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6" r:id="rId3"/>
    <p:sldId id="288" r:id="rId4"/>
    <p:sldId id="294" r:id="rId5"/>
    <p:sldId id="315"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A1C6A2F-050A-4689-A10A-129F7B28F56A}" type="slidenum">
              <a:rPr lang="en-US" smtClean="0"/>
              <a:t>2</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4/9/2025</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svg"/><Relationship Id="rId39" Type="http://schemas.openxmlformats.org/officeDocument/2006/relationships/image" Target="../media/image63.svg"/><Relationship Id="rId3" Type="http://schemas.openxmlformats.org/officeDocument/2006/relationships/image" Target="../media/image26.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image" Target="../media/image6.jpg"/><Relationship Id="rId16" Type="http://schemas.openxmlformats.org/officeDocument/2006/relationships/image" Target="../media/image40.svg"/><Relationship Id="rId20" Type="http://schemas.openxmlformats.org/officeDocument/2006/relationships/image" Target="../media/image44.sv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sv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svg"/><Relationship Id="rId36" Type="http://schemas.openxmlformats.org/officeDocument/2006/relationships/image" Target="../media/image60.pn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7.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png"/><Relationship Id="rId30" Type="http://schemas.openxmlformats.org/officeDocument/2006/relationships/image" Target="../media/image54.svg"/><Relationship Id="rId35" Type="http://schemas.openxmlformats.org/officeDocument/2006/relationships/image" Target="../media/image59.svg"/></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emf"/></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
        <p:nvSpPr>
          <p:cNvPr id="10" name="TextBox 9">
            <a:extLst>
              <a:ext uri="{FF2B5EF4-FFF2-40B4-BE49-F238E27FC236}">
                <a16:creationId xmlns:a16="http://schemas.microsoft.com/office/drawing/2014/main" id="{FCFF673E-A1B1-A6F1-B48F-B648EA0284DF}"/>
              </a:ext>
            </a:extLst>
          </p:cNvPr>
          <p:cNvSpPr txBox="1"/>
          <p:nvPr/>
        </p:nvSpPr>
        <p:spPr>
          <a:xfrm>
            <a:off x="4115320" y="78298"/>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txBody>
            <a:bodyPr/>
            <a:lstStyle/>
            <a:p>
              <a:endParaRPr lang="en-US"/>
            </a:p>
          </p:txBody>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txBody>
            <a:bodyPr/>
            <a:lstStyle/>
            <a:p>
              <a:endParaRPr lang="en-US"/>
            </a:p>
          </p:txBody>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txBody>
            <a:bodyPr/>
            <a:lstStyle/>
            <a:p>
              <a:endParaRPr lang="en-US"/>
            </a:p>
          </p:txBody>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txBody>
            <a:bodyPr/>
            <a:lstStyle/>
            <a:p>
              <a:endParaRPr lang="en-US"/>
            </a:p>
          </p:txBody>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1463</Words>
  <Application>Microsoft Office PowerPoint</Application>
  <PresentationFormat>Widescreen</PresentationFormat>
  <Paragraphs>105</Paragraphs>
  <Slides>21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vt:lpstr>
      <vt:lpstr>iCiel Altus</vt:lpstr>
      <vt:lpstr>Open Sans</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26</cp:revision>
  <dcterms:created xsi:type="dcterms:W3CDTF">2024-07-05T08:21:14Z</dcterms:created>
  <dcterms:modified xsi:type="dcterms:W3CDTF">2025-04-09T02:33:03Z</dcterms:modified>
</cp:coreProperties>
</file>