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2643" r:id="rId5"/>
    <p:sldId id="2642" r:id="rId6"/>
    <p:sldId id="614" r:id="rId7"/>
    <p:sldId id="496" r:id="rId8"/>
    <p:sldId id="271" r:id="rId9"/>
    <p:sldId id="395" r:id="rId10"/>
    <p:sldId id="615" r:id="rId11"/>
    <p:sldId id="616" r:id="rId12"/>
    <p:sldId id="511" r:id="rId13"/>
    <p:sldId id="620" r:id="rId14"/>
    <p:sldId id="515" r:id="rId15"/>
    <p:sldId id="617" r:id="rId16"/>
    <p:sldId id="618" r:id="rId17"/>
    <p:sldId id="607" r:id="rId18"/>
    <p:sldId id="619" r:id="rId19"/>
    <p:sldId id="486" r:id="rId20"/>
    <p:sldId id="621" r:id="rId21"/>
    <p:sldId id="622" r:id="rId22"/>
    <p:sldId id="623" r:id="rId23"/>
    <p:sldId id="624" r:id="rId24"/>
    <p:sldId id="625" r:id="rId25"/>
    <p:sldId id="520" r:id="rId26"/>
    <p:sldId id="609" r:id="rId27"/>
    <p:sldId id="626" r:id="rId28"/>
    <p:sldId id="627" r:id="rId29"/>
    <p:sldId id="561" r:id="rId30"/>
    <p:sldId id="562" r:id="rId31"/>
    <p:sldId id="2641" r:id="rId32"/>
    <p:sldId id="301"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0.svg"/><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3.png"/><Relationship Id="rId12"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10.png"/><Relationship Id="rId5" Type="http://schemas.openxmlformats.org/officeDocument/2006/relationships/image" Target="../media/image62.png"/><Relationship Id="rId15" Type="http://schemas.openxmlformats.org/officeDocument/2006/relationships/image" Target="../media/image66.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64.png"/><Relationship Id="rId14" Type="http://schemas.openxmlformats.org/officeDocument/2006/relationships/image" Target="../media/image82.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68.png"/><Relationship Id="rId4" Type="http://schemas.openxmlformats.org/officeDocument/2006/relationships/image" Target="../media/image85.sv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1.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71827" y="-88548"/>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2"/>
          <p:cNvSpPr/>
          <p:nvPr/>
        </p:nvSpPr>
        <p:spPr>
          <a:xfrm>
            <a:off x="0" y="589231"/>
            <a:ext cx="11665935" cy="33843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UBND QUẬN DƯƠNG KINH</a:t>
            </a:r>
          </a:p>
          <a:p>
            <a:pPr algn="ctr"/>
            <a:r>
              <a:rPr lang="en-US" sz="3200" dirty="0" smtClean="0">
                <a:latin typeface="Times New Roman" panose="02020603050405020304" pitchFamily="18" charset="0"/>
                <a:cs typeface="Times New Roman" panose="02020603050405020304" pitchFamily="18" charset="0"/>
              </a:rPr>
              <a:t>TRƯỜNG TIỂU HỌC ANH DŨNG</a:t>
            </a:r>
          </a:p>
          <a:p>
            <a:pPr algn="ctr"/>
            <a:endParaRPr lang="en-US" sz="3200" dirty="0">
              <a:latin typeface="Times New Roman" panose="02020603050405020304" pitchFamily="18" charset="0"/>
              <a:cs typeface="Times New Roman" panose="02020603050405020304" pitchFamily="18" charset="0"/>
            </a:endParaRPr>
          </a:p>
          <a:p>
            <a:pPr algn="ctr"/>
            <a:endParaRPr lang="en-US" sz="3200" dirty="0" smtClean="0">
              <a:latin typeface="Times New Roman" panose="02020603050405020304" pitchFamily="18" charset="0"/>
              <a:cs typeface="Times New Roman" panose="02020603050405020304" pitchFamily="18" charset="0"/>
            </a:endParaRPr>
          </a:p>
          <a:p>
            <a:pPr algn="ctr"/>
            <a:r>
              <a:rPr lang="en-US" sz="4000" dirty="0" smtClean="0">
                <a:solidFill>
                  <a:srgbClr val="FF0000"/>
                </a:solidFill>
                <a:latin typeface="Times New Roman" panose="02020603050405020304" pitchFamily="18" charset="0"/>
                <a:cs typeface="Times New Roman" panose="02020603050405020304" pitchFamily="18" charset="0"/>
              </a:rPr>
              <a:t>BÀI GIẢNG ĐIỆN TỬ</a:t>
            </a:r>
          </a:p>
          <a:p>
            <a:pPr algn="ctr"/>
            <a:r>
              <a:rPr lang="en-US" sz="4000" dirty="0" smtClean="0">
                <a:solidFill>
                  <a:srgbClr val="FF0000"/>
                </a:solidFill>
                <a:latin typeface="Times New Roman" panose="02020603050405020304" pitchFamily="18" charset="0"/>
                <a:cs typeface="Times New Roman" panose="02020603050405020304" pitchFamily="18" charset="0"/>
              </a:rPr>
              <a:t> MÔN ĐẠO ĐỨC </a:t>
            </a:r>
            <a:r>
              <a:rPr lang="en-US" sz="4000" smtClean="0">
                <a:solidFill>
                  <a:srgbClr val="FF0000"/>
                </a:solidFill>
                <a:latin typeface="Times New Roman" panose="02020603050405020304" pitchFamily="18" charset="0"/>
                <a:cs typeface="Times New Roman" panose="02020603050405020304" pitchFamily="18" charset="0"/>
              </a:rPr>
              <a:t>LỚP 5- TUẦN 1</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370" name="Picture 369">
            <a:extLst>
              <a:ext uri="{FF2B5EF4-FFF2-40B4-BE49-F238E27FC236}">
                <a16:creationId xmlns:a16="http://schemas.microsoft.com/office/drawing/2014/main" xmlns="" id="{5CB89DC5-A5A5-699A-5461-BD1A9451A21E}"/>
              </a:ext>
            </a:extLst>
          </p:cNvPr>
          <p:cNvPicPr>
            <a:picLocks noChangeAspect="1"/>
          </p:cNvPicPr>
          <p:nvPr/>
        </p:nvPicPr>
        <p:blipFill>
          <a:blip r:embed="rId2"/>
          <a:stretch>
            <a:fillRect/>
          </a:stretch>
        </p:blipFill>
        <p:spPr>
          <a:xfrm>
            <a:off x="2410412" y="4479561"/>
            <a:ext cx="7718205" cy="2554445"/>
          </a:xfrm>
          <a:prstGeom prst="rect">
            <a:avLst/>
          </a:prstGeom>
        </p:spPr>
      </p:pic>
    </p:spTree>
    <p:extLst>
      <p:ext uri="{BB962C8B-B14F-4D97-AF65-F5344CB8AC3E}">
        <p14:creationId xmlns:p14="http://schemas.microsoft.com/office/powerpoint/2010/main" val="3055197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 calcmode="lin" valueType="num">
                                      <p:cBhvr>
                                        <p:cTn id="7" dur="1000" fill="hold"/>
                                        <p:tgtEl>
                                          <p:spTgt spid="370"/>
                                        </p:tgtEl>
                                        <p:attrNameLst>
                                          <p:attrName>ppt_w</p:attrName>
                                        </p:attrNameLst>
                                      </p:cBhvr>
                                      <p:tavLst>
                                        <p:tav tm="0">
                                          <p:val>
                                            <p:strVal val="#ppt_w+.3"/>
                                          </p:val>
                                        </p:tav>
                                        <p:tav tm="100000">
                                          <p:val>
                                            <p:strVal val="#ppt_w"/>
                                          </p:val>
                                        </p:tav>
                                      </p:tavLst>
                                    </p:anim>
                                    <p:anim calcmode="lin" valueType="num">
                                      <p:cBhvr>
                                        <p:cTn id="8" dur="1000" fill="hold"/>
                                        <p:tgtEl>
                                          <p:spTgt spid="370"/>
                                        </p:tgtEl>
                                        <p:attrNameLst>
                                          <p:attrName>ppt_h</p:attrName>
                                        </p:attrNameLst>
                                      </p:cBhvr>
                                      <p:tavLst>
                                        <p:tav tm="0">
                                          <p:val>
                                            <p:strVal val="#ppt_h"/>
                                          </p:val>
                                        </p:tav>
                                        <p:tav tm="100000">
                                          <p:val>
                                            <p:strVal val="#ppt_h"/>
                                          </p:val>
                                        </p:tav>
                                      </p:tavLst>
                                    </p:anim>
                                    <p:animEffect transition="in" filter="fade">
                                      <p:cBhvr>
                                        <p:cTn id="9"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xmlns=""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xmlns=""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xmlns=""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xmlns=""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xmlns=""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xmlns=""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xmlns=""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xmlns=""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xmlns=""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xmlns=""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xmlns=""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xmlns=""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xmlns=""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xmlns=""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xmlns=""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xmlns=""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xmlns=""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xmlns=""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xmlns=""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xmlns=""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xmlns=""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xmlns=""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xmlns=""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xmlns=""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xmlns=""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xmlns=""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xmlns=""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xmlns="" id="{2125ADFB-DB68-0F8B-0470-38612E951EC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xmlns=""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xmlns=""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xmlns=""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xmlns=""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xmlns=""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xmlns=""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xmlns=""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xmlns=""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xmlns=""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xmlns=""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xmlns=""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xmlns=""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xmlns=""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xmlns=""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xmlns=""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xmlns=""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xmlns=""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xmlns=""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xmlns=""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xmlns=""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xmlns=""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xmlns=""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xmlns=""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xmlns=""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xmlns=""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xmlns=""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xmlns=""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xmlns=""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1771650" y="981075"/>
            <a:ext cx="7477126"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xmlns="" id="{00C80DA7-D358-9E7B-38CC-0644B4639AB4}"/>
              </a:ext>
            </a:extLst>
          </p:cNvPr>
          <p:cNvSpPr/>
          <p:nvPr/>
        </p:nvSpPr>
        <p:spPr>
          <a:xfrm>
            <a:off x="3597908" y="23005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xmlns="" id="{CFF8CD44-5771-A39A-D59C-4DB1B8D7828C}"/>
              </a:ext>
            </a:extLst>
          </p:cNvPr>
          <p:cNvSpPr/>
          <p:nvPr/>
        </p:nvSpPr>
        <p:spPr>
          <a:xfrm>
            <a:off x="3171824" y="3838575"/>
            <a:ext cx="8648701" cy="9525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xmlns="" id="{A6FB4BAD-AD9F-15CC-A427-349B186930C6}"/>
              </a:ext>
            </a:extLst>
          </p:cNvPr>
          <p:cNvSpPr/>
          <p:nvPr/>
        </p:nvSpPr>
        <p:spPr>
          <a:xfrm>
            <a:off x="3664583" y="50818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xmlns=""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xmlns=""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xmlns=""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xmlns=""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xmlns=""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xmlns=""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xmlns=""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xmlns=""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xmlns=""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xmlns=""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xmlns=""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xmlns=""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xmlns=""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xmlns=""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xmlns=""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xmlns=""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xmlns=""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xmlns=""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xmlns=""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xmlns=""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xmlns=""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xmlns=""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xmlns=""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xmlns=""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xmlns=""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xmlns=""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xmlns=""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xmlns=""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xmlns=""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xmlns=""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xmlns=""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xmlns=""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xmlns=""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xmlns=""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xmlns=""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xmlns=""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xmlns=""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xmlns=""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xmlns=""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xmlns=""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xmlns=""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xmlns=""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xmlns=""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xmlns=""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xmlns=""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xmlns=""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xmlns=""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xmlns=""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xmlns=""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xmlns=""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xmlns=""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xmlns=""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xmlns=""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xmlns=""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xmlns=""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xmlns=""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xmlns=""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xmlns=""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xmlns=""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xmlns=""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xmlns=""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xmlns=""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xmlns=""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xmlns=""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xmlns=""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xmlns=""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xmlns=""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xmlns=""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xmlns=""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xmlns=""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xmlns=""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xmlns=""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xmlns=""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xmlns=""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xmlns=""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xmlns=""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xmlns=""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xmlns=""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xmlns=""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xmlns=""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xmlns=""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xmlns=""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xmlns=""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xmlns=""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xmlns=""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xmlns=""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xmlns=""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xmlns=""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xmlns=""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xmlns=""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xmlns=""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xmlns=""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xmlns=""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xmlns=""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xmlns=""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xmlns=""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xmlns=""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xmlns=""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xmlns=""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xmlns=""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xmlns=""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xmlns=""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xmlns=""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xmlns=""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xmlns=""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xmlns=""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xmlns=""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xmlns=""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xmlns=""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xmlns=""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xmlns=""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xmlns=""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xmlns=""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xmlns=""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xmlns=""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xmlns=""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xmlns=""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xmlns=""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xmlns=""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xmlns=""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xmlns=""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xmlns=""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xmlns=""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xmlns=""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xmlns=""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xmlns=""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xmlns=""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xmlns=""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xmlns=""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xmlns=""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xmlns=""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74" name="TextBox 3">
            <a:extLst>
              <a:ext uri="{FF2B5EF4-FFF2-40B4-BE49-F238E27FC236}">
                <a16:creationId xmlns:a16="http://schemas.microsoft.com/office/drawing/2014/main" xmlns="" id="{FB354AA8-B59E-2927-82B7-F1FF7C4D74CE}"/>
              </a:ext>
            </a:extLst>
          </p:cNvPr>
          <p:cNvSpPr txBox="1"/>
          <p:nvPr/>
        </p:nvSpPr>
        <p:spPr>
          <a:xfrm>
            <a:off x="2904463" y="380104"/>
            <a:ext cx="6482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7" name="Picture 6">
            <a:extLst>
              <a:ext uri="{FF2B5EF4-FFF2-40B4-BE49-F238E27FC236}">
                <a16:creationId xmlns:a16="http://schemas.microsoft.com/office/drawing/2014/main" xmlns=""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xmlns="" id="{533AC5FA-AD38-392C-46D5-B3F3466B3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xmlns=""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xmlns=""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xmlns=""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174"/>
                                        </p:tgtEl>
                                        <p:attrNameLst>
                                          <p:attrName>style.visibility</p:attrName>
                                        </p:attrNameLst>
                                      </p:cBhvr>
                                      <p:to>
                                        <p:strVal val="visible"/>
                                      </p:to>
                                    </p:set>
                                    <p:anim calcmode="lin" valueType="num">
                                      <p:cBhvr>
                                        <p:cTn id="7" dur="500" fill="hold"/>
                                        <p:tgtEl>
                                          <p:spTgt spid="4174"/>
                                        </p:tgtEl>
                                        <p:attrNameLst>
                                          <p:attrName>ppt_w</p:attrName>
                                        </p:attrNameLst>
                                      </p:cBhvr>
                                      <p:tavLst>
                                        <p:tav tm="0">
                                          <p:val>
                                            <p:fltVal val="0"/>
                                          </p:val>
                                        </p:tav>
                                        <p:tav tm="100000">
                                          <p:val>
                                            <p:strVal val="#ppt_w"/>
                                          </p:val>
                                        </p:tav>
                                      </p:tavLst>
                                    </p:anim>
                                    <p:anim calcmode="lin" valueType="num">
                                      <p:cBhvr>
                                        <p:cTn id="8" dur="500" fill="hold"/>
                                        <p:tgtEl>
                                          <p:spTgt spid="4174"/>
                                        </p:tgtEl>
                                        <p:attrNameLst>
                                          <p:attrName>ppt_h</p:attrName>
                                        </p:attrNameLst>
                                      </p:cBhvr>
                                      <p:tavLst>
                                        <p:tav tm="0">
                                          <p:val>
                                            <p:fltVal val="0"/>
                                          </p:val>
                                        </p:tav>
                                        <p:tav tm="100000">
                                          <p:val>
                                            <p:strVal val="#ppt_h"/>
                                          </p:val>
                                        </p:tav>
                                      </p:tavLst>
                                    </p:anim>
                                    <p:animEffect transition="in" filter="fade">
                                      <p:cBhvr>
                                        <p:cTn id="9" dur="500"/>
                                        <p:tgtEl>
                                          <p:spTgt spid="41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xmlns=""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xmlns=""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xmlns=""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xmlns=""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xmlns=""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xmlns=""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xmlns=""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xmlns=""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xmlns=""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xmlns=""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xmlns="" id="{00DAFA96-D530-B728-A73E-A3D54CA56B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xmlns="" id="{BE9B6ECF-85DA-5CB2-61E7-827FF7E093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xmlns="" id="{CA60BFB1-9BCE-3A74-848C-DC8B75CA76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xmlns=""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xmlns=""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xmlns=""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xmlns=""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xmlns=""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xmlns=""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xmlns=""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1174</Words>
  <Application>Microsoft Office PowerPoint</Application>
  <PresentationFormat>Custom</PresentationFormat>
  <Paragraphs>53</Paragraphs>
  <Slides>30</Slides>
  <Notes>1</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2024-05-15T01:25:48Z</dcterms:created>
  <dcterms:modified xsi:type="dcterms:W3CDTF">2025-04-03T12:20:49Z</dcterms:modified>
</cp:coreProperties>
</file>