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8288000" cy="10287000"/>
  <p:notesSz cx="6858000" cy="9144000"/>
  <p:embeddedFontLst>
    <p:embeddedFont>
      <p:font typeface="#9Slide05 SVNClementine" panose="020F0502020204030203" pitchFamily="34" charset="0"/>
      <p:regular r:id="rId8"/>
    </p:embeddedFont>
    <p:embeddedFont>
      <p:font typeface="UTM Showcard" panose="02040603050506020204" pitchFamily="18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64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hild sitting at a desk&#10;&#10;Description automatically generated">
            <a:extLst>
              <a:ext uri="{FF2B5EF4-FFF2-40B4-BE49-F238E27FC236}">
                <a16:creationId xmlns:a16="http://schemas.microsoft.com/office/drawing/2014/main" id="{A2C8C92D-0E6A-4FA5-84A7-25A123229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B254AD5-2D49-948D-1DB6-4402CF133F6A}"/>
              </a:ext>
            </a:extLst>
          </p:cNvPr>
          <p:cNvGrpSpPr/>
          <p:nvPr/>
        </p:nvGrpSpPr>
        <p:grpSpPr>
          <a:xfrm>
            <a:off x="1219200" y="1943100"/>
            <a:ext cx="5126724" cy="1902916"/>
            <a:chOff x="3657600" y="2095500"/>
            <a:chExt cx="5126724" cy="19029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F00892-4F78-03B8-7F9F-C8061D2740A3}"/>
                </a:ext>
              </a:extLst>
            </p:cNvPr>
            <p:cNvSpPr txBox="1"/>
            <p:nvPr/>
          </p:nvSpPr>
          <p:spPr>
            <a:xfrm>
              <a:off x="3657600" y="2095500"/>
              <a:ext cx="5126724" cy="1862048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GB" sz="11500" dirty="0" err="1">
                  <a:ln w="241300">
                    <a:solidFill>
                      <a:schemeClr val="bg1"/>
                    </a:solidFill>
                  </a:ln>
                  <a:effectLst>
                    <a:outerShdw dist="38100" dir="6000000" algn="tl" rotWithShape="0">
                      <a:schemeClr val="accent1"/>
                    </a:outerShdw>
                  </a:effectLst>
                  <a:latin typeface="#9Slide05 SVNClementine" panose="020F0502020204030203" pitchFamily="34" charset="0"/>
                </a:rPr>
                <a:t>Tiếng</a:t>
              </a:r>
              <a:r>
                <a:rPr lang="en-GB" sz="11500" dirty="0">
                  <a:ln w="241300">
                    <a:solidFill>
                      <a:schemeClr val="bg1"/>
                    </a:solidFill>
                  </a:ln>
                  <a:effectLst>
                    <a:outerShdw dist="38100" dir="6000000" algn="tl" rotWithShape="0">
                      <a:schemeClr val="accent1"/>
                    </a:outerShdw>
                  </a:effectLst>
                  <a:latin typeface="#9Slide05 SVNClementine" panose="020F0502020204030203" pitchFamily="34" charset="0"/>
                </a:rPr>
                <a:t> </a:t>
              </a:r>
              <a:r>
                <a:rPr lang="en-GB" sz="11500" dirty="0" err="1">
                  <a:ln w="241300">
                    <a:solidFill>
                      <a:schemeClr val="bg1"/>
                    </a:solidFill>
                  </a:ln>
                  <a:effectLst>
                    <a:outerShdw dist="38100" dir="6000000" algn="tl" rotWithShape="0">
                      <a:schemeClr val="accent1"/>
                    </a:outerShdw>
                  </a:effectLst>
                  <a:latin typeface="#9Slide05 SVNClementine" panose="020F0502020204030203" pitchFamily="34" charset="0"/>
                </a:rPr>
                <a:t>Việt</a:t>
              </a:r>
              <a:endParaRPr lang="vi-VN" sz="11500" dirty="0">
                <a:ln w="241300">
                  <a:solidFill>
                    <a:schemeClr val="bg1"/>
                  </a:solidFill>
                </a:ln>
                <a:effectLst>
                  <a:outerShdw dist="38100" dir="6000000" algn="t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4AD314-E100-C1D7-03C7-701E7EBF88F3}"/>
                </a:ext>
              </a:extLst>
            </p:cNvPr>
            <p:cNvSpPr txBox="1"/>
            <p:nvPr/>
          </p:nvSpPr>
          <p:spPr>
            <a:xfrm>
              <a:off x="3657600" y="2136368"/>
              <a:ext cx="5126724" cy="1862048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GB" sz="11500" dirty="0" err="1">
                  <a:gradFill>
                    <a:gsLst>
                      <a:gs pos="0">
                        <a:srgbClr val="FFC000"/>
                      </a:gs>
                      <a:gs pos="74000">
                        <a:srgbClr val="00B050"/>
                      </a:gs>
                      <a:gs pos="83000">
                        <a:srgbClr val="0070C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#9Slide05 SVNClementine" panose="020F0502020204030203" pitchFamily="34" charset="0"/>
                </a:rPr>
                <a:t>Tiếng</a:t>
              </a:r>
              <a:r>
                <a:rPr lang="en-GB" sz="11500" dirty="0">
                  <a:gradFill>
                    <a:gsLst>
                      <a:gs pos="0">
                        <a:srgbClr val="FFC000"/>
                      </a:gs>
                      <a:gs pos="74000">
                        <a:srgbClr val="00B050"/>
                      </a:gs>
                      <a:gs pos="83000">
                        <a:srgbClr val="0070C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#9Slide05 SVNClementine" panose="020F0502020204030203" pitchFamily="34" charset="0"/>
                </a:rPr>
                <a:t> </a:t>
              </a:r>
              <a:r>
                <a:rPr lang="en-GB" sz="11500" dirty="0" err="1">
                  <a:gradFill>
                    <a:gsLst>
                      <a:gs pos="0">
                        <a:srgbClr val="FFC000"/>
                      </a:gs>
                      <a:gs pos="74000">
                        <a:srgbClr val="00B050"/>
                      </a:gs>
                      <a:gs pos="83000">
                        <a:srgbClr val="0070C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#9Slide05 SVNClementine" panose="020F0502020204030203" pitchFamily="34" charset="0"/>
                </a:rPr>
                <a:t>Việt</a:t>
              </a:r>
              <a:endParaRPr lang="vi-VN" sz="11500" dirty="0">
                <a:gradFill>
                  <a:gsLst>
                    <a:gs pos="0">
                      <a:srgbClr val="FFC000"/>
                    </a:gs>
                    <a:gs pos="74000">
                      <a:srgbClr val="00B050"/>
                    </a:gs>
                    <a:gs pos="83000">
                      <a:srgbClr val="0070C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2355D6-FFFD-CDD5-5CB4-2CC00A98A3BD}"/>
              </a:ext>
            </a:extLst>
          </p:cNvPr>
          <p:cNvGrpSpPr/>
          <p:nvPr/>
        </p:nvGrpSpPr>
        <p:grpSpPr>
          <a:xfrm>
            <a:off x="1608088" y="2705100"/>
            <a:ext cx="9475671" cy="2646879"/>
            <a:chOff x="1253126" y="3162299"/>
            <a:chExt cx="9475671" cy="26468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06677D-EE30-97A0-75D3-89B4212A072A}"/>
                </a:ext>
              </a:extLst>
            </p:cNvPr>
            <p:cNvSpPr txBox="1"/>
            <p:nvPr/>
          </p:nvSpPr>
          <p:spPr>
            <a:xfrm>
              <a:off x="1253126" y="3162300"/>
              <a:ext cx="9475671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600" dirty="0" err="1">
                  <a:ln w="225425">
                    <a:solidFill>
                      <a:schemeClr val="bg1"/>
                    </a:solidFill>
                  </a:ln>
                  <a:effectLst>
                    <a:innerShdw dist="50800" dir="13500000">
                      <a:schemeClr val="accent3">
                        <a:lumMod val="75000"/>
                      </a:schemeClr>
                    </a:innerShdw>
                    <a:reflection stA="45000" endPos="6000" dist="50800" dir="5400000" sy="-100000" algn="bl" rotWithShape="0"/>
                  </a:effectLst>
                  <a:latin typeface="#9Slide05 SVNClementine" panose="020F0502020204030203" pitchFamily="34" charset="0"/>
                </a:rPr>
                <a:t>Đọc</a:t>
              </a:r>
              <a:r>
                <a:rPr lang="en-GB" sz="16600" dirty="0">
                  <a:ln w="225425">
                    <a:solidFill>
                      <a:schemeClr val="bg1"/>
                    </a:solidFill>
                  </a:ln>
                  <a:effectLst>
                    <a:innerShdw dist="50800" dir="13500000">
                      <a:schemeClr val="accent3">
                        <a:lumMod val="75000"/>
                      </a:schemeClr>
                    </a:innerShdw>
                    <a:reflection stA="45000" endPos="6000" dist="50800" dir="5400000" sy="-100000" algn="bl" rotWithShape="0"/>
                  </a:effectLst>
                  <a:latin typeface="#9Slide05 SVNClementine" panose="020F0502020204030203" pitchFamily="34" charset="0"/>
                </a:rPr>
                <a:t> </a:t>
              </a:r>
              <a:r>
                <a:rPr lang="en-GB" sz="16600" dirty="0" err="1">
                  <a:ln w="225425">
                    <a:solidFill>
                      <a:schemeClr val="bg1"/>
                    </a:solidFill>
                  </a:ln>
                  <a:effectLst>
                    <a:innerShdw dist="50800" dir="13500000">
                      <a:schemeClr val="accent3">
                        <a:lumMod val="75000"/>
                      </a:schemeClr>
                    </a:innerShdw>
                    <a:reflection stA="45000" endPos="6000" dist="50800" dir="5400000" sy="-100000" algn="bl" rotWithShape="0"/>
                  </a:effectLst>
                  <a:latin typeface="#9Slide05 SVNClementine" panose="020F0502020204030203" pitchFamily="34" charset="0"/>
                </a:rPr>
                <a:t>mở</a:t>
              </a:r>
              <a:r>
                <a:rPr lang="en-GB" sz="16600" dirty="0">
                  <a:ln w="225425">
                    <a:solidFill>
                      <a:schemeClr val="bg1"/>
                    </a:solidFill>
                  </a:ln>
                  <a:effectLst>
                    <a:innerShdw dist="50800" dir="13500000">
                      <a:schemeClr val="accent3">
                        <a:lumMod val="75000"/>
                      </a:schemeClr>
                    </a:innerShdw>
                    <a:reflection stA="45000" endPos="6000" dist="50800" dir="5400000" sy="-100000" algn="bl" rotWithShape="0"/>
                  </a:effectLst>
                  <a:latin typeface="#9Slide05 SVNClementine" panose="020F0502020204030203" pitchFamily="34" charset="0"/>
                </a:rPr>
                <a:t> </a:t>
              </a:r>
              <a:r>
                <a:rPr lang="en-GB" sz="16600" dirty="0" err="1">
                  <a:ln w="225425">
                    <a:solidFill>
                      <a:schemeClr val="bg1"/>
                    </a:solidFill>
                  </a:ln>
                  <a:effectLst>
                    <a:innerShdw dist="50800" dir="13500000">
                      <a:schemeClr val="accent3">
                        <a:lumMod val="75000"/>
                      </a:schemeClr>
                    </a:innerShdw>
                    <a:reflection stA="45000" endPos="6000" dist="50800" dir="5400000" sy="-100000" algn="bl" rotWithShape="0"/>
                  </a:effectLst>
                  <a:latin typeface="#9Slide05 SVNClementine" panose="020F0502020204030203" pitchFamily="34" charset="0"/>
                </a:rPr>
                <a:t>rộng</a:t>
              </a:r>
              <a:endParaRPr lang="vi-VN" sz="16600" dirty="0">
                <a:ln w="225425">
                  <a:solidFill>
                    <a:schemeClr val="bg1"/>
                  </a:solidFill>
                </a:ln>
                <a:effectLst>
                  <a:innerShdw dist="50800" dir="13500000">
                    <a:schemeClr val="accent3">
                      <a:lumMod val="75000"/>
                    </a:schemeClr>
                  </a:innerShdw>
                  <a:reflection stA="45000" endPos="6000" dist="50800" dir="5400000" sy="-100000" algn="bl" rotWithShape="0"/>
                </a:effectLs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2C42AA-738C-C6FD-1A2D-4F13F51D2906}"/>
                </a:ext>
              </a:extLst>
            </p:cNvPr>
            <p:cNvSpPr txBox="1"/>
            <p:nvPr/>
          </p:nvSpPr>
          <p:spPr>
            <a:xfrm>
              <a:off x="1253126" y="3162299"/>
              <a:ext cx="9475671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600" dirty="0" err="1">
                  <a:gradFill>
                    <a:gsLst>
                      <a:gs pos="0">
                        <a:schemeClr val="accent3">
                          <a:lumMod val="50000"/>
                        </a:schemeClr>
                      </a:gs>
                      <a:gs pos="62000">
                        <a:srgbClr val="F82508"/>
                      </a:gs>
                      <a:gs pos="83000">
                        <a:srgbClr val="0070C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#9Slide05 SVNClementine" panose="020F0502020204030203" pitchFamily="34" charset="0"/>
                </a:rPr>
                <a:t>Đọc</a:t>
              </a:r>
              <a:r>
                <a:rPr lang="en-GB" sz="16600" dirty="0">
                  <a:gradFill>
                    <a:gsLst>
                      <a:gs pos="0">
                        <a:schemeClr val="accent3">
                          <a:lumMod val="50000"/>
                        </a:schemeClr>
                      </a:gs>
                      <a:gs pos="62000">
                        <a:srgbClr val="F82508"/>
                      </a:gs>
                      <a:gs pos="83000">
                        <a:srgbClr val="0070C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#9Slide05 SVNClementine" panose="020F0502020204030203" pitchFamily="34" charset="0"/>
                </a:rPr>
                <a:t> </a:t>
              </a:r>
              <a:r>
                <a:rPr lang="en-GB" sz="16600" dirty="0" err="1">
                  <a:gradFill>
                    <a:gsLst>
                      <a:gs pos="0">
                        <a:schemeClr val="accent3">
                          <a:lumMod val="50000"/>
                        </a:schemeClr>
                      </a:gs>
                      <a:gs pos="62000">
                        <a:srgbClr val="F82508"/>
                      </a:gs>
                      <a:gs pos="83000">
                        <a:srgbClr val="0070C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#9Slide05 SVNClementine" panose="020F0502020204030203" pitchFamily="34" charset="0"/>
                </a:rPr>
                <a:t>mở</a:t>
              </a:r>
              <a:r>
                <a:rPr lang="en-GB" sz="16600" dirty="0">
                  <a:gradFill>
                    <a:gsLst>
                      <a:gs pos="0">
                        <a:schemeClr val="accent3">
                          <a:lumMod val="50000"/>
                        </a:schemeClr>
                      </a:gs>
                      <a:gs pos="62000">
                        <a:srgbClr val="F82508"/>
                      </a:gs>
                      <a:gs pos="83000">
                        <a:srgbClr val="0070C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#9Slide05 SVNClementine" panose="020F0502020204030203" pitchFamily="34" charset="0"/>
                </a:rPr>
                <a:t> </a:t>
              </a:r>
              <a:r>
                <a:rPr lang="en-GB" sz="16600" dirty="0" err="1">
                  <a:gradFill>
                    <a:gsLst>
                      <a:gs pos="0">
                        <a:schemeClr val="accent3">
                          <a:lumMod val="50000"/>
                        </a:schemeClr>
                      </a:gs>
                      <a:gs pos="62000">
                        <a:srgbClr val="F82508"/>
                      </a:gs>
                      <a:gs pos="83000">
                        <a:srgbClr val="0070C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#9Slide05 SVNClementine" panose="020F0502020204030203" pitchFamily="34" charset="0"/>
                </a:rPr>
                <a:t>rộng</a:t>
              </a:r>
              <a:endParaRPr lang="vi-VN" sz="16600" dirty="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62000">
                      <a:srgbClr val="F82508"/>
                    </a:gs>
                    <a:gs pos="83000">
                      <a:srgbClr val="0070C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8A0F6D-7C74-73C4-BCC6-7ABE8B60EDE8}"/>
              </a:ext>
            </a:extLst>
          </p:cNvPr>
          <p:cNvGrpSpPr/>
          <p:nvPr/>
        </p:nvGrpSpPr>
        <p:grpSpPr>
          <a:xfrm>
            <a:off x="3429000" y="5351978"/>
            <a:ext cx="4419600" cy="1848922"/>
            <a:chOff x="3429000" y="5351978"/>
            <a:chExt cx="4419600" cy="1848922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C812592-116D-9F03-6B99-7845583FFADB}"/>
                </a:ext>
              </a:extLst>
            </p:cNvPr>
            <p:cNvSpPr/>
            <p:nvPr/>
          </p:nvSpPr>
          <p:spPr>
            <a:xfrm>
              <a:off x="3429000" y="5351978"/>
              <a:ext cx="4114800" cy="1848922"/>
            </a:xfrm>
            <a:custGeom>
              <a:avLst/>
              <a:gdLst/>
              <a:ahLst/>
              <a:cxnLst/>
              <a:rect l="l" t="t" r="r" b="b"/>
              <a:pathLst>
                <a:path w="2729672" h="1195369">
                  <a:moveTo>
                    <a:pt x="0" y="0"/>
                  </a:moveTo>
                  <a:lnTo>
                    <a:pt x="2729672" y="0"/>
                  </a:lnTo>
                  <a:lnTo>
                    <a:pt x="2729672" y="1195369"/>
                  </a:lnTo>
                  <a:lnTo>
                    <a:pt x="0" y="119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98C118-44E5-41C6-3CCF-B915E4FB025D}"/>
                </a:ext>
              </a:extLst>
            </p:cNvPr>
            <p:cNvSpPr txBox="1"/>
            <p:nvPr/>
          </p:nvSpPr>
          <p:spPr>
            <a:xfrm>
              <a:off x="4267200" y="5834330"/>
              <a:ext cx="3581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0" dirty="0" err="1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Tuần</a:t>
              </a:r>
              <a:r>
                <a:rPr lang="en-GB" sz="8000" dirty="0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 1</a:t>
              </a:r>
              <a:endParaRPr lang="vi-VN" sz="8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ild sitting at a desk&#10;&#10;Description automatically generated">
            <a:extLst>
              <a:ext uri="{FF2B5EF4-FFF2-40B4-BE49-F238E27FC236}">
                <a16:creationId xmlns:a16="http://schemas.microsoft.com/office/drawing/2014/main" id="{5D901013-3A27-EE42-A307-8349DC19E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9A933CB2-E72B-71AE-19E1-056162456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179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831877-4C23-D42B-945E-9272A8201017}"/>
              </a:ext>
            </a:extLst>
          </p:cNvPr>
          <p:cNvGrpSpPr/>
          <p:nvPr/>
        </p:nvGrpSpPr>
        <p:grpSpPr>
          <a:xfrm>
            <a:off x="762000" y="1219200"/>
            <a:ext cx="7162800" cy="7848600"/>
            <a:chOff x="762000" y="1219200"/>
            <a:chExt cx="7162800" cy="7848600"/>
          </a:xfrm>
        </p:grpSpPr>
        <p:sp>
          <p:nvSpPr>
            <p:cNvPr id="3" name="Freeform 17">
              <a:extLst>
                <a:ext uri="{FF2B5EF4-FFF2-40B4-BE49-F238E27FC236}">
                  <a16:creationId xmlns:a16="http://schemas.microsoft.com/office/drawing/2014/main" id="{65308B91-64A5-168D-2949-4F0B6FC21A9A}"/>
                </a:ext>
              </a:extLst>
            </p:cNvPr>
            <p:cNvSpPr/>
            <p:nvPr/>
          </p:nvSpPr>
          <p:spPr>
            <a:xfrm>
              <a:off x="762000" y="1219200"/>
              <a:ext cx="7162800" cy="7848600"/>
            </a:xfrm>
            <a:custGeom>
              <a:avLst/>
              <a:gdLst/>
              <a:ahLst/>
              <a:cxnLst/>
              <a:rect l="l" t="t" r="r" b="b"/>
              <a:pathLst>
                <a:path w="1584835" h="1508235">
                  <a:moveTo>
                    <a:pt x="0" y="0"/>
                  </a:moveTo>
                  <a:lnTo>
                    <a:pt x="1584835" y="0"/>
                  </a:lnTo>
                  <a:lnTo>
                    <a:pt x="1584835" y="1508235"/>
                  </a:lnTo>
                  <a:lnTo>
                    <a:pt x="0" y="1508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0EC32F-ABFF-0C97-4028-AFDA738F3751}"/>
                </a:ext>
              </a:extLst>
            </p:cNvPr>
            <p:cNvSpPr txBox="1"/>
            <p:nvPr/>
          </p:nvSpPr>
          <p:spPr>
            <a:xfrm>
              <a:off x="2069380" y="1409700"/>
              <a:ext cx="454804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200" b="1" dirty="0" err="1"/>
                <a:t>Nhiệm</a:t>
              </a:r>
              <a:r>
                <a:rPr lang="en-GB" sz="7200" b="1" dirty="0"/>
                <a:t> </a:t>
              </a:r>
              <a:r>
                <a:rPr lang="en-GB" sz="7200" b="1" dirty="0" err="1"/>
                <a:t>vụ</a:t>
              </a:r>
              <a:r>
                <a:rPr lang="en-GB" sz="7200" b="1" dirty="0"/>
                <a:t> 1</a:t>
              </a:r>
              <a:endParaRPr lang="vi-VN" sz="72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762419-BA25-FE42-5A48-C5A43B74C334}"/>
                </a:ext>
              </a:extLst>
            </p:cNvPr>
            <p:cNvSpPr txBox="1"/>
            <p:nvPr/>
          </p:nvSpPr>
          <p:spPr>
            <a:xfrm>
              <a:off x="914400" y="4457705"/>
              <a:ext cx="6705600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8000" dirty="0"/>
                <a:t>Đọc câu chuyện về thế giới tuổi thơ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5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ild sitting at a desk&#10;&#10;Description automatically generated">
            <a:extLst>
              <a:ext uri="{FF2B5EF4-FFF2-40B4-BE49-F238E27FC236}">
                <a16:creationId xmlns:a16="http://schemas.microsoft.com/office/drawing/2014/main" id="{5D901013-3A27-EE42-A307-8349DC19E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17">
            <a:extLst>
              <a:ext uri="{FF2B5EF4-FFF2-40B4-BE49-F238E27FC236}">
                <a16:creationId xmlns:a16="http://schemas.microsoft.com/office/drawing/2014/main" id="{65308B91-64A5-168D-2949-4F0B6FC21A9A}"/>
              </a:ext>
            </a:extLst>
          </p:cNvPr>
          <p:cNvSpPr/>
          <p:nvPr/>
        </p:nvSpPr>
        <p:spPr>
          <a:xfrm>
            <a:off x="762000" y="1219200"/>
            <a:ext cx="7162800" cy="7848600"/>
          </a:xfrm>
          <a:custGeom>
            <a:avLst/>
            <a:gdLst/>
            <a:ahLst/>
            <a:cxnLst/>
            <a:rect l="l" t="t" r="r" b="b"/>
            <a:pathLst>
              <a:path w="1584835" h="1508235">
                <a:moveTo>
                  <a:pt x="0" y="0"/>
                </a:moveTo>
                <a:lnTo>
                  <a:pt x="1584835" y="0"/>
                </a:lnTo>
                <a:lnTo>
                  <a:pt x="1584835" y="1508235"/>
                </a:lnTo>
                <a:lnTo>
                  <a:pt x="0" y="150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EC32F-ABFF-0C97-4028-AFDA738F3751}"/>
              </a:ext>
            </a:extLst>
          </p:cNvPr>
          <p:cNvSpPr txBox="1"/>
          <p:nvPr/>
        </p:nvSpPr>
        <p:spPr>
          <a:xfrm>
            <a:off x="2069380" y="1409700"/>
            <a:ext cx="4548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 err="1"/>
              <a:t>Nhiệm</a:t>
            </a:r>
            <a:r>
              <a:rPr lang="en-GB" sz="7200" b="1" dirty="0"/>
              <a:t> </a:t>
            </a:r>
            <a:r>
              <a:rPr lang="en-GB" sz="7200" b="1" dirty="0" err="1"/>
              <a:t>vụ</a:t>
            </a:r>
            <a:r>
              <a:rPr lang="en-GB" sz="7200" b="1" dirty="0"/>
              <a:t> 2</a:t>
            </a:r>
            <a:endParaRPr lang="vi-VN" sz="7200" b="1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A933CB2-E72B-71AE-19E1-056162456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179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62419-BA25-FE42-5A48-C5A43B74C334}"/>
              </a:ext>
            </a:extLst>
          </p:cNvPr>
          <p:cNvSpPr txBox="1"/>
          <p:nvPr/>
        </p:nvSpPr>
        <p:spPr>
          <a:xfrm>
            <a:off x="838200" y="4447917"/>
            <a:ext cx="7010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8000"/>
              <a:t>Viết phiếu đọc sách theo mẫu</a:t>
            </a:r>
            <a:endParaRPr lang="vi-VN" sz="8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44A913-B002-CBA5-1750-993FA1BF434B}"/>
              </a:ext>
            </a:extLst>
          </p:cNvPr>
          <p:cNvSpPr/>
          <p:nvPr/>
        </p:nvSpPr>
        <p:spPr>
          <a:xfrm>
            <a:off x="8634484" y="2247900"/>
            <a:ext cx="9196316" cy="182879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 lại hoặc đọc lại câu chuyện về thế giới</a:t>
            </a:r>
            <a:r>
              <a:rPr lang="en-GB" sz="4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tuổi thơ em đã chuẩn bị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FBA8E0-BA6B-5646-3327-4F4C2EE38B26}"/>
              </a:ext>
            </a:extLst>
          </p:cNvPr>
          <p:cNvSpPr/>
          <p:nvPr/>
        </p:nvSpPr>
        <p:spPr>
          <a:xfrm>
            <a:off x="8634484" y="4447917"/>
            <a:ext cx="9196316" cy="255454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 phiếu đọc sá ch theo mẫu trong sách,</a:t>
            </a:r>
            <a:r>
              <a:rPr lang="en-GB" sz="4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khuyế</a:t>
            </a:r>
            <a:r>
              <a:rPr lang="vi-VN" sz="4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 khích HS sáng tạo</a:t>
            </a:r>
          </a:p>
        </p:txBody>
      </p:sp>
    </p:spTree>
    <p:extLst>
      <p:ext uri="{BB962C8B-B14F-4D97-AF65-F5344CB8AC3E}">
        <p14:creationId xmlns:p14="http://schemas.microsoft.com/office/powerpoint/2010/main" val="158139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ild sitting at a desk&#10;&#10;Description automatically generated">
            <a:extLst>
              <a:ext uri="{FF2B5EF4-FFF2-40B4-BE49-F238E27FC236}">
                <a16:creationId xmlns:a16="http://schemas.microsoft.com/office/drawing/2014/main" id="{5D901013-3A27-EE42-A307-8349DC19E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17">
            <a:extLst>
              <a:ext uri="{FF2B5EF4-FFF2-40B4-BE49-F238E27FC236}">
                <a16:creationId xmlns:a16="http://schemas.microsoft.com/office/drawing/2014/main" id="{65308B91-64A5-168D-2949-4F0B6FC21A9A}"/>
              </a:ext>
            </a:extLst>
          </p:cNvPr>
          <p:cNvSpPr/>
          <p:nvPr/>
        </p:nvSpPr>
        <p:spPr>
          <a:xfrm>
            <a:off x="762000" y="1219200"/>
            <a:ext cx="7162800" cy="7848600"/>
          </a:xfrm>
          <a:custGeom>
            <a:avLst/>
            <a:gdLst/>
            <a:ahLst/>
            <a:cxnLst/>
            <a:rect l="l" t="t" r="r" b="b"/>
            <a:pathLst>
              <a:path w="1584835" h="1508235">
                <a:moveTo>
                  <a:pt x="0" y="0"/>
                </a:moveTo>
                <a:lnTo>
                  <a:pt x="1584835" y="0"/>
                </a:lnTo>
                <a:lnTo>
                  <a:pt x="1584835" y="1508235"/>
                </a:lnTo>
                <a:lnTo>
                  <a:pt x="0" y="150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EC32F-ABFF-0C97-4028-AFDA738F3751}"/>
              </a:ext>
            </a:extLst>
          </p:cNvPr>
          <p:cNvSpPr txBox="1"/>
          <p:nvPr/>
        </p:nvSpPr>
        <p:spPr>
          <a:xfrm>
            <a:off x="2069380" y="1409700"/>
            <a:ext cx="4548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 err="1"/>
              <a:t>Nhiệm</a:t>
            </a:r>
            <a:r>
              <a:rPr lang="en-GB" sz="7200" b="1" dirty="0"/>
              <a:t> </a:t>
            </a:r>
            <a:r>
              <a:rPr lang="en-GB" sz="7200" b="1" dirty="0" err="1"/>
              <a:t>vụ</a:t>
            </a:r>
            <a:r>
              <a:rPr lang="en-GB" sz="7200" b="1" dirty="0"/>
              <a:t> 2</a:t>
            </a:r>
            <a:endParaRPr lang="vi-VN" sz="7200" b="1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A933CB2-E72B-71AE-19E1-056162456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179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62419-BA25-FE42-5A48-C5A43B74C334}"/>
              </a:ext>
            </a:extLst>
          </p:cNvPr>
          <p:cNvSpPr txBox="1"/>
          <p:nvPr/>
        </p:nvSpPr>
        <p:spPr>
          <a:xfrm>
            <a:off x="838200" y="4447917"/>
            <a:ext cx="7010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8000"/>
              <a:t>Viết phiếu đọc sách theo mẫu</a:t>
            </a:r>
            <a:endParaRPr lang="vi-VN" sz="8000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8C0E9AF-0968-FB7E-E50A-1786162FDB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95300"/>
            <a:ext cx="8991600" cy="5057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901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ild sitting at a desk&#10;&#10;Description automatically generated">
            <a:extLst>
              <a:ext uri="{FF2B5EF4-FFF2-40B4-BE49-F238E27FC236}">
                <a16:creationId xmlns:a16="http://schemas.microsoft.com/office/drawing/2014/main" id="{5D901013-3A27-EE42-A307-8349DC19E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17">
            <a:extLst>
              <a:ext uri="{FF2B5EF4-FFF2-40B4-BE49-F238E27FC236}">
                <a16:creationId xmlns:a16="http://schemas.microsoft.com/office/drawing/2014/main" id="{65308B91-64A5-168D-2949-4F0B6FC21A9A}"/>
              </a:ext>
            </a:extLst>
          </p:cNvPr>
          <p:cNvSpPr/>
          <p:nvPr/>
        </p:nvSpPr>
        <p:spPr>
          <a:xfrm>
            <a:off x="762000" y="1219200"/>
            <a:ext cx="7162800" cy="7848600"/>
          </a:xfrm>
          <a:custGeom>
            <a:avLst/>
            <a:gdLst/>
            <a:ahLst/>
            <a:cxnLst/>
            <a:rect l="l" t="t" r="r" b="b"/>
            <a:pathLst>
              <a:path w="1584835" h="1508235">
                <a:moveTo>
                  <a:pt x="0" y="0"/>
                </a:moveTo>
                <a:lnTo>
                  <a:pt x="1584835" y="0"/>
                </a:lnTo>
                <a:lnTo>
                  <a:pt x="1584835" y="1508235"/>
                </a:lnTo>
                <a:lnTo>
                  <a:pt x="0" y="150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EC32F-ABFF-0C97-4028-AFDA738F3751}"/>
              </a:ext>
            </a:extLst>
          </p:cNvPr>
          <p:cNvSpPr txBox="1"/>
          <p:nvPr/>
        </p:nvSpPr>
        <p:spPr>
          <a:xfrm>
            <a:off x="2069380" y="1409700"/>
            <a:ext cx="4548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 err="1"/>
              <a:t>Nhiệm</a:t>
            </a:r>
            <a:r>
              <a:rPr lang="en-GB" sz="7200" b="1" dirty="0"/>
              <a:t> </a:t>
            </a:r>
            <a:r>
              <a:rPr lang="en-GB" sz="7200" b="1" dirty="0" err="1"/>
              <a:t>vụ</a:t>
            </a:r>
            <a:r>
              <a:rPr lang="en-GB" sz="7200" b="1" dirty="0"/>
              <a:t> 3</a:t>
            </a:r>
            <a:endParaRPr lang="vi-VN" sz="7200" b="1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A933CB2-E72B-71AE-19E1-056162456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179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62419-BA25-FE42-5A48-C5A43B74C334}"/>
              </a:ext>
            </a:extLst>
          </p:cNvPr>
          <p:cNvSpPr txBox="1"/>
          <p:nvPr/>
        </p:nvSpPr>
        <p:spPr>
          <a:xfrm>
            <a:off x="838200" y="4447917"/>
            <a:ext cx="6934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8000" dirty="0"/>
              <a:t>Trao đổi với bạn về câu chuyện đã đọc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8C0E9AF-0968-FB7E-E50A-1786162FDB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95300"/>
            <a:ext cx="8991600" cy="5057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821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hild sitting at a desk&#10;&#10;Description automatically generated">
            <a:extLst>
              <a:ext uri="{FF2B5EF4-FFF2-40B4-BE49-F238E27FC236}">
                <a16:creationId xmlns:a16="http://schemas.microsoft.com/office/drawing/2014/main" id="{A2C8C92D-0E6A-4FA5-84A7-25A123229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5325183-F171-95DD-8B18-ECF34FDD508E}"/>
              </a:ext>
            </a:extLst>
          </p:cNvPr>
          <p:cNvGrpSpPr/>
          <p:nvPr/>
        </p:nvGrpSpPr>
        <p:grpSpPr>
          <a:xfrm>
            <a:off x="1828800" y="3314700"/>
            <a:ext cx="15249688" cy="2215991"/>
            <a:chOff x="914399" y="1181100"/>
            <a:chExt cx="15249688" cy="221599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89DD852-9BEB-CBBD-E0C3-532DEE750545}"/>
                </a:ext>
              </a:extLst>
            </p:cNvPr>
            <p:cNvSpPr txBox="1"/>
            <p:nvPr/>
          </p:nvSpPr>
          <p:spPr>
            <a:xfrm>
              <a:off x="914400" y="1181100"/>
              <a:ext cx="15249687" cy="221599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GB" sz="13800" dirty="0">
                  <a:ln w="4667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</a:rPr>
                <a:t>TẠM BIỆT CÁC EM!</a:t>
              </a:r>
              <a:endParaRPr lang="vi-VN" sz="13800" dirty="0">
                <a:ln w="46672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F5E867-07F3-3656-2372-4780FBC6A8D2}"/>
                </a:ext>
              </a:extLst>
            </p:cNvPr>
            <p:cNvSpPr txBox="1"/>
            <p:nvPr/>
          </p:nvSpPr>
          <p:spPr>
            <a:xfrm>
              <a:off x="914399" y="1181100"/>
              <a:ext cx="15249687" cy="221599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GB" sz="13800" dirty="0">
                  <a:ln w="34925">
                    <a:noFill/>
                  </a:ln>
                  <a:solidFill>
                    <a:srgbClr val="FFBE0B"/>
                  </a:solidFill>
                  <a:latin typeface="UTM Showcard" panose="02040603050506020204" pitchFamily="18" charset="0"/>
                </a:rPr>
                <a:t>T</a:t>
              </a:r>
              <a:r>
                <a:rPr lang="en-GB" sz="13800" dirty="0">
                  <a:ln w="34925">
                    <a:noFill/>
                  </a:ln>
                  <a:solidFill>
                    <a:srgbClr val="FB5607"/>
                  </a:solidFill>
                  <a:latin typeface="UTM Showcard" panose="02040603050506020204" pitchFamily="18" charset="0"/>
                </a:rPr>
                <a:t>Ạ</a:t>
              </a:r>
              <a:r>
                <a:rPr lang="en-GB" sz="13800" dirty="0">
                  <a:ln w="34925">
                    <a:noFill/>
                  </a:ln>
                  <a:solidFill>
                    <a:srgbClr val="FF006E"/>
                  </a:solidFill>
                  <a:latin typeface="UTM Showcard" panose="02040603050506020204" pitchFamily="18" charset="0"/>
                </a:rPr>
                <a:t>M</a:t>
              </a:r>
              <a:r>
                <a:rPr lang="en-GB" sz="13800" dirty="0">
                  <a:ln w="34925">
                    <a:noFill/>
                  </a:ln>
                  <a:solidFill>
                    <a:srgbClr val="ACDFE7"/>
                  </a:solidFill>
                  <a:latin typeface="UTM Showcard" panose="02040603050506020204" pitchFamily="18" charset="0"/>
                </a:rPr>
                <a:t> </a:t>
              </a:r>
              <a:r>
                <a:rPr lang="en-GB" sz="13800" dirty="0">
                  <a:ln w="34925">
                    <a:noFill/>
                  </a:ln>
                  <a:solidFill>
                    <a:srgbClr val="8338EC"/>
                  </a:solidFill>
                  <a:latin typeface="UTM Showcard" panose="02040603050506020204" pitchFamily="18" charset="0"/>
                </a:rPr>
                <a:t>B</a:t>
              </a:r>
              <a:r>
                <a:rPr lang="en-GB" sz="13800" dirty="0">
                  <a:ln w="34925">
                    <a:noFill/>
                  </a:ln>
                  <a:solidFill>
                    <a:srgbClr val="E15F41"/>
                  </a:solidFill>
                  <a:latin typeface="UTM Showcard" panose="02040603050506020204" pitchFamily="18" charset="0"/>
                </a:rPr>
                <a:t>I</a:t>
              </a:r>
              <a:r>
                <a:rPr lang="en-GB" sz="13800" dirty="0">
                  <a:ln w="34925">
                    <a:noFill/>
                  </a:ln>
                  <a:solidFill>
                    <a:srgbClr val="FDC500"/>
                  </a:solidFill>
                  <a:latin typeface="UTM Showcard" panose="02040603050506020204" pitchFamily="18" charset="0"/>
                </a:rPr>
                <a:t>Ệ</a:t>
              </a:r>
              <a:r>
                <a:rPr lang="en-GB" sz="13800" dirty="0">
                  <a:ln w="34925">
                    <a:noFill/>
                  </a:ln>
                  <a:solidFill>
                    <a:srgbClr val="38A3A5"/>
                  </a:solidFill>
                  <a:latin typeface="UTM Showcard" panose="02040603050506020204" pitchFamily="18" charset="0"/>
                </a:rPr>
                <a:t>T</a:t>
              </a:r>
              <a:r>
                <a:rPr lang="en-GB" sz="13800" dirty="0">
                  <a:ln w="34925">
                    <a:noFill/>
                  </a:ln>
                  <a:solidFill>
                    <a:srgbClr val="ACDFE7"/>
                  </a:solidFill>
                  <a:latin typeface="UTM Showcard" panose="02040603050506020204" pitchFamily="18" charset="0"/>
                </a:rPr>
                <a:t> </a:t>
              </a:r>
              <a:r>
                <a:rPr lang="en-GB" sz="13800" dirty="0">
                  <a:ln w="34925">
                    <a:noFill/>
                  </a:ln>
                  <a:solidFill>
                    <a:srgbClr val="3A86FF"/>
                  </a:solidFill>
                  <a:latin typeface="UTM Showcard" panose="02040603050506020204" pitchFamily="18" charset="0"/>
                </a:rPr>
                <a:t>C</a:t>
              </a:r>
              <a:r>
                <a:rPr lang="en-GB" sz="13800" dirty="0">
                  <a:ln w="34925">
                    <a:noFill/>
                  </a:ln>
                  <a:solidFill>
                    <a:srgbClr val="B5179E"/>
                  </a:solidFill>
                  <a:latin typeface="UTM Showcard" panose="02040603050506020204" pitchFamily="18" charset="0"/>
                </a:rPr>
                <a:t>Á</a:t>
              </a:r>
              <a:r>
                <a:rPr lang="en-GB" sz="13800" dirty="0">
                  <a:ln w="34925">
                    <a:noFill/>
                  </a:ln>
                  <a:solidFill>
                    <a:srgbClr val="FFBC04"/>
                  </a:solidFill>
                  <a:latin typeface="UTM Showcard" panose="02040603050506020204" pitchFamily="18" charset="0"/>
                </a:rPr>
                <a:t>C</a:t>
              </a:r>
              <a:r>
                <a:rPr lang="en-GB" sz="13800" dirty="0">
                  <a:ln w="34925">
                    <a:noFill/>
                  </a:ln>
                  <a:solidFill>
                    <a:srgbClr val="ACDFE7"/>
                  </a:solidFill>
                  <a:latin typeface="UTM Showcard" panose="02040603050506020204" pitchFamily="18" charset="0"/>
                </a:rPr>
                <a:t> </a:t>
              </a:r>
              <a:r>
                <a:rPr lang="en-GB" sz="13800" dirty="0">
                  <a:ln w="34925">
                    <a:noFill/>
                  </a:ln>
                  <a:solidFill>
                    <a:srgbClr val="34A0A4"/>
                  </a:solidFill>
                  <a:latin typeface="UTM Showcard" panose="02040603050506020204" pitchFamily="18" charset="0"/>
                </a:rPr>
                <a:t>E</a:t>
              </a:r>
              <a:r>
                <a:rPr lang="en-GB" sz="13800" dirty="0">
                  <a:ln w="34925">
                    <a:noFill/>
                  </a:ln>
                  <a:solidFill>
                    <a:srgbClr val="FF6B35"/>
                  </a:solidFill>
                  <a:latin typeface="UTM Showcard" panose="02040603050506020204" pitchFamily="18" charset="0"/>
                </a:rPr>
                <a:t>M</a:t>
              </a:r>
              <a:r>
                <a:rPr lang="en-GB" sz="13800" dirty="0">
                  <a:ln w="34925">
                    <a:noFill/>
                  </a:ln>
                  <a:solidFill>
                    <a:srgbClr val="ACDFE7"/>
                  </a:solidFill>
                  <a:latin typeface="UTM Showcard" panose="02040603050506020204" pitchFamily="18" charset="0"/>
                </a:rPr>
                <a:t>!</a:t>
              </a:r>
              <a:endParaRPr lang="vi-VN" sz="13800" dirty="0">
                <a:ln w="34925">
                  <a:noFill/>
                </a:ln>
                <a:solidFill>
                  <a:srgbClr val="55CB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31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99</Words>
  <Application>Microsoft Office PowerPoint</Application>
  <PresentationFormat>Custom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#9Slide05 SVNClementine</vt:lpstr>
      <vt:lpstr>UTM Showcard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Hồng Tím Họa Tiết Dễ Thương Hình Nền Máy Tính Đáng Yêu</dc:title>
  <dc:creator>ADMIN</dc:creator>
  <cp:lastModifiedBy>VO THI YEN NHI</cp:lastModifiedBy>
  <cp:revision>2</cp:revision>
  <dcterms:created xsi:type="dcterms:W3CDTF">2006-08-16T00:00:00Z</dcterms:created>
  <dcterms:modified xsi:type="dcterms:W3CDTF">2024-07-19T11:10:21Z</dcterms:modified>
  <dc:identifier>DAGKgUrVD4g</dc:identifier>
</cp:coreProperties>
</file>