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21"/>
  </p:notesMasterIdLst>
  <p:sldIdLst>
    <p:sldId id="544" r:id="rId3"/>
    <p:sldId id="479" r:id="rId4"/>
    <p:sldId id="538" r:id="rId5"/>
    <p:sldId id="515" r:id="rId6"/>
    <p:sldId id="257" r:id="rId7"/>
    <p:sldId id="539" r:id="rId8"/>
    <p:sldId id="352" r:id="rId9"/>
    <p:sldId id="511" r:id="rId10"/>
    <p:sldId id="265" r:id="rId11"/>
    <p:sldId id="514" r:id="rId12"/>
    <p:sldId id="516" r:id="rId13"/>
    <p:sldId id="517" r:id="rId14"/>
    <p:sldId id="537" r:id="rId15"/>
    <p:sldId id="540" r:id="rId16"/>
    <p:sldId id="541" r:id="rId17"/>
    <p:sldId id="542" r:id="rId18"/>
    <p:sldId id="543" r:id="rId19"/>
    <p:sldId id="36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89" d="100"/>
          <a:sy n="89" d="100"/>
        </p:scale>
        <p:origin x="-24" y="12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83FEA3-B385-4BC2-A0AB-5624C6C5E455}" type="datetimeFigureOut">
              <a:rPr lang="en-US" smtClean="0"/>
              <a:t>4/6/2025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C3FE35-4D14-4E16-8DB5-0AC742DBDC0F}" type="slidenum">
              <a:rPr lang="en-US" smtClean="0"/>
              <a:t>‹#›</a:t>
            </a:fld>
            <a:endParaRPr lang="en-US"/>
          </a:p>
        </p:txBody>
      </p:sp>
    </p:spTree>
    <p:extLst>
      <p:ext uri="{BB962C8B-B14F-4D97-AF65-F5344CB8AC3E}">
        <p14:creationId xmlns:p14="http://schemas.microsoft.com/office/powerpoint/2010/main" val="3364725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dirty="0"/>
              <a:t>Khi học ở trường, bạn bè là những người rất quan trọng đối với em – học, chơi đều cần bạn. Vì thế, việc giải quyết các vấn đề liên quan đến tình bạn sẽ giúp cho em luôn có cảm xúc tích cực đối với bạn mình, với tập thể lớp của mình.</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6DBF9-12E2-4171-9BB2-3414126733D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52107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B2FD0C-B6D3-45AF-856F-A405129FD40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26016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dirty="0"/>
              <a:t>Khi học ở trường, bạn bè là những người rất quan trọng đối với em – học, chơi đều cần bạn. Vì thế, việc giải quyết các vấn đề liên quan đến tình bạn sẽ giúp cho em luôn có cảm xúc tích cực đối với bạn mình, với tập thể lớp của mình.</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6DBF9-12E2-4171-9BB2-3414126733D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521073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6DBF9-12E2-4171-9BB2-3414126733D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70266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6DBF9-12E2-4171-9BB2-3414126733D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65500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B2FD0C-B6D3-45AF-856F-A405129FD40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53386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6DBF9-12E2-4171-9BB2-3414126733D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00762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6DBF9-12E2-4171-9BB2-3414126733D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806400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6DBF9-12E2-4171-9BB2-3414126733D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76101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6DBF9-12E2-4171-9BB2-3414126733D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19082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ACA78CB-E122-4D1E-B876-5D5FF802047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1A447D27-D5A9-4172-9C92-F5B3FAF8A3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5E84A1CB-3A11-45AA-8C90-2203D1F8E7BA}"/>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2025/4/6</a:t>
            </a:fld>
            <a:endParaRPr lang="zh-CN" altLang="en-US"/>
          </a:p>
        </p:txBody>
      </p:sp>
      <p:sp>
        <p:nvSpPr>
          <p:cNvPr id="5" name="页脚占位符 4">
            <a:extLst>
              <a:ext uri="{FF2B5EF4-FFF2-40B4-BE49-F238E27FC236}">
                <a16:creationId xmlns:a16="http://schemas.microsoft.com/office/drawing/2014/main" xmlns="" id="{CFA7BB8C-BAA7-4908-A871-6BE06E04CFC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396ECB27-03B6-405C-82A8-C3775B036656}"/>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2489146285"/>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ADEDA16-ACD4-443D-879B-A9F9E6D338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DD1B8614-EB3D-413D-8ABF-B32A96FBAC6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8499629E-28D9-4594-8FFE-E8CD882CCEAF}"/>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2025/4/6</a:t>
            </a:fld>
            <a:endParaRPr lang="zh-CN" altLang="en-US"/>
          </a:p>
        </p:txBody>
      </p:sp>
      <p:sp>
        <p:nvSpPr>
          <p:cNvPr id="5" name="页脚占位符 4">
            <a:extLst>
              <a:ext uri="{FF2B5EF4-FFF2-40B4-BE49-F238E27FC236}">
                <a16:creationId xmlns:a16="http://schemas.microsoft.com/office/drawing/2014/main" xmlns="" id="{BEAF5105-5B27-4FE2-B5F6-E5617C07EAF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121F9262-CDBD-44AF-A51D-F3D07DA23810}"/>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2808990032"/>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4D477C75-DEA1-487F-B024-C17F14C45A39}"/>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2BCE4021-24E7-4F1E-8094-A76D46210D4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B5B0F85D-B627-40D3-9686-47FB4AC6C19A}"/>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2025/4/6</a:t>
            </a:fld>
            <a:endParaRPr lang="zh-CN" altLang="en-US"/>
          </a:p>
        </p:txBody>
      </p:sp>
      <p:sp>
        <p:nvSpPr>
          <p:cNvPr id="5" name="页脚占位符 4">
            <a:extLst>
              <a:ext uri="{FF2B5EF4-FFF2-40B4-BE49-F238E27FC236}">
                <a16:creationId xmlns:a16="http://schemas.microsoft.com/office/drawing/2014/main" xmlns="" id="{3310ED89-2DEC-4E08-9A0C-02939559D5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72D3B7A0-35CB-4C1D-AB6E-CDEA5A01DA42}"/>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2804818113"/>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9924351"/>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xmlns="" id="{52767841-4872-4A66-B5B9-AEB6A690E05D}"/>
              </a:ext>
            </a:extLst>
          </p:cNvPr>
          <p:cNvSpPr>
            <a:spLocks noGrp="1"/>
          </p:cNvSpPr>
          <p:nvPr>
            <p:ph type="dt" sz="half" idx="10"/>
          </p:nvPr>
        </p:nvSpPr>
        <p:spPr>
          <a:xfrm>
            <a:off x="838200" y="6356350"/>
            <a:ext cx="2743200" cy="365125"/>
          </a:xfrm>
          <a:prstGeom prst="rect">
            <a:avLst/>
          </a:prstGeom>
        </p:spPr>
        <p:txBody>
          <a:bodyPr/>
          <a:lstStyle/>
          <a:p>
            <a:fld id="{496B880E-3BE9-4A10-966A-C1D42C70BCF6}" type="datetimeFigureOut">
              <a:rPr lang="zh-CN" altLang="en-US" smtClean="0"/>
              <a:t>2025/4/6</a:t>
            </a:fld>
            <a:endParaRPr lang="zh-CN" altLang="en-US"/>
          </a:p>
        </p:txBody>
      </p:sp>
      <p:sp>
        <p:nvSpPr>
          <p:cNvPr id="6" name="页脚占位符 5">
            <a:extLst>
              <a:ext uri="{FF2B5EF4-FFF2-40B4-BE49-F238E27FC236}">
                <a16:creationId xmlns:a16="http://schemas.microsoft.com/office/drawing/2014/main" xmlns="" id="{CA810C30-4121-4186-909E-993A5F4E27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17B0A69E-FCE1-4195-B112-8B07999C678F}"/>
              </a:ext>
            </a:extLst>
          </p:cNvPr>
          <p:cNvSpPr>
            <a:spLocks noGrp="1"/>
          </p:cNvSpPr>
          <p:nvPr>
            <p:ph type="sldNum" sz="quarter" idx="12"/>
          </p:nvPr>
        </p:nvSpPr>
        <p:spPr>
          <a:xfrm>
            <a:off x="8610600" y="6356350"/>
            <a:ext cx="2743200" cy="365125"/>
          </a:xfrm>
          <a:prstGeom prst="rect">
            <a:avLst/>
          </a:prstGeom>
        </p:spPr>
        <p:txBody>
          <a:bodyPr/>
          <a:lstStyle/>
          <a:p>
            <a:fld id="{D05F30F0-2D64-4950-B991-DBE38FB597C1}" type="slidenum">
              <a:rPr lang="zh-CN" altLang="en-US" smtClean="0"/>
              <a:t>‹#›</a:t>
            </a:fld>
            <a:endParaRPr lang="zh-CN" altLang="en-US"/>
          </a:p>
        </p:txBody>
      </p:sp>
    </p:spTree>
    <p:extLst>
      <p:ext uri="{BB962C8B-B14F-4D97-AF65-F5344CB8AC3E}">
        <p14:creationId xmlns:p14="http://schemas.microsoft.com/office/powerpoint/2010/main" val="2349211981"/>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31966854"/>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8006006"/>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25958594"/>
      </p:ext>
    </p:extLst>
  </p:cSld>
  <p:clrMapOvr>
    <a:masterClrMapping/>
  </p:clrMapOvr>
  <p:transition spd="slow">
    <p:fade/>
  </p:transition>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E2743E52-4CFC-F2F9-3822-3A64B1D40D6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sp>
        <p:nvSpPr>
          <p:cNvPr id="38" name="矩形: 圆角 37">
            <a:extLst>
              <a:ext uri="{FF2B5EF4-FFF2-40B4-BE49-F238E27FC236}">
                <a16:creationId xmlns:a16="http://schemas.microsoft.com/office/drawing/2014/main" xmlns="" id="{98A8DBA1-50E8-5702-98AC-9AEFA2301544}"/>
              </a:ext>
            </a:extLst>
          </p:cNvPr>
          <p:cNvSpPr/>
          <p:nvPr userDrawn="1"/>
        </p:nvSpPr>
        <p:spPr>
          <a:xfrm>
            <a:off x="298174" y="188843"/>
            <a:ext cx="11459438" cy="6328100"/>
          </a:xfrm>
          <a:prstGeom prst="roundRect">
            <a:avLst>
              <a:gd name="adj" fmla="val 5971"/>
            </a:avLst>
          </a:prstGeom>
          <a:solidFill>
            <a:schemeClr val="bg1"/>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024306081"/>
      </p:ext>
    </p:extLst>
  </p:cSld>
  <p:clrMapOvr>
    <a:masterClrMapping/>
  </p:clrMapOvr>
  <p:transition spd="slow">
    <p:fade/>
  </p:transition>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C9CF981-E0EB-4022-9C64-ECCB7707A69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406B5B7C-60C9-4B63-82C2-5C3E50FE6A68}"/>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B3EC112F-F71E-4229-A317-A002963366BD}"/>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2025/4/6</a:t>
            </a:fld>
            <a:endParaRPr lang="zh-CN" altLang="en-US"/>
          </a:p>
        </p:txBody>
      </p:sp>
      <p:sp>
        <p:nvSpPr>
          <p:cNvPr id="5" name="页脚占位符 4">
            <a:extLst>
              <a:ext uri="{FF2B5EF4-FFF2-40B4-BE49-F238E27FC236}">
                <a16:creationId xmlns:a16="http://schemas.microsoft.com/office/drawing/2014/main" xmlns="" id="{36E7C300-B4D8-4E15-AFDE-00A89236C3C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01B4B86A-BFBA-4864-8215-CCC73B6389AA}"/>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1047760184"/>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4DE9F70-6EF9-4EF4-AC73-A58A6AB8B09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F43B9D8E-2DD1-4D4C-916F-02429108EA7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E3EB3EB4-F9FE-4312-8BE8-6813AEC04D82}"/>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2025/4/6</a:t>
            </a:fld>
            <a:endParaRPr lang="zh-CN" altLang="en-US"/>
          </a:p>
        </p:txBody>
      </p:sp>
      <p:sp>
        <p:nvSpPr>
          <p:cNvPr id="5" name="页脚占位符 4">
            <a:extLst>
              <a:ext uri="{FF2B5EF4-FFF2-40B4-BE49-F238E27FC236}">
                <a16:creationId xmlns:a16="http://schemas.microsoft.com/office/drawing/2014/main" xmlns="" id="{259740CD-E6E9-4839-9BD7-819238DEEA0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3287BEB5-4A59-41A1-AE12-D3896AD95509}"/>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1958545458"/>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F04C430-93D6-4885-B17F-51458032553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79C23B1D-7D19-48D3-AE3F-1557828669B3}"/>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3DEB8CB3-61A1-4130-8496-B2D36E13BC35}"/>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6443EC49-F41C-4F4F-B618-53C4B0988EA3}"/>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2025/4/6</a:t>
            </a:fld>
            <a:endParaRPr lang="zh-CN" altLang="en-US"/>
          </a:p>
        </p:txBody>
      </p:sp>
      <p:sp>
        <p:nvSpPr>
          <p:cNvPr id="6" name="页脚占位符 5">
            <a:extLst>
              <a:ext uri="{FF2B5EF4-FFF2-40B4-BE49-F238E27FC236}">
                <a16:creationId xmlns:a16="http://schemas.microsoft.com/office/drawing/2014/main" xmlns="" id="{A81160F0-1EB6-43CE-9881-CA8C133CCF3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73291198-8F57-4828-898C-AADF3785DA0C}"/>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1938244363"/>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C4C9C4B-F7B0-411C-B4EA-73A079244260}"/>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9F0B8AE7-09EC-4C64-9089-358B661DDA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B95A0BA5-E838-4FA9-BFD5-D0F57CB72F8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357F8E12-DFA4-444F-B837-9AB8587BC6A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7E6F9DF0-6BCF-495D-B4E1-7714E6E37B1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19437C74-ACB6-47CD-9E98-9C2B589297C3}"/>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2025/4/6</a:t>
            </a:fld>
            <a:endParaRPr lang="zh-CN" altLang="en-US"/>
          </a:p>
        </p:txBody>
      </p:sp>
      <p:sp>
        <p:nvSpPr>
          <p:cNvPr id="8" name="页脚占位符 7">
            <a:extLst>
              <a:ext uri="{FF2B5EF4-FFF2-40B4-BE49-F238E27FC236}">
                <a16:creationId xmlns:a16="http://schemas.microsoft.com/office/drawing/2014/main" xmlns="" id="{22914722-6C47-4C1B-BB0E-B326F06B7EA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D9B61E16-E64C-4650-9EE3-8A6B662A36A9}"/>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2181554105"/>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BB9F68B-903E-4D2F-BA12-8B9243FA27F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4A8381DD-404C-41D8-A1A4-FC9381814F87}"/>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2025/4/6</a:t>
            </a:fld>
            <a:endParaRPr lang="zh-CN" altLang="en-US"/>
          </a:p>
        </p:txBody>
      </p:sp>
      <p:sp>
        <p:nvSpPr>
          <p:cNvPr id="4" name="页脚占位符 3">
            <a:extLst>
              <a:ext uri="{FF2B5EF4-FFF2-40B4-BE49-F238E27FC236}">
                <a16:creationId xmlns:a16="http://schemas.microsoft.com/office/drawing/2014/main" xmlns="" id="{4A8216B5-4B08-4299-9D24-4EA9811A671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B3703182-5FD3-45F7-997D-84B021D4A994}"/>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1582579031"/>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9A7BF478-B6FB-4267-83DE-F4069BA8C3EF}"/>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2025/4/6</a:t>
            </a:fld>
            <a:endParaRPr lang="zh-CN" altLang="en-US"/>
          </a:p>
        </p:txBody>
      </p:sp>
      <p:sp>
        <p:nvSpPr>
          <p:cNvPr id="3" name="页脚占位符 2">
            <a:extLst>
              <a:ext uri="{FF2B5EF4-FFF2-40B4-BE49-F238E27FC236}">
                <a16:creationId xmlns:a16="http://schemas.microsoft.com/office/drawing/2014/main" xmlns="" id="{4E4A9D94-110E-495C-9234-74C544A639A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2E2D90AA-A76C-49F7-9D52-765A7B549CC4}"/>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1188111531"/>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DB8C152-50D3-4472-B6DB-0F20E5E14C7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BC92E61C-6894-4274-8539-DD802F292DB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45B86838-E6D6-4C99-B08D-C5FF7AA3656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880E5C83-4121-4563-9B3A-59DB3F3A42DD}"/>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2025/4/6</a:t>
            </a:fld>
            <a:endParaRPr lang="zh-CN" altLang="en-US"/>
          </a:p>
        </p:txBody>
      </p:sp>
      <p:sp>
        <p:nvSpPr>
          <p:cNvPr id="6" name="页脚占位符 5">
            <a:extLst>
              <a:ext uri="{FF2B5EF4-FFF2-40B4-BE49-F238E27FC236}">
                <a16:creationId xmlns:a16="http://schemas.microsoft.com/office/drawing/2014/main" xmlns="" id="{A48D18CE-6596-45C7-A5F1-6665E6BFBCE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F427E353-76D4-4591-B09C-0D1CD31A54A4}"/>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926035937"/>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5BDF4EC-6658-486A-BD04-75E6502031A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19D8D8E9-A797-4E59-820B-342E113E9A1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EDD2CD28-F4B3-4207-9C0F-489858732F8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0390A812-4FC0-461C-A1A5-87FF88BF5DDE}"/>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2025/4/6</a:t>
            </a:fld>
            <a:endParaRPr lang="zh-CN" altLang="en-US"/>
          </a:p>
        </p:txBody>
      </p:sp>
      <p:sp>
        <p:nvSpPr>
          <p:cNvPr id="6" name="页脚占位符 5">
            <a:extLst>
              <a:ext uri="{FF2B5EF4-FFF2-40B4-BE49-F238E27FC236}">
                <a16:creationId xmlns:a16="http://schemas.microsoft.com/office/drawing/2014/main" xmlns="" id="{89A60833-0558-484E-8066-3FB97F1154C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5DA8B28E-A0F6-4782-BDED-E1EDAB25B76D}"/>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3810167013"/>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2.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78781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16645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n-ea"/>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26.png"/><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26.png"/><Relationship Id="rId4" Type="http://schemas.microsoft.com/office/2007/relationships/hdphoto" Target="../media/hdphoto6.wdp"/></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9.png"/><Relationship Id="rId2" Type="http://schemas.openxmlformats.org/officeDocument/2006/relationships/image" Target="../media/image7.jpg"/><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png"/><Relationship Id="rId7" Type="http://schemas.openxmlformats.org/officeDocument/2006/relationships/image" Target="../media/image33.png"/><Relationship Id="rId2" Type="http://schemas.openxmlformats.org/officeDocument/2006/relationships/slideLayout" Target="../slideLayouts/slideLayout14.xml"/><Relationship Id="rId1" Type="http://schemas.openxmlformats.org/officeDocument/2006/relationships/tags" Target="../tags/tag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2.jpeg"/><Relationship Id="rId7" Type="http://schemas.openxmlformats.org/officeDocument/2006/relationships/image" Target="../media/image15.png"/><Relationship Id="rId2" Type="http://schemas.openxmlformats.org/officeDocument/2006/relationships/image" Target="../media/image11.jpg"/><Relationship Id="rId1" Type="http://schemas.openxmlformats.org/officeDocument/2006/relationships/slideLayout" Target="../slideLayouts/slideLayout13.xml"/><Relationship Id="rId6" Type="http://schemas.microsoft.com/office/2007/relationships/hdphoto" Target="../media/hdphoto3.wdp"/><Relationship Id="rId5" Type="http://schemas.openxmlformats.org/officeDocument/2006/relationships/image" Target="../media/image14.pn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6.png"/><Relationship Id="rId2" Type="http://schemas.openxmlformats.org/officeDocument/2006/relationships/image" Target="../media/image7.jpg"/><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2.png"/><Relationship Id="rId5" Type="http://schemas.microsoft.com/office/2007/relationships/hdphoto" Target="../media/hdphoto5.wdp"/><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Lê Thị Yến Nhi">
            <a:extLst>
              <a:ext uri="{FF2B5EF4-FFF2-40B4-BE49-F238E27FC236}">
                <a16:creationId xmlns:a16="http://schemas.microsoft.com/office/drawing/2014/main" xmlns="" id="{55983BEE-9539-4B14-90FE-8716C431F8D8}"/>
              </a:ext>
            </a:extLst>
          </p:cNvPr>
          <p:cNvPicPr>
            <a:picLocks noChangeAspect="1"/>
          </p:cNvPicPr>
          <p:nvPr/>
        </p:nvPicPr>
        <p:blipFill rotWithShape="1">
          <a:blip r:embed="rId3"/>
          <a:srcRect l="12156" r="13768"/>
          <a:stretch/>
        </p:blipFill>
        <p:spPr>
          <a:xfrm rot="16200000">
            <a:off x="2645227" y="-2688773"/>
            <a:ext cx="6858002" cy="12235544"/>
          </a:xfrm>
          <a:prstGeom prst="rect">
            <a:avLst/>
          </a:prstGeom>
        </p:spPr>
      </p:pic>
      <p:pic>
        <p:nvPicPr>
          <p:cNvPr id="16" name="图片 15">
            <a:extLst>
              <a:ext uri="{FF2B5EF4-FFF2-40B4-BE49-F238E27FC236}">
                <a16:creationId xmlns:a16="http://schemas.microsoft.com/office/drawing/2014/main" xmlns="" id="{BEFC38D6-2CE6-456C-AF52-B15C31F4CE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9336" y="4949862"/>
            <a:ext cx="1302512" cy="1340541"/>
          </a:xfrm>
          <a:prstGeom prst="rect">
            <a:avLst/>
          </a:prstGeom>
        </p:spPr>
      </p:pic>
      <p:pic>
        <p:nvPicPr>
          <p:cNvPr id="7" name="Picture 6">
            <a:extLst>
              <a:ext uri="{FF2B5EF4-FFF2-40B4-BE49-F238E27FC236}">
                <a16:creationId xmlns:a16="http://schemas.microsoft.com/office/drawing/2014/main" xmlns="" id="{80938525-1BAA-8F17-1F4B-4358E31DA7D8}"/>
              </a:ext>
            </a:extLst>
          </p:cNvPr>
          <p:cNvPicPr>
            <a:picLocks noChangeAspect="1"/>
          </p:cNvPicPr>
          <p:nvPr/>
        </p:nvPicPr>
        <p:blipFill>
          <a:blip r:embed="rId5"/>
          <a:stretch>
            <a:fillRect/>
          </a:stretch>
        </p:blipFill>
        <p:spPr>
          <a:xfrm>
            <a:off x="-108690" y="2500066"/>
            <a:ext cx="2408129" cy="1286367"/>
          </a:xfrm>
          <a:prstGeom prst="rect">
            <a:avLst/>
          </a:prstGeom>
        </p:spPr>
      </p:pic>
      <p:pic>
        <p:nvPicPr>
          <p:cNvPr id="11" name="Picture 10">
            <a:extLst>
              <a:ext uri="{FF2B5EF4-FFF2-40B4-BE49-F238E27FC236}">
                <a16:creationId xmlns:a16="http://schemas.microsoft.com/office/drawing/2014/main" xmlns="" id="{4C189D00-8DA9-F9EE-FE2E-4DDA43E2AACF}"/>
              </a:ext>
            </a:extLst>
          </p:cNvPr>
          <p:cNvPicPr>
            <a:picLocks noChangeAspect="1"/>
          </p:cNvPicPr>
          <p:nvPr/>
        </p:nvPicPr>
        <p:blipFill>
          <a:blip r:embed="rId6"/>
          <a:stretch>
            <a:fillRect/>
          </a:stretch>
        </p:blipFill>
        <p:spPr>
          <a:xfrm>
            <a:off x="2875853" y="3422037"/>
            <a:ext cx="7297544" cy="2414225"/>
          </a:xfrm>
          <a:prstGeom prst="rect">
            <a:avLst/>
          </a:prstGeom>
        </p:spPr>
      </p:pic>
      <p:pic>
        <p:nvPicPr>
          <p:cNvPr id="12" name="Picture 11">
            <a:extLst>
              <a:ext uri="{FF2B5EF4-FFF2-40B4-BE49-F238E27FC236}">
                <a16:creationId xmlns:a16="http://schemas.microsoft.com/office/drawing/2014/main" xmlns="" id="{4E871A64-9A2A-971B-41D6-92E425188F11}"/>
              </a:ext>
            </a:extLst>
          </p:cNvPr>
          <p:cNvPicPr>
            <a:picLocks noChangeAspect="1"/>
          </p:cNvPicPr>
          <p:nvPr/>
        </p:nvPicPr>
        <p:blipFill>
          <a:blip r:embed="rId7"/>
          <a:stretch>
            <a:fillRect/>
          </a:stretch>
        </p:blipFill>
        <p:spPr>
          <a:xfrm>
            <a:off x="1932084" y="1454184"/>
            <a:ext cx="8023031" cy="2139881"/>
          </a:xfrm>
          <a:prstGeom prst="rect">
            <a:avLst/>
          </a:prstGeom>
        </p:spPr>
      </p:pic>
      <p:sp>
        <p:nvSpPr>
          <p:cNvPr id="8" name="Rectangle 7"/>
          <p:cNvSpPr/>
          <p:nvPr/>
        </p:nvSpPr>
        <p:spPr>
          <a:xfrm>
            <a:off x="1581123" y="351697"/>
            <a:ext cx="9528228" cy="954107"/>
          </a:xfrm>
          <a:prstGeom prst="rect">
            <a:avLst/>
          </a:prstGeom>
        </p:spPr>
        <p:txBody>
          <a:bodyPr wrap="square">
            <a:spAutoFit/>
          </a:bodyPr>
          <a:lstStyle/>
          <a:p>
            <a:pPr algn="ctr"/>
            <a:r>
              <a:rPr lang="en-US" sz="2800" b="1" dirty="0">
                <a:latin typeface="Times New Roman" panose="02020603050405020304" pitchFamily="18" charset="0"/>
                <a:cs typeface="Times New Roman" panose="02020603050405020304" pitchFamily="18" charset="0"/>
              </a:rPr>
              <a:t>UBND QUẬN DƯƠNG KINH</a:t>
            </a:r>
          </a:p>
          <a:p>
            <a:pPr algn="ctr"/>
            <a:r>
              <a:rPr lang="en-US" sz="2800" b="1" dirty="0">
                <a:latin typeface="Times New Roman" panose="02020603050405020304" pitchFamily="18" charset="0"/>
                <a:cs typeface="Times New Roman" panose="02020603050405020304" pitchFamily="18" charset="0"/>
              </a:rPr>
              <a:t>TRƯỜNG TIỂU HỌC ANH DŨNG</a:t>
            </a:r>
          </a:p>
        </p:txBody>
      </p:sp>
    </p:spTree>
    <p:extLst>
      <p:ext uri="{BB962C8B-B14F-4D97-AF65-F5344CB8AC3E}">
        <p14:creationId xmlns:p14="http://schemas.microsoft.com/office/powerpoint/2010/main" val="35970214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7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1FF6B247-A908-BAF3-5D8B-23ADFA92F28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flipH="1">
            <a:off x="7752080" y="864397"/>
            <a:ext cx="4023360" cy="5993603"/>
          </a:xfrm>
          <a:prstGeom prst="rect">
            <a:avLst/>
          </a:prstGeom>
        </p:spPr>
      </p:pic>
      <p:sp>
        <p:nvSpPr>
          <p:cNvPr id="7" name="TextBox 6">
            <a:extLst>
              <a:ext uri="{FF2B5EF4-FFF2-40B4-BE49-F238E27FC236}">
                <a16:creationId xmlns:a16="http://schemas.microsoft.com/office/drawing/2014/main" xmlns="" id="{FEDE6F35-6237-D350-BCE9-A1C61C8621A5}"/>
              </a:ext>
            </a:extLst>
          </p:cNvPr>
          <p:cNvSpPr txBox="1"/>
          <p:nvPr/>
        </p:nvSpPr>
        <p:spPr>
          <a:xfrm rot="21239581">
            <a:off x="1849120" y="1182083"/>
            <a:ext cx="5892800" cy="4524315"/>
          </a:xfrm>
          <a:prstGeom prst="rect">
            <a:avLst/>
          </a:prstGeom>
          <a:noFill/>
        </p:spPr>
        <p:txBody>
          <a:bodyPr wrap="square" rtlCol="0">
            <a:spAutoFit/>
          </a:bodyPr>
          <a:lstStyle/>
          <a:p>
            <a:pPr marL="0" marR="0" algn="just">
              <a:spcBef>
                <a:spcPts val="0"/>
              </a:spcBef>
              <a:spcAft>
                <a:spcPts val="1000"/>
              </a:spcAft>
            </a:pPr>
            <a:r>
              <a:rPr lang="vi-VN" sz="3600" i="1" dirty="0">
                <a:solidFill>
                  <a:srgbClr val="FF0000"/>
                </a:solidFill>
                <a:effectLst/>
                <a:latin typeface="Cambria" panose="02040503050406030204" pitchFamily="18" charset="0"/>
                <a:ea typeface="Cambria" panose="02040503050406030204" pitchFamily="18" charset="0"/>
              </a:rPr>
              <a:t>Nếu không biết cách làm việc nhóm, làm việc tập thể, mỗi người một kiểu, các công việc chung sẽ không thành công. Trong năm học cuối cấp này, việc rèn luyện các kĩ năng làm việc nhóm, làm việc tập thể rất cần thiết.</a:t>
            </a:r>
            <a:endParaRPr lang="en-US" sz="3600" dirty="0">
              <a:solidFill>
                <a:srgbClr val="FF0000"/>
              </a:solidFill>
              <a:effectLst/>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xmlns="" id="{CDFE0CCF-74AB-36BA-B86D-7426320800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78461">
            <a:off x="2915919" y="403266"/>
            <a:ext cx="2888787" cy="832665"/>
          </a:xfrm>
          <a:prstGeom prst="rect">
            <a:avLst/>
          </a:prstGeom>
        </p:spPr>
      </p:pic>
    </p:spTree>
    <p:extLst>
      <p:ext uri="{BB962C8B-B14F-4D97-AF65-F5344CB8AC3E}">
        <p14:creationId xmlns:p14="http://schemas.microsoft.com/office/powerpoint/2010/main" val="1122231057"/>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F3329E0A-2977-75FA-49E4-7E76CE7B6AA2}"/>
              </a:ext>
            </a:extLst>
          </p:cNvPr>
          <p:cNvGrpSpPr/>
          <p:nvPr/>
        </p:nvGrpSpPr>
        <p:grpSpPr>
          <a:xfrm>
            <a:off x="2566537" y="575036"/>
            <a:ext cx="8010338" cy="2178917"/>
            <a:chOff x="2127796" y="464285"/>
            <a:chExt cx="7990105" cy="2040652"/>
          </a:xfrm>
        </p:grpSpPr>
        <p:sp>
          <p:nvSpPr>
            <p:cNvPr id="10" name="Scroll: Horizontal 9">
              <a:extLst>
                <a:ext uri="{FF2B5EF4-FFF2-40B4-BE49-F238E27FC236}">
                  <a16:creationId xmlns:a16="http://schemas.microsoft.com/office/drawing/2014/main" xmlns="" id="{90521A8C-0199-356A-3672-BAC5CCB9298A}"/>
                </a:ext>
              </a:extLst>
            </p:cNvPr>
            <p:cNvSpPr/>
            <p:nvPr/>
          </p:nvSpPr>
          <p:spPr>
            <a:xfrm>
              <a:off x="2127796" y="464285"/>
              <a:ext cx="7990105" cy="2040652"/>
            </a:xfrm>
            <a:prstGeom prst="horizontalScroll">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TextBox 10">
              <a:extLst>
                <a:ext uri="{FF2B5EF4-FFF2-40B4-BE49-F238E27FC236}">
                  <a16:creationId xmlns:a16="http://schemas.microsoft.com/office/drawing/2014/main" xmlns="" id="{4CEFD0EB-59BE-E3D0-303A-5F961C27B500}"/>
                </a:ext>
              </a:extLst>
            </p:cNvPr>
            <p:cNvSpPr txBox="1"/>
            <p:nvPr/>
          </p:nvSpPr>
          <p:spPr>
            <a:xfrm>
              <a:off x="2423088" y="944611"/>
              <a:ext cx="7479902" cy="10665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Đề</a:t>
              </a:r>
              <a:r>
                <a:rPr kumimoji="0" lang="en-US" sz="3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xuất</a:t>
              </a:r>
              <a:r>
                <a:rPr kumimoji="0" lang="en-US" sz="3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các</a:t>
              </a:r>
              <a:r>
                <a:rPr kumimoji="0" lang="en-US" sz="3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nguyên</a:t>
              </a:r>
              <a:r>
                <a:rPr kumimoji="0" lang="en-US" sz="3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tắc</a:t>
              </a:r>
              <a:r>
                <a:rPr kumimoji="0" lang="en-US" sz="3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hợp</a:t>
              </a:r>
              <a:r>
                <a:rPr kumimoji="0" lang="en-US" sz="3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tác</a:t>
              </a:r>
              <a:r>
                <a:rPr kumimoji="0" lang="en-US" sz="3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với</a:t>
              </a:r>
              <a:r>
                <a:rPr kumimoji="0" lang="en-US" sz="3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bạn</a:t>
              </a:r>
              <a:r>
                <a:rPr kumimoji="0" lang="en-US" sz="3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bè</a:t>
              </a:r>
              <a:r>
                <a:rPr kumimoji="0" lang="en-US" sz="3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trong</a:t>
              </a:r>
              <a:r>
                <a:rPr kumimoji="0" lang="en-US" sz="3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học</a:t>
              </a:r>
              <a:r>
                <a:rPr kumimoji="0" lang="en-US" sz="3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tập</a:t>
              </a:r>
              <a:r>
                <a:rPr kumimoji="0" lang="en-US" sz="3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rèn</a:t>
              </a:r>
              <a:r>
                <a:rPr kumimoji="0" lang="en-US" sz="3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luyện</a:t>
              </a:r>
              <a:endParaRPr kumimoji="0" lang="en-US" sz="3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grpSp>
      <p:pic>
        <p:nvPicPr>
          <p:cNvPr id="2" name="Picture 1">
            <a:extLst>
              <a:ext uri="{FF2B5EF4-FFF2-40B4-BE49-F238E27FC236}">
                <a16:creationId xmlns:a16="http://schemas.microsoft.com/office/drawing/2014/main" xmlns="" id="{58203FB6-0BAB-9512-C96C-CF337AADB25D}"/>
              </a:ext>
            </a:extLst>
          </p:cNvPr>
          <p:cNvPicPr>
            <a:picLocks noChangeAspect="1"/>
          </p:cNvPicPr>
          <p:nvPr/>
        </p:nvPicPr>
        <p:blipFill>
          <a:blip r:embed="rId4"/>
          <a:stretch>
            <a:fillRect/>
          </a:stretch>
        </p:blipFill>
        <p:spPr>
          <a:xfrm>
            <a:off x="216260" y="98521"/>
            <a:ext cx="3407959" cy="707197"/>
          </a:xfrm>
          <a:prstGeom prst="rect">
            <a:avLst/>
          </a:prstGeom>
        </p:spPr>
      </p:pic>
    </p:spTree>
    <p:extLst>
      <p:ext uri="{BB962C8B-B14F-4D97-AF65-F5344CB8AC3E}">
        <p14:creationId xmlns:p14="http://schemas.microsoft.com/office/powerpoint/2010/main" val="1011279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9" name="矩形: 圆角 28">
            <a:extLst>
              <a:ext uri="{FF2B5EF4-FFF2-40B4-BE49-F238E27FC236}">
                <a16:creationId xmlns:a16="http://schemas.microsoft.com/office/drawing/2014/main" xmlns="" id="{B9CF37E1-1654-D8F5-8E70-0898ADD99DD3}"/>
              </a:ext>
            </a:extLst>
          </p:cNvPr>
          <p:cNvSpPr/>
          <p:nvPr/>
        </p:nvSpPr>
        <p:spPr>
          <a:xfrm>
            <a:off x="394520" y="375767"/>
            <a:ext cx="11402960" cy="6106465"/>
          </a:xfrm>
          <a:prstGeom prst="roundRect">
            <a:avLst/>
          </a:prstGeom>
          <a:solidFill>
            <a:schemeClr val="bg1">
              <a:alpha val="90000"/>
            </a:schemeClr>
          </a:solidFill>
          <a:ln w="34925" cap="rnd">
            <a:solidFill>
              <a:schemeClr val="accent6">
                <a:lumMod val="7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TextBox 1">
            <a:extLst>
              <a:ext uri="{FF2B5EF4-FFF2-40B4-BE49-F238E27FC236}">
                <a16:creationId xmlns:a16="http://schemas.microsoft.com/office/drawing/2014/main" xmlns="" id="{B4B16978-A39A-54C5-C065-3A88F7654453}"/>
              </a:ext>
            </a:extLst>
          </p:cNvPr>
          <p:cNvSpPr txBox="1"/>
          <p:nvPr/>
        </p:nvSpPr>
        <p:spPr>
          <a:xfrm>
            <a:off x="1100103" y="514656"/>
            <a:ext cx="10177497"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Thảo</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luận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để</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đưa</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ra</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các</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nguyên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tắc</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hợp</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tác</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hiệu</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quả</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xmlns="" id="{69299793-1BB0-16ED-306F-B2A810D18949}"/>
              </a:ext>
            </a:extLst>
          </p:cNvPr>
          <p:cNvPicPr>
            <a:picLocks noChangeAspect="1"/>
          </p:cNvPicPr>
          <p:nvPr/>
        </p:nvPicPr>
        <p:blipFill>
          <a:blip r:embed="rId4"/>
          <a:stretch>
            <a:fillRect/>
          </a:stretch>
        </p:blipFill>
        <p:spPr>
          <a:xfrm>
            <a:off x="801370" y="1861184"/>
            <a:ext cx="10140950" cy="1014095"/>
          </a:xfrm>
          <a:prstGeom prst="rect">
            <a:avLst/>
          </a:prstGeom>
        </p:spPr>
      </p:pic>
    </p:spTree>
    <p:extLst>
      <p:ext uri="{BB962C8B-B14F-4D97-AF65-F5344CB8AC3E}">
        <p14:creationId xmlns:p14="http://schemas.microsoft.com/office/powerpoint/2010/main" val="52895838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9" name="矩形: 圆角 28">
            <a:extLst>
              <a:ext uri="{FF2B5EF4-FFF2-40B4-BE49-F238E27FC236}">
                <a16:creationId xmlns:a16="http://schemas.microsoft.com/office/drawing/2014/main" xmlns="" id="{B9CF37E1-1654-D8F5-8E70-0898ADD99DD3}"/>
              </a:ext>
            </a:extLst>
          </p:cNvPr>
          <p:cNvSpPr/>
          <p:nvPr/>
        </p:nvSpPr>
        <p:spPr>
          <a:xfrm>
            <a:off x="394520" y="375767"/>
            <a:ext cx="11402960" cy="6106465"/>
          </a:xfrm>
          <a:prstGeom prst="roundRect">
            <a:avLst/>
          </a:prstGeom>
          <a:solidFill>
            <a:schemeClr val="bg1">
              <a:alpha val="90000"/>
            </a:schemeClr>
          </a:solidFill>
          <a:ln w="34925" cap="rnd">
            <a:solidFill>
              <a:schemeClr val="accent6">
                <a:lumMod val="7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Rectangle: Rounded Corners 2">
            <a:extLst>
              <a:ext uri="{FF2B5EF4-FFF2-40B4-BE49-F238E27FC236}">
                <a16:creationId xmlns:a16="http://schemas.microsoft.com/office/drawing/2014/main" xmlns="" id="{55042BA8-24A8-433C-A9DD-E4625D6790ED}"/>
              </a:ext>
            </a:extLst>
          </p:cNvPr>
          <p:cNvSpPr/>
          <p:nvPr/>
        </p:nvSpPr>
        <p:spPr>
          <a:xfrm>
            <a:off x="815789" y="1790392"/>
            <a:ext cx="10560422" cy="4153207"/>
          </a:xfrm>
          <a:prstGeom prst="roundRect">
            <a:avLst/>
          </a:prstGeom>
          <a:solidFill>
            <a:schemeClr val="bg1"/>
          </a:solidFill>
          <a:ln w="28575">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lnSpc>
                <a:spcPct val="150000"/>
              </a:lnSpc>
              <a:buFont typeface="Arial" panose="020B0604020202020204" pitchFamily="34" charset="0"/>
              <a:buChar char="•"/>
              <a:defRPr/>
            </a:pPr>
            <a:r>
              <a:rPr lang="vi-VN" sz="3600" b="1" dirty="0">
                <a:solidFill>
                  <a:srgbClr val="FF0000"/>
                </a:solidFill>
                <a:latin typeface="Cambria" panose="02040503050406030204" pitchFamily="18" charset="0"/>
                <a:ea typeface="Cambria" panose="02040503050406030204" pitchFamily="18" charset="0"/>
              </a:rPr>
              <a:t>Thư ngỏ gửi các bạn trong lớp.</a:t>
            </a:r>
          </a:p>
          <a:p>
            <a:pPr marL="571500" lvl="0" indent="-571500" algn="just">
              <a:lnSpc>
                <a:spcPct val="150000"/>
              </a:lnSpc>
              <a:buFont typeface="Arial" panose="020B0604020202020204" pitchFamily="34" charset="0"/>
              <a:buChar char="•"/>
              <a:defRPr/>
            </a:pPr>
            <a:r>
              <a:rPr lang="vi-VN" sz="3600" b="1" dirty="0">
                <a:solidFill>
                  <a:srgbClr val="FF0000"/>
                </a:solidFill>
                <a:latin typeface="Cambria" panose="02040503050406030204" pitchFamily="18" charset="0"/>
                <a:ea typeface="Cambria" panose="02040503050406030204" pitchFamily="18" charset="0"/>
              </a:rPr>
              <a:t>Một điệu nhảy.</a:t>
            </a:r>
          </a:p>
          <a:p>
            <a:pPr marL="571500" lvl="0" indent="-571500" algn="just">
              <a:lnSpc>
                <a:spcPct val="150000"/>
              </a:lnSpc>
              <a:buFont typeface="Arial" panose="020B0604020202020204" pitchFamily="34" charset="0"/>
              <a:buChar char="•"/>
              <a:defRPr/>
            </a:pPr>
            <a:r>
              <a:rPr lang="vi-VN" sz="3600" b="1" dirty="0">
                <a:solidFill>
                  <a:srgbClr val="FF0000"/>
                </a:solidFill>
                <a:latin typeface="Cambria" panose="02040503050406030204" pitchFamily="18" charset="0"/>
                <a:ea typeface="Cambria" panose="02040503050406030204" pitchFamily="18" charset="0"/>
              </a:rPr>
              <a:t>Bài đọc rap, bài hát chế lời.</a:t>
            </a:r>
          </a:p>
          <a:p>
            <a:pPr marL="571500" lvl="0" indent="-571500" algn="just">
              <a:lnSpc>
                <a:spcPct val="150000"/>
              </a:lnSpc>
              <a:buFont typeface="Arial" panose="020B0604020202020204" pitchFamily="34" charset="0"/>
              <a:buChar char="•"/>
              <a:defRPr/>
            </a:pPr>
            <a:r>
              <a:rPr lang="vi-VN" sz="3600" b="1" dirty="0">
                <a:solidFill>
                  <a:srgbClr val="FF0000"/>
                </a:solidFill>
                <a:latin typeface="Cambria" panose="02040503050406030204" pitchFamily="18" charset="0"/>
                <a:ea typeface="Cambria" panose="02040503050406030204" pitchFamily="18" charset="0"/>
              </a:rPr>
              <a:t>Một bài thơ;</a:t>
            </a:r>
          </a:p>
          <a:p>
            <a:pPr marL="571500" lvl="0" indent="-571500" algn="just">
              <a:lnSpc>
                <a:spcPct val="150000"/>
              </a:lnSpc>
              <a:buFont typeface="Arial" panose="020B0604020202020204" pitchFamily="34" charset="0"/>
              <a:buChar char="•"/>
              <a:defRPr/>
            </a:pPr>
            <a:r>
              <a:rPr lang="vi-VN" sz="3600" b="1" dirty="0">
                <a:solidFill>
                  <a:srgbClr val="FF0000"/>
                </a:solidFill>
                <a:latin typeface="Cambria" panose="02040503050406030204" pitchFamily="18" charset="0"/>
                <a:ea typeface="Cambria" panose="02040503050406030204" pitchFamily="18" charset="0"/>
              </a:rPr>
              <a:t>Kịch câm và các tờ bìa ghi thông điệp...</a:t>
            </a:r>
          </a:p>
        </p:txBody>
      </p:sp>
      <p:sp>
        <p:nvSpPr>
          <p:cNvPr id="2" name="TextBox 1">
            <a:extLst>
              <a:ext uri="{FF2B5EF4-FFF2-40B4-BE49-F238E27FC236}">
                <a16:creationId xmlns:a16="http://schemas.microsoft.com/office/drawing/2014/main" xmlns="" id="{C48E4FE8-0D3A-E4C3-38F5-7F6F2E80D1C5}"/>
              </a:ext>
            </a:extLst>
          </p:cNvPr>
          <p:cNvSpPr txBox="1"/>
          <p:nvPr/>
        </p:nvSpPr>
        <p:spPr>
          <a:xfrm>
            <a:off x="751840" y="568960"/>
            <a:ext cx="10962640" cy="584775"/>
          </a:xfrm>
          <a:prstGeom prst="rect">
            <a:avLst/>
          </a:prstGeom>
          <a:noFill/>
        </p:spPr>
        <p:txBody>
          <a:bodyPr wrap="square" rtlCol="0">
            <a:spAutoFit/>
          </a:bodyPr>
          <a:lstStyle/>
          <a:p>
            <a:r>
              <a:rPr lang="en-US" sz="3200" b="1" dirty="0">
                <a:solidFill>
                  <a:srgbClr val="000000"/>
                </a:solidFill>
                <a:latin typeface="Cambria" panose="02040503050406030204" pitchFamily="18" charset="0"/>
                <a:ea typeface="Cambria" panose="02040503050406030204" pitchFamily="18" charset="0"/>
              </a:rPr>
              <a:t>M</a:t>
            </a:r>
            <a:r>
              <a:rPr lang="vi-VN" sz="3200" b="1" dirty="0">
                <a:solidFill>
                  <a:srgbClr val="000000"/>
                </a:solidFill>
                <a:effectLst/>
                <a:latin typeface="Cambria" panose="02040503050406030204" pitchFamily="18" charset="0"/>
                <a:ea typeface="Cambria" panose="02040503050406030204" pitchFamily="18" charset="0"/>
              </a:rPr>
              <a:t>ỗi nhóm viết “Bản nguyên tắc hợp tác" của nhóm mình.</a:t>
            </a:r>
            <a:endParaRPr lang="en-US" sz="3200" b="1"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569319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9" name="矩形: 圆角 28">
            <a:extLst>
              <a:ext uri="{FF2B5EF4-FFF2-40B4-BE49-F238E27FC236}">
                <a16:creationId xmlns:a16="http://schemas.microsoft.com/office/drawing/2014/main" xmlns="" id="{B9CF37E1-1654-D8F5-8E70-0898ADD99DD3}"/>
              </a:ext>
            </a:extLst>
          </p:cNvPr>
          <p:cNvSpPr/>
          <p:nvPr/>
        </p:nvSpPr>
        <p:spPr>
          <a:xfrm>
            <a:off x="394520" y="375767"/>
            <a:ext cx="11402960" cy="6106465"/>
          </a:xfrm>
          <a:prstGeom prst="roundRect">
            <a:avLst/>
          </a:prstGeom>
          <a:solidFill>
            <a:schemeClr val="bg1">
              <a:alpha val="90000"/>
            </a:schemeClr>
          </a:solidFill>
          <a:ln w="34925" cap="rnd">
            <a:solidFill>
              <a:schemeClr val="accent6">
                <a:lumMod val="7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TextBox 1">
            <a:extLst>
              <a:ext uri="{FF2B5EF4-FFF2-40B4-BE49-F238E27FC236}">
                <a16:creationId xmlns:a16="http://schemas.microsoft.com/office/drawing/2014/main" xmlns="" id="{B4B16978-A39A-54C5-C065-3A88F7654453}"/>
              </a:ext>
            </a:extLst>
          </p:cNvPr>
          <p:cNvSpPr txBox="1"/>
          <p:nvPr/>
        </p:nvSpPr>
        <p:spPr>
          <a:xfrm>
            <a:off x="907063" y="656896"/>
            <a:ext cx="10177497" cy="830997"/>
          </a:xfrm>
          <a:prstGeom prst="rect">
            <a:avLst/>
          </a:prstGeom>
          <a:noFill/>
        </p:spPr>
        <p:txBody>
          <a:bodyPr wrap="square">
            <a:spAutoFit/>
          </a:bodyPr>
          <a:lstStyle/>
          <a:p>
            <a:pPr lvl="0" algn="ctr">
              <a:defRPr/>
            </a:pPr>
            <a:r>
              <a:rPr lang="en-US" sz="4800" b="1" dirty="0">
                <a:solidFill>
                  <a:srgbClr val="FF0000"/>
                </a:solidFill>
                <a:latin typeface="Cambria" panose="02040503050406030204" pitchFamily="18" charset="0"/>
                <a:ea typeface="Cambria" panose="02040503050406030204" pitchFamily="18" charset="0"/>
              </a:rPr>
              <a:t>HỢP TÁC</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xmlns="" id="{30F32EC6-8C9E-1622-B944-22E98F3CCFBC}"/>
              </a:ext>
            </a:extLst>
          </p:cNvPr>
          <p:cNvSpPr txBox="1"/>
          <p:nvPr/>
        </p:nvSpPr>
        <p:spPr>
          <a:xfrm>
            <a:off x="1290320" y="2225040"/>
            <a:ext cx="3972560" cy="2308324"/>
          </a:xfrm>
          <a:prstGeom prst="rect">
            <a:avLst/>
          </a:prstGeom>
          <a:noFill/>
        </p:spPr>
        <p:txBody>
          <a:bodyPr wrap="square" rtlCol="0">
            <a:spAutoFit/>
          </a:bodyPr>
          <a:lstStyle/>
          <a:p>
            <a:r>
              <a:rPr lang="en-US" sz="3600" dirty="0" err="1">
                <a:latin typeface="Cambria" panose="02040503050406030204" pitchFamily="18" charset="0"/>
                <a:ea typeface="Cambria" panose="02040503050406030204" pitchFamily="18" charset="0"/>
              </a:rPr>
              <a:t>Cùng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làm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việc</a:t>
            </a:r>
            <a:r>
              <a:rPr lang="en-US" sz="3600" dirty="0">
                <a:latin typeface="Cambria" panose="02040503050406030204" pitchFamily="18" charset="0"/>
                <a:ea typeface="Cambria" panose="02040503050406030204" pitchFamily="18" charset="0"/>
              </a:rPr>
              <a:t> </a:t>
            </a:r>
          </a:p>
          <a:p>
            <a:r>
              <a:rPr lang="en-US" sz="3600" dirty="0" err="1">
                <a:latin typeface="Cambria" panose="02040503050406030204" pitchFamily="18" charset="0"/>
                <a:ea typeface="Cambria" panose="02040503050406030204" pitchFamily="18" charset="0"/>
              </a:rPr>
              <a:t>Lựa</a:t>
            </a:r>
            <a:r>
              <a:rPr lang="en-US" sz="3600" dirty="0">
                <a:latin typeface="Cambria" panose="02040503050406030204" pitchFamily="18" charset="0"/>
                <a:ea typeface="Cambria" panose="02040503050406030204" pitchFamily="18" charset="0"/>
              </a:rPr>
              <a:t> ý </a:t>
            </a:r>
            <a:r>
              <a:rPr lang="en-US" sz="3600" dirty="0" err="1">
                <a:latin typeface="Cambria" panose="02040503050406030204" pitchFamily="18" charset="0"/>
                <a:ea typeface="Cambria" panose="02040503050406030204" pitchFamily="18" charset="0"/>
              </a:rPr>
              <a:t>nhau</a:t>
            </a:r>
            <a:r>
              <a:rPr lang="en-US" sz="3600" dirty="0">
                <a:latin typeface="Cambria" panose="02040503050406030204" pitchFamily="18" charset="0"/>
                <a:ea typeface="Cambria" panose="02040503050406030204" pitchFamily="18" charset="0"/>
              </a:rPr>
              <a:t> </a:t>
            </a:r>
          </a:p>
          <a:p>
            <a:r>
              <a:rPr lang="en-US" sz="3600" dirty="0">
                <a:latin typeface="Cambria" panose="02040503050406030204" pitchFamily="18" charset="0"/>
                <a:ea typeface="Cambria" panose="02040503050406030204" pitchFamily="18" charset="0"/>
              </a:rPr>
              <a:t>Nghe </a:t>
            </a:r>
            <a:r>
              <a:rPr lang="en-US" sz="3600" dirty="0" err="1">
                <a:latin typeface="Cambria" panose="02040503050406030204" pitchFamily="18" charset="0"/>
                <a:ea typeface="Cambria" panose="02040503050406030204" pitchFamily="18" charset="0"/>
              </a:rPr>
              <a:t>đủ</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câu</a:t>
            </a:r>
            <a:r>
              <a:rPr lang="en-US" sz="3600" dirty="0">
                <a:latin typeface="Cambria" panose="02040503050406030204" pitchFamily="18" charset="0"/>
                <a:ea typeface="Cambria" panose="02040503050406030204" pitchFamily="18" charset="0"/>
              </a:rPr>
              <a:t> </a:t>
            </a:r>
          </a:p>
          <a:p>
            <a:r>
              <a:rPr lang="en-US" sz="3600" dirty="0" err="1">
                <a:latin typeface="Cambria" panose="02040503050406030204" pitchFamily="18" charset="0"/>
                <a:ea typeface="Cambria" panose="02040503050406030204" pitchFamily="18" charset="0"/>
              </a:rPr>
              <a:t>Không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sốt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ruột</a:t>
            </a:r>
            <a:endParaRPr lang="en-US" sz="36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xmlns="" id="{5E8FAA07-EA99-216F-0402-F2C7A747FD84}"/>
              </a:ext>
            </a:extLst>
          </p:cNvPr>
          <p:cNvSpPr txBox="1"/>
          <p:nvPr/>
        </p:nvSpPr>
        <p:spPr>
          <a:xfrm>
            <a:off x="7112000" y="2164080"/>
            <a:ext cx="3972560" cy="2308324"/>
          </a:xfrm>
          <a:prstGeom prst="rect">
            <a:avLst/>
          </a:prstGeom>
          <a:noFill/>
        </p:spPr>
        <p:txBody>
          <a:bodyPr wrap="square" rtlCol="0">
            <a:spAutoFit/>
          </a:bodyPr>
          <a:lstStyle/>
          <a:p>
            <a:r>
              <a:rPr lang="en-US" sz="3600" dirty="0" err="1">
                <a:latin typeface="Cambria" panose="02040503050406030204" pitchFamily="18" charset="0"/>
                <a:ea typeface="Cambria" panose="02040503050406030204" pitchFamily="18" charset="0"/>
              </a:rPr>
              <a:t>Mình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biết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một</a:t>
            </a:r>
            <a:r>
              <a:rPr lang="en-US" sz="3600" dirty="0">
                <a:latin typeface="Cambria" panose="02040503050406030204" pitchFamily="18" charset="0"/>
                <a:ea typeface="Cambria" panose="02040503050406030204" pitchFamily="18" charset="0"/>
              </a:rPr>
              <a:t> </a:t>
            </a:r>
          </a:p>
          <a:p>
            <a:r>
              <a:rPr lang="en-US" sz="3600" dirty="0" err="1">
                <a:latin typeface="Cambria" panose="02040503050406030204" pitchFamily="18" charset="0"/>
                <a:ea typeface="Cambria" panose="02040503050406030204" pitchFamily="18" charset="0"/>
              </a:rPr>
              <a:t>Bạn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biết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hai</a:t>
            </a:r>
            <a:r>
              <a:rPr lang="en-US" sz="3600" dirty="0">
                <a:latin typeface="Cambria" panose="02040503050406030204" pitchFamily="18" charset="0"/>
                <a:ea typeface="Cambria" panose="02040503050406030204" pitchFamily="18" charset="0"/>
              </a:rPr>
              <a:t> </a:t>
            </a:r>
          </a:p>
          <a:p>
            <a:r>
              <a:rPr lang="en-US" sz="3600" dirty="0">
                <a:latin typeface="Cambria" panose="02040503050406030204" pitchFamily="18" charset="0"/>
                <a:ea typeface="Cambria" panose="02040503050406030204" pitchFamily="18" charset="0"/>
              </a:rPr>
              <a:t>Vai </a:t>
            </a:r>
            <a:r>
              <a:rPr lang="en-US" sz="3600" dirty="0" err="1">
                <a:latin typeface="Cambria" panose="02040503050406030204" pitchFamily="18" charset="0"/>
                <a:ea typeface="Cambria" panose="02040503050406030204" pitchFamily="18" charset="0"/>
              </a:rPr>
              <a:t>kề</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vai</a:t>
            </a:r>
            <a:r>
              <a:rPr lang="en-US" sz="3600" dirty="0">
                <a:latin typeface="Cambria" panose="02040503050406030204" pitchFamily="18" charset="0"/>
                <a:ea typeface="Cambria" panose="02040503050406030204" pitchFamily="18" charset="0"/>
              </a:rPr>
              <a:t> </a:t>
            </a:r>
          </a:p>
          <a:p>
            <a:r>
              <a:rPr lang="en-US" sz="3600" dirty="0">
                <a:latin typeface="Cambria" panose="02040503050406030204" pitchFamily="18" charset="0"/>
                <a:ea typeface="Cambria" panose="02040503050406030204" pitchFamily="18" charset="0"/>
              </a:rPr>
              <a:t>Thành </a:t>
            </a:r>
            <a:r>
              <a:rPr lang="en-US" sz="3600" dirty="0" err="1">
                <a:latin typeface="Cambria" panose="02040503050406030204" pitchFamily="18" charset="0"/>
                <a:ea typeface="Cambria" panose="02040503050406030204" pitchFamily="18" charset="0"/>
              </a:rPr>
              <a:t>sức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mạnh</a:t>
            </a:r>
            <a:r>
              <a:rPr lang="en-US" sz="36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935236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7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1FF6B247-A908-BAF3-5D8B-23ADFA92F28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flipH="1">
            <a:off x="7752080" y="864397"/>
            <a:ext cx="4023360" cy="5993603"/>
          </a:xfrm>
          <a:prstGeom prst="rect">
            <a:avLst/>
          </a:prstGeom>
        </p:spPr>
      </p:pic>
      <p:sp>
        <p:nvSpPr>
          <p:cNvPr id="7" name="TextBox 6">
            <a:extLst>
              <a:ext uri="{FF2B5EF4-FFF2-40B4-BE49-F238E27FC236}">
                <a16:creationId xmlns:a16="http://schemas.microsoft.com/office/drawing/2014/main" xmlns="" id="{FEDE6F35-6237-D350-BCE9-A1C61C8621A5}"/>
              </a:ext>
            </a:extLst>
          </p:cNvPr>
          <p:cNvSpPr txBox="1"/>
          <p:nvPr/>
        </p:nvSpPr>
        <p:spPr>
          <a:xfrm rot="21239581">
            <a:off x="1849120" y="1243638"/>
            <a:ext cx="5892800" cy="4401205"/>
          </a:xfrm>
          <a:prstGeom prst="rect">
            <a:avLst/>
          </a:prstGeom>
          <a:noFill/>
        </p:spPr>
        <p:txBody>
          <a:bodyPr wrap="square" rtlCol="0">
            <a:spAutoFit/>
          </a:bodyPr>
          <a:lstStyle/>
          <a:p>
            <a:pPr lvl="0" algn="just">
              <a:spcAft>
                <a:spcPts val="1000"/>
              </a:spcAft>
            </a:pPr>
            <a:r>
              <a:rPr lang="vi-VN" sz="4000" i="1" dirty="0">
                <a:solidFill>
                  <a:srgbClr val="FF0000"/>
                </a:solidFill>
                <a:latin typeface="Cambria" panose="02040503050406030204" pitchFamily="18" charset="0"/>
                <a:ea typeface="Cambria" panose="02040503050406030204" pitchFamily="18" charset="0"/>
              </a:rPr>
              <a:t>Việc đưa ra được nguyên tắc hợp tác sẽ giúp em làm việc nhóm được nhịp nhàng, kết quả làm việc của cả nhóm được tốt. Không nên khăng khăng chỉ biết mình.</a:t>
            </a:r>
            <a:endPar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xmlns="" id="{099F5ED8-AAA2-B3E1-14D8-6FF96B1E01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78461">
            <a:off x="2915919" y="403266"/>
            <a:ext cx="2888787" cy="832665"/>
          </a:xfrm>
          <a:prstGeom prst="rect">
            <a:avLst/>
          </a:prstGeom>
        </p:spPr>
      </p:pic>
    </p:spTree>
    <p:extLst>
      <p:ext uri="{BB962C8B-B14F-4D97-AF65-F5344CB8AC3E}">
        <p14:creationId xmlns:p14="http://schemas.microsoft.com/office/powerpoint/2010/main" val="2045896135"/>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7000"/>
          </a:stretch>
        </a:blipFill>
        <a:effectLst/>
      </p:bgPr>
    </p:bg>
    <p:spTree>
      <p:nvGrpSpPr>
        <p:cNvPr id="1" name=""/>
        <p:cNvGrpSpPr/>
        <p:nvPr/>
      </p:nvGrpSpPr>
      <p:grpSpPr>
        <a:xfrm>
          <a:off x="0" y="0"/>
          <a:ext cx="0" cy="0"/>
          <a:chOff x="0" y="0"/>
          <a:chExt cx="0" cy="0"/>
        </a:xfrm>
      </p:grpSpPr>
      <p:pic>
        <p:nvPicPr>
          <p:cNvPr id="4100" name="Picture 4" descr="Cheerful happy cute girl waving raised hand to say hello logo hand drawn cartoon art illustration">
            <a:extLst>
              <a:ext uri="{FF2B5EF4-FFF2-40B4-BE49-F238E27FC236}">
                <a16:creationId xmlns:a16="http://schemas.microsoft.com/office/drawing/2014/main" xmlns="" id="{6D6FF214-AC59-04CA-CD16-FF0530AD25C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80" b="93613" l="9904" r="89936">
                        <a14:foregroundMark x1="34505" y1="27146" x2="30990" y2="32735"/>
                        <a14:foregroundMark x1="50000" y1="63473" x2="50479" y2="74451"/>
                        <a14:foregroundMark x1="45847" y1="65868" x2="48722" y2="71457"/>
                        <a14:foregroundMark x1="36901" y1="29741" x2="27476" y2="40918"/>
                        <a14:foregroundMark x1="30032" y1="28144" x2="30032" y2="32735"/>
                        <a14:foregroundMark x1="53514" y1="93613" x2="53514" y2="93613"/>
                        <a14:foregroundMark x1="48403" y1="92016" x2="48403" y2="92016"/>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1108300"/>
            <a:ext cx="7184256" cy="57497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ình ảnh Nguyên Tố Bằng Tay Hoa Hướng Dương PNG , Clipart Hướng Dương, Vẽ  Tay Phong Cách, Hoa Hướng Dương PNG miễn phí tải tập tin PSDComment và  Vector">
            <a:extLst>
              <a:ext uri="{FF2B5EF4-FFF2-40B4-BE49-F238E27FC236}">
                <a16:creationId xmlns:a16="http://schemas.microsoft.com/office/drawing/2014/main" xmlns="" id="{0581A476-CF79-B7C5-23BE-FC1FB2D13A3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01782" y="3190725"/>
            <a:ext cx="4050281" cy="405028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A63D97B1-2684-D875-7E85-DAAE381C16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90008" y="583949"/>
            <a:ext cx="7193903" cy="5791702"/>
          </a:xfrm>
          <a:prstGeom prst="rect">
            <a:avLst/>
          </a:prstGeom>
        </p:spPr>
      </p:pic>
    </p:spTree>
    <p:extLst>
      <p:ext uri="{BB962C8B-B14F-4D97-AF65-F5344CB8AC3E}">
        <p14:creationId xmlns:p14="http://schemas.microsoft.com/office/powerpoint/2010/main" val="5874038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6" name="矩形: 圆角 28">
            <a:extLst>
              <a:ext uri="{FF2B5EF4-FFF2-40B4-BE49-F238E27FC236}">
                <a16:creationId xmlns:a16="http://schemas.microsoft.com/office/drawing/2014/main" xmlns="" id="{70FAC849-751A-F5E2-EDEC-F371774ECAAA}"/>
              </a:ext>
            </a:extLst>
          </p:cNvPr>
          <p:cNvSpPr/>
          <p:nvPr/>
        </p:nvSpPr>
        <p:spPr>
          <a:xfrm>
            <a:off x="394520" y="375767"/>
            <a:ext cx="11402960" cy="6106465"/>
          </a:xfrm>
          <a:prstGeom prst="roundRect">
            <a:avLst/>
          </a:prstGeom>
          <a:solidFill>
            <a:schemeClr val="bg1">
              <a:alpha val="90000"/>
            </a:schemeClr>
          </a:solidFill>
          <a:ln w="34925" cap="rnd">
            <a:solidFill>
              <a:schemeClr val="accent6">
                <a:lumMod val="7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Speech Bubble: Rectangle with Corners Rounded 2">
            <a:extLst>
              <a:ext uri="{FF2B5EF4-FFF2-40B4-BE49-F238E27FC236}">
                <a16:creationId xmlns:a16="http://schemas.microsoft.com/office/drawing/2014/main" xmlns="" id="{580CD9EA-0469-C0B0-6D07-4E9DF7F7F6D3}"/>
              </a:ext>
            </a:extLst>
          </p:cNvPr>
          <p:cNvSpPr/>
          <p:nvPr/>
        </p:nvSpPr>
        <p:spPr>
          <a:xfrm>
            <a:off x="2834640" y="233680"/>
            <a:ext cx="6685280" cy="1361440"/>
          </a:xfrm>
          <a:prstGeom prst="wedgeRoundRectCallout">
            <a:avLst>
              <a:gd name="adj1" fmla="val -22361"/>
              <a:gd name="adj2" fmla="val 67702"/>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600" dirty="0">
                <a:solidFill>
                  <a:prstClr val="black"/>
                </a:solidFill>
                <a:latin typeface="Cambria" panose="02040503050406030204" pitchFamily="18" charset="0"/>
                <a:ea typeface="Cambria" panose="02040503050406030204" pitchFamily="18" charset="0"/>
              </a:rPr>
              <a:t>Sưu tầm những câu nói về sức mạnh khi làm việc tập thể </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5" name="Group 4">
            <a:extLst>
              <a:ext uri="{FF2B5EF4-FFF2-40B4-BE49-F238E27FC236}">
                <a16:creationId xmlns:a16="http://schemas.microsoft.com/office/drawing/2014/main" xmlns="" id="{8A4BB33E-0738-E1DA-0490-E845FFB265F5}"/>
              </a:ext>
            </a:extLst>
          </p:cNvPr>
          <p:cNvGrpSpPr/>
          <p:nvPr/>
        </p:nvGrpSpPr>
        <p:grpSpPr>
          <a:xfrm>
            <a:off x="1889408" y="2636396"/>
            <a:ext cx="8819231" cy="1163444"/>
            <a:chOff x="3829805" y="5503967"/>
            <a:chExt cx="4350808" cy="785553"/>
          </a:xfrm>
        </p:grpSpPr>
        <p:sp>
          <p:nvSpPr>
            <p:cNvPr id="6" name="矩形: 圆角 7">
              <a:extLst>
                <a:ext uri="{FF2B5EF4-FFF2-40B4-BE49-F238E27FC236}">
                  <a16:creationId xmlns:a16="http://schemas.microsoft.com/office/drawing/2014/main" xmlns="" id="{CD1FE128-A0A8-D12D-3547-34B211F3CE60}"/>
                </a:ext>
              </a:extLst>
            </p:cNvPr>
            <p:cNvSpPr/>
            <p:nvPr/>
          </p:nvSpPr>
          <p:spPr>
            <a:xfrm>
              <a:off x="3829805" y="5503967"/>
              <a:ext cx="4350808"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7" name="TextBox 6">
              <a:extLst>
                <a:ext uri="{FF2B5EF4-FFF2-40B4-BE49-F238E27FC236}">
                  <a16:creationId xmlns:a16="http://schemas.microsoft.com/office/drawing/2014/main" xmlns="" id="{232AF577-C0C8-FBB5-3E57-F30BD6445A11}"/>
                </a:ext>
              </a:extLst>
            </p:cNvPr>
            <p:cNvSpPr txBox="1"/>
            <p:nvPr/>
          </p:nvSpPr>
          <p:spPr>
            <a:xfrm>
              <a:off x="3976763" y="5558101"/>
              <a:ext cx="4089641" cy="7273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Một</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cây</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làm</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chẳng</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nên</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non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Ba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cây</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chụm</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lại</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nên</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hòn</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núi</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cao</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grpSp>
        <p:nvGrpSpPr>
          <p:cNvPr id="9" name="Group 8">
            <a:extLst>
              <a:ext uri="{FF2B5EF4-FFF2-40B4-BE49-F238E27FC236}">
                <a16:creationId xmlns:a16="http://schemas.microsoft.com/office/drawing/2014/main" xmlns="" id="{F72269D1-28C2-0CDD-E40E-16B43DD0FF15}"/>
              </a:ext>
            </a:extLst>
          </p:cNvPr>
          <p:cNvGrpSpPr/>
          <p:nvPr/>
        </p:nvGrpSpPr>
        <p:grpSpPr>
          <a:xfrm>
            <a:off x="1869088" y="4414396"/>
            <a:ext cx="8819231" cy="1163444"/>
            <a:chOff x="3829805" y="5503967"/>
            <a:chExt cx="4350808" cy="785553"/>
          </a:xfrm>
        </p:grpSpPr>
        <p:sp>
          <p:nvSpPr>
            <p:cNvPr id="11" name="矩形: 圆角 7">
              <a:extLst>
                <a:ext uri="{FF2B5EF4-FFF2-40B4-BE49-F238E27FC236}">
                  <a16:creationId xmlns:a16="http://schemas.microsoft.com/office/drawing/2014/main" xmlns="" id="{94B64F8B-D7B1-616F-010A-2E9F9F71E404}"/>
                </a:ext>
              </a:extLst>
            </p:cNvPr>
            <p:cNvSpPr/>
            <p:nvPr/>
          </p:nvSpPr>
          <p:spPr>
            <a:xfrm>
              <a:off x="3829805" y="5503967"/>
              <a:ext cx="4350808"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12" name="TextBox 11">
              <a:extLst>
                <a:ext uri="{FF2B5EF4-FFF2-40B4-BE49-F238E27FC236}">
                  <a16:creationId xmlns:a16="http://schemas.microsoft.com/office/drawing/2014/main" xmlns="" id="{8ECA085C-7C0E-20AF-82D0-C01BC1C4406A}"/>
                </a:ext>
              </a:extLst>
            </p:cNvPr>
            <p:cNvSpPr txBox="1"/>
            <p:nvPr/>
          </p:nvSpPr>
          <p:spPr>
            <a:xfrm>
              <a:off x="3976763" y="5702161"/>
              <a:ext cx="4089641" cy="3948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dirty="0">
                  <a:solidFill>
                    <a:srgbClr val="FF0000"/>
                  </a:solidFill>
                  <a:effectLst/>
                  <a:latin typeface="Cambria" panose="02040503050406030204" pitchFamily="18" charset="0"/>
                  <a:ea typeface="Cambria" panose="02040503050406030204" pitchFamily="18" charset="0"/>
                </a:rPr>
                <a:t>Một cánh én nhỏ chẳng làm nên mùa xuân</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4516467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xmlns=""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pic>
        <p:nvPicPr>
          <p:cNvPr id="36" name="图片 35">
            <a:extLst>
              <a:ext uri="{FF2B5EF4-FFF2-40B4-BE49-F238E27FC236}">
                <a16:creationId xmlns:a16="http://schemas.microsoft.com/office/drawing/2014/main" xmlns="" id="{96AAD07A-F75B-6B59-18BD-13DC7547EC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3262" y="-933595"/>
            <a:ext cx="4513611" cy="4513611"/>
          </a:xfrm>
          <a:prstGeom prst="rect">
            <a:avLst/>
          </a:prstGeom>
        </p:spPr>
      </p:pic>
      <p:grpSp>
        <p:nvGrpSpPr>
          <p:cNvPr id="2" name="组合 1">
            <a:extLst>
              <a:ext uri="{FF2B5EF4-FFF2-40B4-BE49-F238E27FC236}">
                <a16:creationId xmlns:a16="http://schemas.microsoft.com/office/drawing/2014/main" xmlns="" id="{64839120-64DA-3CB7-7266-B7DD45CAA8BC}"/>
              </a:ext>
            </a:extLst>
          </p:cNvPr>
          <p:cNvGrpSpPr/>
          <p:nvPr/>
        </p:nvGrpSpPr>
        <p:grpSpPr>
          <a:xfrm>
            <a:off x="1691383" y="705455"/>
            <a:ext cx="9784431" cy="5093495"/>
            <a:chOff x="915635" y="960120"/>
            <a:chExt cx="10351488" cy="5083914"/>
          </a:xfrm>
        </p:grpSpPr>
        <p:grpSp>
          <p:nvGrpSpPr>
            <p:cNvPr id="20" name="组合 19">
              <a:extLst>
                <a:ext uri="{FF2B5EF4-FFF2-40B4-BE49-F238E27FC236}">
                  <a16:creationId xmlns:a16="http://schemas.microsoft.com/office/drawing/2014/main" xmlns="" id="{02A2F109-18B2-3079-6A25-B6C6AF625E81}"/>
                </a:ext>
              </a:extLst>
            </p:cNvPr>
            <p:cNvGrpSpPr/>
            <p:nvPr/>
          </p:nvGrpSpPr>
          <p:grpSpPr>
            <a:xfrm>
              <a:off x="915635" y="2362200"/>
              <a:ext cx="10351488" cy="3681834"/>
              <a:chOff x="785142" y="2484120"/>
              <a:chExt cx="10351488" cy="3681834"/>
            </a:xfrm>
          </p:grpSpPr>
          <p:sp>
            <p:nvSpPr>
              <p:cNvPr id="10" name="矩形: 圆角 9">
                <a:extLst>
                  <a:ext uri="{FF2B5EF4-FFF2-40B4-BE49-F238E27FC236}">
                    <a16:creationId xmlns:a16="http://schemas.microsoft.com/office/drawing/2014/main" xmlns=""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xmlns="" id="{622ADDA8-D98A-2CD9-A41B-07DE2B9460D8}"/>
                  </a:ext>
                </a:extLst>
              </p:cNvPr>
              <p:cNvSpPr/>
              <p:nvPr/>
            </p:nvSpPr>
            <p:spPr>
              <a:xfrm>
                <a:off x="785142" y="2874114"/>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xmlns="" id="{FF270CC3-E0C5-1053-C853-DD883795E600}"/>
                </a:ext>
              </a:extLst>
            </p:cNvPr>
            <p:cNvGrpSpPr/>
            <p:nvPr/>
          </p:nvGrpSpPr>
          <p:grpSpPr>
            <a:xfrm>
              <a:off x="3614379" y="960120"/>
              <a:ext cx="5085945" cy="1489249"/>
              <a:chOff x="3614379" y="1112520"/>
              <a:chExt cx="5085945" cy="1489249"/>
            </a:xfrm>
          </p:grpSpPr>
          <p:sp>
            <p:nvSpPr>
              <p:cNvPr id="56" name="矩形: 圆角 55">
                <a:extLst>
                  <a:ext uri="{FF2B5EF4-FFF2-40B4-BE49-F238E27FC236}">
                    <a16:creationId xmlns:a16="http://schemas.microsoft.com/office/drawing/2014/main" xmlns=""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xmlns=""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Vogue-ExtraBold" panose="020B0500000000000000" pitchFamily="34" charset="0"/>
                  </a:rPr>
                  <a:t>HĐTN</a:t>
                </a:r>
              </a:p>
            </p:txBody>
          </p:sp>
          <p:sp>
            <p:nvSpPr>
              <p:cNvPr id="38" name="椭圆 37">
                <a:extLst>
                  <a:ext uri="{FF2B5EF4-FFF2-40B4-BE49-F238E27FC236}">
                    <a16:creationId xmlns:a16="http://schemas.microsoft.com/office/drawing/2014/main" xmlns=""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xmlns=""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xmlns=""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xmlns=""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xmlns=""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xmlns=""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55" name="图片 54">
            <a:extLst>
              <a:ext uri="{FF2B5EF4-FFF2-40B4-BE49-F238E27FC236}">
                <a16:creationId xmlns:a16="http://schemas.microsoft.com/office/drawing/2014/main" xmlns="" id="{FDFF2CD9-6DD3-9D9E-93F6-CA3BEC6671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994" y="3350235"/>
            <a:ext cx="3799305" cy="3799305"/>
          </a:xfrm>
          <a:prstGeom prst="rect">
            <a:avLst/>
          </a:prstGeom>
        </p:spPr>
      </p:pic>
      <p:pic>
        <p:nvPicPr>
          <p:cNvPr id="25" name="图片 24">
            <a:extLst>
              <a:ext uri="{FF2B5EF4-FFF2-40B4-BE49-F238E27FC236}">
                <a16:creationId xmlns:a16="http://schemas.microsoft.com/office/drawing/2014/main" xmlns="" id="{572264A0-9DBF-10FA-C1FB-01238ECAFB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10260" y="4236428"/>
            <a:ext cx="2996613" cy="2546912"/>
          </a:xfrm>
          <a:prstGeom prst="rect">
            <a:avLst/>
          </a:prstGeom>
        </p:spPr>
      </p:pic>
      <p:pic>
        <p:nvPicPr>
          <p:cNvPr id="4" name="Picture 3">
            <a:extLst>
              <a:ext uri="{FF2B5EF4-FFF2-40B4-BE49-F238E27FC236}">
                <a16:creationId xmlns:a16="http://schemas.microsoft.com/office/drawing/2014/main" xmlns="" id="{04C41AB2-3366-D44A-1C81-26A1D920F4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228" y="-280656"/>
            <a:ext cx="1406027" cy="1406027"/>
          </a:xfrm>
          <a:prstGeom prst="rect">
            <a:avLst/>
          </a:prstGeom>
        </p:spPr>
      </p:pic>
      <p:pic>
        <p:nvPicPr>
          <p:cNvPr id="3" name="Picture 2">
            <a:extLst>
              <a:ext uri="{FF2B5EF4-FFF2-40B4-BE49-F238E27FC236}">
                <a16:creationId xmlns:a16="http://schemas.microsoft.com/office/drawing/2014/main" xmlns="" id="{83FD92F5-CFA4-2B7A-B875-B57B3EDEBDCF}"/>
              </a:ext>
            </a:extLst>
          </p:cNvPr>
          <p:cNvPicPr>
            <a:picLocks noChangeAspect="1"/>
          </p:cNvPicPr>
          <p:nvPr/>
        </p:nvPicPr>
        <p:blipFill>
          <a:blip r:embed="rId8"/>
          <a:stretch>
            <a:fillRect/>
          </a:stretch>
        </p:blipFill>
        <p:spPr>
          <a:xfrm>
            <a:off x="1747470" y="2399715"/>
            <a:ext cx="9912955" cy="2566638"/>
          </a:xfrm>
          <a:prstGeom prst="rect">
            <a:avLst/>
          </a:prstGeom>
        </p:spPr>
      </p:pic>
    </p:spTree>
    <p:custDataLst>
      <p:tags r:id="rId1"/>
    </p:custDataLst>
    <p:extLst>
      <p:ext uri="{BB962C8B-B14F-4D97-AF65-F5344CB8AC3E}">
        <p14:creationId xmlns:p14="http://schemas.microsoft.com/office/powerpoint/2010/main" val="37207102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7000"/>
          </a:stretch>
        </a:blipFill>
        <a:effectLst/>
      </p:bgPr>
    </p:bg>
    <p:spTree>
      <p:nvGrpSpPr>
        <p:cNvPr id="1" name=""/>
        <p:cNvGrpSpPr/>
        <p:nvPr/>
      </p:nvGrpSpPr>
      <p:grpSpPr>
        <a:xfrm>
          <a:off x="0" y="0"/>
          <a:ext cx="0" cy="0"/>
          <a:chOff x="0" y="0"/>
          <a:chExt cx="0" cy="0"/>
        </a:xfrm>
      </p:grpSpPr>
      <p:pic>
        <p:nvPicPr>
          <p:cNvPr id="4100" name="Picture 4" descr="Cheerful happy cute girl waving raised hand to say hello logo hand drawn cartoon art illustration">
            <a:extLst>
              <a:ext uri="{FF2B5EF4-FFF2-40B4-BE49-F238E27FC236}">
                <a16:creationId xmlns:a16="http://schemas.microsoft.com/office/drawing/2014/main" xmlns="" id="{6D6FF214-AC59-04CA-CD16-FF0530AD25C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80" b="93613" l="9904" r="89936">
                        <a14:foregroundMark x1="34505" y1="27146" x2="30990" y2="32735"/>
                        <a14:foregroundMark x1="50000" y1="63473" x2="50479" y2="74451"/>
                        <a14:foregroundMark x1="45847" y1="65868" x2="48722" y2="71457"/>
                        <a14:foregroundMark x1="36901" y1="29741" x2="27476" y2="40918"/>
                        <a14:foregroundMark x1="30032" y1="28144" x2="30032" y2="32735"/>
                        <a14:foregroundMark x1="53514" y1="93613" x2="53514" y2="93613"/>
                        <a14:foregroundMark x1="48403" y1="92016" x2="48403" y2="92016"/>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1108300"/>
            <a:ext cx="7184256" cy="57497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BC50D8AF-909C-DFDB-8772-E45E032659BC}"/>
              </a:ext>
            </a:extLst>
          </p:cNvPr>
          <p:cNvSpPr txBox="1"/>
          <p:nvPr/>
        </p:nvSpPr>
        <p:spPr>
          <a:xfrm rot="21113889">
            <a:off x="1521933" y="1020903"/>
            <a:ext cx="6478429" cy="43396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a:noFill/>
                </a:ln>
                <a:solidFill>
                  <a:srgbClr val="FF945F">
                    <a:lumMod val="50000"/>
                  </a:srgbClr>
                </a:solidFill>
                <a:effectLst/>
                <a:uLnTx/>
                <a:uFillTx/>
                <a:latin typeface="UTM Cookies" panose="02040603050506020204" pitchFamily="18" charset="0"/>
                <a:ea typeface="+mn-ea"/>
                <a:cs typeface="+mn-cs"/>
              </a:rPr>
              <a:t>KHỞI ĐỘNG</a:t>
            </a:r>
          </a:p>
        </p:txBody>
      </p:sp>
      <p:pic>
        <p:nvPicPr>
          <p:cNvPr id="4104" name="Picture 8" descr="Hình ảnh Nguyên Tố Bằng Tay Hoa Hướng Dương PNG , Clipart Hướng Dương, Vẽ  Tay Phong Cách, Hoa Hướng Dương PNG miễn phí tải tập tin PSDComment và  Vector">
            <a:extLst>
              <a:ext uri="{FF2B5EF4-FFF2-40B4-BE49-F238E27FC236}">
                <a16:creationId xmlns:a16="http://schemas.microsoft.com/office/drawing/2014/main" xmlns="" id="{0581A476-CF79-B7C5-23BE-FC1FB2D13A3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01782" y="3190725"/>
            <a:ext cx="4050281" cy="4050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4426287"/>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TÌNH BẠN TUỔI THƠ HÁT MẪU Âm nhạc lớp 4  KẾT NỐI TRI THỨC _1080p">
            <a:hlinkClick r:id="" action="ppaction://media"/>
            <a:extLst>
              <a:ext uri="{FF2B5EF4-FFF2-40B4-BE49-F238E27FC236}">
                <a16:creationId xmlns:a16="http://schemas.microsoft.com/office/drawing/2014/main" xmlns="" id="{2C6D7C57-023E-5B7B-76C6-53ADD6F6210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1352136"/>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61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pic>
        <p:nvPicPr>
          <p:cNvPr id="11266" name="Picture 2" descr="Doodle flowers in vases note paper">
            <a:extLst>
              <a:ext uri="{FF2B5EF4-FFF2-40B4-BE49-F238E27FC236}">
                <a16:creationId xmlns:a16="http://schemas.microsoft.com/office/drawing/2014/main" xmlns="" id="{530DE6F4-5F8A-EC81-CB6D-C7D9EAF682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0424" y="103921"/>
            <a:ext cx="5962650" cy="3971925"/>
          </a:xfrm>
          <a:prstGeom prst="rect">
            <a:avLst/>
          </a:prstGeom>
          <a:ln w="127000" cap="sq">
            <a:solidFill>
              <a:schemeClr val="accent6">
                <a:lumMod val="75000"/>
              </a:schemeClr>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2" name="Picture 6" descr="Pared rosa claro en una habitación vacía... | Free Photo #Freepik  #freephoto #fondo #diseno #textura #madera | Light pink walls, Empty room,  Pink walls">
            <a:extLst>
              <a:ext uri="{FF2B5EF4-FFF2-40B4-BE49-F238E27FC236}">
                <a16:creationId xmlns:a16="http://schemas.microsoft.com/office/drawing/2014/main" xmlns="" id="{3D9AE6F6-C230-79F5-5AE9-0FCAD72AD2F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7864"/>
          <a:stretch/>
        </p:blipFill>
        <p:spPr bwMode="auto">
          <a:xfrm>
            <a:off x="0" y="5116285"/>
            <a:ext cx="12192000" cy="1741715"/>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Cute girl standing pointing hand to presentation poses logo banner hand drawn cartoon art illustration">
            <a:extLst>
              <a:ext uri="{FF2B5EF4-FFF2-40B4-BE49-F238E27FC236}">
                <a16:creationId xmlns:a16="http://schemas.microsoft.com/office/drawing/2014/main" xmlns="" id="{DA4528F2-B3D6-FEA7-CAFF-428893F2FD5E}"/>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581" b="92016" l="9744" r="89776">
                        <a14:foregroundMark x1="44888" y1="9780" x2="44888" y2="9780"/>
                        <a14:foregroundMark x1="53514" y1="92016" x2="53514" y2="92016"/>
                        <a14:backgroundMark x1="30831" y1="25749" x2="24441" y2="46108"/>
                        <a14:backgroundMark x1="24441" y1="46108" x2="24441" y2="47106"/>
                        <a14:backgroundMark x1="25559" y1="45110" x2="24281" y2="70459"/>
                        <a14:backgroundMark x1="24281" y1="70459" x2="24441" y2="70659"/>
                        <a14:backgroundMark x1="26038" y1="60080" x2="33546" y2="76846"/>
                        <a14:backgroundMark x1="38818" y1="63074" x2="38818" y2="63074"/>
                        <a14:backgroundMark x1="63259" y1="18363" x2="70288" y2="40319"/>
                        <a14:backgroundMark x1="73482" y1="41118" x2="74601" y2="65070"/>
                        <a14:backgroundMark x1="73962" y1="57685" x2="69329" y2="76048"/>
                        <a14:backgroundMark x1="59904" y1="62076" x2="59904" y2="62076"/>
                      </a14:backgroundRemoval>
                    </a14:imgEffect>
                  </a14:imgLayer>
                </a14:imgProps>
              </a:ext>
              <a:ext uri="{28A0092B-C50C-407E-A947-70E740481C1C}">
                <a14:useLocalDpi xmlns:a14="http://schemas.microsoft.com/office/drawing/2010/main" val="0"/>
              </a:ext>
            </a:extLst>
          </a:blip>
          <a:srcRect l="20242" t="2551" r="29296"/>
          <a:stretch/>
        </p:blipFill>
        <p:spPr bwMode="auto">
          <a:xfrm>
            <a:off x="-155144" y="1218333"/>
            <a:ext cx="3530712" cy="5456653"/>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Chậu hoa png | PNGEgg">
            <a:extLst>
              <a:ext uri="{FF2B5EF4-FFF2-40B4-BE49-F238E27FC236}">
                <a16:creationId xmlns:a16="http://schemas.microsoft.com/office/drawing/2014/main" xmlns="" id="{1E25EB96-E046-0527-743B-DEA6D59FADD2}"/>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659" b="97358" l="5460" r="97701">
                        <a14:foregroundMark x1="41092" y1="6504" x2="41092" y2="6504"/>
                        <a14:foregroundMark x1="39368" y1="4878" x2="39368" y2="4878"/>
                        <a14:foregroundMark x1="65230" y1="4878" x2="65230" y2="4878"/>
                        <a14:foregroundMark x1="54598" y1="93293" x2="54598" y2="93293"/>
                        <a14:foregroundMark x1="54310" y1="97358" x2="54310" y2="97358"/>
                        <a14:foregroundMark x1="6034" y1="35366" x2="6034" y2="35366"/>
                        <a14:foregroundMark x1="91092" y1="33130" x2="91092" y2="33130"/>
                        <a14:foregroundMark x1="89655" y1="38618" x2="89655" y2="38618"/>
                        <a14:foregroundMark x1="68391" y1="3862" x2="68391" y2="3862"/>
                        <a14:foregroundMark x1="64080" y1="3862" x2="64080" y2="3862"/>
                        <a14:foregroundMark x1="61782" y1="3659" x2="61782" y2="3659"/>
                        <a14:foregroundMark x1="95977" y1="34350" x2="95977" y2="34350"/>
                        <a14:foregroundMark x1="97701" y1="33943" x2="97701" y2="33943"/>
                      </a14:backgroundRemoval>
                    </a14:imgEffect>
                  </a14:imgLayer>
                </a14:imgProps>
              </a:ext>
              <a:ext uri="{28A0092B-C50C-407E-A947-70E740481C1C}">
                <a14:useLocalDpi xmlns:a14="http://schemas.microsoft.com/office/drawing/2010/main" val="0"/>
              </a:ext>
            </a:extLst>
          </a:blip>
          <a:srcRect/>
          <a:stretch>
            <a:fillRect/>
          </a:stretch>
        </p:blipFill>
        <p:spPr bwMode="auto">
          <a:xfrm>
            <a:off x="8877300" y="2171700"/>
            <a:ext cx="3314700" cy="46863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583B8294-9D6C-8560-2860-ABDEB816D47D}"/>
              </a:ext>
            </a:extLst>
          </p:cNvPr>
          <p:cNvSpPr txBox="1"/>
          <p:nvPr/>
        </p:nvSpPr>
        <p:spPr>
          <a:xfrm>
            <a:off x="3616960" y="609600"/>
            <a:ext cx="5293360" cy="1323439"/>
          </a:xfrm>
          <a:prstGeom prst="rect">
            <a:avLst/>
          </a:prstGeom>
          <a:noFill/>
        </p:spPr>
        <p:txBody>
          <a:bodyPr wrap="square" rtlCol="0">
            <a:spAutoFit/>
          </a:bodyPr>
          <a:lstStyle/>
          <a:p>
            <a:pPr algn="ctr"/>
            <a:r>
              <a:rPr lang="en-US" sz="4000" b="1" dirty="0">
                <a:latin typeface="Cambria" panose="02040503050406030204" pitchFamily="18" charset="0"/>
                <a:ea typeface="Cambria" panose="02040503050406030204" pitchFamily="18" charset="0"/>
              </a:rPr>
              <a:t>Chia </a:t>
            </a:r>
            <a:r>
              <a:rPr lang="en-US" sz="4000" b="1" dirty="0" err="1">
                <a:latin typeface="Cambria" panose="02040503050406030204" pitchFamily="18" charset="0"/>
                <a:ea typeface="Cambria" panose="02040503050406030204" pitchFamily="18" charset="0"/>
              </a:rPr>
              <a:t>sẻ</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cảm</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xúc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của</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em</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khi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nghe</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bài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hát</a:t>
            </a:r>
            <a:endParaRPr lang="en-US" sz="4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14342979"/>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Lê Thị Yến Nhi">
            <a:extLst>
              <a:ext uri="{FF2B5EF4-FFF2-40B4-BE49-F238E27FC236}">
                <a16:creationId xmlns:a16="http://schemas.microsoft.com/office/drawing/2014/main" xmlns="" id="{55983BEE-9539-4B14-90FE-8716C431F8D8}"/>
              </a:ext>
            </a:extLst>
          </p:cNvPr>
          <p:cNvPicPr>
            <a:picLocks noChangeAspect="1"/>
          </p:cNvPicPr>
          <p:nvPr/>
        </p:nvPicPr>
        <p:blipFill rotWithShape="1">
          <a:blip r:embed="rId3"/>
          <a:srcRect l="12156" r="13768"/>
          <a:stretch/>
        </p:blipFill>
        <p:spPr>
          <a:xfrm rot="16200000">
            <a:off x="2645227" y="-2688773"/>
            <a:ext cx="6858002" cy="12235544"/>
          </a:xfrm>
          <a:prstGeom prst="rect">
            <a:avLst/>
          </a:prstGeom>
        </p:spPr>
      </p:pic>
      <p:pic>
        <p:nvPicPr>
          <p:cNvPr id="16" name="图片 15">
            <a:extLst>
              <a:ext uri="{FF2B5EF4-FFF2-40B4-BE49-F238E27FC236}">
                <a16:creationId xmlns:a16="http://schemas.microsoft.com/office/drawing/2014/main" xmlns="" id="{BEFC38D6-2CE6-456C-AF52-B15C31F4CE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9336" y="4949862"/>
            <a:ext cx="1302512" cy="1340541"/>
          </a:xfrm>
          <a:prstGeom prst="rect">
            <a:avLst/>
          </a:prstGeom>
        </p:spPr>
      </p:pic>
      <p:pic>
        <p:nvPicPr>
          <p:cNvPr id="7" name="Picture 6">
            <a:extLst>
              <a:ext uri="{FF2B5EF4-FFF2-40B4-BE49-F238E27FC236}">
                <a16:creationId xmlns:a16="http://schemas.microsoft.com/office/drawing/2014/main" xmlns="" id="{80938525-1BAA-8F17-1F4B-4358E31DA7D8}"/>
              </a:ext>
            </a:extLst>
          </p:cNvPr>
          <p:cNvPicPr>
            <a:picLocks noChangeAspect="1"/>
          </p:cNvPicPr>
          <p:nvPr/>
        </p:nvPicPr>
        <p:blipFill>
          <a:blip r:embed="rId5"/>
          <a:stretch>
            <a:fillRect/>
          </a:stretch>
        </p:blipFill>
        <p:spPr>
          <a:xfrm>
            <a:off x="-108690" y="2500066"/>
            <a:ext cx="2408129" cy="1286367"/>
          </a:xfrm>
          <a:prstGeom prst="rect">
            <a:avLst/>
          </a:prstGeom>
        </p:spPr>
      </p:pic>
      <p:pic>
        <p:nvPicPr>
          <p:cNvPr id="11" name="Picture 10">
            <a:extLst>
              <a:ext uri="{FF2B5EF4-FFF2-40B4-BE49-F238E27FC236}">
                <a16:creationId xmlns:a16="http://schemas.microsoft.com/office/drawing/2014/main" xmlns="" id="{4C189D00-8DA9-F9EE-FE2E-4DDA43E2AACF}"/>
              </a:ext>
            </a:extLst>
          </p:cNvPr>
          <p:cNvPicPr>
            <a:picLocks noChangeAspect="1"/>
          </p:cNvPicPr>
          <p:nvPr/>
        </p:nvPicPr>
        <p:blipFill>
          <a:blip r:embed="rId6"/>
          <a:stretch>
            <a:fillRect/>
          </a:stretch>
        </p:blipFill>
        <p:spPr>
          <a:xfrm>
            <a:off x="2875853" y="3422037"/>
            <a:ext cx="7297544" cy="2414225"/>
          </a:xfrm>
          <a:prstGeom prst="rect">
            <a:avLst/>
          </a:prstGeom>
        </p:spPr>
      </p:pic>
      <p:pic>
        <p:nvPicPr>
          <p:cNvPr id="12" name="Picture 11">
            <a:extLst>
              <a:ext uri="{FF2B5EF4-FFF2-40B4-BE49-F238E27FC236}">
                <a16:creationId xmlns:a16="http://schemas.microsoft.com/office/drawing/2014/main" xmlns="" id="{4E871A64-9A2A-971B-41D6-92E425188F11}"/>
              </a:ext>
            </a:extLst>
          </p:cNvPr>
          <p:cNvPicPr>
            <a:picLocks noChangeAspect="1"/>
          </p:cNvPicPr>
          <p:nvPr/>
        </p:nvPicPr>
        <p:blipFill>
          <a:blip r:embed="rId7"/>
          <a:stretch>
            <a:fillRect/>
          </a:stretch>
        </p:blipFill>
        <p:spPr>
          <a:xfrm>
            <a:off x="1932084" y="1454184"/>
            <a:ext cx="8023031" cy="2139881"/>
          </a:xfrm>
          <a:prstGeom prst="rect">
            <a:avLst/>
          </a:prstGeom>
        </p:spPr>
      </p:pic>
      <p:sp>
        <p:nvSpPr>
          <p:cNvPr id="8" name="Rectangle 7"/>
          <p:cNvSpPr/>
          <p:nvPr/>
        </p:nvSpPr>
        <p:spPr>
          <a:xfrm>
            <a:off x="1581123" y="351697"/>
            <a:ext cx="9528228" cy="954107"/>
          </a:xfrm>
          <a:prstGeom prst="rect">
            <a:avLst/>
          </a:prstGeom>
        </p:spPr>
        <p:txBody>
          <a:bodyPr wrap="square">
            <a:spAutoFit/>
          </a:bodyPr>
          <a:lstStyle/>
          <a:p>
            <a:pPr algn="ctr"/>
            <a:r>
              <a:rPr lang="en-US" sz="2800" b="1" dirty="0">
                <a:latin typeface="Times New Roman" panose="02020603050405020304" pitchFamily="18" charset="0"/>
                <a:cs typeface="Times New Roman" panose="02020603050405020304" pitchFamily="18" charset="0"/>
              </a:rPr>
              <a:t>UBND QUẬN DƯƠNG KINH</a:t>
            </a:r>
          </a:p>
          <a:p>
            <a:pPr algn="ctr"/>
            <a:r>
              <a:rPr lang="en-US" sz="2800" b="1" dirty="0">
                <a:latin typeface="Times New Roman" panose="02020603050405020304" pitchFamily="18" charset="0"/>
                <a:cs typeface="Times New Roman" panose="02020603050405020304" pitchFamily="18" charset="0"/>
              </a:rPr>
              <a:t>TRƯỜNG TIỂU HỌC ANH DŨNG</a:t>
            </a:r>
          </a:p>
        </p:txBody>
      </p:sp>
    </p:spTree>
    <p:extLst>
      <p:ext uri="{BB962C8B-B14F-4D97-AF65-F5344CB8AC3E}">
        <p14:creationId xmlns:p14="http://schemas.microsoft.com/office/powerpoint/2010/main" val="1943124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7000"/>
          </a:stretch>
        </a:blipFill>
        <a:effectLst/>
      </p:bgPr>
    </p:bg>
    <p:spTree>
      <p:nvGrpSpPr>
        <p:cNvPr id="1" name=""/>
        <p:cNvGrpSpPr/>
        <p:nvPr/>
      </p:nvGrpSpPr>
      <p:grpSpPr>
        <a:xfrm>
          <a:off x="0" y="0"/>
          <a:ext cx="0" cy="0"/>
          <a:chOff x="0" y="0"/>
          <a:chExt cx="0" cy="0"/>
        </a:xfrm>
      </p:grpSpPr>
      <p:pic>
        <p:nvPicPr>
          <p:cNvPr id="4100" name="Picture 4" descr="Cheerful happy cute girl waving raised hand to say hello logo hand drawn cartoon art illustration">
            <a:extLst>
              <a:ext uri="{FF2B5EF4-FFF2-40B4-BE49-F238E27FC236}">
                <a16:creationId xmlns:a16="http://schemas.microsoft.com/office/drawing/2014/main" xmlns="" id="{6D6FF214-AC59-04CA-CD16-FF0530AD25C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80" b="93613" l="9904" r="89936">
                        <a14:foregroundMark x1="34505" y1="27146" x2="30990" y2="32735"/>
                        <a14:foregroundMark x1="50000" y1="63473" x2="50479" y2="74451"/>
                        <a14:foregroundMark x1="45847" y1="65868" x2="48722" y2="71457"/>
                        <a14:foregroundMark x1="36901" y1="29741" x2="27476" y2="40918"/>
                        <a14:foregroundMark x1="30032" y1="28144" x2="30032" y2="32735"/>
                        <a14:foregroundMark x1="53514" y1="93613" x2="53514" y2="93613"/>
                        <a14:foregroundMark x1="48403" y1="92016" x2="48403" y2="92016"/>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1108300"/>
            <a:ext cx="7184256" cy="57497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ình ảnh Nguyên Tố Bằng Tay Hoa Hướng Dương PNG , Clipart Hướng Dương, Vẽ  Tay Phong Cách, Hoa Hướng Dương PNG miễn phí tải tập tin PSDComment và  Vector">
            <a:extLst>
              <a:ext uri="{FF2B5EF4-FFF2-40B4-BE49-F238E27FC236}">
                <a16:creationId xmlns:a16="http://schemas.microsoft.com/office/drawing/2014/main" xmlns="" id="{0581A476-CF79-B7C5-23BE-FC1FB2D13A3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01782" y="3190725"/>
            <a:ext cx="4050281" cy="405028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7E32DBE8-1CB8-FEC6-4EA8-B606912DB183}"/>
              </a:ext>
            </a:extLst>
          </p:cNvPr>
          <p:cNvPicPr>
            <a:picLocks noChangeAspect="1"/>
          </p:cNvPicPr>
          <p:nvPr/>
        </p:nvPicPr>
        <p:blipFill>
          <a:blip r:embed="rId7"/>
          <a:stretch>
            <a:fillRect/>
          </a:stretch>
        </p:blipFill>
        <p:spPr>
          <a:xfrm>
            <a:off x="1261556" y="0"/>
            <a:ext cx="7291448" cy="6626926"/>
          </a:xfrm>
          <a:prstGeom prst="rect">
            <a:avLst/>
          </a:prstGeom>
        </p:spPr>
      </p:pic>
    </p:spTree>
    <p:extLst>
      <p:ext uri="{BB962C8B-B14F-4D97-AF65-F5344CB8AC3E}">
        <p14:creationId xmlns:p14="http://schemas.microsoft.com/office/powerpoint/2010/main" val="32112699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F3329E0A-2977-75FA-49E4-7E76CE7B6AA2}"/>
              </a:ext>
            </a:extLst>
          </p:cNvPr>
          <p:cNvGrpSpPr/>
          <p:nvPr/>
        </p:nvGrpSpPr>
        <p:grpSpPr>
          <a:xfrm>
            <a:off x="2611226" y="500284"/>
            <a:ext cx="7371760" cy="2224724"/>
            <a:chOff x="2153566" y="394277"/>
            <a:chExt cx="7353140" cy="2083553"/>
          </a:xfrm>
        </p:grpSpPr>
        <p:sp>
          <p:nvSpPr>
            <p:cNvPr id="10" name="Scroll: Horizontal 9">
              <a:extLst>
                <a:ext uri="{FF2B5EF4-FFF2-40B4-BE49-F238E27FC236}">
                  <a16:creationId xmlns:a16="http://schemas.microsoft.com/office/drawing/2014/main" xmlns="" id="{90521A8C-0199-356A-3672-BAC5CCB9298A}"/>
                </a:ext>
              </a:extLst>
            </p:cNvPr>
            <p:cNvSpPr/>
            <p:nvPr/>
          </p:nvSpPr>
          <p:spPr>
            <a:xfrm>
              <a:off x="2153566" y="394277"/>
              <a:ext cx="7353140" cy="2083553"/>
            </a:xfrm>
            <a:prstGeom prst="horizontalScroll">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TextBox 10">
              <a:extLst>
                <a:ext uri="{FF2B5EF4-FFF2-40B4-BE49-F238E27FC236}">
                  <a16:creationId xmlns:a16="http://schemas.microsoft.com/office/drawing/2014/main" xmlns="" id="{4CEFD0EB-59BE-E3D0-303A-5F961C27B500}"/>
                </a:ext>
              </a:extLst>
            </p:cNvPr>
            <p:cNvSpPr txBox="1"/>
            <p:nvPr/>
          </p:nvSpPr>
          <p:spPr>
            <a:xfrm>
              <a:off x="2572178" y="725760"/>
              <a:ext cx="6827333" cy="1470056"/>
            </a:xfrm>
            <a:prstGeom prst="rect">
              <a:avLst/>
            </a:prstGeom>
            <a:noFill/>
          </p:spPr>
          <p:txBody>
            <a:bodyPr wrap="square" rtlCol="0">
              <a:spAutoFit/>
            </a:bodyPr>
            <a:lstStyle/>
            <a:p>
              <a:pPr marL="0" marR="0" algn="ctr">
                <a:spcBef>
                  <a:spcPts val="0"/>
                </a:spcBef>
                <a:spcAft>
                  <a:spcPts val="1000"/>
                </a:spcAft>
              </a:pPr>
              <a:r>
                <a:rPr lang="vi-VN" sz="3200" b="1" dirty="0">
                  <a:solidFill>
                    <a:srgbClr val="FF0000"/>
                  </a:solidFill>
                  <a:effectLst/>
                  <a:latin typeface="Calibri" panose="020F0502020204030204" pitchFamily="34" charset="0"/>
                  <a:ea typeface="SimSun" panose="02010600030101010101" pitchFamily="2" charset="-122"/>
                  <a:cs typeface="Calibri" panose="020F0502020204030204" pitchFamily="34" charset="0"/>
                </a:rPr>
                <a:t>Hoạt động 1: Thảo luận về các vấn đề thường nảy sinh giữa bạn bè trong học tập và rèn luyện</a:t>
              </a:r>
              <a:endParaRPr lang="en-US" sz="32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grpSp>
      <p:pic>
        <p:nvPicPr>
          <p:cNvPr id="2" name="Picture 1">
            <a:extLst>
              <a:ext uri="{FF2B5EF4-FFF2-40B4-BE49-F238E27FC236}">
                <a16:creationId xmlns:a16="http://schemas.microsoft.com/office/drawing/2014/main" xmlns="" id="{BC37E3AB-FD1F-AE65-4FBC-7FC1228EE0C1}"/>
              </a:ext>
            </a:extLst>
          </p:cNvPr>
          <p:cNvPicPr>
            <a:picLocks noChangeAspect="1"/>
          </p:cNvPicPr>
          <p:nvPr/>
        </p:nvPicPr>
        <p:blipFill>
          <a:blip r:embed="rId4"/>
          <a:stretch>
            <a:fillRect/>
          </a:stretch>
        </p:blipFill>
        <p:spPr>
          <a:xfrm>
            <a:off x="206100" y="88361"/>
            <a:ext cx="3407959" cy="707197"/>
          </a:xfrm>
          <a:prstGeom prst="rect">
            <a:avLst/>
          </a:prstGeom>
        </p:spPr>
      </p:pic>
    </p:spTree>
    <p:extLst>
      <p:ext uri="{BB962C8B-B14F-4D97-AF65-F5344CB8AC3E}">
        <p14:creationId xmlns:p14="http://schemas.microsoft.com/office/powerpoint/2010/main" val="20524715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9" name="矩形: 圆角 28">
            <a:extLst>
              <a:ext uri="{FF2B5EF4-FFF2-40B4-BE49-F238E27FC236}">
                <a16:creationId xmlns:a16="http://schemas.microsoft.com/office/drawing/2014/main" xmlns="" id="{B9CF37E1-1654-D8F5-8E70-0898ADD99DD3}"/>
              </a:ext>
            </a:extLst>
          </p:cNvPr>
          <p:cNvSpPr/>
          <p:nvPr/>
        </p:nvSpPr>
        <p:spPr>
          <a:xfrm>
            <a:off x="401647" y="233680"/>
            <a:ext cx="11402960" cy="641095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TextBox 18">
            <a:extLst>
              <a:ext uri="{FF2B5EF4-FFF2-40B4-BE49-F238E27FC236}">
                <a16:creationId xmlns:a16="http://schemas.microsoft.com/office/drawing/2014/main" xmlns="" id="{7E87530D-499B-44E1-94EF-E76B014E376E}"/>
              </a:ext>
            </a:extLst>
          </p:cNvPr>
          <p:cNvSpPr txBox="1"/>
          <p:nvPr/>
        </p:nvSpPr>
        <p:spPr>
          <a:xfrm>
            <a:off x="1140743" y="311456"/>
            <a:ext cx="10177497"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Chia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sẻ</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những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vấn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đề</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thường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nảy</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sinh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giữa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bạn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bè</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trong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học</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tập</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rèn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luyện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pic>
        <p:nvPicPr>
          <p:cNvPr id="3" name="Picture 2">
            <a:extLst>
              <a:ext uri="{FF2B5EF4-FFF2-40B4-BE49-F238E27FC236}">
                <a16:creationId xmlns:a16="http://schemas.microsoft.com/office/drawing/2014/main" xmlns="" id="{D48431AA-31E4-027B-B8C3-62D9B7B5852C}"/>
              </a:ext>
            </a:extLst>
          </p:cNvPr>
          <p:cNvPicPr>
            <a:picLocks noChangeAspect="1"/>
          </p:cNvPicPr>
          <p:nvPr/>
        </p:nvPicPr>
        <p:blipFill>
          <a:blip r:embed="rId4"/>
          <a:stretch>
            <a:fillRect/>
          </a:stretch>
        </p:blipFill>
        <p:spPr>
          <a:xfrm>
            <a:off x="934720" y="2057672"/>
            <a:ext cx="10556240" cy="2505437"/>
          </a:xfrm>
          <a:prstGeom prst="rect">
            <a:avLst/>
          </a:prstGeom>
        </p:spPr>
      </p:pic>
    </p:spTree>
    <p:extLst>
      <p:ext uri="{BB962C8B-B14F-4D97-AF65-F5344CB8AC3E}">
        <p14:creationId xmlns:p14="http://schemas.microsoft.com/office/powerpoint/2010/main" val="231333368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6" name="矩形: 圆角 28">
            <a:extLst>
              <a:ext uri="{FF2B5EF4-FFF2-40B4-BE49-F238E27FC236}">
                <a16:creationId xmlns:a16="http://schemas.microsoft.com/office/drawing/2014/main" xmlns="" id="{70FAC849-751A-F5E2-EDEC-F371774ECAAA}"/>
              </a:ext>
            </a:extLst>
          </p:cNvPr>
          <p:cNvSpPr/>
          <p:nvPr/>
        </p:nvSpPr>
        <p:spPr>
          <a:xfrm>
            <a:off x="394520" y="375767"/>
            <a:ext cx="11402960" cy="6106465"/>
          </a:xfrm>
          <a:prstGeom prst="roundRect">
            <a:avLst/>
          </a:prstGeom>
          <a:solidFill>
            <a:schemeClr val="bg1">
              <a:alpha val="90000"/>
            </a:schemeClr>
          </a:solidFill>
          <a:ln w="34925" cap="rnd">
            <a:solidFill>
              <a:schemeClr val="accent6">
                <a:lumMod val="7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Group 1">
            <a:extLst>
              <a:ext uri="{FF2B5EF4-FFF2-40B4-BE49-F238E27FC236}">
                <a16:creationId xmlns:a16="http://schemas.microsoft.com/office/drawing/2014/main" xmlns="" id="{6786D23C-2E60-679D-175D-6960240908AE}"/>
              </a:ext>
            </a:extLst>
          </p:cNvPr>
          <p:cNvGrpSpPr/>
          <p:nvPr/>
        </p:nvGrpSpPr>
        <p:grpSpPr>
          <a:xfrm>
            <a:off x="190289" y="2984562"/>
            <a:ext cx="5907431" cy="3202878"/>
            <a:chOff x="5890049" y="1511362"/>
            <a:chExt cx="5907431" cy="3202878"/>
          </a:xfrm>
        </p:grpSpPr>
        <p:pic>
          <p:nvPicPr>
            <p:cNvPr id="10" name="Picture 9">
              <a:extLst>
                <a:ext uri="{FF2B5EF4-FFF2-40B4-BE49-F238E27FC236}">
                  <a16:creationId xmlns:a16="http://schemas.microsoft.com/office/drawing/2014/main" xmlns="" id="{7212718D-36C0-BC26-3070-2A26452AF83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41132" y1="60000" x2="41321" y2="60198"/>
                          <a14:foregroundMark x1="41038" y1="58218" x2="41038" y2="58218"/>
                          <a14:foregroundMark x1="41698" y1="59604" x2="41698" y2="59604"/>
                          <a14:foregroundMark x1="39151" y1="73267" x2="39151" y2="73267"/>
                          <a14:foregroundMark x1="40094" y1="75050" x2="40094" y2="75050"/>
                          <a14:foregroundMark x1="36792" y1="74257" x2="36792" y2="74257"/>
                          <a14:foregroundMark x1="35755" y1="75050" x2="35755" y2="75050"/>
                          <a14:foregroundMark x1="36981" y1="75446" x2="36981" y2="75446"/>
                          <a14:foregroundMark x1="36981" y1="69109" x2="36981" y2="69109"/>
                          <a14:foregroundMark x1="36981" y1="69703" x2="36981" y2="69703"/>
                          <a14:backgroundMark x1="38585" y1="71287" x2="38585" y2="71287"/>
                        </a14:backgroundRemoval>
                      </a14:imgEffect>
                    </a14:imgLayer>
                  </a14:imgProps>
                </a:ext>
                <a:ext uri="{28A0092B-C50C-407E-A947-70E740481C1C}">
                  <a14:useLocalDpi xmlns:a14="http://schemas.microsoft.com/office/drawing/2010/main" val="0"/>
                </a:ext>
              </a:extLst>
            </a:blip>
            <a:srcRect l="25698" t="16263" r="51812" b="17707"/>
            <a:stretch/>
          </p:blipFill>
          <p:spPr>
            <a:xfrm>
              <a:off x="10024663" y="1613937"/>
              <a:ext cx="1772817" cy="2479784"/>
            </a:xfrm>
            <a:prstGeom prst="rect">
              <a:avLst/>
            </a:prstGeom>
          </p:spPr>
        </p:pic>
        <p:pic>
          <p:nvPicPr>
            <p:cNvPr id="18" name="Picture 17">
              <a:extLst>
                <a:ext uri="{FF2B5EF4-FFF2-40B4-BE49-F238E27FC236}">
                  <a16:creationId xmlns:a16="http://schemas.microsoft.com/office/drawing/2014/main" xmlns="" id="{28426271-16CB-F21E-68F7-D002DFB73A1E}"/>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17624" b="78218" l="71321" r="95660">
                          <a14:foregroundMark x1="72642" y1="46535" x2="72642" y2="46535"/>
                          <a14:foregroundMark x1="71321" y1="46139" x2="71321" y2="46139"/>
                          <a14:foregroundMark x1="85566" y1="39208" x2="82358" y2="58020"/>
                          <a14:foregroundMark x1="86321" y1="44356" x2="88491" y2="45545"/>
                          <a14:foregroundMark x1="80472" y1="41584" x2="78774" y2="46139"/>
                          <a14:foregroundMark x1="95660" y1="46139" x2="95660" y2="46139"/>
                        </a14:backgroundRemoval>
                      </a14:imgEffect>
                    </a14:imgLayer>
                  </a14:imgProps>
                </a:ext>
                <a:ext uri="{28A0092B-C50C-407E-A947-70E740481C1C}">
                  <a14:useLocalDpi xmlns:a14="http://schemas.microsoft.com/office/drawing/2010/main" val="0"/>
                </a:ext>
              </a:extLst>
            </a:blip>
            <a:srcRect l="70037" t="10048" r="2382" b="14064"/>
            <a:stretch/>
          </p:blipFill>
          <p:spPr>
            <a:xfrm>
              <a:off x="5890049" y="1511362"/>
              <a:ext cx="2078128" cy="2724151"/>
            </a:xfrm>
            <a:prstGeom prst="rect">
              <a:avLst/>
            </a:prstGeom>
          </p:spPr>
        </p:pic>
        <p:pic>
          <p:nvPicPr>
            <p:cNvPr id="8" name="Picture 7">
              <a:extLst>
                <a:ext uri="{FF2B5EF4-FFF2-40B4-BE49-F238E27FC236}">
                  <a16:creationId xmlns:a16="http://schemas.microsoft.com/office/drawing/2014/main" xmlns="" id="{2966943F-4745-7102-7072-527E1B58C42E}"/>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9901" b="89901" l="3302" r="90000">
                          <a14:foregroundMark x1="18774" y1="28911" x2="18679" y2="45941"/>
                          <a14:foregroundMark x1="6887" y1="48317" x2="8113" y2="52673"/>
                          <a14:foregroundMark x1="13208" y1="49901" x2="15000" y2="52277"/>
                          <a14:foregroundMark x1="16226" y1="54059" x2="16226" y2="54059"/>
                          <a14:foregroundMark x1="17547" y1="59010" x2="18868" y2="69505"/>
                          <a14:foregroundMark x1="15283" y1="48119" x2="16981" y2="57822"/>
                          <a14:foregroundMark x1="15943" y1="43960" x2="16792" y2="51089"/>
                          <a14:foregroundMark x1="19811" y1="46733" x2="20283" y2="48515"/>
                          <a14:foregroundMark x1="12075" y1="45149" x2="12642" y2="48515"/>
                          <a14:foregroundMark x1="3302" y1="51287" x2="3302" y2="51287"/>
                          <a14:foregroundMark x1="20849" y1="61188" x2="20849" y2="61188"/>
                          <a14:foregroundMark x1="18868" y1="73861" x2="18868" y2="73861"/>
                          <a14:foregroundMark x1="17264" y1="72673" x2="17264" y2="72673"/>
                        </a14:backgroundRemoval>
                      </a14:imgEffect>
                    </a14:imgLayer>
                  </a14:imgProps>
                </a:ext>
                <a:ext uri="{28A0092B-C50C-407E-A947-70E740481C1C}">
                  <a14:useLocalDpi xmlns:a14="http://schemas.microsoft.com/office/drawing/2010/main" val="0"/>
                </a:ext>
              </a:extLst>
            </a:blip>
            <a:srcRect l="2274" t="16507" r="72588" b="17464"/>
            <a:stretch/>
          </p:blipFill>
          <p:spPr>
            <a:xfrm>
              <a:off x="8506234" y="1613937"/>
              <a:ext cx="1981604" cy="2479785"/>
            </a:xfrm>
            <a:prstGeom prst="rect">
              <a:avLst/>
            </a:prstGeom>
          </p:spPr>
        </p:pic>
        <p:pic>
          <p:nvPicPr>
            <p:cNvPr id="20" name="Picture 19">
              <a:extLst>
                <a:ext uri="{FF2B5EF4-FFF2-40B4-BE49-F238E27FC236}">
                  <a16:creationId xmlns:a16="http://schemas.microsoft.com/office/drawing/2014/main" xmlns="" id="{64B669C0-6319-0461-2640-C7F9ED59C711}"/>
                </a:ext>
              </a:extLst>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23762" b="76634" l="52453" r="69340">
                          <a14:foregroundMark x1="60849" y1="26337" x2="60849" y2="26337"/>
                          <a14:foregroundMark x1="60755" y1="23960" x2="60755" y2="23960"/>
                          <a14:foregroundMark x1="69340" y1="36832" x2="69340" y2="36832"/>
                          <a14:foregroundMark x1="59811" y1="43168" x2="59811" y2="47921"/>
                          <a14:foregroundMark x1="63491" y1="75248" x2="63491" y2="75248"/>
                        </a14:backgroundRemoval>
                      </a14:imgEffect>
                    </a14:imgLayer>
                  </a14:imgProps>
                </a:ext>
                <a:ext uri="{28A0092B-C50C-407E-A947-70E740481C1C}">
                  <a14:useLocalDpi xmlns:a14="http://schemas.microsoft.com/office/drawing/2010/main" val="0"/>
                </a:ext>
              </a:extLst>
            </a:blip>
            <a:srcRect l="50566" t="19657" r="29266" b="16837"/>
            <a:stretch/>
          </p:blipFill>
          <p:spPr>
            <a:xfrm>
              <a:off x="7428443" y="1764598"/>
              <a:ext cx="1653022" cy="2479785"/>
            </a:xfrm>
            <a:prstGeom prst="rect">
              <a:avLst/>
            </a:prstGeom>
          </p:spPr>
        </p:pic>
        <p:sp>
          <p:nvSpPr>
            <p:cNvPr id="21" name="Rectangle: Rounded Corners 20">
              <a:extLst>
                <a:ext uri="{FF2B5EF4-FFF2-40B4-BE49-F238E27FC236}">
                  <a16:creationId xmlns:a16="http://schemas.microsoft.com/office/drawing/2014/main" xmlns="" id="{44495835-85B3-0A28-9DA2-6BF467FEDA70}"/>
                </a:ext>
              </a:extLst>
            </p:cNvPr>
            <p:cNvSpPr/>
            <p:nvPr/>
          </p:nvSpPr>
          <p:spPr>
            <a:xfrm>
              <a:off x="6672807" y="3597947"/>
              <a:ext cx="4555352" cy="1116293"/>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Thảo</a:t>
              </a:r>
              <a:r>
                <a:rPr kumimoji="0" lang="en-US" sz="4000" b="1" i="0"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luận</a:t>
              </a:r>
              <a:r>
                <a:rPr kumimoji="0" lang="en-US" sz="4000" b="1" i="0"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nhóm</a:t>
              </a:r>
              <a:endPar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sp>
        <p:nvSpPr>
          <p:cNvPr id="3" name="Speech Bubble: Rectangle with Corners Rounded 2">
            <a:extLst>
              <a:ext uri="{FF2B5EF4-FFF2-40B4-BE49-F238E27FC236}">
                <a16:creationId xmlns:a16="http://schemas.microsoft.com/office/drawing/2014/main" xmlns="" id="{580CD9EA-0469-C0B0-6D07-4E9DF7F7F6D3}"/>
              </a:ext>
            </a:extLst>
          </p:cNvPr>
          <p:cNvSpPr/>
          <p:nvPr/>
        </p:nvSpPr>
        <p:spPr>
          <a:xfrm>
            <a:off x="3190240" y="1036320"/>
            <a:ext cx="5984240" cy="1483360"/>
          </a:xfrm>
          <a:prstGeom prst="wedgeRoundRectCallout">
            <a:avLst>
              <a:gd name="adj1" fmla="val -22361"/>
              <a:gd name="adj2" fmla="val 67702"/>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dirty="0">
                <a:latin typeface="Cambria" panose="02040503050406030204" pitchFamily="18" charset="0"/>
                <a:ea typeface="Cambria" panose="02040503050406030204" pitchFamily="18" charset="0"/>
              </a:rPr>
              <a:t>Đưa ra tình huống có thật từng xảy ra ở lớp.</a:t>
            </a:r>
            <a:endParaRPr lang="en-US" sz="3600" dirty="0">
              <a:latin typeface="Cambria" panose="02040503050406030204" pitchFamily="18" charset="0"/>
              <a:ea typeface="Cambria" panose="02040503050406030204" pitchFamily="18" charset="0"/>
            </a:endParaRPr>
          </a:p>
        </p:txBody>
      </p:sp>
      <p:sp>
        <p:nvSpPr>
          <p:cNvPr id="4" name="Speech Bubble: Rectangle with Corners Rounded 3">
            <a:extLst>
              <a:ext uri="{FF2B5EF4-FFF2-40B4-BE49-F238E27FC236}">
                <a16:creationId xmlns:a16="http://schemas.microsoft.com/office/drawing/2014/main" xmlns="" id="{2B92375F-3A0D-AE72-6600-E5A96CBCD2BD}"/>
              </a:ext>
            </a:extLst>
          </p:cNvPr>
          <p:cNvSpPr/>
          <p:nvPr/>
        </p:nvSpPr>
        <p:spPr>
          <a:xfrm>
            <a:off x="6065520" y="3058160"/>
            <a:ext cx="5872480" cy="1747520"/>
          </a:xfrm>
          <a:prstGeom prst="wedgeRoundRectCallout">
            <a:avLst>
              <a:gd name="adj1" fmla="val -22361"/>
              <a:gd name="adj2" fmla="val 67702"/>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a:latin typeface="Cambria" panose="02040503050406030204" pitchFamily="18" charset="0"/>
                <a:ea typeface="Cambria" panose="02040503050406030204" pitchFamily="18" charset="0"/>
              </a:rPr>
              <a:t>Mô tả cảm xúc của mình, của các bạn khi chứng kiến hoặc là người gặp phải tình huống ấy. </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0825634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LIDE.ICON" val="#176907;#407080;"/>
</p:tagLst>
</file>

<file path=ppt/theme/theme1.xml><?xml version="1.0" encoding="utf-8"?>
<a:theme xmlns:a="http://schemas.openxmlformats.org/drawingml/2006/main" name="Office 主题​​">
  <a:themeElements>
    <a:clrScheme name="自定义 4500">
      <a:dk1>
        <a:sysClr val="windowText" lastClr="000000"/>
      </a:dk1>
      <a:lt1>
        <a:sysClr val="window" lastClr="FFFFFF"/>
      </a:lt1>
      <a:dk2>
        <a:srgbClr val="44546A"/>
      </a:dk2>
      <a:lt2>
        <a:srgbClr val="E7E6E6"/>
      </a:lt2>
      <a:accent1>
        <a:srgbClr val="FF945F"/>
      </a:accent1>
      <a:accent2>
        <a:srgbClr val="CD88E2"/>
      </a:accent2>
      <a:accent3>
        <a:srgbClr val="FF945F"/>
      </a:accent3>
      <a:accent4>
        <a:srgbClr val="CD88E2"/>
      </a:accent4>
      <a:accent5>
        <a:srgbClr val="FF945F"/>
      </a:accent5>
      <a:accent6>
        <a:srgbClr val="CD88E2"/>
      </a:accent6>
      <a:hlink>
        <a:srgbClr val="FF945F"/>
      </a:hlink>
      <a:folHlink>
        <a:srgbClr val="CD88E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阿里巴巴普惠">
      <a:majorFont>
        <a:latin typeface="阿里巴巴普惠体"/>
        <a:ea typeface="阿里巴巴普惠体"/>
        <a:cs typeface=""/>
      </a:majorFont>
      <a:minorFont>
        <a:latin typeface="阿里巴巴普惠体"/>
        <a:ea typeface="阿里巴巴普惠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TotalTime>
  <Words>468</Words>
  <Application>Microsoft Office PowerPoint</Application>
  <PresentationFormat>Custom</PresentationFormat>
  <Paragraphs>47</Paragraphs>
  <Slides>18</Slides>
  <Notes>10</Notes>
  <HiddenSlides>0</HiddenSlides>
  <MMClips>1</MMClips>
  <ScaleCrop>false</ScaleCrop>
  <HeadingPairs>
    <vt:vector size="4" baseType="variant">
      <vt:variant>
        <vt:lpstr>Theme</vt:lpstr>
      </vt:variant>
      <vt:variant>
        <vt:i4>2</vt:i4>
      </vt:variant>
      <vt:variant>
        <vt:lpstr>Slide Titles</vt:lpstr>
      </vt:variant>
      <vt:variant>
        <vt:i4>18</vt:i4>
      </vt:variant>
    </vt:vector>
  </HeadingPairs>
  <TitlesOfParts>
    <vt:vector size="20" baseType="lpstr">
      <vt:lpstr>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18</cp:revision>
  <dcterms:created xsi:type="dcterms:W3CDTF">2024-07-26T08:38:26Z</dcterms:created>
  <dcterms:modified xsi:type="dcterms:W3CDTF">2025-04-06T02:59:13Z</dcterms:modified>
</cp:coreProperties>
</file>