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sldIdLst>
    <p:sldId id="4452" r:id="rId6"/>
    <p:sldId id="267" r:id="rId7"/>
    <p:sldId id="258" r:id="rId8"/>
    <p:sldId id="257" r:id="rId9"/>
    <p:sldId id="256" r:id="rId10"/>
    <p:sldId id="269" r:id="rId11"/>
    <p:sldId id="271" r:id="rId12"/>
    <p:sldId id="264" r:id="rId13"/>
    <p:sldId id="263" r:id="rId14"/>
    <p:sldId id="259" r:id="rId15"/>
    <p:sldId id="260" r:id="rId16"/>
    <p:sldId id="262" r:id="rId17"/>
    <p:sldId id="272" r:id="rId18"/>
    <p:sldId id="273" r:id="rId19"/>
    <p:sldId id="274" r:id="rId20"/>
    <p:sldId id="328" r:id="rId21"/>
    <p:sldId id="265" r:id="rId22"/>
    <p:sldId id="330" r:id="rId23"/>
    <p:sldId id="331" r:id="rId24"/>
    <p:sldId id="329" r:id="rId25"/>
    <p:sldId id="332" r:id="rId26"/>
    <p:sldId id="323" r:id="rId27"/>
    <p:sldId id="333" r:id="rId28"/>
    <p:sldId id="334" r:id="rId29"/>
    <p:sldId id="335" r:id="rId30"/>
    <p:sldId id="336" r:id="rId31"/>
    <p:sldId id="337" r:id="rId32"/>
    <p:sldId id="4411" r:id="rId33"/>
    <p:sldId id="4412" r:id="rId34"/>
    <p:sldId id="4413" r:id="rId35"/>
    <p:sldId id="4414" r:id="rId36"/>
    <p:sldId id="4415" r:id="rId37"/>
    <p:sldId id="4416" r:id="rId38"/>
    <p:sldId id="4451" r:id="rId39"/>
    <p:sldId id="282" r:id="rId4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5" d="100"/>
          <a:sy n="45" d="100"/>
        </p:scale>
        <p:origin x="-81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hyperlink" Target="https://www.facebook.com/groups/629898828017053" TargetMode="External"/></Relationships>
</file>

<file path=ppt/slideLayouts/_rels/slideLayout6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hyperlink" Target="https://www.facebook.com/groups/629898828017053" TargetMode="Externa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5.xml"/><Relationship Id="rId5" Type="http://schemas.openxmlformats.org/officeDocument/2006/relationships/hyperlink" Target="https://www.facebook.com/groups/629898828017053" TargetMode="External"/><Relationship Id="rId4" Type="http://schemas.openxmlformats.org/officeDocument/2006/relationships/image" Target="../media/image10.png"/></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8730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3868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4609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3528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34537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25202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4741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3829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9322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7901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7258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90517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3339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84364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803263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16232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18120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6122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57701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29550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7393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70049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8A149D8-4A70-41D9-AFC0-7E23B901CCB5}"/>
              </a:ext>
            </a:extLst>
          </p:cNvPr>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xmlns="" id="{88618212-E8FF-4FD4-8FB3-883F299A75AC}"/>
              </a:ext>
            </a:extLst>
          </p:cNvPr>
          <p:cNvSpPr>
            <a:spLocks noGrp="1"/>
          </p:cNvSpPr>
          <p:nvPr>
            <p:ph type="subTitle" idx="1"/>
          </p:nvPr>
        </p:nvSpPr>
        <p:spPr>
          <a:xfrm>
            <a:off x="2286000" y="5403056"/>
            <a:ext cx="13716000" cy="2483645"/>
          </a:xfrm>
        </p:spPr>
        <p:txBody>
          <a:bodyPr/>
          <a:lstStyle>
            <a:lvl1pPr marL="0" indent="0" algn="ctr">
              <a:buNone/>
              <a:defRPr sz="3600"/>
            </a:lvl1pPr>
            <a:lvl2pPr marL="685733" indent="0" algn="ctr">
              <a:buNone/>
              <a:defRPr sz="3000"/>
            </a:lvl2pPr>
            <a:lvl3pPr marL="1371464" indent="0" algn="ctr">
              <a:buNone/>
              <a:defRPr sz="2850"/>
            </a:lvl3pPr>
            <a:lvl4pPr marL="2057196" indent="0" algn="ctr">
              <a:buNone/>
              <a:defRPr sz="2400"/>
            </a:lvl4pPr>
            <a:lvl5pPr marL="2742927" indent="0" algn="ctr">
              <a:buNone/>
              <a:defRPr sz="2400"/>
            </a:lvl5pPr>
            <a:lvl6pPr marL="3428661" indent="0" algn="ctr">
              <a:buNone/>
              <a:defRPr sz="2400"/>
            </a:lvl6pPr>
            <a:lvl7pPr marL="4114389" indent="0" algn="ctr">
              <a:buNone/>
              <a:defRPr sz="2400"/>
            </a:lvl7pPr>
            <a:lvl8pPr marL="4800120" indent="0" algn="ctr">
              <a:buNone/>
              <a:defRPr sz="2400"/>
            </a:lvl8pPr>
            <a:lvl9pPr marL="5485853"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35AFE8F4-1019-42B5-A6B3-612BBE3D3AB2}"/>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2025/4/3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7A235BCB-8D1F-4843-9FAA-2115EFEF06A9}"/>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A617B696-F410-4BA7-83D8-D542A6E01576}"/>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892387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844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21877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65CC6C4-D67F-4641-8AAA-187D018E506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8694" y="-114228"/>
            <a:ext cx="2261153" cy="2261153"/>
          </a:xfrm>
          <a:prstGeom prst="rect">
            <a:avLst/>
          </a:prstGeom>
        </p:spPr>
      </p:pic>
    </p:spTree>
    <p:extLst>
      <p:ext uri="{BB962C8B-B14F-4D97-AF65-F5344CB8AC3E}">
        <p14:creationId xmlns:p14="http://schemas.microsoft.com/office/powerpoint/2010/main" val="36752065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994DF9B-4DDC-4A9D-AE46-83E81E0C322D}"/>
              </a:ext>
            </a:extLst>
          </p:cNvPr>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F21DAE1-3130-4567-9959-1110033E4179}"/>
              </a:ext>
            </a:extLst>
          </p:cNvPr>
          <p:cNvSpPr>
            <a:spLocks noGrp="1"/>
          </p:cNvSpPr>
          <p:nvPr>
            <p:ph type="body" idx="1"/>
          </p:nvPr>
        </p:nvSpPr>
        <p:spPr>
          <a:xfrm>
            <a:off x="1259684" y="2521745"/>
            <a:ext cx="7736681" cy="1235868"/>
          </a:xfrm>
        </p:spPr>
        <p:txBody>
          <a:bodyPr anchor="b"/>
          <a:lstStyle>
            <a:lvl1pPr marL="0" indent="0">
              <a:buNone/>
              <a:defRPr sz="3600" b="1"/>
            </a:lvl1pPr>
            <a:lvl2pPr marL="685733" indent="0">
              <a:buNone/>
              <a:defRPr sz="3000" b="1"/>
            </a:lvl2pPr>
            <a:lvl3pPr marL="1371464" indent="0">
              <a:buNone/>
              <a:defRPr sz="2850" b="1"/>
            </a:lvl3pPr>
            <a:lvl4pPr marL="2057196" indent="0">
              <a:buNone/>
              <a:defRPr sz="2400" b="1"/>
            </a:lvl4pPr>
            <a:lvl5pPr marL="2742927" indent="0">
              <a:buNone/>
              <a:defRPr sz="2400" b="1"/>
            </a:lvl5pPr>
            <a:lvl6pPr marL="3428661" indent="0">
              <a:buNone/>
              <a:defRPr sz="2400" b="1"/>
            </a:lvl6pPr>
            <a:lvl7pPr marL="4114389" indent="0">
              <a:buNone/>
              <a:defRPr sz="2400" b="1"/>
            </a:lvl7pPr>
            <a:lvl8pPr marL="4800120" indent="0">
              <a:buNone/>
              <a:defRPr sz="2400" b="1"/>
            </a:lvl8pPr>
            <a:lvl9pPr marL="5485853"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DE645D6D-66F1-4517-B5B0-716AAC882D64}"/>
              </a:ext>
            </a:extLst>
          </p:cNvPr>
          <p:cNvSpPr>
            <a:spLocks noGrp="1"/>
          </p:cNvSpPr>
          <p:nvPr>
            <p:ph sz="half" idx="2"/>
          </p:nvPr>
        </p:nvSpPr>
        <p:spPr>
          <a:xfrm>
            <a:off x="1259684" y="3757613"/>
            <a:ext cx="7736681"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E046DA66-9A31-4633-AD4A-8904BEA8620F}"/>
              </a:ext>
            </a:extLst>
          </p:cNvPr>
          <p:cNvSpPr>
            <a:spLocks noGrp="1"/>
          </p:cNvSpPr>
          <p:nvPr>
            <p:ph type="body" sz="quarter" idx="3"/>
          </p:nvPr>
        </p:nvSpPr>
        <p:spPr>
          <a:xfrm>
            <a:off x="9258305" y="2521745"/>
            <a:ext cx="7774782" cy="1235868"/>
          </a:xfrm>
        </p:spPr>
        <p:txBody>
          <a:bodyPr anchor="b"/>
          <a:lstStyle>
            <a:lvl1pPr marL="0" indent="0">
              <a:buNone/>
              <a:defRPr sz="3600" b="1"/>
            </a:lvl1pPr>
            <a:lvl2pPr marL="685733" indent="0">
              <a:buNone/>
              <a:defRPr sz="3000" b="1"/>
            </a:lvl2pPr>
            <a:lvl3pPr marL="1371464" indent="0">
              <a:buNone/>
              <a:defRPr sz="2850" b="1"/>
            </a:lvl3pPr>
            <a:lvl4pPr marL="2057196" indent="0">
              <a:buNone/>
              <a:defRPr sz="2400" b="1"/>
            </a:lvl4pPr>
            <a:lvl5pPr marL="2742927" indent="0">
              <a:buNone/>
              <a:defRPr sz="2400" b="1"/>
            </a:lvl5pPr>
            <a:lvl6pPr marL="3428661" indent="0">
              <a:buNone/>
              <a:defRPr sz="2400" b="1"/>
            </a:lvl6pPr>
            <a:lvl7pPr marL="4114389" indent="0">
              <a:buNone/>
              <a:defRPr sz="2400" b="1"/>
            </a:lvl7pPr>
            <a:lvl8pPr marL="4800120" indent="0">
              <a:buNone/>
              <a:defRPr sz="2400" b="1"/>
            </a:lvl8pPr>
            <a:lvl9pPr marL="5485853"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71A0D373-F544-4F83-85E8-E2C833CCA189}"/>
              </a:ext>
            </a:extLst>
          </p:cNvPr>
          <p:cNvSpPr>
            <a:spLocks noGrp="1"/>
          </p:cNvSpPr>
          <p:nvPr>
            <p:ph sz="quarter" idx="4"/>
          </p:nvPr>
        </p:nvSpPr>
        <p:spPr>
          <a:xfrm>
            <a:off x="9258305" y="3757613"/>
            <a:ext cx="7774782"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3C8F470D-5125-4233-87D4-D01D0D2D015F}"/>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2025/4/3</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14E19AC3-6FBB-4C3D-9D53-67509A057B10}"/>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61469FF4-7B35-435E-85AB-96DE8935ED63}"/>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8959119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3346B948-3475-45E3-B37E-78D4542F0BED}"/>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2025/4/3</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EE7523CA-97BA-4624-9AB4-103E7971957F}"/>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B3C18601-B69F-4E7B-8C0C-CDC6C19977F4}"/>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436303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E887EAC2-5D80-4E77-8BCB-57453E02F861}"/>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2025/4/3</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B1E4476F-7930-46FC-823F-70198CFEEDB1}"/>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EAA43651-7693-42D0-A475-A61039B817CC}"/>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pic>
        <p:nvPicPr>
          <p:cNvPr id="6" name="图片 5">
            <a:extLst>
              <a:ext uri="{FF2B5EF4-FFF2-40B4-BE49-F238E27FC236}">
                <a16:creationId xmlns:a16="http://schemas.microsoft.com/office/drawing/2014/main" xmlns="" id="{E10A1A1B-4109-4FBD-8466-AD8C311BB30A}"/>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7" name="图片 6">
            <a:extLst>
              <a:ext uri="{FF2B5EF4-FFF2-40B4-BE49-F238E27FC236}">
                <a16:creationId xmlns:a16="http://schemas.microsoft.com/office/drawing/2014/main" xmlns="" id="{5686AF2C-FA76-4431-A98D-039591FB49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0882" y="454121"/>
            <a:ext cx="2135138" cy="1079316"/>
          </a:xfrm>
          <a:prstGeom prst="rect">
            <a:avLst/>
          </a:prstGeom>
        </p:spPr>
      </p:pic>
    </p:spTree>
    <p:extLst>
      <p:ext uri="{BB962C8B-B14F-4D97-AF65-F5344CB8AC3E}">
        <p14:creationId xmlns:p14="http://schemas.microsoft.com/office/powerpoint/2010/main" val="1808371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0E6CB70-C6B4-4C9D-8DC2-760BA5D234D0}"/>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AF443CBD-EEAF-44D7-B930-E3573278EF36}"/>
              </a:ext>
            </a:extLst>
          </p:cNvPr>
          <p:cNvSpPr>
            <a:spLocks noGrp="1"/>
          </p:cNvSpPr>
          <p:nvPr>
            <p:ph idx="1"/>
          </p:nvPr>
        </p:nvSpPr>
        <p:spPr>
          <a:xfrm>
            <a:off x="7774782" y="1481146"/>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A8DD62AE-F125-406D-9BD0-93DBF06314F9}"/>
              </a:ext>
            </a:extLst>
          </p:cNvPr>
          <p:cNvSpPr>
            <a:spLocks noGrp="1"/>
          </p:cNvSpPr>
          <p:nvPr>
            <p:ph type="body" sz="half" idx="2"/>
          </p:nvPr>
        </p:nvSpPr>
        <p:spPr>
          <a:xfrm>
            <a:off x="1259683" y="3086104"/>
            <a:ext cx="5898356" cy="5717382"/>
          </a:xfrm>
        </p:spPr>
        <p:txBody>
          <a:bodyPr/>
          <a:lstStyle>
            <a:lvl1pPr marL="0" indent="0">
              <a:buNone/>
              <a:defRPr sz="2400"/>
            </a:lvl1pPr>
            <a:lvl2pPr marL="685733" indent="0">
              <a:buNone/>
              <a:defRPr sz="2250"/>
            </a:lvl2pPr>
            <a:lvl3pPr marL="1371464" indent="0">
              <a:buNone/>
              <a:defRPr sz="1800"/>
            </a:lvl3pPr>
            <a:lvl4pPr marL="2057196" indent="0">
              <a:buNone/>
              <a:defRPr sz="1650"/>
            </a:lvl4pPr>
            <a:lvl5pPr marL="2742927" indent="0">
              <a:buNone/>
              <a:defRPr sz="1650"/>
            </a:lvl5pPr>
            <a:lvl6pPr marL="3428661" indent="0">
              <a:buNone/>
              <a:defRPr sz="1650"/>
            </a:lvl6pPr>
            <a:lvl7pPr marL="4114389" indent="0">
              <a:buNone/>
              <a:defRPr sz="1650"/>
            </a:lvl7pPr>
            <a:lvl8pPr marL="4800120" indent="0">
              <a:buNone/>
              <a:defRPr sz="1650"/>
            </a:lvl8pPr>
            <a:lvl9pPr marL="5485853" indent="0">
              <a:buNone/>
              <a:defRPr sz="16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B47BDD9C-730C-49F2-B16B-BCC609F053C0}"/>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2025/4/3</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C5D68263-D753-4897-990E-A96046AED44D}"/>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B9A1FC13-685E-4773-990D-7617FA0F5225}"/>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7167436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B9A1BD9-D675-4A79-887A-A9AD1DBA4A61}"/>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0F6178CA-313A-40CF-B776-01F3119D74C7}"/>
              </a:ext>
            </a:extLst>
          </p:cNvPr>
          <p:cNvSpPr>
            <a:spLocks noGrp="1"/>
          </p:cNvSpPr>
          <p:nvPr>
            <p:ph type="pic" idx="1"/>
          </p:nvPr>
        </p:nvSpPr>
        <p:spPr>
          <a:xfrm>
            <a:off x="7774782" y="1481146"/>
            <a:ext cx="9258300" cy="7310438"/>
          </a:xfrm>
        </p:spPr>
        <p:txBody>
          <a:bodyPr/>
          <a:lstStyle>
            <a:lvl1pPr marL="0" indent="0">
              <a:buNone/>
              <a:defRPr sz="4800"/>
            </a:lvl1pPr>
            <a:lvl2pPr marL="685733" indent="0">
              <a:buNone/>
              <a:defRPr sz="4200"/>
            </a:lvl2pPr>
            <a:lvl3pPr marL="1371464" indent="0">
              <a:buNone/>
              <a:defRPr sz="3600"/>
            </a:lvl3pPr>
            <a:lvl4pPr marL="2057196" indent="0">
              <a:buNone/>
              <a:defRPr sz="3000"/>
            </a:lvl4pPr>
            <a:lvl5pPr marL="2742927" indent="0">
              <a:buNone/>
              <a:defRPr sz="3000"/>
            </a:lvl5pPr>
            <a:lvl6pPr marL="3428661" indent="0">
              <a:buNone/>
              <a:defRPr sz="3000"/>
            </a:lvl6pPr>
            <a:lvl7pPr marL="4114389" indent="0">
              <a:buNone/>
              <a:defRPr sz="3000"/>
            </a:lvl7pPr>
            <a:lvl8pPr marL="4800120" indent="0">
              <a:buNone/>
              <a:defRPr sz="3000"/>
            </a:lvl8pPr>
            <a:lvl9pPr marL="5485853" indent="0">
              <a:buNone/>
              <a:defRPr sz="3000"/>
            </a:lvl9pPr>
          </a:lstStyle>
          <a:p>
            <a:endParaRPr lang="zh-CN" altLang="en-US"/>
          </a:p>
        </p:txBody>
      </p:sp>
      <p:sp>
        <p:nvSpPr>
          <p:cNvPr id="4" name="文本占位符 3">
            <a:extLst>
              <a:ext uri="{FF2B5EF4-FFF2-40B4-BE49-F238E27FC236}">
                <a16:creationId xmlns:a16="http://schemas.microsoft.com/office/drawing/2014/main" xmlns="" id="{BB6E2773-5C73-4F4E-AA73-F66D28D2FBC0}"/>
              </a:ext>
            </a:extLst>
          </p:cNvPr>
          <p:cNvSpPr>
            <a:spLocks noGrp="1"/>
          </p:cNvSpPr>
          <p:nvPr>
            <p:ph type="body" sz="half" idx="2"/>
          </p:nvPr>
        </p:nvSpPr>
        <p:spPr>
          <a:xfrm>
            <a:off x="1259683" y="3086104"/>
            <a:ext cx="5898356" cy="5717382"/>
          </a:xfrm>
        </p:spPr>
        <p:txBody>
          <a:bodyPr/>
          <a:lstStyle>
            <a:lvl1pPr marL="0" indent="0">
              <a:buNone/>
              <a:defRPr sz="2400"/>
            </a:lvl1pPr>
            <a:lvl2pPr marL="685733" indent="0">
              <a:buNone/>
              <a:defRPr sz="2250"/>
            </a:lvl2pPr>
            <a:lvl3pPr marL="1371464" indent="0">
              <a:buNone/>
              <a:defRPr sz="1800"/>
            </a:lvl3pPr>
            <a:lvl4pPr marL="2057196" indent="0">
              <a:buNone/>
              <a:defRPr sz="1650"/>
            </a:lvl4pPr>
            <a:lvl5pPr marL="2742927" indent="0">
              <a:buNone/>
              <a:defRPr sz="1650"/>
            </a:lvl5pPr>
            <a:lvl6pPr marL="3428661" indent="0">
              <a:buNone/>
              <a:defRPr sz="1650"/>
            </a:lvl6pPr>
            <a:lvl7pPr marL="4114389" indent="0">
              <a:buNone/>
              <a:defRPr sz="1650"/>
            </a:lvl7pPr>
            <a:lvl8pPr marL="4800120" indent="0">
              <a:buNone/>
              <a:defRPr sz="1650"/>
            </a:lvl8pPr>
            <a:lvl9pPr marL="5485853" indent="0">
              <a:buNone/>
              <a:defRPr sz="16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53CDA69B-A346-4098-97C9-EC40B0292A2D}"/>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2025/4/3</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4207FAB4-75BB-4E3B-A692-8D29E77F9A59}"/>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482D7049-1EA6-448B-A6F1-F23FB7CFB00D}"/>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38166824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059BEB7-4804-41D2-8219-C0D3100ECFC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BC38551A-FC9F-4833-ADCF-BC0E3DB5F84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288F1E0-6EF5-422B-9288-511856459AA4}"/>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2025/4/3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78375309-7537-47FC-A314-7A4B8E937894}"/>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7D98D3A5-D67E-463E-BA27-3FA798CCD11F}"/>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16210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F9C2305C-2EC2-43B5-917E-5154DC23C770}"/>
              </a:ext>
            </a:extLst>
          </p:cNvPr>
          <p:cNvSpPr>
            <a:spLocks noGrp="1"/>
          </p:cNvSpPr>
          <p:nvPr>
            <p:ph type="title" orient="vert"/>
          </p:nvPr>
        </p:nvSpPr>
        <p:spPr>
          <a:xfrm>
            <a:off x="13087353" y="547696"/>
            <a:ext cx="3943350" cy="871775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FDD0AD69-DC08-4FE7-8CD7-648111E36435}"/>
              </a:ext>
            </a:extLst>
          </p:cNvPr>
          <p:cNvSpPr>
            <a:spLocks noGrp="1"/>
          </p:cNvSpPr>
          <p:nvPr>
            <p:ph type="body" orient="vert" idx="1"/>
          </p:nvPr>
        </p:nvSpPr>
        <p:spPr>
          <a:xfrm>
            <a:off x="1257305" y="547696"/>
            <a:ext cx="11601450" cy="871775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A8B74BC-93C2-4207-BF2A-C09409280AF6}"/>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2025/4/3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95ACC8E8-97FB-43B0-827B-EA16A5A3A91C}"/>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F7CA9E56-59A5-44BE-9935-48FDC4B081A1}"/>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13954857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 y="-19192"/>
            <a:ext cx="18287801" cy="10355741"/>
            <a:chOff x="0" y="-9596"/>
            <a:chExt cx="9143900" cy="5177870"/>
          </a:xfrm>
        </p:grpSpPr>
        <p:grpSp>
          <p:nvGrpSpPr>
            <p:cNvPr id="10" name="Google Shape;10;p2"/>
            <p:cNvGrpSpPr/>
            <p:nvPr/>
          </p:nvGrpSpPr>
          <p:grpSpPr>
            <a:xfrm>
              <a:off x="0" y="-9596"/>
              <a:ext cx="9143900" cy="5177870"/>
              <a:chOff x="0" y="-9596"/>
              <a:chExt cx="9143900" cy="5177870"/>
            </a:xfrm>
          </p:grpSpPr>
          <p:sp>
            <p:nvSpPr>
              <p:cNvPr id="11" name="Google Shape;11;p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 name="Google Shape;15;p2"/>
              <p:cNvGrpSpPr/>
              <p:nvPr/>
            </p:nvGrpSpPr>
            <p:grpSpPr>
              <a:xfrm>
                <a:off x="0" y="4065899"/>
                <a:ext cx="9143900" cy="1102374"/>
                <a:chOff x="0" y="4065899"/>
                <a:chExt cx="9143900" cy="1102374"/>
              </a:xfrm>
            </p:grpSpPr>
            <p:sp>
              <p:nvSpPr>
                <p:cNvPr id="16" name="Google Shape;16;p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32" name="Google Shape;32;p2"/>
                <p:cNvGrpSpPr/>
                <p:nvPr/>
              </p:nvGrpSpPr>
              <p:grpSpPr>
                <a:xfrm>
                  <a:off x="476510" y="4065899"/>
                  <a:ext cx="266262" cy="475209"/>
                  <a:chOff x="476510" y="4065899"/>
                  <a:chExt cx="266262" cy="475209"/>
                </a:xfrm>
              </p:grpSpPr>
              <p:sp>
                <p:nvSpPr>
                  <p:cNvPr id="33" name="Google Shape;33;p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 name="Google Shape;37;p2"/>
                <p:cNvGrpSpPr/>
                <p:nvPr/>
              </p:nvGrpSpPr>
              <p:grpSpPr>
                <a:xfrm>
                  <a:off x="8430902" y="4070574"/>
                  <a:ext cx="214776" cy="454279"/>
                  <a:chOff x="8430902" y="4070574"/>
                  <a:chExt cx="214776" cy="454279"/>
                </a:xfrm>
              </p:grpSpPr>
              <p:sp>
                <p:nvSpPr>
                  <p:cNvPr id="38" name="Google Shape;38;p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 name="Google Shape;41;p2"/>
                <p:cNvGrpSpPr/>
                <p:nvPr/>
              </p:nvGrpSpPr>
              <p:grpSpPr>
                <a:xfrm>
                  <a:off x="5699960" y="4366499"/>
                  <a:ext cx="266262" cy="475209"/>
                  <a:chOff x="5699960" y="4366499"/>
                  <a:chExt cx="266262" cy="475209"/>
                </a:xfrm>
              </p:grpSpPr>
              <p:sp>
                <p:nvSpPr>
                  <p:cNvPr id="42" name="Google Shape;42;p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6" name="Google Shape;46;p2"/>
              <p:cNvGrpSpPr/>
              <p:nvPr/>
            </p:nvGrpSpPr>
            <p:grpSpPr>
              <a:xfrm>
                <a:off x="39" y="-9596"/>
                <a:ext cx="9143568" cy="3483084"/>
                <a:chOff x="262312" y="450905"/>
                <a:chExt cx="8126894" cy="3040667"/>
              </a:xfrm>
            </p:grpSpPr>
            <p:sp>
              <p:nvSpPr>
                <p:cNvPr id="47" name="Google Shape;47;p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80" name="Google Shape;80;p2"/>
            <p:cNvGrpSpPr/>
            <p:nvPr/>
          </p:nvGrpSpPr>
          <p:grpSpPr>
            <a:xfrm>
              <a:off x="454808" y="778134"/>
              <a:ext cx="8532593" cy="2157688"/>
              <a:chOff x="454808" y="778134"/>
              <a:chExt cx="8532593" cy="2157688"/>
            </a:xfrm>
          </p:grpSpPr>
          <p:grpSp>
            <p:nvGrpSpPr>
              <p:cNvPr id="81" name="Google Shape;81;p2"/>
              <p:cNvGrpSpPr/>
              <p:nvPr/>
            </p:nvGrpSpPr>
            <p:grpSpPr>
              <a:xfrm>
                <a:off x="454808" y="778134"/>
                <a:ext cx="4262731" cy="1156793"/>
                <a:chOff x="666515" y="1138579"/>
                <a:chExt cx="3788757" cy="1009859"/>
              </a:xfrm>
            </p:grpSpPr>
            <p:sp>
              <p:nvSpPr>
                <p:cNvPr id="82" name="Google Shape;82;p2"/>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84" name="Google Shape;84;p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85" name="Google Shape;85;p2"/>
          <p:cNvSpPr txBox="1">
            <a:spLocks noGrp="1"/>
          </p:cNvSpPr>
          <p:nvPr>
            <p:ph type="ctrTitle"/>
          </p:nvPr>
        </p:nvSpPr>
        <p:spPr>
          <a:xfrm>
            <a:off x="1816751" y="2108201"/>
            <a:ext cx="14654400" cy="4726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chemeClr val="lt2"/>
              </a:buClr>
              <a:buSzPts val="5200"/>
              <a:buNone/>
              <a:defRPr sz="11000">
                <a:solidFill>
                  <a:schemeClr val="lt2"/>
                </a:solidFill>
              </a:defRPr>
            </a:lvl1pPr>
            <a:lvl2pPr lvl="1" algn="ctr">
              <a:spcBef>
                <a:spcPts val="0"/>
              </a:spcBef>
              <a:spcAft>
                <a:spcPts val="0"/>
              </a:spcAft>
              <a:buClr>
                <a:schemeClr val="lt2"/>
              </a:buClr>
              <a:buSzPts val="5200"/>
              <a:buNone/>
              <a:defRPr sz="10400">
                <a:solidFill>
                  <a:schemeClr val="lt2"/>
                </a:solidFill>
              </a:defRPr>
            </a:lvl2pPr>
            <a:lvl3pPr lvl="2" algn="ctr">
              <a:spcBef>
                <a:spcPts val="0"/>
              </a:spcBef>
              <a:spcAft>
                <a:spcPts val="0"/>
              </a:spcAft>
              <a:buClr>
                <a:schemeClr val="lt2"/>
              </a:buClr>
              <a:buSzPts val="5200"/>
              <a:buNone/>
              <a:defRPr sz="10400">
                <a:solidFill>
                  <a:schemeClr val="lt2"/>
                </a:solidFill>
              </a:defRPr>
            </a:lvl3pPr>
            <a:lvl4pPr lvl="3" algn="ctr">
              <a:spcBef>
                <a:spcPts val="0"/>
              </a:spcBef>
              <a:spcAft>
                <a:spcPts val="0"/>
              </a:spcAft>
              <a:buClr>
                <a:schemeClr val="lt2"/>
              </a:buClr>
              <a:buSzPts val="5200"/>
              <a:buNone/>
              <a:defRPr sz="10400">
                <a:solidFill>
                  <a:schemeClr val="lt2"/>
                </a:solidFill>
              </a:defRPr>
            </a:lvl4pPr>
            <a:lvl5pPr lvl="4" algn="ctr">
              <a:spcBef>
                <a:spcPts val="0"/>
              </a:spcBef>
              <a:spcAft>
                <a:spcPts val="0"/>
              </a:spcAft>
              <a:buClr>
                <a:schemeClr val="lt2"/>
              </a:buClr>
              <a:buSzPts val="5200"/>
              <a:buNone/>
              <a:defRPr sz="10400">
                <a:solidFill>
                  <a:schemeClr val="lt2"/>
                </a:solidFill>
              </a:defRPr>
            </a:lvl5pPr>
            <a:lvl6pPr lvl="5" algn="ctr">
              <a:spcBef>
                <a:spcPts val="0"/>
              </a:spcBef>
              <a:spcAft>
                <a:spcPts val="0"/>
              </a:spcAft>
              <a:buClr>
                <a:schemeClr val="lt2"/>
              </a:buClr>
              <a:buSzPts val="5200"/>
              <a:buNone/>
              <a:defRPr sz="10400">
                <a:solidFill>
                  <a:schemeClr val="lt2"/>
                </a:solidFill>
              </a:defRPr>
            </a:lvl6pPr>
            <a:lvl7pPr lvl="6" algn="ctr">
              <a:spcBef>
                <a:spcPts val="0"/>
              </a:spcBef>
              <a:spcAft>
                <a:spcPts val="0"/>
              </a:spcAft>
              <a:buClr>
                <a:schemeClr val="lt2"/>
              </a:buClr>
              <a:buSzPts val="5200"/>
              <a:buNone/>
              <a:defRPr sz="10400">
                <a:solidFill>
                  <a:schemeClr val="lt2"/>
                </a:solidFill>
              </a:defRPr>
            </a:lvl7pPr>
            <a:lvl8pPr lvl="7" algn="ctr">
              <a:spcBef>
                <a:spcPts val="0"/>
              </a:spcBef>
              <a:spcAft>
                <a:spcPts val="0"/>
              </a:spcAft>
              <a:buClr>
                <a:schemeClr val="lt2"/>
              </a:buClr>
              <a:buSzPts val="5200"/>
              <a:buNone/>
              <a:defRPr sz="10400">
                <a:solidFill>
                  <a:schemeClr val="lt2"/>
                </a:solidFill>
              </a:defRPr>
            </a:lvl8pPr>
            <a:lvl9pPr lvl="8" algn="ctr">
              <a:spcBef>
                <a:spcPts val="0"/>
              </a:spcBef>
              <a:spcAft>
                <a:spcPts val="0"/>
              </a:spcAft>
              <a:buClr>
                <a:schemeClr val="lt2"/>
              </a:buClr>
              <a:buSzPts val="5200"/>
              <a:buNone/>
              <a:defRPr sz="10400">
                <a:solidFill>
                  <a:schemeClr val="lt2"/>
                </a:solidFill>
              </a:defRPr>
            </a:lvl9pPr>
          </a:lstStyle>
          <a:p>
            <a:endParaRPr/>
          </a:p>
        </p:txBody>
      </p:sp>
      <p:sp>
        <p:nvSpPr>
          <p:cNvPr id="86" name="Google Shape;86;p2"/>
          <p:cNvSpPr txBox="1">
            <a:spLocks noGrp="1"/>
          </p:cNvSpPr>
          <p:nvPr>
            <p:ph type="subTitle" idx="1"/>
          </p:nvPr>
        </p:nvSpPr>
        <p:spPr>
          <a:xfrm>
            <a:off x="2391050" y="6834401"/>
            <a:ext cx="13506000" cy="696000"/>
          </a:xfrm>
          <a:prstGeom prst="rect">
            <a:avLst/>
          </a:prstGeom>
          <a:solidFill>
            <a:srgbClr val="FFFFFF"/>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3200">
                <a:solidFill>
                  <a:schemeClr val="lt2"/>
                </a:solidFill>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Tree>
    <p:extLst>
      <p:ext uri="{BB962C8B-B14F-4D97-AF65-F5344CB8AC3E}">
        <p14:creationId xmlns:p14="http://schemas.microsoft.com/office/powerpoint/2010/main" val="28076662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87"/>
        <p:cNvGrpSpPr/>
        <p:nvPr/>
      </p:nvGrpSpPr>
      <p:grpSpPr>
        <a:xfrm>
          <a:off x="0" y="0"/>
          <a:ext cx="0" cy="0"/>
          <a:chOff x="0" y="0"/>
          <a:chExt cx="0" cy="0"/>
        </a:xfrm>
      </p:grpSpPr>
      <p:grpSp>
        <p:nvGrpSpPr>
          <p:cNvPr id="88" name="Google Shape;88;p3"/>
          <p:cNvGrpSpPr/>
          <p:nvPr/>
        </p:nvGrpSpPr>
        <p:grpSpPr>
          <a:xfrm>
            <a:off x="1" y="-19192"/>
            <a:ext cx="18287801" cy="10355741"/>
            <a:chOff x="0" y="-9596"/>
            <a:chExt cx="9143900" cy="5177870"/>
          </a:xfrm>
        </p:grpSpPr>
        <p:grpSp>
          <p:nvGrpSpPr>
            <p:cNvPr id="89" name="Google Shape;89;p3"/>
            <p:cNvGrpSpPr/>
            <p:nvPr/>
          </p:nvGrpSpPr>
          <p:grpSpPr>
            <a:xfrm>
              <a:off x="0" y="-9596"/>
              <a:ext cx="9143900" cy="5177870"/>
              <a:chOff x="0" y="-9596"/>
              <a:chExt cx="9143900" cy="5177870"/>
            </a:xfrm>
          </p:grpSpPr>
          <p:sp>
            <p:nvSpPr>
              <p:cNvPr id="90" name="Google Shape;90;p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4" name="Google Shape;94;p3"/>
              <p:cNvGrpSpPr/>
              <p:nvPr/>
            </p:nvGrpSpPr>
            <p:grpSpPr>
              <a:xfrm>
                <a:off x="0" y="4065899"/>
                <a:ext cx="9143900" cy="1102374"/>
                <a:chOff x="0" y="4065899"/>
                <a:chExt cx="9143900" cy="1102374"/>
              </a:xfrm>
            </p:grpSpPr>
            <p:sp>
              <p:nvSpPr>
                <p:cNvPr id="95" name="Google Shape;95;p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11" name="Google Shape;111;p3"/>
                <p:cNvGrpSpPr/>
                <p:nvPr/>
              </p:nvGrpSpPr>
              <p:grpSpPr>
                <a:xfrm>
                  <a:off x="476510" y="4065899"/>
                  <a:ext cx="266262" cy="475209"/>
                  <a:chOff x="476510" y="4065899"/>
                  <a:chExt cx="266262" cy="475209"/>
                </a:xfrm>
              </p:grpSpPr>
              <p:sp>
                <p:nvSpPr>
                  <p:cNvPr id="112" name="Google Shape;112;p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6" name="Google Shape;116;p3"/>
                <p:cNvGrpSpPr/>
                <p:nvPr/>
              </p:nvGrpSpPr>
              <p:grpSpPr>
                <a:xfrm>
                  <a:off x="8430902" y="4070574"/>
                  <a:ext cx="214776" cy="454279"/>
                  <a:chOff x="8430902" y="4070574"/>
                  <a:chExt cx="214776" cy="454279"/>
                </a:xfrm>
              </p:grpSpPr>
              <p:sp>
                <p:nvSpPr>
                  <p:cNvPr id="117" name="Google Shape;117;p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 name="Google Shape;120;p3"/>
                <p:cNvGrpSpPr/>
                <p:nvPr/>
              </p:nvGrpSpPr>
              <p:grpSpPr>
                <a:xfrm>
                  <a:off x="5699960" y="4366499"/>
                  <a:ext cx="266262" cy="475209"/>
                  <a:chOff x="5699960" y="4366499"/>
                  <a:chExt cx="266262" cy="475209"/>
                </a:xfrm>
              </p:grpSpPr>
              <p:sp>
                <p:nvSpPr>
                  <p:cNvPr id="121" name="Google Shape;121;p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25" name="Google Shape;125;p3"/>
              <p:cNvGrpSpPr/>
              <p:nvPr/>
            </p:nvGrpSpPr>
            <p:grpSpPr>
              <a:xfrm>
                <a:off x="39" y="-9596"/>
                <a:ext cx="9143568" cy="3483084"/>
                <a:chOff x="262312" y="450905"/>
                <a:chExt cx="8126894" cy="3040667"/>
              </a:xfrm>
            </p:grpSpPr>
            <p:sp>
              <p:nvSpPr>
                <p:cNvPr id="126" name="Google Shape;126;p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9" name="Google Shape;159;p3"/>
            <p:cNvGrpSpPr/>
            <p:nvPr/>
          </p:nvGrpSpPr>
          <p:grpSpPr>
            <a:xfrm>
              <a:off x="454808" y="778134"/>
              <a:ext cx="8532593" cy="2157688"/>
              <a:chOff x="454808" y="778134"/>
              <a:chExt cx="8532593" cy="2157688"/>
            </a:xfrm>
          </p:grpSpPr>
          <p:grpSp>
            <p:nvGrpSpPr>
              <p:cNvPr id="160" name="Google Shape;160;p3"/>
              <p:cNvGrpSpPr/>
              <p:nvPr/>
            </p:nvGrpSpPr>
            <p:grpSpPr>
              <a:xfrm>
                <a:off x="454808" y="778134"/>
                <a:ext cx="4262731" cy="1156793"/>
                <a:chOff x="666515" y="1138579"/>
                <a:chExt cx="3788757" cy="1009859"/>
              </a:xfrm>
            </p:grpSpPr>
            <p:sp>
              <p:nvSpPr>
                <p:cNvPr id="161" name="Google Shape;161;p3"/>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3"/>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63" name="Google Shape;163;p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64" name="Google Shape;164;p3"/>
          <p:cNvSpPr txBox="1">
            <a:spLocks noGrp="1"/>
          </p:cNvSpPr>
          <p:nvPr>
            <p:ph type="title"/>
          </p:nvPr>
        </p:nvSpPr>
        <p:spPr>
          <a:xfrm>
            <a:off x="4076400" y="4988750"/>
            <a:ext cx="10135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10001">
                <a:solidFill>
                  <a:schemeClr val="lt2"/>
                </a:solidFill>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65" name="Google Shape;165;p3"/>
          <p:cNvSpPr txBox="1">
            <a:spLocks noGrp="1"/>
          </p:cNvSpPr>
          <p:nvPr>
            <p:ph type="title" idx="2" hasCustomPrompt="1"/>
          </p:nvPr>
        </p:nvSpPr>
        <p:spPr>
          <a:xfrm>
            <a:off x="7141200" y="2478000"/>
            <a:ext cx="4005600" cy="213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5000">
                <a:solidFill>
                  <a:schemeClr val="lt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66" name="Google Shape;166;p3"/>
          <p:cNvSpPr txBox="1">
            <a:spLocks noGrp="1"/>
          </p:cNvSpPr>
          <p:nvPr>
            <p:ph type="subTitle" idx="1"/>
          </p:nvPr>
        </p:nvSpPr>
        <p:spPr>
          <a:xfrm>
            <a:off x="4183250" y="6894251"/>
            <a:ext cx="9921600" cy="8604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16984487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1"/>
        </a:solidFill>
        <a:effectLst/>
      </p:bgPr>
    </p:bg>
    <p:spTree>
      <p:nvGrpSpPr>
        <p:cNvPr id="1" name="Shape 167"/>
        <p:cNvGrpSpPr/>
        <p:nvPr/>
      </p:nvGrpSpPr>
      <p:grpSpPr>
        <a:xfrm>
          <a:off x="0" y="0"/>
          <a:ext cx="0" cy="0"/>
          <a:chOff x="0" y="0"/>
          <a:chExt cx="0" cy="0"/>
        </a:xfrm>
      </p:grpSpPr>
      <p:grpSp>
        <p:nvGrpSpPr>
          <p:cNvPr id="168" name="Google Shape;168;p4"/>
          <p:cNvGrpSpPr/>
          <p:nvPr/>
        </p:nvGrpSpPr>
        <p:grpSpPr>
          <a:xfrm>
            <a:off x="78" y="-19192"/>
            <a:ext cx="18287136" cy="8671220"/>
            <a:chOff x="39" y="-9596"/>
            <a:chExt cx="9143568" cy="4335610"/>
          </a:xfrm>
        </p:grpSpPr>
        <p:sp>
          <p:nvSpPr>
            <p:cNvPr id="169" name="Google Shape;169;p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71" name="Google Shape;171;p4"/>
            <p:cNvGrpSpPr/>
            <p:nvPr/>
          </p:nvGrpSpPr>
          <p:grpSpPr>
            <a:xfrm>
              <a:off x="39" y="-9596"/>
              <a:ext cx="9143568" cy="4335610"/>
              <a:chOff x="262312" y="450905"/>
              <a:chExt cx="8126894" cy="3784907"/>
            </a:xfrm>
          </p:grpSpPr>
          <p:sp>
            <p:nvSpPr>
              <p:cNvPr id="172" name="Google Shape;172;p4"/>
              <p:cNvSpPr/>
              <p:nvPr/>
            </p:nvSpPr>
            <p:spPr>
              <a:xfrm>
                <a:off x="292680" y="2087760"/>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4"/>
              <p:cNvSpPr/>
              <p:nvPr/>
            </p:nvSpPr>
            <p:spPr>
              <a:xfrm>
                <a:off x="4699179" y="60802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4"/>
              <p:cNvSpPr/>
              <p:nvPr/>
            </p:nvSpPr>
            <p:spPr>
              <a:xfrm>
                <a:off x="8074286" y="4165603"/>
                <a:ext cx="41772" cy="41419"/>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4"/>
              <p:cNvSpPr/>
              <p:nvPr/>
            </p:nvSpPr>
            <p:spPr>
              <a:xfrm>
                <a:off x="3426347" y="4197042"/>
                <a:ext cx="38769" cy="38769"/>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07" name="Google Shape;207;p4"/>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4"/>
          <p:cNvSpPr txBox="1">
            <a:spLocks noGrp="1"/>
          </p:cNvSpPr>
          <p:nvPr>
            <p:ph type="body" idx="1"/>
          </p:nvPr>
        </p:nvSpPr>
        <p:spPr>
          <a:xfrm>
            <a:off x="1440000" y="2279100"/>
            <a:ext cx="15421800" cy="6929400"/>
          </a:xfrm>
          <a:prstGeom prst="rect">
            <a:avLst/>
          </a:prstGeom>
        </p:spPr>
        <p:txBody>
          <a:bodyPr spcFirstLastPara="1" wrap="square" lIns="91425" tIns="91425" rIns="91425" bIns="91425" anchor="t" anchorCtr="0">
            <a:noAutofit/>
          </a:bodyPr>
          <a:lstStyle>
            <a:lvl1pPr marL="914378" lvl="0" indent="-609585" rtl="0">
              <a:lnSpc>
                <a:spcPct val="100000"/>
              </a:lnSpc>
              <a:spcBef>
                <a:spcPts val="0"/>
              </a:spcBef>
              <a:spcAft>
                <a:spcPts val="0"/>
              </a:spcAft>
              <a:buClr>
                <a:srgbClr val="434343"/>
              </a:buClr>
              <a:buSzPts val="1200"/>
              <a:buAutoNum type="arabicPeriod"/>
              <a:defRPr sz="2400">
                <a:solidFill>
                  <a:srgbClr val="434343"/>
                </a:solidFill>
              </a:defRPr>
            </a:lvl1pPr>
            <a:lvl2pPr marL="1828755" lvl="1"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2pPr>
            <a:lvl3pPr marL="2743131" lvl="2"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3pPr>
            <a:lvl4pPr marL="3657509" lvl="3"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4pPr>
            <a:lvl5pPr marL="4571886" lvl="4"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5pPr>
            <a:lvl6pPr marL="5486264" lvl="5"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6pPr>
            <a:lvl7pPr marL="6400640" lvl="6"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7pPr>
            <a:lvl8pPr marL="7315017" lvl="7"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8pPr>
            <a:lvl9pPr marL="8229395" lvl="8" indent="-609585" rtl="0">
              <a:lnSpc>
                <a:spcPct val="115000"/>
              </a:lnSpc>
              <a:spcBef>
                <a:spcPts val="3200"/>
              </a:spcBef>
              <a:spcAft>
                <a:spcPts val="32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15274910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1"/>
        </a:solidFill>
        <a:effectLst/>
      </p:bgPr>
    </p:bg>
    <p:spTree>
      <p:nvGrpSpPr>
        <p:cNvPr id="1" name="Shape 209"/>
        <p:cNvGrpSpPr/>
        <p:nvPr/>
      </p:nvGrpSpPr>
      <p:grpSpPr>
        <a:xfrm>
          <a:off x="0" y="0"/>
          <a:ext cx="0" cy="0"/>
          <a:chOff x="0" y="0"/>
          <a:chExt cx="0" cy="0"/>
        </a:xfrm>
      </p:grpSpPr>
      <p:grpSp>
        <p:nvGrpSpPr>
          <p:cNvPr id="210" name="Google Shape;210;p5"/>
          <p:cNvGrpSpPr/>
          <p:nvPr/>
        </p:nvGrpSpPr>
        <p:grpSpPr>
          <a:xfrm>
            <a:off x="1" y="-19192"/>
            <a:ext cx="18287801" cy="10355741"/>
            <a:chOff x="0" y="-9596"/>
            <a:chExt cx="9143900" cy="5177870"/>
          </a:xfrm>
        </p:grpSpPr>
        <p:grpSp>
          <p:nvGrpSpPr>
            <p:cNvPr id="211" name="Google Shape;211;p5"/>
            <p:cNvGrpSpPr/>
            <p:nvPr/>
          </p:nvGrpSpPr>
          <p:grpSpPr>
            <a:xfrm>
              <a:off x="0" y="-9596"/>
              <a:ext cx="9143900" cy="5177870"/>
              <a:chOff x="0" y="-9596"/>
              <a:chExt cx="9143900" cy="5177870"/>
            </a:xfrm>
          </p:grpSpPr>
          <p:sp>
            <p:nvSpPr>
              <p:cNvPr id="212" name="Google Shape;212;p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6" name="Google Shape;216;p5"/>
              <p:cNvGrpSpPr/>
              <p:nvPr/>
            </p:nvGrpSpPr>
            <p:grpSpPr>
              <a:xfrm>
                <a:off x="0" y="4065899"/>
                <a:ext cx="9143900" cy="1102374"/>
                <a:chOff x="0" y="4065899"/>
                <a:chExt cx="9143900" cy="1102374"/>
              </a:xfrm>
            </p:grpSpPr>
            <p:sp>
              <p:nvSpPr>
                <p:cNvPr id="217" name="Google Shape;217;p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3" name="Google Shape;233;p5"/>
                <p:cNvGrpSpPr/>
                <p:nvPr/>
              </p:nvGrpSpPr>
              <p:grpSpPr>
                <a:xfrm>
                  <a:off x="476510" y="4065899"/>
                  <a:ext cx="266262" cy="475209"/>
                  <a:chOff x="476510" y="4065899"/>
                  <a:chExt cx="266262" cy="475209"/>
                </a:xfrm>
              </p:grpSpPr>
              <p:sp>
                <p:nvSpPr>
                  <p:cNvPr id="234" name="Google Shape;234;p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8" name="Google Shape;238;p5"/>
                <p:cNvGrpSpPr/>
                <p:nvPr/>
              </p:nvGrpSpPr>
              <p:grpSpPr>
                <a:xfrm>
                  <a:off x="8430902" y="4070574"/>
                  <a:ext cx="214776" cy="454279"/>
                  <a:chOff x="8430902" y="4070574"/>
                  <a:chExt cx="214776" cy="454279"/>
                </a:xfrm>
              </p:grpSpPr>
              <p:sp>
                <p:nvSpPr>
                  <p:cNvPr id="239" name="Google Shape;239;p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2" name="Google Shape;242;p5"/>
                <p:cNvGrpSpPr/>
                <p:nvPr/>
              </p:nvGrpSpPr>
              <p:grpSpPr>
                <a:xfrm>
                  <a:off x="5699960" y="4366499"/>
                  <a:ext cx="266262" cy="475209"/>
                  <a:chOff x="5699960" y="4366499"/>
                  <a:chExt cx="266262" cy="475209"/>
                </a:xfrm>
              </p:grpSpPr>
              <p:sp>
                <p:nvSpPr>
                  <p:cNvPr id="243" name="Google Shape;243;p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7" name="Google Shape;247;p5"/>
              <p:cNvGrpSpPr/>
              <p:nvPr/>
            </p:nvGrpSpPr>
            <p:grpSpPr>
              <a:xfrm>
                <a:off x="39" y="-9596"/>
                <a:ext cx="9143568" cy="3483084"/>
                <a:chOff x="262312" y="450905"/>
                <a:chExt cx="8126894" cy="3040667"/>
              </a:xfrm>
            </p:grpSpPr>
            <p:sp>
              <p:nvSpPr>
                <p:cNvPr id="248" name="Google Shape;248;p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81" name="Google Shape;281;p5"/>
            <p:cNvGrpSpPr/>
            <p:nvPr/>
          </p:nvGrpSpPr>
          <p:grpSpPr>
            <a:xfrm>
              <a:off x="454808" y="1702558"/>
              <a:ext cx="8532593" cy="1233264"/>
              <a:chOff x="454808" y="1702558"/>
              <a:chExt cx="8532593" cy="1233264"/>
            </a:xfrm>
          </p:grpSpPr>
          <p:sp>
            <p:nvSpPr>
              <p:cNvPr id="282" name="Google Shape;282;p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84" name="Google Shape;284;p5"/>
          <p:cNvSpPr txBox="1">
            <a:spLocks noGrp="1"/>
          </p:cNvSpPr>
          <p:nvPr>
            <p:ph type="title"/>
          </p:nvPr>
        </p:nvSpPr>
        <p:spPr>
          <a:xfrm>
            <a:off x="3193400" y="381449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5" name="Google Shape;285;p5"/>
          <p:cNvSpPr txBox="1">
            <a:spLocks noGrp="1"/>
          </p:cNvSpPr>
          <p:nvPr>
            <p:ph type="title" idx="2"/>
          </p:nvPr>
        </p:nvSpPr>
        <p:spPr>
          <a:xfrm>
            <a:off x="9609498" y="381449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6" name="Google Shape;286;p5"/>
          <p:cNvSpPr txBox="1">
            <a:spLocks noGrp="1"/>
          </p:cNvSpPr>
          <p:nvPr>
            <p:ph type="subTitle" idx="1"/>
          </p:nvPr>
        </p:nvSpPr>
        <p:spPr>
          <a:xfrm>
            <a:off x="9846494" y="5199644"/>
            <a:ext cx="5011200" cy="202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87" name="Google Shape;287;p5"/>
          <p:cNvSpPr txBox="1">
            <a:spLocks noGrp="1"/>
          </p:cNvSpPr>
          <p:nvPr>
            <p:ph type="subTitle" idx="3"/>
          </p:nvPr>
        </p:nvSpPr>
        <p:spPr>
          <a:xfrm>
            <a:off x="3430400" y="5199644"/>
            <a:ext cx="5011200" cy="202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88" name="Google Shape;288;p5"/>
          <p:cNvSpPr txBox="1">
            <a:spLocks noGrp="1"/>
          </p:cNvSpPr>
          <p:nvPr>
            <p:ph type="title" idx="4"/>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23518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1"/>
        </a:solidFill>
        <a:effectLst/>
      </p:bgPr>
    </p:bg>
    <p:spTree>
      <p:nvGrpSpPr>
        <p:cNvPr id="1" name="Shape 289"/>
        <p:cNvGrpSpPr/>
        <p:nvPr/>
      </p:nvGrpSpPr>
      <p:grpSpPr>
        <a:xfrm>
          <a:off x="0" y="0"/>
          <a:ext cx="0" cy="0"/>
          <a:chOff x="0" y="0"/>
          <a:chExt cx="0" cy="0"/>
        </a:xfrm>
      </p:grpSpPr>
      <p:grpSp>
        <p:nvGrpSpPr>
          <p:cNvPr id="290" name="Google Shape;290;p6"/>
          <p:cNvGrpSpPr/>
          <p:nvPr/>
        </p:nvGrpSpPr>
        <p:grpSpPr>
          <a:xfrm>
            <a:off x="78" y="-19193"/>
            <a:ext cx="18287136" cy="6966168"/>
            <a:chOff x="39" y="-9596"/>
            <a:chExt cx="9143568" cy="3483084"/>
          </a:xfrm>
        </p:grpSpPr>
        <p:sp>
          <p:nvSpPr>
            <p:cNvPr id="291" name="Google Shape;291;p6"/>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96" name="Google Shape;296;p6"/>
            <p:cNvGrpSpPr/>
            <p:nvPr/>
          </p:nvGrpSpPr>
          <p:grpSpPr>
            <a:xfrm>
              <a:off x="39" y="-9596"/>
              <a:ext cx="9143568" cy="3483084"/>
              <a:chOff x="262312" y="450905"/>
              <a:chExt cx="8126894" cy="3040667"/>
            </a:xfrm>
          </p:grpSpPr>
          <p:sp>
            <p:nvSpPr>
              <p:cNvPr id="297" name="Google Shape;297;p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6"/>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31" name="Google Shape;331;p6"/>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4735397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1"/>
        </a:solidFill>
        <a:effectLst/>
      </p:bgPr>
    </p:bg>
    <p:spTree>
      <p:nvGrpSpPr>
        <p:cNvPr id="1" name="Shape 487"/>
        <p:cNvGrpSpPr/>
        <p:nvPr/>
      </p:nvGrpSpPr>
      <p:grpSpPr>
        <a:xfrm>
          <a:off x="0" y="0"/>
          <a:ext cx="0" cy="0"/>
          <a:chOff x="0" y="0"/>
          <a:chExt cx="0" cy="0"/>
        </a:xfrm>
      </p:grpSpPr>
      <p:grpSp>
        <p:nvGrpSpPr>
          <p:cNvPr id="488" name="Google Shape;488;p9"/>
          <p:cNvGrpSpPr/>
          <p:nvPr/>
        </p:nvGrpSpPr>
        <p:grpSpPr>
          <a:xfrm>
            <a:off x="1" y="-19192"/>
            <a:ext cx="18287801" cy="10355741"/>
            <a:chOff x="0" y="-9596"/>
            <a:chExt cx="9143900" cy="5177870"/>
          </a:xfrm>
        </p:grpSpPr>
        <p:grpSp>
          <p:nvGrpSpPr>
            <p:cNvPr id="489" name="Google Shape;489;p9"/>
            <p:cNvGrpSpPr/>
            <p:nvPr/>
          </p:nvGrpSpPr>
          <p:grpSpPr>
            <a:xfrm>
              <a:off x="0" y="-9596"/>
              <a:ext cx="9143900" cy="5177870"/>
              <a:chOff x="0" y="-9596"/>
              <a:chExt cx="9143900" cy="5177870"/>
            </a:xfrm>
          </p:grpSpPr>
          <p:sp>
            <p:nvSpPr>
              <p:cNvPr id="490" name="Google Shape;490;p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494" name="Google Shape;494;p9"/>
              <p:cNvGrpSpPr/>
              <p:nvPr/>
            </p:nvGrpSpPr>
            <p:grpSpPr>
              <a:xfrm>
                <a:off x="0" y="4065899"/>
                <a:ext cx="9143900" cy="1102374"/>
                <a:chOff x="0" y="4065899"/>
                <a:chExt cx="9143900" cy="1102374"/>
              </a:xfrm>
            </p:grpSpPr>
            <p:sp>
              <p:nvSpPr>
                <p:cNvPr id="495" name="Google Shape;495;p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511" name="Google Shape;511;p9"/>
                <p:cNvGrpSpPr/>
                <p:nvPr/>
              </p:nvGrpSpPr>
              <p:grpSpPr>
                <a:xfrm>
                  <a:off x="476510" y="4065899"/>
                  <a:ext cx="266262" cy="475209"/>
                  <a:chOff x="476510" y="4065899"/>
                  <a:chExt cx="266262" cy="475209"/>
                </a:xfrm>
              </p:grpSpPr>
              <p:sp>
                <p:nvSpPr>
                  <p:cNvPr id="512" name="Google Shape;512;p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6" name="Google Shape;516;p9"/>
                <p:cNvGrpSpPr/>
                <p:nvPr/>
              </p:nvGrpSpPr>
              <p:grpSpPr>
                <a:xfrm>
                  <a:off x="8430902" y="4070574"/>
                  <a:ext cx="214776" cy="454279"/>
                  <a:chOff x="8430902" y="4070574"/>
                  <a:chExt cx="214776" cy="454279"/>
                </a:xfrm>
              </p:grpSpPr>
              <p:sp>
                <p:nvSpPr>
                  <p:cNvPr id="517" name="Google Shape;517;p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0" name="Google Shape;520;p9"/>
                <p:cNvGrpSpPr/>
                <p:nvPr/>
              </p:nvGrpSpPr>
              <p:grpSpPr>
                <a:xfrm>
                  <a:off x="5699960" y="4366499"/>
                  <a:ext cx="266262" cy="475209"/>
                  <a:chOff x="5699960" y="4366499"/>
                  <a:chExt cx="266262" cy="475209"/>
                </a:xfrm>
              </p:grpSpPr>
              <p:sp>
                <p:nvSpPr>
                  <p:cNvPr id="521" name="Google Shape;521;p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25" name="Google Shape;525;p9"/>
              <p:cNvGrpSpPr/>
              <p:nvPr/>
            </p:nvGrpSpPr>
            <p:grpSpPr>
              <a:xfrm>
                <a:off x="39" y="-9596"/>
                <a:ext cx="9143568" cy="3483084"/>
                <a:chOff x="262312" y="450905"/>
                <a:chExt cx="8126894" cy="3040667"/>
              </a:xfrm>
            </p:grpSpPr>
            <p:sp>
              <p:nvSpPr>
                <p:cNvPr id="526" name="Google Shape;526;p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59" name="Google Shape;559;p9"/>
            <p:cNvGrpSpPr/>
            <p:nvPr/>
          </p:nvGrpSpPr>
          <p:grpSpPr>
            <a:xfrm>
              <a:off x="454808" y="778134"/>
              <a:ext cx="8532593" cy="2157688"/>
              <a:chOff x="454808" y="778134"/>
              <a:chExt cx="8532593" cy="2157688"/>
            </a:xfrm>
          </p:grpSpPr>
          <p:grpSp>
            <p:nvGrpSpPr>
              <p:cNvPr id="560" name="Google Shape;560;p9"/>
              <p:cNvGrpSpPr/>
              <p:nvPr/>
            </p:nvGrpSpPr>
            <p:grpSpPr>
              <a:xfrm>
                <a:off x="454808" y="778134"/>
                <a:ext cx="4262731" cy="1156793"/>
                <a:chOff x="666515" y="1138579"/>
                <a:chExt cx="3788757" cy="1009859"/>
              </a:xfrm>
            </p:grpSpPr>
            <p:sp>
              <p:nvSpPr>
                <p:cNvPr id="561" name="Google Shape;561;p9"/>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9"/>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563" name="Google Shape;563;p9"/>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64" name="Google Shape;564;p9"/>
          <p:cNvSpPr txBox="1">
            <a:spLocks noGrp="1"/>
          </p:cNvSpPr>
          <p:nvPr>
            <p:ph type="title"/>
          </p:nvPr>
        </p:nvSpPr>
        <p:spPr>
          <a:xfrm>
            <a:off x="1440000" y="2220546"/>
            <a:ext cx="15408000" cy="168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600"/>
              <a:buNone/>
              <a:defRPr sz="9000">
                <a:solidFill>
                  <a:schemeClr val="l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565" name="Google Shape;565;p9"/>
          <p:cNvSpPr txBox="1">
            <a:spLocks noGrp="1"/>
          </p:cNvSpPr>
          <p:nvPr>
            <p:ph type="subTitle" idx="1"/>
          </p:nvPr>
        </p:nvSpPr>
        <p:spPr>
          <a:xfrm>
            <a:off x="4745951" y="4444000"/>
            <a:ext cx="8796000" cy="33636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13495745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66"/>
        <p:cNvGrpSpPr/>
        <p:nvPr/>
      </p:nvGrpSpPr>
      <p:grpSpPr>
        <a:xfrm>
          <a:off x="0" y="0"/>
          <a:ext cx="0" cy="0"/>
          <a:chOff x="0" y="0"/>
          <a:chExt cx="0" cy="0"/>
        </a:xfrm>
      </p:grpSpPr>
      <p:grpSp>
        <p:nvGrpSpPr>
          <p:cNvPr id="567" name="Google Shape;567;p10"/>
          <p:cNvGrpSpPr/>
          <p:nvPr/>
        </p:nvGrpSpPr>
        <p:grpSpPr>
          <a:xfrm>
            <a:off x="1" y="-19192"/>
            <a:ext cx="18287801" cy="10355741"/>
            <a:chOff x="0" y="-9596"/>
            <a:chExt cx="9143900" cy="5177870"/>
          </a:xfrm>
        </p:grpSpPr>
        <p:grpSp>
          <p:nvGrpSpPr>
            <p:cNvPr id="568" name="Google Shape;568;p10"/>
            <p:cNvGrpSpPr/>
            <p:nvPr/>
          </p:nvGrpSpPr>
          <p:grpSpPr>
            <a:xfrm>
              <a:off x="0" y="-9596"/>
              <a:ext cx="9143900" cy="5177870"/>
              <a:chOff x="0" y="-9596"/>
              <a:chExt cx="9143900" cy="5177870"/>
            </a:xfrm>
          </p:grpSpPr>
          <p:sp>
            <p:nvSpPr>
              <p:cNvPr id="569" name="Google Shape;569;p10"/>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1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1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1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1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574" name="Google Shape;574;p10"/>
              <p:cNvGrpSpPr/>
              <p:nvPr/>
            </p:nvGrpSpPr>
            <p:grpSpPr>
              <a:xfrm>
                <a:off x="39" y="-9596"/>
                <a:ext cx="9143568" cy="3483084"/>
                <a:chOff x="262312" y="450905"/>
                <a:chExt cx="8126894" cy="3040667"/>
              </a:xfrm>
            </p:grpSpPr>
            <p:sp>
              <p:nvSpPr>
                <p:cNvPr id="575" name="Google Shape;575;p1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1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1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1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1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1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1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1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1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1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1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1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1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1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1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1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1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1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1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1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1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1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1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1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1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1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1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1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1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1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1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1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1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1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1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0" name="Google Shape;610;p10"/>
              <p:cNvGrpSpPr/>
              <p:nvPr/>
            </p:nvGrpSpPr>
            <p:grpSpPr>
              <a:xfrm>
                <a:off x="0" y="4065899"/>
                <a:ext cx="9143900" cy="1102374"/>
                <a:chOff x="0" y="4065899"/>
                <a:chExt cx="9143900" cy="1102374"/>
              </a:xfrm>
            </p:grpSpPr>
            <p:sp>
              <p:nvSpPr>
                <p:cNvPr id="611" name="Google Shape;611;p1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1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1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1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1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1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1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1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1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1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1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1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1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1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627" name="Google Shape;627;p10"/>
                <p:cNvGrpSpPr/>
                <p:nvPr/>
              </p:nvGrpSpPr>
              <p:grpSpPr>
                <a:xfrm>
                  <a:off x="476510" y="4065899"/>
                  <a:ext cx="266262" cy="475209"/>
                  <a:chOff x="476510" y="4065899"/>
                  <a:chExt cx="266262" cy="475209"/>
                </a:xfrm>
              </p:grpSpPr>
              <p:sp>
                <p:nvSpPr>
                  <p:cNvPr id="628" name="Google Shape;628;p1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1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1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1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2" name="Google Shape;632;p10"/>
                <p:cNvGrpSpPr/>
                <p:nvPr/>
              </p:nvGrpSpPr>
              <p:grpSpPr>
                <a:xfrm>
                  <a:off x="8430902" y="4070574"/>
                  <a:ext cx="214776" cy="454279"/>
                  <a:chOff x="8430902" y="4070574"/>
                  <a:chExt cx="214776" cy="454279"/>
                </a:xfrm>
              </p:grpSpPr>
              <p:sp>
                <p:nvSpPr>
                  <p:cNvPr id="633" name="Google Shape;633;p1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1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1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6" name="Google Shape;636;p10"/>
                <p:cNvGrpSpPr/>
                <p:nvPr/>
              </p:nvGrpSpPr>
              <p:grpSpPr>
                <a:xfrm>
                  <a:off x="5699960" y="4366499"/>
                  <a:ext cx="266262" cy="475209"/>
                  <a:chOff x="5699960" y="4366499"/>
                  <a:chExt cx="266262" cy="475209"/>
                </a:xfrm>
              </p:grpSpPr>
              <p:sp>
                <p:nvSpPr>
                  <p:cNvPr id="637" name="Google Shape;637;p1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1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1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1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641" name="Google Shape;641;p1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642" name="Google Shape;642;p10"/>
          <p:cNvSpPr txBox="1">
            <a:spLocks noGrp="1"/>
          </p:cNvSpPr>
          <p:nvPr>
            <p:ph type="title"/>
          </p:nvPr>
        </p:nvSpPr>
        <p:spPr>
          <a:xfrm>
            <a:off x="4480200" y="3657600"/>
            <a:ext cx="9327600" cy="2971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7867431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1"/>
        </a:solidFill>
        <a:effectLst/>
      </p:bgPr>
    </p:bg>
    <p:spTree>
      <p:nvGrpSpPr>
        <p:cNvPr id="1" name="Shape 722"/>
        <p:cNvGrpSpPr/>
        <p:nvPr/>
      </p:nvGrpSpPr>
      <p:grpSpPr>
        <a:xfrm>
          <a:off x="0" y="0"/>
          <a:ext cx="0" cy="0"/>
          <a:chOff x="0" y="0"/>
          <a:chExt cx="0" cy="0"/>
        </a:xfrm>
      </p:grpSpPr>
      <p:grpSp>
        <p:nvGrpSpPr>
          <p:cNvPr id="723" name="Google Shape;723;p13"/>
          <p:cNvGrpSpPr/>
          <p:nvPr/>
        </p:nvGrpSpPr>
        <p:grpSpPr>
          <a:xfrm>
            <a:off x="1" y="-19192"/>
            <a:ext cx="18287801" cy="10355741"/>
            <a:chOff x="0" y="-9596"/>
            <a:chExt cx="9143900" cy="5177870"/>
          </a:xfrm>
        </p:grpSpPr>
        <p:grpSp>
          <p:nvGrpSpPr>
            <p:cNvPr id="724" name="Google Shape;724;p13"/>
            <p:cNvGrpSpPr/>
            <p:nvPr/>
          </p:nvGrpSpPr>
          <p:grpSpPr>
            <a:xfrm>
              <a:off x="0" y="-9596"/>
              <a:ext cx="9143900" cy="5177870"/>
              <a:chOff x="0" y="-9596"/>
              <a:chExt cx="9143900" cy="5177870"/>
            </a:xfrm>
          </p:grpSpPr>
          <p:sp>
            <p:nvSpPr>
              <p:cNvPr id="725" name="Google Shape;725;p1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1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1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1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729" name="Google Shape;729;p13"/>
              <p:cNvGrpSpPr/>
              <p:nvPr/>
            </p:nvGrpSpPr>
            <p:grpSpPr>
              <a:xfrm>
                <a:off x="0" y="4065899"/>
                <a:ext cx="9143900" cy="1102374"/>
                <a:chOff x="0" y="4065899"/>
                <a:chExt cx="9143900" cy="1102374"/>
              </a:xfrm>
            </p:grpSpPr>
            <p:sp>
              <p:nvSpPr>
                <p:cNvPr id="730" name="Google Shape;730;p1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1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1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1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1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1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1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1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1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1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1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1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1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1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1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1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746" name="Google Shape;746;p13"/>
                <p:cNvGrpSpPr/>
                <p:nvPr/>
              </p:nvGrpSpPr>
              <p:grpSpPr>
                <a:xfrm>
                  <a:off x="476510" y="4065899"/>
                  <a:ext cx="266262" cy="475209"/>
                  <a:chOff x="476510" y="4065899"/>
                  <a:chExt cx="266262" cy="475209"/>
                </a:xfrm>
              </p:grpSpPr>
              <p:sp>
                <p:nvSpPr>
                  <p:cNvPr id="747" name="Google Shape;747;p1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1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1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1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1" name="Google Shape;751;p13"/>
                <p:cNvGrpSpPr/>
                <p:nvPr/>
              </p:nvGrpSpPr>
              <p:grpSpPr>
                <a:xfrm>
                  <a:off x="8430902" y="4070574"/>
                  <a:ext cx="214776" cy="454279"/>
                  <a:chOff x="8430902" y="4070574"/>
                  <a:chExt cx="214776" cy="454279"/>
                </a:xfrm>
              </p:grpSpPr>
              <p:sp>
                <p:nvSpPr>
                  <p:cNvPr id="752" name="Google Shape;752;p1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1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1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5" name="Google Shape;755;p13"/>
                <p:cNvGrpSpPr/>
                <p:nvPr/>
              </p:nvGrpSpPr>
              <p:grpSpPr>
                <a:xfrm>
                  <a:off x="5699960" y="4366499"/>
                  <a:ext cx="266262" cy="475209"/>
                  <a:chOff x="5699960" y="4366499"/>
                  <a:chExt cx="266262" cy="475209"/>
                </a:xfrm>
              </p:grpSpPr>
              <p:sp>
                <p:nvSpPr>
                  <p:cNvPr id="756" name="Google Shape;756;p1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1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1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1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60" name="Google Shape;760;p13"/>
              <p:cNvGrpSpPr/>
              <p:nvPr/>
            </p:nvGrpSpPr>
            <p:grpSpPr>
              <a:xfrm>
                <a:off x="39" y="-9596"/>
                <a:ext cx="9143568" cy="3483084"/>
                <a:chOff x="262312" y="450905"/>
                <a:chExt cx="8126894" cy="3040667"/>
              </a:xfrm>
            </p:grpSpPr>
            <p:sp>
              <p:nvSpPr>
                <p:cNvPr id="761" name="Google Shape;761;p1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1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1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1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1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1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1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1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1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1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1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1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1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1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1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1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1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1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1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1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1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1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1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1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1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1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94" name="Google Shape;794;p13"/>
            <p:cNvGrpSpPr/>
            <p:nvPr/>
          </p:nvGrpSpPr>
          <p:grpSpPr>
            <a:xfrm>
              <a:off x="454808" y="1702558"/>
              <a:ext cx="8532593" cy="1233264"/>
              <a:chOff x="454808" y="1702558"/>
              <a:chExt cx="8532593" cy="1233264"/>
            </a:xfrm>
          </p:grpSpPr>
          <p:sp>
            <p:nvSpPr>
              <p:cNvPr id="795" name="Google Shape;795;p1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1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97" name="Google Shape;797;p13"/>
          <p:cNvSpPr txBox="1">
            <a:spLocks noGrp="1"/>
          </p:cNvSpPr>
          <p:nvPr>
            <p:ph type="title"/>
          </p:nvPr>
        </p:nvSpPr>
        <p:spPr>
          <a:xfrm>
            <a:off x="3163976" y="3500951"/>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798" name="Google Shape;798;p13"/>
          <p:cNvSpPr txBox="1">
            <a:spLocks noGrp="1"/>
          </p:cNvSpPr>
          <p:nvPr>
            <p:ph type="subTitle" idx="1"/>
          </p:nvPr>
        </p:nvSpPr>
        <p:spPr>
          <a:xfrm>
            <a:off x="3163964" y="4550333"/>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799" name="Google Shape;799;p13"/>
          <p:cNvSpPr txBox="1">
            <a:spLocks noGrp="1"/>
          </p:cNvSpPr>
          <p:nvPr>
            <p:ph type="title" idx="2" hasCustomPrompt="1"/>
          </p:nvPr>
        </p:nvSpPr>
        <p:spPr>
          <a:xfrm>
            <a:off x="1533569" y="3500951"/>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0" name="Google Shape;800;p13"/>
          <p:cNvSpPr txBox="1">
            <a:spLocks noGrp="1"/>
          </p:cNvSpPr>
          <p:nvPr>
            <p:ph type="title" idx="3"/>
          </p:nvPr>
        </p:nvSpPr>
        <p:spPr>
          <a:xfrm>
            <a:off x="11038775" y="3500951"/>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1" name="Google Shape;801;p13"/>
          <p:cNvSpPr txBox="1">
            <a:spLocks noGrp="1"/>
          </p:cNvSpPr>
          <p:nvPr>
            <p:ph type="subTitle" idx="4"/>
          </p:nvPr>
        </p:nvSpPr>
        <p:spPr>
          <a:xfrm>
            <a:off x="11038764" y="4550333"/>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2" name="Google Shape;802;p13"/>
          <p:cNvSpPr txBox="1">
            <a:spLocks noGrp="1"/>
          </p:cNvSpPr>
          <p:nvPr>
            <p:ph type="title" idx="5" hasCustomPrompt="1"/>
          </p:nvPr>
        </p:nvSpPr>
        <p:spPr>
          <a:xfrm>
            <a:off x="9408318" y="3500951"/>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3" name="Google Shape;803;p13"/>
          <p:cNvSpPr txBox="1">
            <a:spLocks noGrp="1"/>
          </p:cNvSpPr>
          <p:nvPr>
            <p:ph type="title" idx="6"/>
          </p:nvPr>
        </p:nvSpPr>
        <p:spPr>
          <a:xfrm>
            <a:off x="3163976" y="5944750"/>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4" name="Google Shape;804;p13"/>
          <p:cNvSpPr txBox="1">
            <a:spLocks noGrp="1"/>
          </p:cNvSpPr>
          <p:nvPr>
            <p:ph type="subTitle" idx="7"/>
          </p:nvPr>
        </p:nvSpPr>
        <p:spPr>
          <a:xfrm>
            <a:off x="3163964" y="6994130"/>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5" name="Google Shape;805;p13"/>
          <p:cNvSpPr txBox="1">
            <a:spLocks noGrp="1"/>
          </p:cNvSpPr>
          <p:nvPr>
            <p:ph type="title" idx="8" hasCustomPrompt="1"/>
          </p:nvPr>
        </p:nvSpPr>
        <p:spPr>
          <a:xfrm>
            <a:off x="1533569" y="5918555"/>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6" name="Google Shape;806;p13"/>
          <p:cNvSpPr txBox="1">
            <a:spLocks noGrp="1"/>
          </p:cNvSpPr>
          <p:nvPr>
            <p:ph type="title" idx="9"/>
          </p:nvPr>
        </p:nvSpPr>
        <p:spPr>
          <a:xfrm>
            <a:off x="11038775" y="5944750"/>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7" name="Google Shape;807;p13"/>
          <p:cNvSpPr txBox="1">
            <a:spLocks noGrp="1"/>
          </p:cNvSpPr>
          <p:nvPr>
            <p:ph type="subTitle" idx="13"/>
          </p:nvPr>
        </p:nvSpPr>
        <p:spPr>
          <a:xfrm>
            <a:off x="11038764" y="6994130"/>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8" name="Google Shape;808;p13"/>
          <p:cNvSpPr txBox="1">
            <a:spLocks noGrp="1"/>
          </p:cNvSpPr>
          <p:nvPr>
            <p:ph type="title" idx="14" hasCustomPrompt="1"/>
          </p:nvPr>
        </p:nvSpPr>
        <p:spPr>
          <a:xfrm>
            <a:off x="9408318" y="5918555"/>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9" name="Google Shape;809;p13"/>
          <p:cNvSpPr txBox="1">
            <a:spLocks noGrp="1"/>
          </p:cNvSpPr>
          <p:nvPr>
            <p:ph type="title" idx="15"/>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1435682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dk2"/>
        </a:solidFill>
        <a:effectLst/>
      </p:bgPr>
    </p:bg>
    <p:spTree>
      <p:nvGrpSpPr>
        <p:cNvPr id="1" name="Shape 889"/>
        <p:cNvGrpSpPr/>
        <p:nvPr/>
      </p:nvGrpSpPr>
      <p:grpSpPr>
        <a:xfrm>
          <a:off x="0" y="0"/>
          <a:ext cx="0" cy="0"/>
          <a:chOff x="0" y="0"/>
          <a:chExt cx="0" cy="0"/>
        </a:xfrm>
      </p:grpSpPr>
      <p:grpSp>
        <p:nvGrpSpPr>
          <p:cNvPr id="890" name="Google Shape;890;p15"/>
          <p:cNvGrpSpPr/>
          <p:nvPr/>
        </p:nvGrpSpPr>
        <p:grpSpPr>
          <a:xfrm>
            <a:off x="1" y="-19192"/>
            <a:ext cx="18287801" cy="10355741"/>
            <a:chOff x="0" y="-9596"/>
            <a:chExt cx="9143900" cy="5177870"/>
          </a:xfrm>
        </p:grpSpPr>
        <p:grpSp>
          <p:nvGrpSpPr>
            <p:cNvPr id="891" name="Google Shape;891;p15"/>
            <p:cNvGrpSpPr/>
            <p:nvPr/>
          </p:nvGrpSpPr>
          <p:grpSpPr>
            <a:xfrm>
              <a:off x="0" y="-9596"/>
              <a:ext cx="9143900" cy="5177870"/>
              <a:chOff x="0" y="-9596"/>
              <a:chExt cx="9143900" cy="5177870"/>
            </a:xfrm>
          </p:grpSpPr>
          <p:sp>
            <p:nvSpPr>
              <p:cNvPr id="892" name="Google Shape;892;p1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1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1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1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896" name="Google Shape;896;p15"/>
              <p:cNvGrpSpPr/>
              <p:nvPr/>
            </p:nvGrpSpPr>
            <p:grpSpPr>
              <a:xfrm>
                <a:off x="39" y="-9596"/>
                <a:ext cx="9143568" cy="3483084"/>
                <a:chOff x="262312" y="450905"/>
                <a:chExt cx="8126894" cy="3040667"/>
              </a:xfrm>
            </p:grpSpPr>
            <p:sp>
              <p:nvSpPr>
                <p:cNvPr id="897" name="Google Shape;897;p1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1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1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1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1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1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1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1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1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1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1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1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1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1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1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1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1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1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1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1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1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1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1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1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1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1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1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1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1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1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1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15"/>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1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1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1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2" name="Google Shape;932;p15"/>
              <p:cNvGrpSpPr/>
              <p:nvPr/>
            </p:nvGrpSpPr>
            <p:grpSpPr>
              <a:xfrm>
                <a:off x="0" y="4065899"/>
                <a:ext cx="9143900" cy="1102374"/>
                <a:chOff x="0" y="4065899"/>
                <a:chExt cx="9143900" cy="1102374"/>
              </a:xfrm>
            </p:grpSpPr>
            <p:sp>
              <p:nvSpPr>
                <p:cNvPr id="933" name="Google Shape;933;p1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1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1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1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1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1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1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1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1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1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1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1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1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1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1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1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49" name="Google Shape;949;p15"/>
                <p:cNvGrpSpPr/>
                <p:nvPr/>
              </p:nvGrpSpPr>
              <p:grpSpPr>
                <a:xfrm>
                  <a:off x="476510" y="4065899"/>
                  <a:ext cx="266262" cy="475209"/>
                  <a:chOff x="476510" y="4065899"/>
                  <a:chExt cx="266262" cy="475209"/>
                </a:xfrm>
              </p:grpSpPr>
              <p:sp>
                <p:nvSpPr>
                  <p:cNvPr id="950" name="Google Shape;950;p1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1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1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1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4" name="Google Shape;954;p15"/>
                <p:cNvGrpSpPr/>
                <p:nvPr/>
              </p:nvGrpSpPr>
              <p:grpSpPr>
                <a:xfrm>
                  <a:off x="8430902" y="4070574"/>
                  <a:ext cx="214776" cy="454279"/>
                  <a:chOff x="8430902" y="4070574"/>
                  <a:chExt cx="214776" cy="454279"/>
                </a:xfrm>
              </p:grpSpPr>
              <p:sp>
                <p:nvSpPr>
                  <p:cNvPr id="955" name="Google Shape;955;p1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1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1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8" name="Google Shape;958;p15"/>
                <p:cNvGrpSpPr/>
                <p:nvPr/>
              </p:nvGrpSpPr>
              <p:grpSpPr>
                <a:xfrm>
                  <a:off x="5699960" y="4366499"/>
                  <a:ext cx="266262" cy="475209"/>
                  <a:chOff x="5699960" y="4366499"/>
                  <a:chExt cx="266262" cy="475209"/>
                </a:xfrm>
              </p:grpSpPr>
              <p:sp>
                <p:nvSpPr>
                  <p:cNvPr id="959" name="Google Shape;959;p1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1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1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1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963" name="Google Shape;963;p15"/>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15"/>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965" name="Google Shape;965;p15"/>
          <p:cNvSpPr txBox="1">
            <a:spLocks noGrp="1"/>
          </p:cNvSpPr>
          <p:nvPr>
            <p:ph type="title"/>
          </p:nvPr>
        </p:nvSpPr>
        <p:spPr>
          <a:xfrm>
            <a:off x="3174500" y="3109700"/>
            <a:ext cx="11938800" cy="26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4400">
                <a:solidFill>
                  <a:schemeClr val="l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966" name="Google Shape;966;p15"/>
          <p:cNvSpPr txBox="1">
            <a:spLocks noGrp="1"/>
          </p:cNvSpPr>
          <p:nvPr>
            <p:ph type="subTitle" idx="1"/>
          </p:nvPr>
        </p:nvSpPr>
        <p:spPr>
          <a:xfrm>
            <a:off x="3741551" y="6016001"/>
            <a:ext cx="10804800" cy="8604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31367722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chemeClr val="lt2"/>
        </a:solidFill>
        <a:effectLst/>
      </p:bgPr>
    </p:bg>
    <p:spTree>
      <p:nvGrpSpPr>
        <p:cNvPr id="1" name="Shape 967"/>
        <p:cNvGrpSpPr/>
        <p:nvPr/>
      </p:nvGrpSpPr>
      <p:grpSpPr>
        <a:xfrm>
          <a:off x="0" y="0"/>
          <a:ext cx="0" cy="0"/>
          <a:chOff x="0" y="0"/>
          <a:chExt cx="0" cy="0"/>
        </a:xfrm>
      </p:grpSpPr>
      <p:grpSp>
        <p:nvGrpSpPr>
          <p:cNvPr id="968" name="Google Shape;968;p16"/>
          <p:cNvGrpSpPr/>
          <p:nvPr/>
        </p:nvGrpSpPr>
        <p:grpSpPr>
          <a:xfrm>
            <a:off x="1" y="-19192"/>
            <a:ext cx="18287801" cy="10355741"/>
            <a:chOff x="0" y="-9596"/>
            <a:chExt cx="9143900" cy="5177870"/>
          </a:xfrm>
        </p:grpSpPr>
        <p:grpSp>
          <p:nvGrpSpPr>
            <p:cNvPr id="969" name="Google Shape;969;p16"/>
            <p:cNvGrpSpPr/>
            <p:nvPr/>
          </p:nvGrpSpPr>
          <p:grpSpPr>
            <a:xfrm>
              <a:off x="0" y="-9596"/>
              <a:ext cx="9143900" cy="5177870"/>
              <a:chOff x="0" y="-9596"/>
              <a:chExt cx="9143900" cy="5177870"/>
            </a:xfrm>
          </p:grpSpPr>
          <p:sp>
            <p:nvSpPr>
              <p:cNvPr id="970" name="Google Shape;970;p1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1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1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1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74" name="Google Shape;974;p16"/>
              <p:cNvGrpSpPr/>
              <p:nvPr/>
            </p:nvGrpSpPr>
            <p:grpSpPr>
              <a:xfrm>
                <a:off x="39" y="-9596"/>
                <a:ext cx="9143568" cy="3483084"/>
                <a:chOff x="262312" y="450905"/>
                <a:chExt cx="8126894" cy="3040667"/>
              </a:xfrm>
            </p:grpSpPr>
            <p:sp>
              <p:nvSpPr>
                <p:cNvPr id="975" name="Google Shape;975;p1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1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1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1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1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1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1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1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1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1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1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1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1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1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1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1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1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1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1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1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1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1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1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1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1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1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1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16"/>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1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1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1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10" name="Google Shape;1010;p16"/>
              <p:cNvGrpSpPr/>
              <p:nvPr/>
            </p:nvGrpSpPr>
            <p:grpSpPr>
              <a:xfrm>
                <a:off x="0" y="4065899"/>
                <a:ext cx="9143900" cy="1102374"/>
                <a:chOff x="0" y="4065899"/>
                <a:chExt cx="9143900" cy="1102374"/>
              </a:xfrm>
            </p:grpSpPr>
            <p:sp>
              <p:nvSpPr>
                <p:cNvPr id="1011" name="Google Shape;1011;p1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1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1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1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1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1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1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1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1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1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1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1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1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1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1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1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027" name="Google Shape;1027;p16"/>
                <p:cNvGrpSpPr/>
                <p:nvPr/>
              </p:nvGrpSpPr>
              <p:grpSpPr>
                <a:xfrm>
                  <a:off x="476510" y="4065899"/>
                  <a:ext cx="266262" cy="475209"/>
                  <a:chOff x="476510" y="4065899"/>
                  <a:chExt cx="266262" cy="475209"/>
                </a:xfrm>
              </p:grpSpPr>
              <p:sp>
                <p:nvSpPr>
                  <p:cNvPr id="1028" name="Google Shape;1028;p1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1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1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p1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2" name="Google Shape;1032;p16"/>
                <p:cNvGrpSpPr/>
                <p:nvPr/>
              </p:nvGrpSpPr>
              <p:grpSpPr>
                <a:xfrm>
                  <a:off x="8430902" y="4070574"/>
                  <a:ext cx="214776" cy="454279"/>
                  <a:chOff x="8430902" y="4070574"/>
                  <a:chExt cx="214776" cy="454279"/>
                </a:xfrm>
              </p:grpSpPr>
              <p:sp>
                <p:nvSpPr>
                  <p:cNvPr id="1033" name="Google Shape;1033;p1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034;p1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6" name="Google Shape;1036;p16"/>
                <p:cNvGrpSpPr/>
                <p:nvPr/>
              </p:nvGrpSpPr>
              <p:grpSpPr>
                <a:xfrm>
                  <a:off x="5699960" y="4366499"/>
                  <a:ext cx="266262" cy="475209"/>
                  <a:chOff x="5699960" y="4366499"/>
                  <a:chExt cx="266262" cy="475209"/>
                </a:xfrm>
              </p:grpSpPr>
              <p:sp>
                <p:nvSpPr>
                  <p:cNvPr id="1037" name="Google Shape;1037;p1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8" name="Google Shape;1038;p1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1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041" name="Google Shape;1041;p16"/>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16"/>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043" name="Google Shape;1043;p16"/>
          <p:cNvSpPr txBox="1">
            <a:spLocks noGrp="1"/>
          </p:cNvSpPr>
          <p:nvPr>
            <p:ph type="title"/>
          </p:nvPr>
        </p:nvSpPr>
        <p:spPr>
          <a:xfrm flipH="1">
            <a:off x="2967038" y="3765300"/>
            <a:ext cx="7795200" cy="1683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600"/>
              <a:buNone/>
              <a:defRPr sz="10001">
                <a:solidFill>
                  <a:schemeClr val="accent2"/>
                </a:solidFill>
              </a:defRPr>
            </a:lvl1pPr>
            <a:lvl2pPr lvl="1" algn="ctr" rtl="0">
              <a:spcBef>
                <a:spcPts val="0"/>
              </a:spcBef>
              <a:spcAft>
                <a:spcPts val="0"/>
              </a:spcAft>
              <a:buClr>
                <a:schemeClr val="accent2"/>
              </a:buClr>
              <a:buSzPts val="3600"/>
              <a:buNone/>
              <a:defRPr sz="7200">
                <a:solidFill>
                  <a:schemeClr val="accent2"/>
                </a:solidFill>
              </a:defRPr>
            </a:lvl2pPr>
            <a:lvl3pPr lvl="2" algn="ctr" rtl="0">
              <a:spcBef>
                <a:spcPts val="0"/>
              </a:spcBef>
              <a:spcAft>
                <a:spcPts val="0"/>
              </a:spcAft>
              <a:buClr>
                <a:schemeClr val="accent2"/>
              </a:buClr>
              <a:buSzPts val="3600"/>
              <a:buNone/>
              <a:defRPr sz="7200">
                <a:solidFill>
                  <a:schemeClr val="accent2"/>
                </a:solidFill>
              </a:defRPr>
            </a:lvl3pPr>
            <a:lvl4pPr lvl="3" algn="ctr" rtl="0">
              <a:spcBef>
                <a:spcPts val="0"/>
              </a:spcBef>
              <a:spcAft>
                <a:spcPts val="0"/>
              </a:spcAft>
              <a:buClr>
                <a:schemeClr val="accent2"/>
              </a:buClr>
              <a:buSzPts val="3600"/>
              <a:buNone/>
              <a:defRPr sz="7200">
                <a:solidFill>
                  <a:schemeClr val="accent2"/>
                </a:solidFill>
              </a:defRPr>
            </a:lvl4pPr>
            <a:lvl5pPr lvl="4" algn="ctr" rtl="0">
              <a:spcBef>
                <a:spcPts val="0"/>
              </a:spcBef>
              <a:spcAft>
                <a:spcPts val="0"/>
              </a:spcAft>
              <a:buClr>
                <a:schemeClr val="accent2"/>
              </a:buClr>
              <a:buSzPts val="3600"/>
              <a:buNone/>
              <a:defRPr sz="7200">
                <a:solidFill>
                  <a:schemeClr val="accent2"/>
                </a:solidFill>
              </a:defRPr>
            </a:lvl5pPr>
            <a:lvl6pPr lvl="5" algn="ctr" rtl="0">
              <a:spcBef>
                <a:spcPts val="0"/>
              </a:spcBef>
              <a:spcAft>
                <a:spcPts val="0"/>
              </a:spcAft>
              <a:buClr>
                <a:schemeClr val="accent2"/>
              </a:buClr>
              <a:buSzPts val="3600"/>
              <a:buNone/>
              <a:defRPr sz="7200">
                <a:solidFill>
                  <a:schemeClr val="accent2"/>
                </a:solidFill>
              </a:defRPr>
            </a:lvl6pPr>
            <a:lvl7pPr lvl="6" algn="ctr" rtl="0">
              <a:spcBef>
                <a:spcPts val="0"/>
              </a:spcBef>
              <a:spcAft>
                <a:spcPts val="0"/>
              </a:spcAft>
              <a:buClr>
                <a:schemeClr val="accent2"/>
              </a:buClr>
              <a:buSzPts val="3600"/>
              <a:buNone/>
              <a:defRPr sz="7200">
                <a:solidFill>
                  <a:schemeClr val="accent2"/>
                </a:solidFill>
              </a:defRPr>
            </a:lvl7pPr>
            <a:lvl8pPr lvl="7" algn="ctr" rtl="0">
              <a:spcBef>
                <a:spcPts val="0"/>
              </a:spcBef>
              <a:spcAft>
                <a:spcPts val="0"/>
              </a:spcAft>
              <a:buClr>
                <a:schemeClr val="accent2"/>
              </a:buClr>
              <a:buSzPts val="3600"/>
              <a:buNone/>
              <a:defRPr sz="7200">
                <a:solidFill>
                  <a:schemeClr val="accent2"/>
                </a:solidFill>
              </a:defRPr>
            </a:lvl8pPr>
            <a:lvl9pPr lvl="8" algn="ctr" rtl="0">
              <a:spcBef>
                <a:spcPts val="0"/>
              </a:spcBef>
              <a:spcAft>
                <a:spcPts val="0"/>
              </a:spcAft>
              <a:buClr>
                <a:schemeClr val="accent2"/>
              </a:buClr>
              <a:buSzPts val="3600"/>
              <a:buNone/>
              <a:defRPr sz="7200">
                <a:solidFill>
                  <a:schemeClr val="accent2"/>
                </a:solidFill>
              </a:defRPr>
            </a:lvl9pPr>
          </a:lstStyle>
          <a:p>
            <a:endParaRPr/>
          </a:p>
        </p:txBody>
      </p:sp>
      <p:sp>
        <p:nvSpPr>
          <p:cNvPr id="1044" name="Google Shape;1044;p16"/>
          <p:cNvSpPr txBox="1">
            <a:spLocks noGrp="1"/>
          </p:cNvSpPr>
          <p:nvPr>
            <p:ph type="title" idx="2" hasCustomPrompt="1"/>
          </p:nvPr>
        </p:nvSpPr>
        <p:spPr>
          <a:xfrm flipH="1">
            <a:off x="11162888" y="3794669"/>
            <a:ext cx="5086200" cy="3099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6000"/>
              <a:buNone/>
              <a:defRPr sz="25800">
                <a:solidFill>
                  <a:schemeClr val="accent2"/>
                </a:solidFill>
              </a:defRPr>
            </a:lvl1pPr>
            <a:lvl2pPr lvl="1" algn="ctr" rtl="0">
              <a:spcBef>
                <a:spcPts val="0"/>
              </a:spcBef>
              <a:spcAft>
                <a:spcPts val="0"/>
              </a:spcAft>
              <a:buClr>
                <a:schemeClr val="accent2"/>
              </a:buClr>
              <a:buSzPts val="6000"/>
              <a:buNone/>
              <a:defRPr sz="12000">
                <a:solidFill>
                  <a:schemeClr val="accent2"/>
                </a:solidFill>
              </a:defRPr>
            </a:lvl2pPr>
            <a:lvl3pPr lvl="2" algn="ctr" rtl="0">
              <a:spcBef>
                <a:spcPts val="0"/>
              </a:spcBef>
              <a:spcAft>
                <a:spcPts val="0"/>
              </a:spcAft>
              <a:buClr>
                <a:schemeClr val="accent2"/>
              </a:buClr>
              <a:buSzPts val="6000"/>
              <a:buNone/>
              <a:defRPr sz="12000">
                <a:solidFill>
                  <a:schemeClr val="accent2"/>
                </a:solidFill>
              </a:defRPr>
            </a:lvl3pPr>
            <a:lvl4pPr lvl="3" algn="ctr" rtl="0">
              <a:spcBef>
                <a:spcPts val="0"/>
              </a:spcBef>
              <a:spcAft>
                <a:spcPts val="0"/>
              </a:spcAft>
              <a:buClr>
                <a:schemeClr val="accent2"/>
              </a:buClr>
              <a:buSzPts val="6000"/>
              <a:buNone/>
              <a:defRPr sz="12000">
                <a:solidFill>
                  <a:schemeClr val="accent2"/>
                </a:solidFill>
              </a:defRPr>
            </a:lvl4pPr>
            <a:lvl5pPr lvl="4" algn="ctr" rtl="0">
              <a:spcBef>
                <a:spcPts val="0"/>
              </a:spcBef>
              <a:spcAft>
                <a:spcPts val="0"/>
              </a:spcAft>
              <a:buClr>
                <a:schemeClr val="accent2"/>
              </a:buClr>
              <a:buSzPts val="6000"/>
              <a:buNone/>
              <a:defRPr sz="12000">
                <a:solidFill>
                  <a:schemeClr val="accent2"/>
                </a:solidFill>
              </a:defRPr>
            </a:lvl5pPr>
            <a:lvl6pPr lvl="5" algn="ctr" rtl="0">
              <a:spcBef>
                <a:spcPts val="0"/>
              </a:spcBef>
              <a:spcAft>
                <a:spcPts val="0"/>
              </a:spcAft>
              <a:buClr>
                <a:schemeClr val="accent2"/>
              </a:buClr>
              <a:buSzPts val="6000"/>
              <a:buNone/>
              <a:defRPr sz="12000">
                <a:solidFill>
                  <a:schemeClr val="accent2"/>
                </a:solidFill>
              </a:defRPr>
            </a:lvl6pPr>
            <a:lvl7pPr lvl="6" algn="ctr" rtl="0">
              <a:spcBef>
                <a:spcPts val="0"/>
              </a:spcBef>
              <a:spcAft>
                <a:spcPts val="0"/>
              </a:spcAft>
              <a:buClr>
                <a:schemeClr val="accent2"/>
              </a:buClr>
              <a:buSzPts val="6000"/>
              <a:buNone/>
              <a:defRPr sz="12000">
                <a:solidFill>
                  <a:schemeClr val="accent2"/>
                </a:solidFill>
              </a:defRPr>
            </a:lvl7pPr>
            <a:lvl8pPr lvl="7" algn="ctr" rtl="0">
              <a:spcBef>
                <a:spcPts val="0"/>
              </a:spcBef>
              <a:spcAft>
                <a:spcPts val="0"/>
              </a:spcAft>
              <a:buClr>
                <a:schemeClr val="accent2"/>
              </a:buClr>
              <a:buSzPts val="6000"/>
              <a:buNone/>
              <a:defRPr sz="12000">
                <a:solidFill>
                  <a:schemeClr val="accent2"/>
                </a:solidFill>
              </a:defRPr>
            </a:lvl8pPr>
            <a:lvl9pPr lvl="8" algn="ctr" rtl="0">
              <a:spcBef>
                <a:spcPts val="0"/>
              </a:spcBef>
              <a:spcAft>
                <a:spcPts val="0"/>
              </a:spcAft>
              <a:buClr>
                <a:schemeClr val="accent2"/>
              </a:buClr>
              <a:buSzPts val="6000"/>
              <a:buNone/>
              <a:defRPr sz="12000">
                <a:solidFill>
                  <a:schemeClr val="accent2"/>
                </a:solidFill>
              </a:defRPr>
            </a:lvl9pPr>
          </a:lstStyle>
          <a:p>
            <a:r>
              <a:t>xx%</a:t>
            </a:r>
          </a:p>
        </p:txBody>
      </p:sp>
      <p:sp>
        <p:nvSpPr>
          <p:cNvPr id="1045" name="Google Shape;1045;p16"/>
          <p:cNvSpPr txBox="1">
            <a:spLocks noGrp="1"/>
          </p:cNvSpPr>
          <p:nvPr>
            <p:ph type="subTitle" idx="1"/>
          </p:nvPr>
        </p:nvSpPr>
        <p:spPr>
          <a:xfrm flipH="1">
            <a:off x="2035812" y="5670800"/>
            <a:ext cx="8726400" cy="860400"/>
          </a:xfrm>
          <a:prstGeom prst="rect">
            <a:avLst/>
          </a:prstGeom>
          <a:solidFill>
            <a:schemeClr val="accent2"/>
          </a:solidFill>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3117570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lt1"/>
        </a:solidFill>
        <a:effectLst/>
      </p:bgPr>
    </p:bg>
    <p:spTree>
      <p:nvGrpSpPr>
        <p:cNvPr id="1" name="Shape 1202"/>
        <p:cNvGrpSpPr/>
        <p:nvPr/>
      </p:nvGrpSpPr>
      <p:grpSpPr>
        <a:xfrm>
          <a:off x="0" y="0"/>
          <a:ext cx="0" cy="0"/>
          <a:chOff x="0" y="0"/>
          <a:chExt cx="0" cy="0"/>
        </a:xfrm>
      </p:grpSpPr>
      <p:grpSp>
        <p:nvGrpSpPr>
          <p:cNvPr id="1203" name="Google Shape;1203;p19"/>
          <p:cNvGrpSpPr/>
          <p:nvPr/>
        </p:nvGrpSpPr>
        <p:grpSpPr>
          <a:xfrm>
            <a:off x="1" y="-19192"/>
            <a:ext cx="18287801" cy="10355741"/>
            <a:chOff x="0" y="-9596"/>
            <a:chExt cx="9143900" cy="5177870"/>
          </a:xfrm>
        </p:grpSpPr>
        <p:grpSp>
          <p:nvGrpSpPr>
            <p:cNvPr id="1204" name="Google Shape;1204;p19"/>
            <p:cNvGrpSpPr/>
            <p:nvPr/>
          </p:nvGrpSpPr>
          <p:grpSpPr>
            <a:xfrm>
              <a:off x="0" y="-9596"/>
              <a:ext cx="9143900" cy="5177870"/>
              <a:chOff x="0" y="-9596"/>
              <a:chExt cx="9143900" cy="5177870"/>
            </a:xfrm>
          </p:grpSpPr>
          <p:sp>
            <p:nvSpPr>
              <p:cNvPr id="1205" name="Google Shape;1205;p19"/>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1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1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1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1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10" name="Google Shape;1210;p19"/>
              <p:cNvGrpSpPr/>
              <p:nvPr/>
            </p:nvGrpSpPr>
            <p:grpSpPr>
              <a:xfrm>
                <a:off x="39" y="-9596"/>
                <a:ext cx="9143568" cy="3483084"/>
                <a:chOff x="262312" y="450905"/>
                <a:chExt cx="8126894" cy="3040667"/>
              </a:xfrm>
            </p:grpSpPr>
            <p:sp>
              <p:nvSpPr>
                <p:cNvPr id="1211" name="Google Shape;1211;p19"/>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1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1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1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1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1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1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1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1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1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1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1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1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1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1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1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1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1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1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1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1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1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1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1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1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1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1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1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1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1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1" name="Google Shape;1241;p1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19"/>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3" name="Google Shape;1243;p1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4" name="Google Shape;1244;p1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1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46" name="Google Shape;1246;p19"/>
              <p:cNvGrpSpPr/>
              <p:nvPr/>
            </p:nvGrpSpPr>
            <p:grpSpPr>
              <a:xfrm>
                <a:off x="0" y="4065899"/>
                <a:ext cx="9143900" cy="1102374"/>
                <a:chOff x="0" y="4065899"/>
                <a:chExt cx="9143900" cy="1102374"/>
              </a:xfrm>
            </p:grpSpPr>
            <p:sp>
              <p:nvSpPr>
                <p:cNvPr id="1247" name="Google Shape;1247;p1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1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1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1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1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1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1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1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1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1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1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1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1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1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1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2" name="Google Shape;1262;p1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63" name="Google Shape;1263;p19"/>
                <p:cNvGrpSpPr/>
                <p:nvPr/>
              </p:nvGrpSpPr>
              <p:grpSpPr>
                <a:xfrm>
                  <a:off x="476510" y="4065899"/>
                  <a:ext cx="266262" cy="475209"/>
                  <a:chOff x="476510" y="4065899"/>
                  <a:chExt cx="266262" cy="475209"/>
                </a:xfrm>
              </p:grpSpPr>
              <p:sp>
                <p:nvSpPr>
                  <p:cNvPr id="1264" name="Google Shape;1264;p1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1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1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1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68" name="Google Shape;1268;p19"/>
                <p:cNvGrpSpPr/>
                <p:nvPr/>
              </p:nvGrpSpPr>
              <p:grpSpPr>
                <a:xfrm>
                  <a:off x="8430902" y="4070574"/>
                  <a:ext cx="214776" cy="454279"/>
                  <a:chOff x="8430902" y="4070574"/>
                  <a:chExt cx="214776" cy="454279"/>
                </a:xfrm>
              </p:grpSpPr>
              <p:sp>
                <p:nvSpPr>
                  <p:cNvPr id="1269" name="Google Shape;1269;p1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1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1" name="Google Shape;1271;p1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72" name="Google Shape;1272;p19"/>
                <p:cNvGrpSpPr/>
                <p:nvPr/>
              </p:nvGrpSpPr>
              <p:grpSpPr>
                <a:xfrm>
                  <a:off x="5699960" y="4366499"/>
                  <a:ext cx="266262" cy="475209"/>
                  <a:chOff x="5699960" y="4366499"/>
                  <a:chExt cx="266262" cy="475209"/>
                </a:xfrm>
              </p:grpSpPr>
              <p:sp>
                <p:nvSpPr>
                  <p:cNvPr id="1273" name="Google Shape;1273;p1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1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5" name="Google Shape;1275;p1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6" name="Google Shape;1276;p1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277" name="Google Shape;1277;p19"/>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278" name="Google Shape;1278;p19"/>
          <p:cNvSpPr txBox="1">
            <a:spLocks noGrp="1"/>
          </p:cNvSpPr>
          <p:nvPr>
            <p:ph type="title"/>
          </p:nvPr>
        </p:nvSpPr>
        <p:spPr>
          <a:xfrm>
            <a:off x="1440000" y="2570550"/>
            <a:ext cx="7704000" cy="3324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79" name="Google Shape;1279;p19"/>
          <p:cNvSpPr txBox="1">
            <a:spLocks noGrp="1"/>
          </p:cNvSpPr>
          <p:nvPr>
            <p:ph type="subTitle" idx="1"/>
          </p:nvPr>
        </p:nvSpPr>
        <p:spPr>
          <a:xfrm>
            <a:off x="1440000" y="5707050"/>
            <a:ext cx="7704000" cy="200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5197222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2"/>
        </a:solidFill>
        <a:effectLst/>
      </p:bgPr>
    </p:bg>
    <p:spTree>
      <p:nvGrpSpPr>
        <p:cNvPr id="1" name="Shape 1280"/>
        <p:cNvGrpSpPr/>
        <p:nvPr/>
      </p:nvGrpSpPr>
      <p:grpSpPr>
        <a:xfrm>
          <a:off x="0" y="0"/>
          <a:ext cx="0" cy="0"/>
          <a:chOff x="0" y="0"/>
          <a:chExt cx="0" cy="0"/>
        </a:xfrm>
      </p:grpSpPr>
      <p:grpSp>
        <p:nvGrpSpPr>
          <p:cNvPr id="1281" name="Google Shape;1281;p20"/>
          <p:cNvGrpSpPr/>
          <p:nvPr/>
        </p:nvGrpSpPr>
        <p:grpSpPr>
          <a:xfrm>
            <a:off x="1" y="-19192"/>
            <a:ext cx="18287801" cy="10355741"/>
            <a:chOff x="0" y="-9596"/>
            <a:chExt cx="9143900" cy="5177870"/>
          </a:xfrm>
        </p:grpSpPr>
        <p:grpSp>
          <p:nvGrpSpPr>
            <p:cNvPr id="1282" name="Google Shape;1282;p20"/>
            <p:cNvGrpSpPr/>
            <p:nvPr/>
          </p:nvGrpSpPr>
          <p:grpSpPr>
            <a:xfrm>
              <a:off x="0" y="-9596"/>
              <a:ext cx="9143900" cy="5177870"/>
              <a:chOff x="0" y="-9596"/>
              <a:chExt cx="9143900" cy="5177870"/>
            </a:xfrm>
          </p:grpSpPr>
          <p:sp>
            <p:nvSpPr>
              <p:cNvPr id="1283" name="Google Shape;1283;p2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2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2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2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87" name="Google Shape;1287;p20"/>
              <p:cNvGrpSpPr/>
              <p:nvPr/>
            </p:nvGrpSpPr>
            <p:grpSpPr>
              <a:xfrm>
                <a:off x="39" y="-9596"/>
                <a:ext cx="9143568" cy="3483084"/>
                <a:chOff x="262312" y="450905"/>
                <a:chExt cx="8126894" cy="3040667"/>
              </a:xfrm>
            </p:grpSpPr>
            <p:sp>
              <p:nvSpPr>
                <p:cNvPr id="1288" name="Google Shape;1288;p2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9" name="Google Shape;1289;p2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0" name="Google Shape;1290;p2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1" name="Google Shape;1291;p2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2" name="Google Shape;1292;p2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3" name="Google Shape;1293;p2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2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2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2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2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2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9" name="Google Shape;1299;p2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2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2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2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2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2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2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6" name="Google Shape;1306;p2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7" name="Google Shape;1307;p2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8" name="Google Shape;1308;p2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9" name="Google Shape;1309;p2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2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1" name="Google Shape;1311;p2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2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2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2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2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2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2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2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2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2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2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2" name="Google Shape;1322;p2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23" name="Google Shape;1323;p20"/>
              <p:cNvGrpSpPr/>
              <p:nvPr/>
            </p:nvGrpSpPr>
            <p:grpSpPr>
              <a:xfrm>
                <a:off x="0" y="4065899"/>
                <a:ext cx="9143900" cy="1102374"/>
                <a:chOff x="0" y="4065899"/>
                <a:chExt cx="9143900" cy="1102374"/>
              </a:xfrm>
            </p:grpSpPr>
            <p:sp>
              <p:nvSpPr>
                <p:cNvPr id="1324" name="Google Shape;1324;p2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5" name="Google Shape;1325;p2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6" name="Google Shape;1326;p2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7" name="Google Shape;1327;p2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8" name="Google Shape;1328;p2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9" name="Google Shape;1329;p2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0" name="Google Shape;1330;p2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1" name="Google Shape;1331;p2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2" name="Google Shape;1332;p2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3" name="Google Shape;1333;p2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4" name="Google Shape;1334;p2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2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2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7" name="Google Shape;1337;p2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2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9" name="Google Shape;1339;p2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340" name="Google Shape;1340;p20"/>
                <p:cNvGrpSpPr/>
                <p:nvPr/>
              </p:nvGrpSpPr>
              <p:grpSpPr>
                <a:xfrm>
                  <a:off x="476510" y="4065899"/>
                  <a:ext cx="266262" cy="475209"/>
                  <a:chOff x="476510" y="4065899"/>
                  <a:chExt cx="266262" cy="475209"/>
                </a:xfrm>
              </p:grpSpPr>
              <p:sp>
                <p:nvSpPr>
                  <p:cNvPr id="1341" name="Google Shape;1341;p2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2" name="Google Shape;1342;p2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3" name="Google Shape;1343;p2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4" name="Google Shape;1344;p2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5" name="Google Shape;1345;p20"/>
                <p:cNvGrpSpPr/>
                <p:nvPr/>
              </p:nvGrpSpPr>
              <p:grpSpPr>
                <a:xfrm>
                  <a:off x="8430902" y="4070574"/>
                  <a:ext cx="214776" cy="454279"/>
                  <a:chOff x="8430902" y="4070574"/>
                  <a:chExt cx="214776" cy="454279"/>
                </a:xfrm>
              </p:grpSpPr>
              <p:sp>
                <p:nvSpPr>
                  <p:cNvPr id="1346" name="Google Shape;1346;p2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7" name="Google Shape;1347;p2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8" name="Google Shape;1348;p2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9" name="Google Shape;1349;p20"/>
                <p:cNvGrpSpPr/>
                <p:nvPr/>
              </p:nvGrpSpPr>
              <p:grpSpPr>
                <a:xfrm>
                  <a:off x="5699960" y="4366499"/>
                  <a:ext cx="266262" cy="475209"/>
                  <a:chOff x="5699960" y="4366499"/>
                  <a:chExt cx="266262" cy="475209"/>
                </a:xfrm>
              </p:grpSpPr>
              <p:sp>
                <p:nvSpPr>
                  <p:cNvPr id="1350" name="Google Shape;1350;p2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1" name="Google Shape;1351;p2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2" name="Google Shape;1352;p2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3" name="Google Shape;1353;p2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354" name="Google Shape;1354;p2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5" name="Google Shape;1355;p2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356" name="Google Shape;1356;p20"/>
          <p:cNvSpPr txBox="1">
            <a:spLocks noGrp="1"/>
          </p:cNvSpPr>
          <p:nvPr>
            <p:ph type="subTitle" idx="1"/>
          </p:nvPr>
        </p:nvSpPr>
        <p:spPr>
          <a:xfrm>
            <a:off x="1426200" y="6714992"/>
            <a:ext cx="7501800" cy="18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357" name="Google Shape;1357;p20"/>
          <p:cNvSpPr txBox="1">
            <a:spLocks noGrp="1"/>
          </p:cNvSpPr>
          <p:nvPr>
            <p:ph type="title"/>
          </p:nvPr>
        </p:nvSpPr>
        <p:spPr>
          <a:xfrm>
            <a:off x="1440000"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572501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2"/>
        </a:solidFill>
        <a:effectLst/>
      </p:bgPr>
    </p:bg>
    <p:spTree>
      <p:nvGrpSpPr>
        <p:cNvPr id="1" name="Shape 1358"/>
        <p:cNvGrpSpPr/>
        <p:nvPr/>
      </p:nvGrpSpPr>
      <p:grpSpPr>
        <a:xfrm>
          <a:off x="0" y="0"/>
          <a:ext cx="0" cy="0"/>
          <a:chOff x="0" y="0"/>
          <a:chExt cx="0" cy="0"/>
        </a:xfrm>
      </p:grpSpPr>
      <p:grpSp>
        <p:nvGrpSpPr>
          <p:cNvPr id="1359" name="Google Shape;1359;p21"/>
          <p:cNvGrpSpPr/>
          <p:nvPr/>
        </p:nvGrpSpPr>
        <p:grpSpPr>
          <a:xfrm>
            <a:off x="1" y="-19192"/>
            <a:ext cx="18287801" cy="10355741"/>
            <a:chOff x="0" y="-9596"/>
            <a:chExt cx="9143900" cy="5177870"/>
          </a:xfrm>
        </p:grpSpPr>
        <p:grpSp>
          <p:nvGrpSpPr>
            <p:cNvPr id="1360" name="Google Shape;1360;p21"/>
            <p:cNvGrpSpPr/>
            <p:nvPr/>
          </p:nvGrpSpPr>
          <p:grpSpPr>
            <a:xfrm>
              <a:off x="0" y="-9596"/>
              <a:ext cx="9143900" cy="5177870"/>
              <a:chOff x="0" y="-9596"/>
              <a:chExt cx="9143900" cy="5177870"/>
            </a:xfrm>
          </p:grpSpPr>
          <p:sp>
            <p:nvSpPr>
              <p:cNvPr id="1361" name="Google Shape;1361;p21"/>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2" name="Google Shape;1362;p21"/>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3" name="Google Shape;1363;p21"/>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4" name="Google Shape;1364;p21"/>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365" name="Google Shape;1365;p21"/>
              <p:cNvGrpSpPr/>
              <p:nvPr/>
            </p:nvGrpSpPr>
            <p:grpSpPr>
              <a:xfrm>
                <a:off x="39" y="-9596"/>
                <a:ext cx="9143568" cy="3483084"/>
                <a:chOff x="262312" y="450905"/>
                <a:chExt cx="8126894" cy="3040667"/>
              </a:xfrm>
            </p:grpSpPr>
            <p:sp>
              <p:nvSpPr>
                <p:cNvPr id="1366" name="Google Shape;1366;p21"/>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7" name="Google Shape;1367;p21"/>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8" name="Google Shape;1368;p21"/>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9" name="Google Shape;1369;p21"/>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0" name="Google Shape;1370;p21"/>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1" name="Google Shape;1371;p21"/>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2" name="Google Shape;1372;p21"/>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3" name="Google Shape;1373;p21"/>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4" name="Google Shape;1374;p21"/>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5" name="Google Shape;1375;p21"/>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6" name="Google Shape;1376;p21"/>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7" name="Google Shape;1377;p21"/>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1"/>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9" name="Google Shape;1379;p21"/>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0" name="Google Shape;1380;p21"/>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1" name="Google Shape;1381;p21"/>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2" name="Google Shape;1382;p21"/>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3" name="Google Shape;1383;p21"/>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4" name="Google Shape;1384;p21"/>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5" name="Google Shape;1385;p21"/>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6" name="Google Shape;1386;p21"/>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7" name="Google Shape;1387;p21"/>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8" name="Google Shape;1388;p21"/>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9" name="Google Shape;1389;p21"/>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0" name="Google Shape;1390;p21"/>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1" name="Google Shape;1391;p21"/>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2" name="Google Shape;1392;p21"/>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3" name="Google Shape;1393;p21"/>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4" name="Google Shape;1394;p21"/>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5" name="Google Shape;1395;p21"/>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6" name="Google Shape;1396;p21"/>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7" name="Google Shape;1397;p21"/>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8" name="Google Shape;1398;p21"/>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9" name="Google Shape;1399;p21"/>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0" name="Google Shape;1400;p21"/>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01" name="Google Shape;1401;p21"/>
              <p:cNvGrpSpPr/>
              <p:nvPr/>
            </p:nvGrpSpPr>
            <p:grpSpPr>
              <a:xfrm>
                <a:off x="0" y="4065899"/>
                <a:ext cx="9143900" cy="1102374"/>
                <a:chOff x="0" y="4065899"/>
                <a:chExt cx="9143900" cy="1102374"/>
              </a:xfrm>
            </p:grpSpPr>
            <p:sp>
              <p:nvSpPr>
                <p:cNvPr id="1402" name="Google Shape;1402;p21"/>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3" name="Google Shape;1403;p21"/>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4" name="Google Shape;1404;p21"/>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5" name="Google Shape;1405;p21"/>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6" name="Google Shape;1406;p21"/>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7" name="Google Shape;1407;p21"/>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8" name="Google Shape;1408;p21"/>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9" name="Google Shape;1409;p21"/>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0" name="Google Shape;1410;p21"/>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1" name="Google Shape;1411;p21"/>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2" name="Google Shape;1412;p21"/>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3" name="Google Shape;1413;p21"/>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414;p21"/>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415;p21"/>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6" name="Google Shape;1416;p21"/>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7" name="Google Shape;1417;p21"/>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18" name="Google Shape;1418;p21"/>
                <p:cNvGrpSpPr/>
                <p:nvPr/>
              </p:nvGrpSpPr>
              <p:grpSpPr>
                <a:xfrm>
                  <a:off x="476510" y="4065899"/>
                  <a:ext cx="266262" cy="475209"/>
                  <a:chOff x="476510" y="4065899"/>
                  <a:chExt cx="266262" cy="475209"/>
                </a:xfrm>
              </p:grpSpPr>
              <p:sp>
                <p:nvSpPr>
                  <p:cNvPr id="1419" name="Google Shape;1419;p21"/>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21"/>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21"/>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21"/>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3" name="Google Shape;1423;p21"/>
                <p:cNvGrpSpPr/>
                <p:nvPr/>
              </p:nvGrpSpPr>
              <p:grpSpPr>
                <a:xfrm>
                  <a:off x="8430902" y="4070574"/>
                  <a:ext cx="214776" cy="454279"/>
                  <a:chOff x="8430902" y="4070574"/>
                  <a:chExt cx="214776" cy="454279"/>
                </a:xfrm>
              </p:grpSpPr>
              <p:sp>
                <p:nvSpPr>
                  <p:cNvPr id="1424" name="Google Shape;1424;p21"/>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21"/>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426;p21"/>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7" name="Google Shape;1427;p21"/>
                <p:cNvGrpSpPr/>
                <p:nvPr/>
              </p:nvGrpSpPr>
              <p:grpSpPr>
                <a:xfrm>
                  <a:off x="5699960" y="4366499"/>
                  <a:ext cx="266262" cy="475209"/>
                  <a:chOff x="5699960" y="4366499"/>
                  <a:chExt cx="266262" cy="475209"/>
                </a:xfrm>
              </p:grpSpPr>
              <p:sp>
                <p:nvSpPr>
                  <p:cNvPr id="1428" name="Google Shape;1428;p21"/>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9" name="Google Shape;1429;p21"/>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0" name="Google Shape;1430;p21"/>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1" name="Google Shape;1431;p21"/>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432" name="Google Shape;1432;p21"/>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21"/>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434" name="Google Shape;1434;p21"/>
          <p:cNvSpPr txBox="1">
            <a:spLocks noGrp="1"/>
          </p:cNvSpPr>
          <p:nvPr>
            <p:ph type="subTitle" idx="1"/>
          </p:nvPr>
        </p:nvSpPr>
        <p:spPr>
          <a:xfrm flipH="1">
            <a:off x="9340109" y="6714992"/>
            <a:ext cx="7501800" cy="18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435" name="Google Shape;1435;p21"/>
          <p:cNvSpPr txBox="1">
            <a:spLocks noGrp="1"/>
          </p:cNvSpPr>
          <p:nvPr>
            <p:ph type="title"/>
          </p:nvPr>
        </p:nvSpPr>
        <p:spPr>
          <a:xfrm flipH="1">
            <a:off x="9353909"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1943522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dk1"/>
        </a:solidFill>
        <a:effectLst/>
      </p:bgPr>
    </p:bg>
    <p:spTree>
      <p:nvGrpSpPr>
        <p:cNvPr id="1" name="Shape 1436"/>
        <p:cNvGrpSpPr/>
        <p:nvPr/>
      </p:nvGrpSpPr>
      <p:grpSpPr>
        <a:xfrm>
          <a:off x="0" y="0"/>
          <a:ext cx="0" cy="0"/>
          <a:chOff x="0" y="0"/>
          <a:chExt cx="0" cy="0"/>
        </a:xfrm>
      </p:grpSpPr>
      <p:grpSp>
        <p:nvGrpSpPr>
          <p:cNvPr id="1437" name="Google Shape;1437;p22"/>
          <p:cNvGrpSpPr/>
          <p:nvPr/>
        </p:nvGrpSpPr>
        <p:grpSpPr>
          <a:xfrm>
            <a:off x="1" y="-19192"/>
            <a:ext cx="18287801" cy="10355741"/>
            <a:chOff x="0" y="-9596"/>
            <a:chExt cx="9143900" cy="5177870"/>
          </a:xfrm>
        </p:grpSpPr>
        <p:grpSp>
          <p:nvGrpSpPr>
            <p:cNvPr id="1438" name="Google Shape;1438;p22"/>
            <p:cNvGrpSpPr/>
            <p:nvPr/>
          </p:nvGrpSpPr>
          <p:grpSpPr>
            <a:xfrm>
              <a:off x="0" y="-9596"/>
              <a:ext cx="9143900" cy="5177870"/>
              <a:chOff x="0" y="-9596"/>
              <a:chExt cx="9143900" cy="5177870"/>
            </a:xfrm>
          </p:grpSpPr>
          <p:sp>
            <p:nvSpPr>
              <p:cNvPr id="1439" name="Google Shape;1439;p2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2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2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2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43" name="Google Shape;1443;p22"/>
              <p:cNvGrpSpPr/>
              <p:nvPr/>
            </p:nvGrpSpPr>
            <p:grpSpPr>
              <a:xfrm>
                <a:off x="0" y="4065899"/>
                <a:ext cx="9143900" cy="1102374"/>
                <a:chOff x="0" y="4065899"/>
                <a:chExt cx="9143900" cy="1102374"/>
              </a:xfrm>
            </p:grpSpPr>
            <p:sp>
              <p:nvSpPr>
                <p:cNvPr id="1444" name="Google Shape;1444;p2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2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2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2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2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9" name="Google Shape;1449;p2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0" name="Google Shape;1450;p2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2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2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2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2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2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2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2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2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2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60" name="Google Shape;1460;p22"/>
                <p:cNvGrpSpPr/>
                <p:nvPr/>
              </p:nvGrpSpPr>
              <p:grpSpPr>
                <a:xfrm>
                  <a:off x="476510" y="4065899"/>
                  <a:ext cx="266262" cy="475209"/>
                  <a:chOff x="476510" y="4065899"/>
                  <a:chExt cx="266262" cy="475209"/>
                </a:xfrm>
              </p:grpSpPr>
              <p:sp>
                <p:nvSpPr>
                  <p:cNvPr id="1461" name="Google Shape;1461;p2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2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2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4" name="Google Shape;1464;p2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5" name="Google Shape;1465;p22"/>
                <p:cNvGrpSpPr/>
                <p:nvPr/>
              </p:nvGrpSpPr>
              <p:grpSpPr>
                <a:xfrm>
                  <a:off x="8430902" y="4070574"/>
                  <a:ext cx="214776" cy="454279"/>
                  <a:chOff x="8430902" y="4070574"/>
                  <a:chExt cx="214776" cy="454279"/>
                </a:xfrm>
              </p:grpSpPr>
              <p:sp>
                <p:nvSpPr>
                  <p:cNvPr id="1466" name="Google Shape;1466;p2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2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2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9" name="Google Shape;1469;p22"/>
                <p:cNvGrpSpPr/>
                <p:nvPr/>
              </p:nvGrpSpPr>
              <p:grpSpPr>
                <a:xfrm>
                  <a:off x="5699960" y="4366499"/>
                  <a:ext cx="266262" cy="475209"/>
                  <a:chOff x="5699960" y="4366499"/>
                  <a:chExt cx="266262" cy="475209"/>
                </a:xfrm>
              </p:grpSpPr>
              <p:sp>
                <p:nvSpPr>
                  <p:cNvPr id="1470" name="Google Shape;1470;p2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2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2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2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474" name="Google Shape;1474;p22"/>
              <p:cNvGrpSpPr/>
              <p:nvPr/>
            </p:nvGrpSpPr>
            <p:grpSpPr>
              <a:xfrm>
                <a:off x="39" y="-9596"/>
                <a:ext cx="9143568" cy="3483084"/>
                <a:chOff x="262312" y="450905"/>
                <a:chExt cx="8126894" cy="3040667"/>
              </a:xfrm>
            </p:grpSpPr>
            <p:sp>
              <p:nvSpPr>
                <p:cNvPr id="1475" name="Google Shape;1475;p2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2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2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2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2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2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2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2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2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2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2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2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2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2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2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2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2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2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2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2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2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2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2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2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2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2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2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2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2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2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2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6" name="Google Shape;1506;p2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7" name="Google Shape;1507;p2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08" name="Google Shape;1508;p22"/>
            <p:cNvGrpSpPr/>
            <p:nvPr/>
          </p:nvGrpSpPr>
          <p:grpSpPr>
            <a:xfrm>
              <a:off x="454808" y="1702558"/>
              <a:ext cx="8532593" cy="1233264"/>
              <a:chOff x="454808" y="1702558"/>
              <a:chExt cx="8532593" cy="1233264"/>
            </a:xfrm>
          </p:grpSpPr>
          <p:sp>
            <p:nvSpPr>
              <p:cNvPr id="1509" name="Google Shape;1509;p22"/>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2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11" name="Google Shape;1511;p22"/>
          <p:cNvSpPr txBox="1">
            <a:spLocks noGrp="1"/>
          </p:cNvSpPr>
          <p:nvPr>
            <p:ph type="title"/>
          </p:nvPr>
        </p:nvSpPr>
        <p:spPr>
          <a:xfrm>
            <a:off x="3193400" y="596714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2" name="Google Shape;1512;p22"/>
          <p:cNvSpPr txBox="1">
            <a:spLocks noGrp="1"/>
          </p:cNvSpPr>
          <p:nvPr>
            <p:ph type="title" idx="2"/>
          </p:nvPr>
        </p:nvSpPr>
        <p:spPr>
          <a:xfrm>
            <a:off x="9609498" y="596714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3" name="Google Shape;1513;p22"/>
          <p:cNvSpPr txBox="1">
            <a:spLocks noGrp="1"/>
          </p:cNvSpPr>
          <p:nvPr>
            <p:ph type="subTitle" idx="1"/>
          </p:nvPr>
        </p:nvSpPr>
        <p:spPr>
          <a:xfrm>
            <a:off x="9846498" y="6799949"/>
            <a:ext cx="5011200" cy="129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514" name="Google Shape;1514;p22"/>
          <p:cNvSpPr txBox="1">
            <a:spLocks noGrp="1"/>
          </p:cNvSpPr>
          <p:nvPr>
            <p:ph type="subTitle" idx="3"/>
          </p:nvPr>
        </p:nvSpPr>
        <p:spPr>
          <a:xfrm>
            <a:off x="3430400" y="6799949"/>
            <a:ext cx="5011200" cy="129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515" name="Google Shape;1515;p22"/>
          <p:cNvSpPr txBox="1">
            <a:spLocks noGrp="1"/>
          </p:cNvSpPr>
          <p:nvPr>
            <p:ph type="title" idx="4"/>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055310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dk1"/>
        </a:solidFill>
        <a:effectLst/>
      </p:bgPr>
    </p:bg>
    <p:spTree>
      <p:nvGrpSpPr>
        <p:cNvPr id="1" name="Shape 1516"/>
        <p:cNvGrpSpPr/>
        <p:nvPr/>
      </p:nvGrpSpPr>
      <p:grpSpPr>
        <a:xfrm>
          <a:off x="0" y="0"/>
          <a:ext cx="0" cy="0"/>
          <a:chOff x="0" y="0"/>
          <a:chExt cx="0" cy="0"/>
        </a:xfrm>
      </p:grpSpPr>
      <p:grpSp>
        <p:nvGrpSpPr>
          <p:cNvPr id="1517" name="Google Shape;1517;p23"/>
          <p:cNvGrpSpPr/>
          <p:nvPr/>
        </p:nvGrpSpPr>
        <p:grpSpPr>
          <a:xfrm>
            <a:off x="1" y="-19192"/>
            <a:ext cx="18287801" cy="10355741"/>
            <a:chOff x="0" y="-9596"/>
            <a:chExt cx="9143900" cy="5177870"/>
          </a:xfrm>
        </p:grpSpPr>
        <p:grpSp>
          <p:nvGrpSpPr>
            <p:cNvPr id="1518" name="Google Shape;1518;p23"/>
            <p:cNvGrpSpPr/>
            <p:nvPr/>
          </p:nvGrpSpPr>
          <p:grpSpPr>
            <a:xfrm>
              <a:off x="0" y="-9596"/>
              <a:ext cx="9143900" cy="5177870"/>
              <a:chOff x="0" y="-9596"/>
              <a:chExt cx="9143900" cy="5177870"/>
            </a:xfrm>
          </p:grpSpPr>
          <p:sp>
            <p:nvSpPr>
              <p:cNvPr id="1519" name="Google Shape;1519;p2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2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2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2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23" name="Google Shape;1523;p23"/>
              <p:cNvGrpSpPr/>
              <p:nvPr/>
            </p:nvGrpSpPr>
            <p:grpSpPr>
              <a:xfrm>
                <a:off x="0" y="4065899"/>
                <a:ext cx="9143900" cy="1102374"/>
                <a:chOff x="0" y="4065899"/>
                <a:chExt cx="9143900" cy="1102374"/>
              </a:xfrm>
            </p:grpSpPr>
            <p:sp>
              <p:nvSpPr>
                <p:cNvPr id="1524" name="Google Shape;1524;p2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2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2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2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8" name="Google Shape;1528;p2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9" name="Google Shape;1529;p2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0" name="Google Shape;1530;p2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1" name="Google Shape;1531;p2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2" name="Google Shape;1532;p2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3" name="Google Shape;1533;p2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4" name="Google Shape;1534;p2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5" name="Google Shape;1535;p2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6" name="Google Shape;1536;p2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7" name="Google Shape;1537;p2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8" name="Google Shape;1538;p2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9" name="Google Shape;1539;p2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40" name="Google Shape;1540;p23"/>
                <p:cNvGrpSpPr/>
                <p:nvPr/>
              </p:nvGrpSpPr>
              <p:grpSpPr>
                <a:xfrm>
                  <a:off x="476510" y="4065899"/>
                  <a:ext cx="266262" cy="475209"/>
                  <a:chOff x="476510" y="4065899"/>
                  <a:chExt cx="266262" cy="475209"/>
                </a:xfrm>
              </p:grpSpPr>
              <p:sp>
                <p:nvSpPr>
                  <p:cNvPr id="1541" name="Google Shape;1541;p2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2" name="Google Shape;1542;p2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3" name="Google Shape;1543;p2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4" name="Google Shape;1544;p2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5" name="Google Shape;1545;p23"/>
                <p:cNvGrpSpPr/>
                <p:nvPr/>
              </p:nvGrpSpPr>
              <p:grpSpPr>
                <a:xfrm>
                  <a:off x="8430902" y="4070574"/>
                  <a:ext cx="214776" cy="454279"/>
                  <a:chOff x="8430902" y="4070574"/>
                  <a:chExt cx="214776" cy="454279"/>
                </a:xfrm>
              </p:grpSpPr>
              <p:sp>
                <p:nvSpPr>
                  <p:cNvPr id="1546" name="Google Shape;1546;p2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7" name="Google Shape;1547;p2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8" name="Google Shape;1548;p2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9" name="Google Shape;1549;p23"/>
                <p:cNvGrpSpPr/>
                <p:nvPr/>
              </p:nvGrpSpPr>
              <p:grpSpPr>
                <a:xfrm>
                  <a:off x="5699960" y="4366499"/>
                  <a:ext cx="266262" cy="475209"/>
                  <a:chOff x="5699960" y="4366499"/>
                  <a:chExt cx="266262" cy="475209"/>
                </a:xfrm>
              </p:grpSpPr>
              <p:sp>
                <p:nvSpPr>
                  <p:cNvPr id="1550" name="Google Shape;1550;p2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1" name="Google Shape;1551;p2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2" name="Google Shape;1552;p2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3" name="Google Shape;1553;p2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54" name="Google Shape;1554;p23"/>
              <p:cNvGrpSpPr/>
              <p:nvPr/>
            </p:nvGrpSpPr>
            <p:grpSpPr>
              <a:xfrm>
                <a:off x="39" y="-9596"/>
                <a:ext cx="9143568" cy="3483084"/>
                <a:chOff x="262312" y="450905"/>
                <a:chExt cx="8126894" cy="3040667"/>
              </a:xfrm>
            </p:grpSpPr>
            <p:sp>
              <p:nvSpPr>
                <p:cNvPr id="1555" name="Google Shape;1555;p2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6" name="Google Shape;1556;p2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7" name="Google Shape;1557;p2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8" name="Google Shape;1558;p2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9" name="Google Shape;1559;p2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0" name="Google Shape;1560;p2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1" name="Google Shape;1561;p2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2" name="Google Shape;1562;p2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3" name="Google Shape;1563;p2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4" name="Google Shape;1564;p2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5" name="Google Shape;1565;p2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6" name="Google Shape;1566;p2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7" name="Google Shape;1567;p2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8" name="Google Shape;1568;p2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9" name="Google Shape;1569;p2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0" name="Google Shape;1570;p2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1" name="Google Shape;1571;p2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2" name="Google Shape;1572;p2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3" name="Google Shape;1573;p2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4" name="Google Shape;1574;p2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5" name="Google Shape;1575;p2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6" name="Google Shape;1576;p2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7" name="Google Shape;1577;p2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8" name="Google Shape;1578;p2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9" name="Google Shape;1579;p2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0" name="Google Shape;1580;p2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1" name="Google Shape;1581;p2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2" name="Google Shape;1582;p2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3" name="Google Shape;1583;p2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4" name="Google Shape;1584;p2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5" name="Google Shape;1585;p2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6" name="Google Shape;1586;p2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7" name="Google Shape;1587;p2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88" name="Google Shape;1588;p23"/>
            <p:cNvGrpSpPr/>
            <p:nvPr/>
          </p:nvGrpSpPr>
          <p:grpSpPr>
            <a:xfrm>
              <a:off x="454808" y="1702558"/>
              <a:ext cx="8532593" cy="1233264"/>
              <a:chOff x="454808" y="1702558"/>
              <a:chExt cx="8532593" cy="1233264"/>
            </a:xfrm>
          </p:grpSpPr>
          <p:sp>
            <p:nvSpPr>
              <p:cNvPr id="1589" name="Google Shape;1589;p2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0" name="Google Shape;1590;p2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91" name="Google Shape;1591;p23"/>
          <p:cNvSpPr txBox="1">
            <a:spLocks noGrp="1"/>
          </p:cNvSpPr>
          <p:nvPr>
            <p:ph type="body" idx="1"/>
          </p:nvPr>
        </p:nvSpPr>
        <p:spPr>
          <a:xfrm>
            <a:off x="1426001" y="3066900"/>
            <a:ext cx="15421800" cy="5833800"/>
          </a:xfrm>
          <a:prstGeom prst="rect">
            <a:avLst/>
          </a:prstGeom>
        </p:spPr>
        <p:txBody>
          <a:bodyPr spcFirstLastPara="1" wrap="square" lIns="91425" tIns="91425" rIns="91425" bIns="91425" anchor="t" anchorCtr="0">
            <a:noAutofit/>
          </a:bodyPr>
          <a:lstStyle>
            <a:lvl1pPr marL="914378" lvl="0" indent="-634985" rtl="0">
              <a:lnSpc>
                <a:spcPct val="100000"/>
              </a:lnSpc>
              <a:spcBef>
                <a:spcPts val="0"/>
              </a:spcBef>
              <a:spcAft>
                <a:spcPts val="0"/>
              </a:spcAft>
              <a:buClr>
                <a:srgbClr val="434343"/>
              </a:buClr>
              <a:buSzPts val="1400"/>
              <a:buChar char="●"/>
              <a:defRPr>
                <a:solidFill>
                  <a:srgbClr val="434343"/>
                </a:solidFill>
              </a:defRPr>
            </a:lvl1pPr>
            <a:lvl2pPr marL="1828755" lvl="1" indent="-634985" rtl="0">
              <a:lnSpc>
                <a:spcPct val="115000"/>
              </a:lnSpc>
              <a:spcBef>
                <a:spcPts val="2000"/>
              </a:spcBef>
              <a:spcAft>
                <a:spcPts val="0"/>
              </a:spcAft>
              <a:buClr>
                <a:srgbClr val="434343"/>
              </a:buClr>
              <a:buSzPts val="1400"/>
              <a:buChar char="○"/>
              <a:defRPr>
                <a:solidFill>
                  <a:srgbClr val="434343"/>
                </a:solidFill>
              </a:defRPr>
            </a:lvl2pPr>
            <a:lvl3pPr marL="2743131" lvl="2" indent="-634985" rtl="0">
              <a:lnSpc>
                <a:spcPct val="115000"/>
              </a:lnSpc>
              <a:spcBef>
                <a:spcPts val="3200"/>
              </a:spcBef>
              <a:spcAft>
                <a:spcPts val="0"/>
              </a:spcAft>
              <a:buClr>
                <a:srgbClr val="434343"/>
              </a:buClr>
              <a:buSzPts val="1400"/>
              <a:buChar char="■"/>
              <a:defRPr>
                <a:solidFill>
                  <a:srgbClr val="434343"/>
                </a:solidFill>
              </a:defRPr>
            </a:lvl3pPr>
            <a:lvl4pPr marL="3657509" lvl="3" indent="-634985" rtl="0">
              <a:lnSpc>
                <a:spcPct val="115000"/>
              </a:lnSpc>
              <a:spcBef>
                <a:spcPts val="3200"/>
              </a:spcBef>
              <a:spcAft>
                <a:spcPts val="0"/>
              </a:spcAft>
              <a:buClr>
                <a:srgbClr val="434343"/>
              </a:buClr>
              <a:buSzPts val="1400"/>
              <a:buChar char="●"/>
              <a:defRPr>
                <a:solidFill>
                  <a:srgbClr val="434343"/>
                </a:solidFill>
              </a:defRPr>
            </a:lvl4pPr>
            <a:lvl5pPr marL="4571886" lvl="4" indent="-634985" rtl="0">
              <a:lnSpc>
                <a:spcPct val="115000"/>
              </a:lnSpc>
              <a:spcBef>
                <a:spcPts val="3200"/>
              </a:spcBef>
              <a:spcAft>
                <a:spcPts val="0"/>
              </a:spcAft>
              <a:buClr>
                <a:srgbClr val="434343"/>
              </a:buClr>
              <a:buSzPts val="1400"/>
              <a:buChar char="○"/>
              <a:defRPr>
                <a:solidFill>
                  <a:srgbClr val="434343"/>
                </a:solidFill>
              </a:defRPr>
            </a:lvl5pPr>
            <a:lvl6pPr marL="5486264" lvl="5" indent="-634985" rtl="0">
              <a:lnSpc>
                <a:spcPct val="115000"/>
              </a:lnSpc>
              <a:spcBef>
                <a:spcPts val="3200"/>
              </a:spcBef>
              <a:spcAft>
                <a:spcPts val="0"/>
              </a:spcAft>
              <a:buClr>
                <a:srgbClr val="434343"/>
              </a:buClr>
              <a:buSzPts val="1400"/>
              <a:buChar char="■"/>
              <a:defRPr>
                <a:solidFill>
                  <a:srgbClr val="434343"/>
                </a:solidFill>
              </a:defRPr>
            </a:lvl6pPr>
            <a:lvl7pPr marL="6400640" lvl="6" indent="-634985" rtl="0">
              <a:lnSpc>
                <a:spcPct val="115000"/>
              </a:lnSpc>
              <a:spcBef>
                <a:spcPts val="3200"/>
              </a:spcBef>
              <a:spcAft>
                <a:spcPts val="0"/>
              </a:spcAft>
              <a:buClr>
                <a:srgbClr val="434343"/>
              </a:buClr>
              <a:buSzPts val="1400"/>
              <a:buChar char="●"/>
              <a:defRPr>
                <a:solidFill>
                  <a:srgbClr val="434343"/>
                </a:solidFill>
              </a:defRPr>
            </a:lvl7pPr>
            <a:lvl8pPr marL="7315017" lvl="7" indent="-634985" rtl="0">
              <a:lnSpc>
                <a:spcPct val="115000"/>
              </a:lnSpc>
              <a:spcBef>
                <a:spcPts val="3200"/>
              </a:spcBef>
              <a:spcAft>
                <a:spcPts val="0"/>
              </a:spcAft>
              <a:buClr>
                <a:srgbClr val="434343"/>
              </a:buClr>
              <a:buSzPts val="1400"/>
              <a:buChar char="○"/>
              <a:defRPr>
                <a:solidFill>
                  <a:srgbClr val="434343"/>
                </a:solidFill>
              </a:defRPr>
            </a:lvl8pPr>
            <a:lvl9pPr marL="8229395" lvl="8" indent="-634985" rtl="0">
              <a:lnSpc>
                <a:spcPct val="115000"/>
              </a:lnSpc>
              <a:spcBef>
                <a:spcPts val="3200"/>
              </a:spcBef>
              <a:spcAft>
                <a:spcPts val="3200"/>
              </a:spcAft>
              <a:buClr>
                <a:srgbClr val="434343"/>
              </a:buClr>
              <a:buSzPts val="1400"/>
              <a:buChar char="■"/>
              <a:defRPr>
                <a:solidFill>
                  <a:srgbClr val="434343"/>
                </a:solidFill>
              </a:defRPr>
            </a:lvl9pPr>
          </a:lstStyle>
          <a:p>
            <a:endParaRPr/>
          </a:p>
        </p:txBody>
      </p:sp>
      <p:sp>
        <p:nvSpPr>
          <p:cNvPr id="1592" name="Google Shape;1592;p23"/>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557403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dk2"/>
        </a:solidFill>
        <a:effectLst/>
      </p:bgPr>
    </p:bg>
    <p:spTree>
      <p:nvGrpSpPr>
        <p:cNvPr id="1" name="Shape 1593"/>
        <p:cNvGrpSpPr/>
        <p:nvPr/>
      </p:nvGrpSpPr>
      <p:grpSpPr>
        <a:xfrm>
          <a:off x="0" y="0"/>
          <a:ext cx="0" cy="0"/>
          <a:chOff x="0" y="0"/>
          <a:chExt cx="0" cy="0"/>
        </a:xfrm>
      </p:grpSpPr>
      <p:grpSp>
        <p:nvGrpSpPr>
          <p:cNvPr id="1594" name="Google Shape;1594;p24"/>
          <p:cNvGrpSpPr/>
          <p:nvPr/>
        </p:nvGrpSpPr>
        <p:grpSpPr>
          <a:xfrm>
            <a:off x="1" y="-19192"/>
            <a:ext cx="18287801" cy="10355741"/>
            <a:chOff x="0" y="-9596"/>
            <a:chExt cx="9143900" cy="5177870"/>
          </a:xfrm>
        </p:grpSpPr>
        <p:grpSp>
          <p:nvGrpSpPr>
            <p:cNvPr id="1595" name="Google Shape;1595;p24"/>
            <p:cNvGrpSpPr/>
            <p:nvPr/>
          </p:nvGrpSpPr>
          <p:grpSpPr>
            <a:xfrm>
              <a:off x="0" y="-9596"/>
              <a:ext cx="9143900" cy="5177870"/>
              <a:chOff x="0" y="-9596"/>
              <a:chExt cx="9143900" cy="5177870"/>
            </a:xfrm>
          </p:grpSpPr>
          <p:sp>
            <p:nvSpPr>
              <p:cNvPr id="1596" name="Google Shape;1596;p2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7" name="Google Shape;1597;p2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8" name="Google Shape;1598;p2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9" name="Google Shape;1599;p2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00" name="Google Shape;1600;p24"/>
              <p:cNvGrpSpPr/>
              <p:nvPr/>
            </p:nvGrpSpPr>
            <p:grpSpPr>
              <a:xfrm>
                <a:off x="39" y="-9596"/>
                <a:ext cx="9143568" cy="3483084"/>
                <a:chOff x="262312" y="450905"/>
                <a:chExt cx="8126894" cy="3040667"/>
              </a:xfrm>
            </p:grpSpPr>
            <p:sp>
              <p:nvSpPr>
                <p:cNvPr id="1601" name="Google Shape;1601;p24"/>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602;p2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603;p2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4" name="Google Shape;1604;p2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5" name="Google Shape;1605;p2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6" name="Google Shape;1606;p2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7" name="Google Shape;1607;p2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8" name="Google Shape;1608;p2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9" name="Google Shape;1609;p2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0" name="Google Shape;1610;p2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1" name="Google Shape;1611;p2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2" name="Google Shape;1612;p2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3" name="Google Shape;1613;p2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4" name="Google Shape;1614;p2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5" name="Google Shape;1615;p2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6" name="Google Shape;1616;p2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7" name="Google Shape;1617;p2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8" name="Google Shape;1618;p2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9" name="Google Shape;1619;p2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0" name="Google Shape;1620;p2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1" name="Google Shape;1621;p2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2" name="Google Shape;1622;p2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3" name="Google Shape;1623;p2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4" name="Google Shape;1624;p2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5" name="Google Shape;1625;p2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6" name="Google Shape;1626;p2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7" name="Google Shape;1627;p2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8" name="Google Shape;1628;p2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9" name="Google Shape;1629;p2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0" name="Google Shape;1630;p2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1" name="Google Shape;1631;p2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2" name="Google Shape;1632;p24"/>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3" name="Google Shape;1633;p2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4" name="Google Shape;1634;p2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5" name="Google Shape;1635;p2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36" name="Google Shape;1636;p24"/>
              <p:cNvGrpSpPr/>
              <p:nvPr/>
            </p:nvGrpSpPr>
            <p:grpSpPr>
              <a:xfrm>
                <a:off x="0" y="4065899"/>
                <a:ext cx="9143900" cy="1102374"/>
                <a:chOff x="0" y="4065899"/>
                <a:chExt cx="9143900" cy="1102374"/>
              </a:xfrm>
            </p:grpSpPr>
            <p:sp>
              <p:nvSpPr>
                <p:cNvPr id="1637" name="Google Shape;1637;p2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8" name="Google Shape;1638;p2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9" name="Google Shape;1639;p2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0" name="Google Shape;1640;p2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1" name="Google Shape;1641;p2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2" name="Google Shape;1642;p2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3" name="Google Shape;1643;p2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4" name="Google Shape;1644;p2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5" name="Google Shape;1645;p2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6" name="Google Shape;1646;p2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7" name="Google Shape;1647;p2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8" name="Google Shape;1648;p2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9" name="Google Shape;1649;p2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0" name="Google Shape;1650;p2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1" name="Google Shape;1651;p2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2" name="Google Shape;1652;p2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53" name="Google Shape;1653;p24"/>
                <p:cNvGrpSpPr/>
                <p:nvPr/>
              </p:nvGrpSpPr>
              <p:grpSpPr>
                <a:xfrm>
                  <a:off x="476510" y="4065899"/>
                  <a:ext cx="266262" cy="475209"/>
                  <a:chOff x="476510" y="4065899"/>
                  <a:chExt cx="266262" cy="475209"/>
                </a:xfrm>
              </p:grpSpPr>
              <p:sp>
                <p:nvSpPr>
                  <p:cNvPr id="1654" name="Google Shape;1654;p2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5" name="Google Shape;1655;p2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6" name="Google Shape;1656;p2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7" name="Google Shape;1657;p2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58" name="Google Shape;1658;p24"/>
                <p:cNvGrpSpPr/>
                <p:nvPr/>
              </p:nvGrpSpPr>
              <p:grpSpPr>
                <a:xfrm>
                  <a:off x="8430902" y="4070574"/>
                  <a:ext cx="214776" cy="454279"/>
                  <a:chOff x="8430902" y="4070574"/>
                  <a:chExt cx="214776" cy="454279"/>
                </a:xfrm>
              </p:grpSpPr>
              <p:sp>
                <p:nvSpPr>
                  <p:cNvPr id="1659" name="Google Shape;1659;p2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0" name="Google Shape;1660;p2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1" name="Google Shape;1661;p2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62" name="Google Shape;1662;p24"/>
                <p:cNvGrpSpPr/>
                <p:nvPr/>
              </p:nvGrpSpPr>
              <p:grpSpPr>
                <a:xfrm>
                  <a:off x="5699960" y="4366499"/>
                  <a:ext cx="266262" cy="475209"/>
                  <a:chOff x="5699960" y="4366499"/>
                  <a:chExt cx="266262" cy="475209"/>
                </a:xfrm>
              </p:grpSpPr>
              <p:sp>
                <p:nvSpPr>
                  <p:cNvPr id="1663" name="Google Shape;1663;p2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4" name="Google Shape;1664;p2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5" name="Google Shape;1665;p2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6" name="Google Shape;1666;p2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667" name="Google Shape;1667;p24"/>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8" name="Google Shape;1668;p24"/>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669" name="Google Shape;1669;p24"/>
          <p:cNvSpPr txBox="1">
            <a:spLocks noGrp="1"/>
          </p:cNvSpPr>
          <p:nvPr>
            <p:ph type="title"/>
          </p:nvPr>
        </p:nvSpPr>
        <p:spPr>
          <a:xfrm>
            <a:off x="1875400"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0" name="Google Shape;1670;p24"/>
          <p:cNvSpPr txBox="1">
            <a:spLocks noGrp="1"/>
          </p:cNvSpPr>
          <p:nvPr>
            <p:ph type="subTitle" idx="1"/>
          </p:nvPr>
        </p:nvSpPr>
        <p:spPr>
          <a:xfrm>
            <a:off x="2119700"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1" name="Google Shape;1671;p24"/>
          <p:cNvSpPr txBox="1">
            <a:spLocks noGrp="1"/>
          </p:cNvSpPr>
          <p:nvPr>
            <p:ph type="title" idx="2"/>
          </p:nvPr>
        </p:nvSpPr>
        <p:spPr>
          <a:xfrm>
            <a:off x="6968838"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2" name="Google Shape;1672;p24"/>
          <p:cNvSpPr txBox="1">
            <a:spLocks noGrp="1"/>
          </p:cNvSpPr>
          <p:nvPr>
            <p:ph type="subTitle" idx="3"/>
          </p:nvPr>
        </p:nvSpPr>
        <p:spPr>
          <a:xfrm>
            <a:off x="7213049"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3" name="Google Shape;1673;p24"/>
          <p:cNvSpPr txBox="1">
            <a:spLocks noGrp="1"/>
          </p:cNvSpPr>
          <p:nvPr>
            <p:ph type="title" idx="4"/>
          </p:nvPr>
        </p:nvSpPr>
        <p:spPr>
          <a:xfrm>
            <a:off x="12062292"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4" name="Google Shape;1674;p24"/>
          <p:cNvSpPr txBox="1">
            <a:spLocks noGrp="1"/>
          </p:cNvSpPr>
          <p:nvPr>
            <p:ph type="subTitle" idx="5"/>
          </p:nvPr>
        </p:nvSpPr>
        <p:spPr>
          <a:xfrm>
            <a:off x="12306500"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5" name="Google Shape;1675;p24"/>
          <p:cNvSpPr txBox="1">
            <a:spLocks noGrp="1"/>
          </p:cNvSpPr>
          <p:nvPr>
            <p:ph type="title" idx="6"/>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293711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dk1"/>
        </a:solidFill>
        <a:effectLst/>
      </p:bgPr>
    </p:bg>
    <p:spTree>
      <p:nvGrpSpPr>
        <p:cNvPr id="1" name="Shape 1676"/>
        <p:cNvGrpSpPr/>
        <p:nvPr/>
      </p:nvGrpSpPr>
      <p:grpSpPr>
        <a:xfrm>
          <a:off x="0" y="0"/>
          <a:ext cx="0" cy="0"/>
          <a:chOff x="0" y="0"/>
          <a:chExt cx="0" cy="0"/>
        </a:xfrm>
      </p:grpSpPr>
      <p:grpSp>
        <p:nvGrpSpPr>
          <p:cNvPr id="1677" name="Google Shape;1677;p25"/>
          <p:cNvGrpSpPr/>
          <p:nvPr/>
        </p:nvGrpSpPr>
        <p:grpSpPr>
          <a:xfrm>
            <a:off x="1" y="-19192"/>
            <a:ext cx="18287801" cy="10355741"/>
            <a:chOff x="0" y="-9596"/>
            <a:chExt cx="9143900" cy="5177870"/>
          </a:xfrm>
        </p:grpSpPr>
        <p:grpSp>
          <p:nvGrpSpPr>
            <p:cNvPr id="1678" name="Google Shape;1678;p25"/>
            <p:cNvGrpSpPr/>
            <p:nvPr/>
          </p:nvGrpSpPr>
          <p:grpSpPr>
            <a:xfrm>
              <a:off x="0" y="-9596"/>
              <a:ext cx="9143900" cy="5177870"/>
              <a:chOff x="0" y="-9596"/>
              <a:chExt cx="9143900" cy="5177870"/>
            </a:xfrm>
          </p:grpSpPr>
          <p:sp>
            <p:nvSpPr>
              <p:cNvPr id="1679" name="Google Shape;1679;p2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0" name="Google Shape;1680;p2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1" name="Google Shape;1681;p2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2" name="Google Shape;1682;p2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83" name="Google Shape;1683;p25"/>
              <p:cNvGrpSpPr/>
              <p:nvPr/>
            </p:nvGrpSpPr>
            <p:grpSpPr>
              <a:xfrm>
                <a:off x="0" y="4065899"/>
                <a:ext cx="9143900" cy="1102374"/>
                <a:chOff x="0" y="4065899"/>
                <a:chExt cx="9143900" cy="1102374"/>
              </a:xfrm>
            </p:grpSpPr>
            <p:sp>
              <p:nvSpPr>
                <p:cNvPr id="1684" name="Google Shape;1684;p2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5" name="Google Shape;1685;p2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6" name="Google Shape;1686;p2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7" name="Google Shape;1687;p2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8" name="Google Shape;1688;p2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9" name="Google Shape;1689;p2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0" name="Google Shape;1690;p2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1" name="Google Shape;1691;p2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2" name="Google Shape;1692;p2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3" name="Google Shape;1693;p2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4" name="Google Shape;1694;p2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5" name="Google Shape;1695;p2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6" name="Google Shape;1696;p2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7" name="Google Shape;1697;p2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8" name="Google Shape;1698;p2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9" name="Google Shape;1699;p2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700" name="Google Shape;1700;p25"/>
                <p:cNvGrpSpPr/>
                <p:nvPr/>
              </p:nvGrpSpPr>
              <p:grpSpPr>
                <a:xfrm>
                  <a:off x="476510" y="4065899"/>
                  <a:ext cx="266262" cy="475209"/>
                  <a:chOff x="476510" y="4065899"/>
                  <a:chExt cx="266262" cy="475209"/>
                </a:xfrm>
              </p:grpSpPr>
              <p:sp>
                <p:nvSpPr>
                  <p:cNvPr id="1701" name="Google Shape;1701;p2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2" name="Google Shape;1702;p2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3" name="Google Shape;1703;p2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4" name="Google Shape;1704;p2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5" name="Google Shape;1705;p25"/>
                <p:cNvGrpSpPr/>
                <p:nvPr/>
              </p:nvGrpSpPr>
              <p:grpSpPr>
                <a:xfrm>
                  <a:off x="8430902" y="4070574"/>
                  <a:ext cx="214776" cy="454279"/>
                  <a:chOff x="8430902" y="4070574"/>
                  <a:chExt cx="214776" cy="454279"/>
                </a:xfrm>
              </p:grpSpPr>
              <p:sp>
                <p:nvSpPr>
                  <p:cNvPr id="1706" name="Google Shape;1706;p2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7" name="Google Shape;1707;p2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8" name="Google Shape;1708;p2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9" name="Google Shape;1709;p25"/>
                <p:cNvGrpSpPr/>
                <p:nvPr/>
              </p:nvGrpSpPr>
              <p:grpSpPr>
                <a:xfrm>
                  <a:off x="5699960" y="4366499"/>
                  <a:ext cx="266262" cy="475209"/>
                  <a:chOff x="5699960" y="4366499"/>
                  <a:chExt cx="266262" cy="475209"/>
                </a:xfrm>
              </p:grpSpPr>
              <p:sp>
                <p:nvSpPr>
                  <p:cNvPr id="1710" name="Google Shape;1710;p2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1" name="Google Shape;1711;p2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2" name="Google Shape;1712;p2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3" name="Google Shape;1713;p2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14" name="Google Shape;1714;p25"/>
              <p:cNvGrpSpPr/>
              <p:nvPr/>
            </p:nvGrpSpPr>
            <p:grpSpPr>
              <a:xfrm>
                <a:off x="39" y="-9596"/>
                <a:ext cx="9143568" cy="3483084"/>
                <a:chOff x="262312" y="450905"/>
                <a:chExt cx="8126894" cy="3040667"/>
              </a:xfrm>
            </p:grpSpPr>
            <p:sp>
              <p:nvSpPr>
                <p:cNvPr id="1715" name="Google Shape;1715;p2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6" name="Google Shape;1716;p2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7" name="Google Shape;1717;p2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8" name="Google Shape;1718;p2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9" name="Google Shape;1719;p2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0" name="Google Shape;1720;p2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1" name="Google Shape;1721;p2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2" name="Google Shape;1722;p2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3" name="Google Shape;1723;p2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4" name="Google Shape;1724;p2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5" name="Google Shape;1725;p2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6" name="Google Shape;1726;p2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7" name="Google Shape;1727;p2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8" name="Google Shape;1728;p2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9" name="Google Shape;1729;p2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0" name="Google Shape;1730;p2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1" name="Google Shape;1731;p2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2" name="Google Shape;1732;p2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3" name="Google Shape;1733;p2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4" name="Google Shape;1734;p2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5" name="Google Shape;1735;p2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6" name="Google Shape;1736;p2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7" name="Google Shape;1737;p2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8" name="Google Shape;1738;p2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9" name="Google Shape;1739;p2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0" name="Google Shape;1740;p2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1" name="Google Shape;1741;p2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2" name="Google Shape;1742;p2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3" name="Google Shape;1743;p2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4" name="Google Shape;1744;p2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5" name="Google Shape;1745;p2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6" name="Google Shape;1746;p2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7" name="Google Shape;1747;p2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48" name="Google Shape;1748;p25"/>
            <p:cNvGrpSpPr/>
            <p:nvPr/>
          </p:nvGrpSpPr>
          <p:grpSpPr>
            <a:xfrm>
              <a:off x="454808" y="1702558"/>
              <a:ext cx="8532593" cy="1233264"/>
              <a:chOff x="454808" y="1702558"/>
              <a:chExt cx="8532593" cy="1233264"/>
            </a:xfrm>
          </p:grpSpPr>
          <p:sp>
            <p:nvSpPr>
              <p:cNvPr id="1749" name="Google Shape;1749;p2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50" name="Google Shape;1750;p2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751" name="Google Shape;1751;p25"/>
          <p:cNvSpPr txBox="1">
            <a:spLocks noGrp="1"/>
          </p:cNvSpPr>
          <p:nvPr>
            <p:ph type="title"/>
          </p:nvPr>
        </p:nvSpPr>
        <p:spPr>
          <a:xfrm>
            <a:off x="1875400" y="3552300"/>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2" name="Google Shape;1752;p25"/>
          <p:cNvSpPr txBox="1">
            <a:spLocks noGrp="1"/>
          </p:cNvSpPr>
          <p:nvPr>
            <p:ph type="subTitle" idx="1"/>
          </p:nvPr>
        </p:nvSpPr>
        <p:spPr>
          <a:xfrm>
            <a:off x="2119700" y="4797851"/>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3" name="Google Shape;1753;p25"/>
          <p:cNvSpPr txBox="1">
            <a:spLocks noGrp="1"/>
          </p:cNvSpPr>
          <p:nvPr>
            <p:ph type="title" idx="2"/>
          </p:nvPr>
        </p:nvSpPr>
        <p:spPr>
          <a:xfrm>
            <a:off x="6968838" y="54812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4" name="Google Shape;1754;p25"/>
          <p:cNvSpPr txBox="1">
            <a:spLocks noGrp="1"/>
          </p:cNvSpPr>
          <p:nvPr>
            <p:ph type="subTitle" idx="3"/>
          </p:nvPr>
        </p:nvSpPr>
        <p:spPr>
          <a:xfrm>
            <a:off x="7213049" y="67268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5" name="Google Shape;1755;p25"/>
          <p:cNvSpPr txBox="1">
            <a:spLocks noGrp="1"/>
          </p:cNvSpPr>
          <p:nvPr>
            <p:ph type="title" idx="4"/>
          </p:nvPr>
        </p:nvSpPr>
        <p:spPr>
          <a:xfrm>
            <a:off x="12062292" y="3552300"/>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6" name="Google Shape;1756;p25"/>
          <p:cNvSpPr txBox="1">
            <a:spLocks noGrp="1"/>
          </p:cNvSpPr>
          <p:nvPr>
            <p:ph type="subTitle" idx="5"/>
          </p:nvPr>
        </p:nvSpPr>
        <p:spPr>
          <a:xfrm>
            <a:off x="12306500" y="4797851"/>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7" name="Google Shape;1757;p25"/>
          <p:cNvSpPr txBox="1">
            <a:spLocks noGrp="1"/>
          </p:cNvSpPr>
          <p:nvPr>
            <p:ph type="title" idx="6"/>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398354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Numbers and text 2">
  <p:cSld name="Numbers and text 2">
    <p:bg>
      <p:bgPr>
        <a:solidFill>
          <a:schemeClr val="lt2"/>
        </a:solidFill>
        <a:effectLst/>
      </p:bgPr>
    </p:bg>
    <p:spTree>
      <p:nvGrpSpPr>
        <p:cNvPr id="1" name="Shape 2098"/>
        <p:cNvGrpSpPr/>
        <p:nvPr/>
      </p:nvGrpSpPr>
      <p:grpSpPr>
        <a:xfrm>
          <a:off x="0" y="0"/>
          <a:ext cx="0" cy="0"/>
          <a:chOff x="0" y="0"/>
          <a:chExt cx="0" cy="0"/>
        </a:xfrm>
      </p:grpSpPr>
      <p:grpSp>
        <p:nvGrpSpPr>
          <p:cNvPr id="2099" name="Google Shape;2099;p30"/>
          <p:cNvGrpSpPr/>
          <p:nvPr/>
        </p:nvGrpSpPr>
        <p:grpSpPr>
          <a:xfrm>
            <a:off x="1" y="-19192"/>
            <a:ext cx="18287801" cy="10355741"/>
            <a:chOff x="0" y="-9596"/>
            <a:chExt cx="9143900" cy="5177870"/>
          </a:xfrm>
        </p:grpSpPr>
        <p:grpSp>
          <p:nvGrpSpPr>
            <p:cNvPr id="2100" name="Google Shape;2100;p30"/>
            <p:cNvGrpSpPr/>
            <p:nvPr/>
          </p:nvGrpSpPr>
          <p:grpSpPr>
            <a:xfrm>
              <a:off x="0" y="-9596"/>
              <a:ext cx="9143900" cy="5177870"/>
              <a:chOff x="0" y="-9596"/>
              <a:chExt cx="9143900" cy="5177870"/>
            </a:xfrm>
          </p:grpSpPr>
          <p:sp>
            <p:nvSpPr>
              <p:cNvPr id="2101" name="Google Shape;2101;p3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2" name="Google Shape;2102;p3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3" name="Google Shape;2103;p3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4" name="Google Shape;2104;p3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05" name="Google Shape;2105;p30"/>
              <p:cNvGrpSpPr/>
              <p:nvPr/>
            </p:nvGrpSpPr>
            <p:grpSpPr>
              <a:xfrm>
                <a:off x="39" y="-9596"/>
                <a:ext cx="9143568" cy="3483084"/>
                <a:chOff x="262312" y="450905"/>
                <a:chExt cx="8126894" cy="3040667"/>
              </a:xfrm>
            </p:grpSpPr>
            <p:sp>
              <p:nvSpPr>
                <p:cNvPr id="2106" name="Google Shape;2106;p3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7" name="Google Shape;2107;p3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8" name="Google Shape;2108;p3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9" name="Google Shape;2109;p3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0" name="Google Shape;2110;p3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1" name="Google Shape;2111;p3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2" name="Google Shape;2112;p3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3" name="Google Shape;2113;p3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4" name="Google Shape;2114;p3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5" name="Google Shape;2115;p3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6" name="Google Shape;2116;p3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7" name="Google Shape;2117;p3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8" name="Google Shape;2118;p3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9" name="Google Shape;2119;p3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0" name="Google Shape;2120;p3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1" name="Google Shape;2121;p3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2" name="Google Shape;2122;p3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3" name="Google Shape;2123;p3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4" name="Google Shape;2124;p3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5" name="Google Shape;2125;p3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6" name="Google Shape;2126;p3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7" name="Google Shape;2127;p3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8" name="Google Shape;2128;p3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9" name="Google Shape;2129;p3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0" name="Google Shape;2130;p3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1" name="Google Shape;2131;p3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2" name="Google Shape;2132;p3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3" name="Google Shape;2133;p3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4" name="Google Shape;2134;p3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5" name="Google Shape;2135;p3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6" name="Google Shape;2136;p3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7" name="Google Shape;2137;p3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8" name="Google Shape;2138;p3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9" name="Google Shape;2139;p3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0" name="Google Shape;2140;p3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41" name="Google Shape;2141;p30"/>
              <p:cNvGrpSpPr/>
              <p:nvPr/>
            </p:nvGrpSpPr>
            <p:grpSpPr>
              <a:xfrm>
                <a:off x="0" y="4065899"/>
                <a:ext cx="9143900" cy="1102374"/>
                <a:chOff x="0" y="4065899"/>
                <a:chExt cx="9143900" cy="1102374"/>
              </a:xfrm>
            </p:grpSpPr>
            <p:sp>
              <p:nvSpPr>
                <p:cNvPr id="2142" name="Google Shape;2142;p3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3" name="Google Shape;2143;p3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4" name="Google Shape;2144;p3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5" name="Google Shape;2145;p3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6" name="Google Shape;2146;p3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7" name="Google Shape;2147;p3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8" name="Google Shape;2148;p3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9" name="Google Shape;2149;p3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0" name="Google Shape;2150;p3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1" name="Google Shape;2151;p3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2" name="Google Shape;2152;p3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3" name="Google Shape;2153;p3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4" name="Google Shape;2154;p3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5" name="Google Shape;2155;p3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6" name="Google Shape;2156;p3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7" name="Google Shape;2157;p3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58" name="Google Shape;2158;p30"/>
                <p:cNvGrpSpPr/>
                <p:nvPr/>
              </p:nvGrpSpPr>
              <p:grpSpPr>
                <a:xfrm>
                  <a:off x="476510" y="4065899"/>
                  <a:ext cx="266262" cy="475209"/>
                  <a:chOff x="476510" y="4065899"/>
                  <a:chExt cx="266262" cy="475209"/>
                </a:xfrm>
              </p:grpSpPr>
              <p:sp>
                <p:nvSpPr>
                  <p:cNvPr id="2159" name="Google Shape;2159;p3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0" name="Google Shape;2160;p3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1" name="Google Shape;2161;p3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2" name="Google Shape;2162;p3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3" name="Google Shape;2163;p30"/>
                <p:cNvGrpSpPr/>
                <p:nvPr/>
              </p:nvGrpSpPr>
              <p:grpSpPr>
                <a:xfrm>
                  <a:off x="8430902" y="4070574"/>
                  <a:ext cx="214776" cy="454279"/>
                  <a:chOff x="8430902" y="4070574"/>
                  <a:chExt cx="214776" cy="454279"/>
                </a:xfrm>
              </p:grpSpPr>
              <p:sp>
                <p:nvSpPr>
                  <p:cNvPr id="2164" name="Google Shape;2164;p3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5" name="Google Shape;2165;p3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6" name="Google Shape;2166;p3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7" name="Google Shape;2167;p30"/>
                <p:cNvGrpSpPr/>
                <p:nvPr/>
              </p:nvGrpSpPr>
              <p:grpSpPr>
                <a:xfrm>
                  <a:off x="5699960" y="4366499"/>
                  <a:ext cx="266262" cy="475209"/>
                  <a:chOff x="5699960" y="4366499"/>
                  <a:chExt cx="266262" cy="475209"/>
                </a:xfrm>
              </p:grpSpPr>
              <p:sp>
                <p:nvSpPr>
                  <p:cNvPr id="2168" name="Google Shape;2168;p3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9" name="Google Shape;2169;p3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0" name="Google Shape;2170;p3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1" name="Google Shape;2171;p3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172" name="Google Shape;2172;p3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3" name="Google Shape;2173;p3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174" name="Google Shape;2174;p30"/>
          <p:cNvSpPr txBox="1">
            <a:spLocks noGrp="1"/>
          </p:cNvSpPr>
          <p:nvPr>
            <p:ph type="title" hasCustomPrompt="1"/>
          </p:nvPr>
        </p:nvSpPr>
        <p:spPr>
          <a:xfrm>
            <a:off x="2701200" y="3253601"/>
            <a:ext cx="2977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5" name="Google Shape;2175;p30"/>
          <p:cNvSpPr txBox="1">
            <a:spLocks noGrp="1"/>
          </p:cNvSpPr>
          <p:nvPr>
            <p:ph type="subTitle" idx="1"/>
          </p:nvPr>
        </p:nvSpPr>
        <p:spPr>
          <a:xfrm>
            <a:off x="1915500" y="6897605"/>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76" name="Google Shape;2176;p30"/>
          <p:cNvSpPr txBox="1">
            <a:spLocks noGrp="1"/>
          </p:cNvSpPr>
          <p:nvPr>
            <p:ph type="title" idx="2" hasCustomPrompt="1"/>
          </p:nvPr>
        </p:nvSpPr>
        <p:spPr>
          <a:xfrm>
            <a:off x="7663550" y="3253727"/>
            <a:ext cx="2977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7" name="Google Shape;2177;p30"/>
          <p:cNvSpPr txBox="1">
            <a:spLocks noGrp="1"/>
          </p:cNvSpPr>
          <p:nvPr>
            <p:ph type="subTitle" idx="3"/>
          </p:nvPr>
        </p:nvSpPr>
        <p:spPr>
          <a:xfrm>
            <a:off x="6869700" y="6897600"/>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78" name="Google Shape;2178;p30"/>
          <p:cNvSpPr txBox="1">
            <a:spLocks noGrp="1"/>
          </p:cNvSpPr>
          <p:nvPr>
            <p:ph type="title" idx="4" hasCustomPrompt="1"/>
          </p:nvPr>
        </p:nvSpPr>
        <p:spPr>
          <a:xfrm>
            <a:off x="12651600" y="3253727"/>
            <a:ext cx="2893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9" name="Google Shape;2179;p30"/>
          <p:cNvSpPr txBox="1">
            <a:spLocks noGrp="1"/>
          </p:cNvSpPr>
          <p:nvPr>
            <p:ph type="subTitle" idx="5"/>
          </p:nvPr>
        </p:nvSpPr>
        <p:spPr>
          <a:xfrm>
            <a:off x="11823900" y="6897605"/>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80" name="Google Shape;2180;p30"/>
          <p:cNvSpPr txBox="1">
            <a:spLocks noGrp="1"/>
          </p:cNvSpPr>
          <p:nvPr>
            <p:ph type="title" idx="6"/>
          </p:nvPr>
        </p:nvSpPr>
        <p:spPr>
          <a:xfrm>
            <a:off x="121122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181" name="Google Shape;2181;p30"/>
          <p:cNvSpPr txBox="1">
            <a:spLocks noGrp="1"/>
          </p:cNvSpPr>
          <p:nvPr>
            <p:ph type="title" idx="7"/>
          </p:nvPr>
        </p:nvSpPr>
        <p:spPr>
          <a:xfrm>
            <a:off x="71580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182" name="Google Shape;2182;p30"/>
          <p:cNvSpPr txBox="1">
            <a:spLocks noGrp="1"/>
          </p:cNvSpPr>
          <p:nvPr>
            <p:ph type="title" idx="8"/>
          </p:nvPr>
        </p:nvSpPr>
        <p:spPr>
          <a:xfrm>
            <a:off x="22038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Tree>
    <p:extLst>
      <p:ext uri="{BB962C8B-B14F-4D97-AF65-F5344CB8AC3E}">
        <p14:creationId xmlns:p14="http://schemas.microsoft.com/office/powerpoint/2010/main" val="17901051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2260"/>
        <p:cNvGrpSpPr/>
        <p:nvPr/>
      </p:nvGrpSpPr>
      <p:grpSpPr>
        <a:xfrm>
          <a:off x="0" y="0"/>
          <a:ext cx="0" cy="0"/>
          <a:chOff x="0" y="0"/>
          <a:chExt cx="0" cy="0"/>
        </a:xfrm>
      </p:grpSpPr>
      <p:grpSp>
        <p:nvGrpSpPr>
          <p:cNvPr id="2261" name="Google Shape;2261;p32"/>
          <p:cNvGrpSpPr/>
          <p:nvPr/>
        </p:nvGrpSpPr>
        <p:grpSpPr>
          <a:xfrm>
            <a:off x="1" y="-19192"/>
            <a:ext cx="18287801" cy="10355741"/>
            <a:chOff x="0" y="-9596"/>
            <a:chExt cx="9143900" cy="5177870"/>
          </a:xfrm>
        </p:grpSpPr>
        <p:grpSp>
          <p:nvGrpSpPr>
            <p:cNvPr id="2262" name="Google Shape;2262;p32"/>
            <p:cNvGrpSpPr/>
            <p:nvPr/>
          </p:nvGrpSpPr>
          <p:grpSpPr>
            <a:xfrm>
              <a:off x="0" y="-9596"/>
              <a:ext cx="9143900" cy="5177870"/>
              <a:chOff x="0" y="-9596"/>
              <a:chExt cx="9143900" cy="5177870"/>
            </a:xfrm>
          </p:grpSpPr>
          <p:sp>
            <p:nvSpPr>
              <p:cNvPr id="2263" name="Google Shape;2263;p3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4" name="Google Shape;2264;p3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5" name="Google Shape;2265;p3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6" name="Google Shape;2266;p3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267" name="Google Shape;2267;p32"/>
              <p:cNvGrpSpPr/>
              <p:nvPr/>
            </p:nvGrpSpPr>
            <p:grpSpPr>
              <a:xfrm>
                <a:off x="39" y="-9596"/>
                <a:ext cx="9143568" cy="3483084"/>
                <a:chOff x="262312" y="450905"/>
                <a:chExt cx="8126894" cy="3040667"/>
              </a:xfrm>
            </p:grpSpPr>
            <p:sp>
              <p:nvSpPr>
                <p:cNvPr id="2268" name="Google Shape;2268;p32"/>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9" name="Google Shape;2269;p3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0" name="Google Shape;2270;p3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1" name="Google Shape;2271;p3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2" name="Google Shape;2272;p3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3" name="Google Shape;2273;p3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4" name="Google Shape;2274;p3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5" name="Google Shape;2275;p3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6" name="Google Shape;2276;p3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7" name="Google Shape;2277;p3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8" name="Google Shape;2278;p3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9" name="Google Shape;2279;p3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0" name="Google Shape;2280;p3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1" name="Google Shape;2281;p3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2" name="Google Shape;2282;p3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3" name="Google Shape;2283;p3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4" name="Google Shape;2284;p3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5" name="Google Shape;2285;p3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6" name="Google Shape;2286;p3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7" name="Google Shape;2287;p3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8" name="Google Shape;2288;p3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9" name="Google Shape;2289;p3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0" name="Google Shape;2290;p3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1" name="Google Shape;2291;p3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2" name="Google Shape;2292;p3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3" name="Google Shape;2293;p3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4" name="Google Shape;2294;p3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5" name="Google Shape;2295;p3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6" name="Google Shape;2296;p3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7" name="Google Shape;2297;p3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8" name="Google Shape;2298;p3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9" name="Google Shape;2299;p32"/>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0" name="Google Shape;2300;p3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1" name="Google Shape;2301;p3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2" name="Google Shape;2302;p3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03" name="Google Shape;2303;p32"/>
              <p:cNvGrpSpPr/>
              <p:nvPr/>
            </p:nvGrpSpPr>
            <p:grpSpPr>
              <a:xfrm>
                <a:off x="0" y="4065899"/>
                <a:ext cx="9143900" cy="1102374"/>
                <a:chOff x="0" y="4065899"/>
                <a:chExt cx="9143900" cy="1102374"/>
              </a:xfrm>
            </p:grpSpPr>
            <p:sp>
              <p:nvSpPr>
                <p:cNvPr id="2304" name="Google Shape;2304;p3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5" name="Google Shape;2305;p3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6" name="Google Shape;2306;p3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7" name="Google Shape;2307;p3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8" name="Google Shape;2308;p3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9" name="Google Shape;2309;p3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0" name="Google Shape;2310;p3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1" name="Google Shape;2311;p3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2" name="Google Shape;2312;p3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3" name="Google Shape;2313;p3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4" name="Google Shape;2314;p3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5" name="Google Shape;2315;p3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6" name="Google Shape;2316;p3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7" name="Google Shape;2317;p3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8" name="Google Shape;2318;p3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9" name="Google Shape;2319;p3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20" name="Google Shape;2320;p32"/>
                <p:cNvGrpSpPr/>
                <p:nvPr/>
              </p:nvGrpSpPr>
              <p:grpSpPr>
                <a:xfrm>
                  <a:off x="476510" y="4065899"/>
                  <a:ext cx="266262" cy="475209"/>
                  <a:chOff x="476510" y="4065899"/>
                  <a:chExt cx="266262" cy="475209"/>
                </a:xfrm>
              </p:grpSpPr>
              <p:sp>
                <p:nvSpPr>
                  <p:cNvPr id="2321" name="Google Shape;2321;p3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2" name="Google Shape;2322;p3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3" name="Google Shape;2323;p3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4" name="Google Shape;2324;p3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25" name="Google Shape;2325;p32"/>
                <p:cNvGrpSpPr/>
                <p:nvPr/>
              </p:nvGrpSpPr>
              <p:grpSpPr>
                <a:xfrm>
                  <a:off x="8430902" y="4070574"/>
                  <a:ext cx="214776" cy="454279"/>
                  <a:chOff x="8430902" y="4070574"/>
                  <a:chExt cx="214776" cy="454279"/>
                </a:xfrm>
              </p:grpSpPr>
              <p:sp>
                <p:nvSpPr>
                  <p:cNvPr id="2326" name="Google Shape;2326;p3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7" name="Google Shape;2327;p3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8" name="Google Shape;2328;p3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29" name="Google Shape;2329;p32"/>
                <p:cNvGrpSpPr/>
                <p:nvPr/>
              </p:nvGrpSpPr>
              <p:grpSpPr>
                <a:xfrm>
                  <a:off x="5699960" y="4366499"/>
                  <a:ext cx="266262" cy="475209"/>
                  <a:chOff x="5699960" y="4366499"/>
                  <a:chExt cx="266262" cy="475209"/>
                </a:xfrm>
              </p:grpSpPr>
              <p:sp>
                <p:nvSpPr>
                  <p:cNvPr id="2330" name="Google Shape;2330;p3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1" name="Google Shape;2331;p3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2" name="Google Shape;2332;p3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3" name="Google Shape;2333;p3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334" name="Google Shape;2334;p32"/>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5" name="Google Shape;2335;p32"/>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336" name="Google Shape;2336;p32"/>
          <p:cNvSpPr txBox="1">
            <a:spLocks noGrp="1"/>
          </p:cNvSpPr>
          <p:nvPr>
            <p:ph type="title"/>
          </p:nvPr>
        </p:nvSpPr>
        <p:spPr>
          <a:xfrm>
            <a:off x="1440000"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78" name="Picture 77">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79" name="Title 1">
            <a:extLst>
              <a:ext uri="{FF2B5EF4-FFF2-40B4-BE49-F238E27FC236}">
                <a16:creationId xmlns:a16="http://schemas.microsoft.com/office/drawing/2014/main" xmlns=""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80" name="Title 1">
            <a:extLst>
              <a:ext uri="{FF2B5EF4-FFF2-40B4-BE49-F238E27FC236}">
                <a16:creationId xmlns:a16="http://schemas.microsoft.com/office/drawing/2014/main" xmlns=""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1" name="Picture 80">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82" name="TextBox 3">
            <a:extLst>
              <a:ext uri="{FF2B5EF4-FFF2-40B4-BE49-F238E27FC236}">
                <a16:creationId xmlns:a16="http://schemas.microsoft.com/office/drawing/2014/main" xmlns=""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3" name="Title 1">
            <a:extLst>
              <a:ext uri="{FF2B5EF4-FFF2-40B4-BE49-F238E27FC236}">
                <a16:creationId xmlns:a16="http://schemas.microsoft.com/office/drawing/2014/main" xmlns=""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4" name="Title 1">
            <a:extLst>
              <a:ext uri="{FF2B5EF4-FFF2-40B4-BE49-F238E27FC236}">
                <a16:creationId xmlns:a16="http://schemas.microsoft.com/office/drawing/2014/main" xmlns=""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40454826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37"/>
        <p:cNvGrpSpPr/>
        <p:nvPr/>
      </p:nvGrpSpPr>
      <p:grpSpPr>
        <a:xfrm>
          <a:off x="0" y="0"/>
          <a:ext cx="0" cy="0"/>
          <a:chOff x="0" y="0"/>
          <a:chExt cx="0" cy="0"/>
        </a:xfrm>
      </p:grpSpPr>
      <p:sp>
        <p:nvSpPr>
          <p:cNvPr id="2338" name="Google Shape;2338;p33"/>
          <p:cNvSpPr txBox="1"/>
          <p:nvPr/>
        </p:nvSpPr>
        <p:spPr>
          <a:xfrm>
            <a:off x="2286300" y="7307750"/>
            <a:ext cx="6869400" cy="1231200"/>
          </a:xfrm>
          <a:prstGeom prst="rect">
            <a:avLst/>
          </a:prstGeom>
          <a:noFill/>
          <a:ln>
            <a:noFill/>
          </a:ln>
        </p:spPr>
        <p:txBody>
          <a:bodyPr spcFirstLastPara="1" wrap="square" lIns="182850" tIns="182850" rIns="182850" bIns="182850" anchor="b" anchorCtr="0">
            <a:noAutofit/>
          </a:bodyPr>
          <a:lstStyle/>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CREDITS: This presentation template was created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2">
                  <a:extLst>
                    <a:ext uri="{A12FA001-AC4F-418D-AE19-62706E023703}">
                      <ahyp:hlinkClr xmlns:ahyp="http://schemas.microsoft.com/office/drawing/2018/hyperlinkcolor" xmlns="" val="tx"/>
                    </a:ext>
                  </a:extLst>
                </a:hlinkClick>
              </a:rPr>
              <a:t>Slidesgo</a:t>
            </a: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 including icons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3">
                  <a:extLst>
                    <a:ext uri="{A12FA001-AC4F-418D-AE19-62706E023703}">
                      <ahyp:hlinkClr xmlns:ahyp="http://schemas.microsoft.com/office/drawing/2018/hyperlinkcolor" xmlns="" val="tx"/>
                    </a:ext>
                  </a:extLst>
                </a:hlinkClick>
              </a:rPr>
              <a:t>Flaticon</a:t>
            </a: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 and infographics &amp; images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4">
                  <a:extLst>
                    <a:ext uri="{A12FA001-AC4F-418D-AE19-62706E023703}">
                      <ahyp:hlinkClr xmlns:ahyp="http://schemas.microsoft.com/office/drawing/2018/hyperlinkcolor" xmlns="" val="tx"/>
                    </a:ext>
                  </a:extLst>
                </a:hlinkClick>
              </a:rPr>
              <a:t>Freepik</a:t>
            </a:r>
            <a:endParaRPr kumimoji="0" sz="2000" b="0" i="0" u="none" strike="noStrike" kern="0" cap="none" spc="0" normalizeH="0" baseline="0" noProof="0">
              <a:ln>
                <a:noFill/>
              </a:ln>
              <a:solidFill>
                <a:srgbClr val="FFFFFF"/>
              </a:solidFill>
              <a:effectLst/>
              <a:uLnTx/>
              <a:uFillTx/>
              <a:latin typeface="ABeeZee"/>
              <a:ea typeface="ABeeZee"/>
              <a:cs typeface="ABeeZee"/>
              <a:sym typeface="ABeeZee"/>
            </a:endParaRPr>
          </a:p>
        </p:txBody>
      </p:sp>
      <p:sp>
        <p:nvSpPr>
          <p:cNvPr id="2339" name="Google Shape;2339;p33"/>
          <p:cNvSpPr txBox="1">
            <a:spLocks noGrp="1"/>
          </p:cNvSpPr>
          <p:nvPr>
            <p:ph type="title"/>
          </p:nvPr>
        </p:nvSpPr>
        <p:spPr>
          <a:xfrm>
            <a:off x="1426200" y="2439726"/>
            <a:ext cx="8589600" cy="1842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12999">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40" name="Google Shape;2340;p33"/>
          <p:cNvSpPr txBox="1">
            <a:spLocks noGrp="1"/>
          </p:cNvSpPr>
          <p:nvPr>
            <p:ph type="subTitle" idx="1"/>
          </p:nvPr>
        </p:nvSpPr>
        <p:spPr>
          <a:xfrm>
            <a:off x="2286300" y="4530100"/>
            <a:ext cx="6869400" cy="270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400"/>
              <a:buNone/>
              <a:defRPr>
                <a:solidFill>
                  <a:schemeClr val="accent2"/>
                </a:solidFill>
              </a:defRPr>
            </a:lvl1pPr>
            <a:lvl2pPr lvl="1" algn="ctr" rtl="0">
              <a:lnSpc>
                <a:spcPct val="100000"/>
              </a:lnSpc>
              <a:spcBef>
                <a:spcPts val="0"/>
              </a:spcBef>
              <a:spcAft>
                <a:spcPts val="0"/>
              </a:spcAft>
              <a:buClr>
                <a:schemeClr val="accent2"/>
              </a:buClr>
              <a:buSzPts val="1400"/>
              <a:buNone/>
              <a:defRPr>
                <a:solidFill>
                  <a:schemeClr val="accent2"/>
                </a:solidFill>
              </a:defRPr>
            </a:lvl2pPr>
            <a:lvl3pPr lvl="2" algn="ctr" rtl="0">
              <a:lnSpc>
                <a:spcPct val="100000"/>
              </a:lnSpc>
              <a:spcBef>
                <a:spcPts val="3200"/>
              </a:spcBef>
              <a:spcAft>
                <a:spcPts val="0"/>
              </a:spcAft>
              <a:buClr>
                <a:schemeClr val="accent2"/>
              </a:buClr>
              <a:buSzPts val="1400"/>
              <a:buNone/>
              <a:defRPr>
                <a:solidFill>
                  <a:schemeClr val="accent2"/>
                </a:solidFill>
              </a:defRPr>
            </a:lvl3pPr>
            <a:lvl4pPr lvl="3" algn="ctr" rtl="0">
              <a:lnSpc>
                <a:spcPct val="100000"/>
              </a:lnSpc>
              <a:spcBef>
                <a:spcPts val="3200"/>
              </a:spcBef>
              <a:spcAft>
                <a:spcPts val="0"/>
              </a:spcAft>
              <a:buClr>
                <a:schemeClr val="accent2"/>
              </a:buClr>
              <a:buSzPts val="1400"/>
              <a:buNone/>
              <a:defRPr>
                <a:solidFill>
                  <a:schemeClr val="accent2"/>
                </a:solidFill>
              </a:defRPr>
            </a:lvl4pPr>
            <a:lvl5pPr lvl="4" algn="ctr" rtl="0">
              <a:lnSpc>
                <a:spcPct val="100000"/>
              </a:lnSpc>
              <a:spcBef>
                <a:spcPts val="3200"/>
              </a:spcBef>
              <a:spcAft>
                <a:spcPts val="0"/>
              </a:spcAft>
              <a:buClr>
                <a:schemeClr val="accent2"/>
              </a:buClr>
              <a:buSzPts val="1400"/>
              <a:buNone/>
              <a:defRPr>
                <a:solidFill>
                  <a:schemeClr val="accent2"/>
                </a:solidFill>
              </a:defRPr>
            </a:lvl5pPr>
            <a:lvl6pPr lvl="5" algn="ctr" rtl="0">
              <a:lnSpc>
                <a:spcPct val="100000"/>
              </a:lnSpc>
              <a:spcBef>
                <a:spcPts val="3200"/>
              </a:spcBef>
              <a:spcAft>
                <a:spcPts val="0"/>
              </a:spcAft>
              <a:buClr>
                <a:schemeClr val="accent2"/>
              </a:buClr>
              <a:buSzPts val="1400"/>
              <a:buNone/>
              <a:defRPr>
                <a:solidFill>
                  <a:schemeClr val="accent2"/>
                </a:solidFill>
              </a:defRPr>
            </a:lvl6pPr>
            <a:lvl7pPr lvl="6" algn="ctr" rtl="0">
              <a:lnSpc>
                <a:spcPct val="100000"/>
              </a:lnSpc>
              <a:spcBef>
                <a:spcPts val="3200"/>
              </a:spcBef>
              <a:spcAft>
                <a:spcPts val="0"/>
              </a:spcAft>
              <a:buClr>
                <a:schemeClr val="accent2"/>
              </a:buClr>
              <a:buSzPts val="1400"/>
              <a:buNone/>
              <a:defRPr>
                <a:solidFill>
                  <a:schemeClr val="accent2"/>
                </a:solidFill>
              </a:defRPr>
            </a:lvl7pPr>
            <a:lvl8pPr lvl="7" algn="ctr" rtl="0">
              <a:lnSpc>
                <a:spcPct val="100000"/>
              </a:lnSpc>
              <a:spcBef>
                <a:spcPts val="3200"/>
              </a:spcBef>
              <a:spcAft>
                <a:spcPts val="0"/>
              </a:spcAft>
              <a:buClr>
                <a:schemeClr val="accent2"/>
              </a:buClr>
              <a:buSzPts val="1400"/>
              <a:buNone/>
              <a:defRPr>
                <a:solidFill>
                  <a:schemeClr val="accent2"/>
                </a:solidFill>
              </a:defRPr>
            </a:lvl8pPr>
            <a:lvl9pPr lvl="8" algn="ctr" rtl="0">
              <a:lnSpc>
                <a:spcPct val="100000"/>
              </a:lnSpc>
              <a:spcBef>
                <a:spcPts val="3200"/>
              </a:spcBef>
              <a:spcAft>
                <a:spcPts val="3200"/>
              </a:spcAft>
              <a:buClr>
                <a:schemeClr val="accent2"/>
              </a:buClr>
              <a:buSzPts val="1400"/>
              <a:buNone/>
              <a:defRPr>
                <a:solidFill>
                  <a:schemeClr val="accent2"/>
                </a:solidFill>
              </a:defRPr>
            </a:lvl9pPr>
          </a:lstStyle>
          <a:p>
            <a:endParaRPr/>
          </a:p>
        </p:txBody>
      </p:sp>
      <p:grpSp>
        <p:nvGrpSpPr>
          <p:cNvPr id="2341" name="Google Shape;2341;p33"/>
          <p:cNvGrpSpPr/>
          <p:nvPr/>
        </p:nvGrpSpPr>
        <p:grpSpPr>
          <a:xfrm>
            <a:off x="78" y="-19193"/>
            <a:ext cx="18287136" cy="6966168"/>
            <a:chOff x="39" y="-9596"/>
            <a:chExt cx="9143568" cy="3483084"/>
          </a:xfrm>
        </p:grpSpPr>
        <p:sp>
          <p:nvSpPr>
            <p:cNvPr id="2342" name="Google Shape;2342;p33"/>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3" name="Google Shape;2343;p33"/>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4" name="Google Shape;2344;p3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5" name="Google Shape;2345;p3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6" name="Google Shape;2346;p3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7" name="Google Shape;2347;p3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48" name="Google Shape;2348;p33"/>
            <p:cNvGrpSpPr/>
            <p:nvPr/>
          </p:nvGrpSpPr>
          <p:grpSpPr>
            <a:xfrm>
              <a:off x="39" y="-9596"/>
              <a:ext cx="9143568" cy="3483084"/>
              <a:chOff x="262312" y="450905"/>
              <a:chExt cx="8126894" cy="3040667"/>
            </a:xfrm>
          </p:grpSpPr>
          <p:sp>
            <p:nvSpPr>
              <p:cNvPr id="2349" name="Google Shape;2349;p33"/>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0" name="Google Shape;2350;p3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1" name="Google Shape;2351;p3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2" name="Google Shape;2352;p3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3" name="Google Shape;2353;p3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4" name="Google Shape;2354;p3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5" name="Google Shape;2355;p3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6" name="Google Shape;2356;p3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7" name="Google Shape;2357;p3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8" name="Google Shape;2358;p3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9" name="Google Shape;2359;p3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0" name="Google Shape;2360;p3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1" name="Google Shape;2361;p3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2" name="Google Shape;2362;p3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3" name="Google Shape;2363;p3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4" name="Google Shape;2364;p3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5" name="Google Shape;2365;p3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6" name="Google Shape;2366;p3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7" name="Google Shape;2367;p3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8" name="Google Shape;2368;p3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9" name="Google Shape;2369;p3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0" name="Google Shape;2370;p3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3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3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3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3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3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3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3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3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3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33"/>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3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3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3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40837549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1"/>
        </a:solidFill>
        <a:effectLst/>
      </p:bgPr>
    </p:bg>
    <p:spTree>
      <p:nvGrpSpPr>
        <p:cNvPr id="1" name="Shape 2384"/>
        <p:cNvGrpSpPr/>
        <p:nvPr/>
      </p:nvGrpSpPr>
      <p:grpSpPr>
        <a:xfrm>
          <a:off x="0" y="0"/>
          <a:ext cx="0" cy="0"/>
          <a:chOff x="0" y="0"/>
          <a:chExt cx="0" cy="0"/>
        </a:xfrm>
      </p:grpSpPr>
      <p:grpSp>
        <p:nvGrpSpPr>
          <p:cNvPr id="2385" name="Google Shape;2385;p34"/>
          <p:cNvGrpSpPr/>
          <p:nvPr/>
        </p:nvGrpSpPr>
        <p:grpSpPr>
          <a:xfrm>
            <a:off x="1" y="-19192"/>
            <a:ext cx="18287801" cy="10355741"/>
            <a:chOff x="0" y="-9596"/>
            <a:chExt cx="9143900" cy="5177870"/>
          </a:xfrm>
        </p:grpSpPr>
        <p:grpSp>
          <p:nvGrpSpPr>
            <p:cNvPr id="2386" name="Google Shape;2386;p34"/>
            <p:cNvGrpSpPr/>
            <p:nvPr/>
          </p:nvGrpSpPr>
          <p:grpSpPr>
            <a:xfrm>
              <a:off x="0" y="-9596"/>
              <a:ext cx="9143900" cy="5177870"/>
              <a:chOff x="0" y="-9596"/>
              <a:chExt cx="9143900" cy="5177870"/>
            </a:xfrm>
          </p:grpSpPr>
          <p:sp>
            <p:nvSpPr>
              <p:cNvPr id="2387" name="Google Shape;2387;p3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8" name="Google Shape;2388;p3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9" name="Google Shape;2389;p3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0" name="Google Shape;2390;p3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91" name="Google Shape;2391;p34"/>
              <p:cNvGrpSpPr/>
              <p:nvPr/>
            </p:nvGrpSpPr>
            <p:grpSpPr>
              <a:xfrm>
                <a:off x="0" y="4065899"/>
                <a:ext cx="9143900" cy="1102374"/>
                <a:chOff x="0" y="4065899"/>
                <a:chExt cx="9143900" cy="1102374"/>
              </a:xfrm>
            </p:grpSpPr>
            <p:sp>
              <p:nvSpPr>
                <p:cNvPr id="2392" name="Google Shape;2392;p3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3" name="Google Shape;2393;p3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4" name="Google Shape;2394;p3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5" name="Google Shape;2395;p3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6" name="Google Shape;2396;p3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7" name="Google Shape;2397;p3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8" name="Google Shape;2398;p3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9" name="Google Shape;2399;p3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0" name="Google Shape;2400;p3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1" name="Google Shape;2401;p3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2" name="Google Shape;2402;p3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3" name="Google Shape;2403;p3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4" name="Google Shape;2404;p3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5" name="Google Shape;2405;p3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6" name="Google Shape;2406;p3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7" name="Google Shape;2407;p3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408" name="Google Shape;2408;p34"/>
                <p:cNvGrpSpPr/>
                <p:nvPr/>
              </p:nvGrpSpPr>
              <p:grpSpPr>
                <a:xfrm>
                  <a:off x="476510" y="4065899"/>
                  <a:ext cx="266262" cy="475209"/>
                  <a:chOff x="476510" y="4065899"/>
                  <a:chExt cx="266262" cy="475209"/>
                </a:xfrm>
              </p:grpSpPr>
              <p:sp>
                <p:nvSpPr>
                  <p:cNvPr id="2409" name="Google Shape;2409;p3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0" name="Google Shape;2410;p3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1" name="Google Shape;2411;p3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2" name="Google Shape;2412;p3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3" name="Google Shape;2413;p34"/>
                <p:cNvGrpSpPr/>
                <p:nvPr/>
              </p:nvGrpSpPr>
              <p:grpSpPr>
                <a:xfrm>
                  <a:off x="8430902" y="4070574"/>
                  <a:ext cx="214776" cy="454279"/>
                  <a:chOff x="8430902" y="4070574"/>
                  <a:chExt cx="214776" cy="454279"/>
                </a:xfrm>
              </p:grpSpPr>
              <p:sp>
                <p:nvSpPr>
                  <p:cNvPr id="2414" name="Google Shape;2414;p3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5" name="Google Shape;2415;p3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6" name="Google Shape;2416;p3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7" name="Google Shape;2417;p34"/>
                <p:cNvGrpSpPr/>
                <p:nvPr/>
              </p:nvGrpSpPr>
              <p:grpSpPr>
                <a:xfrm>
                  <a:off x="5699960" y="4366499"/>
                  <a:ext cx="266262" cy="475209"/>
                  <a:chOff x="5699960" y="4366499"/>
                  <a:chExt cx="266262" cy="475209"/>
                </a:xfrm>
              </p:grpSpPr>
              <p:sp>
                <p:nvSpPr>
                  <p:cNvPr id="2418" name="Google Shape;2418;p3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22" name="Google Shape;2422;p34"/>
              <p:cNvGrpSpPr/>
              <p:nvPr/>
            </p:nvGrpSpPr>
            <p:grpSpPr>
              <a:xfrm>
                <a:off x="39" y="-9596"/>
                <a:ext cx="9143568" cy="3483084"/>
                <a:chOff x="262312" y="450905"/>
                <a:chExt cx="8126894" cy="3040667"/>
              </a:xfrm>
            </p:grpSpPr>
            <p:sp>
              <p:nvSpPr>
                <p:cNvPr id="2423" name="Google Shape;2423;p3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2" name="Google Shape;2452;p3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3" name="Google Shape;2453;p3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4" name="Google Shape;2454;p3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56" name="Google Shape;2456;p34"/>
            <p:cNvGrpSpPr/>
            <p:nvPr/>
          </p:nvGrpSpPr>
          <p:grpSpPr>
            <a:xfrm>
              <a:off x="454808" y="778134"/>
              <a:ext cx="8532593" cy="2157688"/>
              <a:chOff x="454808" y="778134"/>
              <a:chExt cx="8532593" cy="2157688"/>
            </a:xfrm>
          </p:grpSpPr>
          <p:grpSp>
            <p:nvGrpSpPr>
              <p:cNvPr id="2457" name="Google Shape;2457;p34"/>
              <p:cNvGrpSpPr/>
              <p:nvPr/>
            </p:nvGrpSpPr>
            <p:grpSpPr>
              <a:xfrm>
                <a:off x="454808" y="778134"/>
                <a:ext cx="4262731" cy="1156793"/>
                <a:chOff x="666515" y="1138579"/>
                <a:chExt cx="3788757" cy="1009859"/>
              </a:xfrm>
            </p:grpSpPr>
            <p:sp>
              <p:nvSpPr>
                <p:cNvPr id="2458" name="Google Shape;2458;p34"/>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9" name="Google Shape;2459;p34"/>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460" name="Google Shape;2460;p3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445239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61"/>
        <p:cNvGrpSpPr/>
        <p:nvPr/>
      </p:nvGrpSpPr>
      <p:grpSpPr>
        <a:xfrm>
          <a:off x="0" y="0"/>
          <a:ext cx="0" cy="0"/>
          <a:chOff x="0" y="0"/>
          <a:chExt cx="0" cy="0"/>
        </a:xfrm>
      </p:grpSpPr>
      <p:grpSp>
        <p:nvGrpSpPr>
          <p:cNvPr id="2462" name="Google Shape;2462;p35"/>
          <p:cNvGrpSpPr/>
          <p:nvPr/>
        </p:nvGrpSpPr>
        <p:grpSpPr>
          <a:xfrm>
            <a:off x="1" y="-19192"/>
            <a:ext cx="18287801" cy="10355741"/>
            <a:chOff x="0" y="-9596"/>
            <a:chExt cx="9143900" cy="5177870"/>
          </a:xfrm>
        </p:grpSpPr>
        <p:grpSp>
          <p:nvGrpSpPr>
            <p:cNvPr id="2463" name="Google Shape;2463;p35"/>
            <p:cNvGrpSpPr/>
            <p:nvPr/>
          </p:nvGrpSpPr>
          <p:grpSpPr>
            <a:xfrm>
              <a:off x="0" y="-9596"/>
              <a:ext cx="9143900" cy="5177870"/>
              <a:chOff x="0" y="-9596"/>
              <a:chExt cx="9143900" cy="5177870"/>
            </a:xfrm>
          </p:grpSpPr>
          <p:sp>
            <p:nvSpPr>
              <p:cNvPr id="2464" name="Google Shape;2464;p35"/>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8" name="Google Shape;2468;p3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469" name="Google Shape;2469;p35"/>
              <p:cNvGrpSpPr/>
              <p:nvPr/>
            </p:nvGrpSpPr>
            <p:grpSpPr>
              <a:xfrm>
                <a:off x="39" y="-9596"/>
                <a:ext cx="9143568" cy="3483084"/>
                <a:chOff x="262312" y="450905"/>
                <a:chExt cx="8126894" cy="3040667"/>
              </a:xfrm>
            </p:grpSpPr>
            <p:sp>
              <p:nvSpPr>
                <p:cNvPr id="2470" name="Google Shape;2470;p3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2" name="Google Shape;2472;p3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4" name="Google Shape;2474;p3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5" name="Google Shape;2475;p3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6" name="Google Shape;2476;p3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7" name="Google Shape;2477;p3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8" name="Google Shape;2478;p3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9" name="Google Shape;2479;p3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0" name="Google Shape;2480;p3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1" name="Google Shape;2481;p3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2" name="Google Shape;2482;p3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4" name="Google Shape;2484;p3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5" name="Google Shape;2485;p3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6" name="Google Shape;2486;p3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8" name="Google Shape;2488;p3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9" name="Google Shape;2489;p3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0" name="Google Shape;2490;p3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1" name="Google Shape;2491;p3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2" name="Google Shape;2492;p3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3" name="Google Shape;2493;p3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4" name="Google Shape;2494;p3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5" name="Google Shape;2495;p3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6" name="Google Shape;2496;p3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7" name="Google Shape;2497;p3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8" name="Google Shape;2498;p3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9" name="Google Shape;2499;p3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0" name="Google Shape;2500;p3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1" name="Google Shape;2501;p35"/>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2" name="Google Shape;2502;p3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3" name="Google Shape;2503;p3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4" name="Google Shape;2504;p3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05" name="Google Shape;2505;p35"/>
              <p:cNvGrpSpPr/>
              <p:nvPr/>
            </p:nvGrpSpPr>
            <p:grpSpPr>
              <a:xfrm>
                <a:off x="0" y="4065899"/>
                <a:ext cx="9143900" cy="1102374"/>
                <a:chOff x="0" y="4065899"/>
                <a:chExt cx="9143900" cy="1102374"/>
              </a:xfrm>
            </p:grpSpPr>
            <p:sp>
              <p:nvSpPr>
                <p:cNvPr id="2506" name="Google Shape;2506;p3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7" name="Google Shape;2507;p3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8" name="Google Shape;2508;p3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9" name="Google Shape;2509;p3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0" name="Google Shape;2510;p3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1" name="Google Shape;2511;p3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2" name="Google Shape;2512;p3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3" name="Google Shape;2513;p3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4" name="Google Shape;2514;p3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5" name="Google Shape;2515;p3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6" name="Google Shape;2516;p3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7" name="Google Shape;2517;p3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8" name="Google Shape;2518;p3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9" name="Google Shape;2519;p3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0" name="Google Shape;2520;p3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1" name="Google Shape;2521;p3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22" name="Google Shape;2522;p35"/>
                <p:cNvGrpSpPr/>
                <p:nvPr/>
              </p:nvGrpSpPr>
              <p:grpSpPr>
                <a:xfrm>
                  <a:off x="476510" y="4065899"/>
                  <a:ext cx="266262" cy="475209"/>
                  <a:chOff x="476510" y="4065899"/>
                  <a:chExt cx="266262" cy="475209"/>
                </a:xfrm>
              </p:grpSpPr>
              <p:sp>
                <p:nvSpPr>
                  <p:cNvPr id="2523" name="Google Shape;2523;p3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4" name="Google Shape;2524;p3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5" name="Google Shape;2525;p3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27" name="Google Shape;2527;p35"/>
                <p:cNvGrpSpPr/>
                <p:nvPr/>
              </p:nvGrpSpPr>
              <p:grpSpPr>
                <a:xfrm>
                  <a:off x="8430902" y="4070574"/>
                  <a:ext cx="214776" cy="454279"/>
                  <a:chOff x="8430902" y="4070574"/>
                  <a:chExt cx="214776" cy="454279"/>
                </a:xfrm>
              </p:grpSpPr>
              <p:sp>
                <p:nvSpPr>
                  <p:cNvPr id="2528" name="Google Shape;2528;p3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31" name="Google Shape;2531;p35"/>
                <p:cNvGrpSpPr/>
                <p:nvPr/>
              </p:nvGrpSpPr>
              <p:grpSpPr>
                <a:xfrm>
                  <a:off x="5699960" y="4366499"/>
                  <a:ext cx="266262" cy="475209"/>
                  <a:chOff x="5699960" y="4366499"/>
                  <a:chExt cx="266262" cy="475209"/>
                </a:xfrm>
              </p:grpSpPr>
              <p:sp>
                <p:nvSpPr>
                  <p:cNvPr id="2532" name="Google Shape;2532;p3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536" name="Google Shape;2536;p35"/>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5522232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2537"/>
        <p:cNvGrpSpPr/>
        <p:nvPr/>
      </p:nvGrpSpPr>
      <p:grpSpPr>
        <a:xfrm>
          <a:off x="0" y="0"/>
          <a:ext cx="0" cy="0"/>
          <a:chOff x="0" y="0"/>
          <a:chExt cx="0" cy="0"/>
        </a:xfrm>
      </p:grpSpPr>
      <p:grpSp>
        <p:nvGrpSpPr>
          <p:cNvPr id="2538" name="Google Shape;2538;p36"/>
          <p:cNvGrpSpPr/>
          <p:nvPr/>
        </p:nvGrpSpPr>
        <p:grpSpPr>
          <a:xfrm>
            <a:off x="1" y="-19192"/>
            <a:ext cx="18287801" cy="10355741"/>
            <a:chOff x="0" y="-9596"/>
            <a:chExt cx="9143900" cy="5177870"/>
          </a:xfrm>
        </p:grpSpPr>
        <p:grpSp>
          <p:nvGrpSpPr>
            <p:cNvPr id="2539" name="Google Shape;2539;p36"/>
            <p:cNvGrpSpPr/>
            <p:nvPr/>
          </p:nvGrpSpPr>
          <p:grpSpPr>
            <a:xfrm>
              <a:off x="0" y="-9596"/>
              <a:ext cx="9143900" cy="5177870"/>
              <a:chOff x="0" y="-9596"/>
              <a:chExt cx="9143900" cy="5177870"/>
            </a:xfrm>
          </p:grpSpPr>
          <p:sp>
            <p:nvSpPr>
              <p:cNvPr id="2540" name="Google Shape;2540;p3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1" name="Google Shape;2541;p3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2" name="Google Shape;2542;p3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3" name="Google Shape;2543;p3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44" name="Google Shape;2544;p36"/>
              <p:cNvGrpSpPr/>
              <p:nvPr/>
            </p:nvGrpSpPr>
            <p:grpSpPr>
              <a:xfrm>
                <a:off x="39" y="-9596"/>
                <a:ext cx="9143568" cy="3483084"/>
                <a:chOff x="262312" y="450905"/>
                <a:chExt cx="8126894" cy="3040667"/>
              </a:xfrm>
            </p:grpSpPr>
            <p:sp>
              <p:nvSpPr>
                <p:cNvPr id="2545" name="Google Shape;2545;p3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6" name="Google Shape;2546;p3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7" name="Google Shape;2547;p3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3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9" name="Google Shape;2549;p3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0" name="Google Shape;2550;p3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1" name="Google Shape;2551;p3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3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3" name="Google Shape;2553;p3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4" name="Google Shape;2554;p3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5" name="Google Shape;2555;p3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6" name="Google Shape;2556;p3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7" name="Google Shape;2557;p3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8" name="Google Shape;2558;p3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9" name="Google Shape;2559;p3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0" name="Google Shape;2560;p3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1" name="Google Shape;2561;p3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2" name="Google Shape;2562;p3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3" name="Google Shape;2563;p3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4" name="Google Shape;2564;p3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5" name="Google Shape;2565;p3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6" name="Google Shape;2566;p3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7" name="Google Shape;2567;p3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8" name="Google Shape;2568;p3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9" name="Google Shape;2569;p3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0" name="Google Shape;2570;p3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1" name="Google Shape;2571;p3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2" name="Google Shape;2572;p3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3" name="Google Shape;2573;p3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4" name="Google Shape;2574;p3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5" name="Google Shape;2575;p3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6" name="Google Shape;2576;p36"/>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7" name="Google Shape;2577;p3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8" name="Google Shape;2578;p3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9" name="Google Shape;2579;p3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80" name="Google Shape;2580;p36"/>
              <p:cNvGrpSpPr/>
              <p:nvPr/>
            </p:nvGrpSpPr>
            <p:grpSpPr>
              <a:xfrm>
                <a:off x="0" y="4065899"/>
                <a:ext cx="9143900" cy="1102374"/>
                <a:chOff x="0" y="4065899"/>
                <a:chExt cx="9143900" cy="1102374"/>
              </a:xfrm>
            </p:grpSpPr>
            <p:sp>
              <p:nvSpPr>
                <p:cNvPr id="2581" name="Google Shape;2581;p3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2" name="Google Shape;2582;p3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3" name="Google Shape;2583;p3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4" name="Google Shape;2584;p3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5" name="Google Shape;2585;p3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6" name="Google Shape;2586;p3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7" name="Google Shape;2587;p3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8" name="Google Shape;2588;p3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9" name="Google Shape;2589;p3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0" name="Google Shape;2590;p3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1" name="Google Shape;2591;p3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2" name="Google Shape;2592;p3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3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3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3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3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97" name="Google Shape;2597;p36"/>
                <p:cNvGrpSpPr/>
                <p:nvPr/>
              </p:nvGrpSpPr>
              <p:grpSpPr>
                <a:xfrm>
                  <a:off x="476510" y="4065899"/>
                  <a:ext cx="266262" cy="475209"/>
                  <a:chOff x="476510" y="4065899"/>
                  <a:chExt cx="266262" cy="475209"/>
                </a:xfrm>
              </p:grpSpPr>
              <p:sp>
                <p:nvSpPr>
                  <p:cNvPr id="2598" name="Google Shape;2598;p3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9" name="Google Shape;2599;p3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3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3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02" name="Google Shape;2602;p36"/>
                <p:cNvGrpSpPr/>
                <p:nvPr/>
              </p:nvGrpSpPr>
              <p:grpSpPr>
                <a:xfrm>
                  <a:off x="8430902" y="4070574"/>
                  <a:ext cx="214776" cy="454279"/>
                  <a:chOff x="8430902" y="4070574"/>
                  <a:chExt cx="214776" cy="454279"/>
                </a:xfrm>
              </p:grpSpPr>
              <p:sp>
                <p:nvSpPr>
                  <p:cNvPr id="2603" name="Google Shape;2603;p3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3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3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06" name="Google Shape;2606;p36"/>
                <p:cNvGrpSpPr/>
                <p:nvPr/>
              </p:nvGrpSpPr>
              <p:grpSpPr>
                <a:xfrm>
                  <a:off x="5699960" y="4366499"/>
                  <a:ext cx="266262" cy="475209"/>
                  <a:chOff x="5699960" y="4366499"/>
                  <a:chExt cx="266262" cy="475209"/>
                </a:xfrm>
              </p:grpSpPr>
              <p:sp>
                <p:nvSpPr>
                  <p:cNvPr id="2607" name="Google Shape;2607;p3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3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3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3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611" name="Google Shape;2611;p36"/>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36"/>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pic>
        <p:nvPicPr>
          <p:cNvPr id="77" name="Picture 76">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78" name="Title 1">
            <a:extLst>
              <a:ext uri="{FF2B5EF4-FFF2-40B4-BE49-F238E27FC236}">
                <a16:creationId xmlns:a16="http://schemas.microsoft.com/office/drawing/2014/main" xmlns=""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79" name="Title 1">
            <a:extLst>
              <a:ext uri="{FF2B5EF4-FFF2-40B4-BE49-F238E27FC236}">
                <a16:creationId xmlns:a16="http://schemas.microsoft.com/office/drawing/2014/main" xmlns=""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0" name="Picture 79">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81" name="TextBox 3">
            <a:extLst>
              <a:ext uri="{FF2B5EF4-FFF2-40B4-BE49-F238E27FC236}">
                <a16:creationId xmlns:a16="http://schemas.microsoft.com/office/drawing/2014/main" xmlns=""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2" name="Title 1">
            <a:extLst>
              <a:ext uri="{FF2B5EF4-FFF2-40B4-BE49-F238E27FC236}">
                <a16:creationId xmlns:a16="http://schemas.microsoft.com/office/drawing/2014/main" xmlns=""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3" name="Title 1">
            <a:extLst>
              <a:ext uri="{FF2B5EF4-FFF2-40B4-BE49-F238E27FC236}">
                <a16:creationId xmlns:a16="http://schemas.microsoft.com/office/drawing/2014/main" xmlns=""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6237467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lt2"/>
        </a:solidFill>
        <a:effectLst/>
      </p:bgPr>
    </p:bg>
    <p:spTree>
      <p:nvGrpSpPr>
        <p:cNvPr id="1" name="Shape 2613"/>
        <p:cNvGrpSpPr/>
        <p:nvPr/>
      </p:nvGrpSpPr>
      <p:grpSpPr>
        <a:xfrm>
          <a:off x="0" y="0"/>
          <a:ext cx="0" cy="0"/>
          <a:chOff x="0" y="0"/>
          <a:chExt cx="0" cy="0"/>
        </a:xfrm>
      </p:grpSpPr>
      <p:grpSp>
        <p:nvGrpSpPr>
          <p:cNvPr id="2614" name="Google Shape;2614;p37"/>
          <p:cNvGrpSpPr/>
          <p:nvPr/>
        </p:nvGrpSpPr>
        <p:grpSpPr>
          <a:xfrm>
            <a:off x="1" y="-19192"/>
            <a:ext cx="18287801" cy="10355741"/>
            <a:chOff x="0" y="-9596"/>
            <a:chExt cx="9143900" cy="5177870"/>
          </a:xfrm>
        </p:grpSpPr>
        <p:grpSp>
          <p:nvGrpSpPr>
            <p:cNvPr id="2615" name="Google Shape;2615;p37"/>
            <p:cNvGrpSpPr/>
            <p:nvPr/>
          </p:nvGrpSpPr>
          <p:grpSpPr>
            <a:xfrm>
              <a:off x="0" y="-9596"/>
              <a:ext cx="9143900" cy="5177870"/>
              <a:chOff x="0" y="-9596"/>
              <a:chExt cx="9143900" cy="5177870"/>
            </a:xfrm>
          </p:grpSpPr>
          <p:sp>
            <p:nvSpPr>
              <p:cNvPr id="2616" name="Google Shape;2616;p37"/>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37"/>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37"/>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37"/>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620" name="Google Shape;2620;p37"/>
              <p:cNvGrpSpPr/>
              <p:nvPr/>
            </p:nvGrpSpPr>
            <p:grpSpPr>
              <a:xfrm>
                <a:off x="39" y="-9596"/>
                <a:ext cx="9143568" cy="3483084"/>
                <a:chOff x="262312" y="450905"/>
                <a:chExt cx="8126894" cy="3040667"/>
              </a:xfrm>
            </p:grpSpPr>
            <p:sp>
              <p:nvSpPr>
                <p:cNvPr id="2621" name="Google Shape;2621;p37"/>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37"/>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37"/>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37"/>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37"/>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37"/>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37"/>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37"/>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37"/>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37"/>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37"/>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37"/>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37"/>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37"/>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37"/>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37"/>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7" name="Google Shape;2637;p37"/>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37"/>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9" name="Google Shape;2639;p37"/>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0" name="Google Shape;2640;p37"/>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1" name="Google Shape;2641;p37"/>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2" name="Google Shape;2642;p37"/>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37"/>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37"/>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37"/>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6" name="Google Shape;2646;p37"/>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7" name="Google Shape;2647;p37"/>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8" name="Google Shape;2648;p37"/>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9" name="Google Shape;2649;p37"/>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0" name="Google Shape;2650;p37"/>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1" name="Google Shape;2651;p37"/>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2" name="Google Shape;2652;p37"/>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3" name="Google Shape;2653;p37"/>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4" name="Google Shape;2654;p37"/>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5" name="Google Shape;2655;p37"/>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56" name="Google Shape;2656;p37"/>
              <p:cNvGrpSpPr/>
              <p:nvPr/>
            </p:nvGrpSpPr>
            <p:grpSpPr>
              <a:xfrm>
                <a:off x="0" y="4065899"/>
                <a:ext cx="9143900" cy="1102374"/>
                <a:chOff x="0" y="4065899"/>
                <a:chExt cx="9143900" cy="1102374"/>
              </a:xfrm>
            </p:grpSpPr>
            <p:sp>
              <p:nvSpPr>
                <p:cNvPr id="2657" name="Google Shape;2657;p37"/>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8" name="Google Shape;2658;p37"/>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9" name="Google Shape;2659;p37"/>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0" name="Google Shape;2660;p37"/>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1" name="Google Shape;2661;p37"/>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2" name="Google Shape;2662;p37"/>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3" name="Google Shape;2663;p37"/>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4" name="Google Shape;2664;p37"/>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5" name="Google Shape;2665;p37"/>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6" name="Google Shape;2666;p37"/>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7" name="Google Shape;2667;p37"/>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8" name="Google Shape;2668;p37"/>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9" name="Google Shape;2669;p37"/>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0" name="Google Shape;2670;p37"/>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1" name="Google Shape;2671;p37"/>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2" name="Google Shape;2672;p37"/>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673" name="Google Shape;2673;p37"/>
                <p:cNvGrpSpPr/>
                <p:nvPr/>
              </p:nvGrpSpPr>
              <p:grpSpPr>
                <a:xfrm>
                  <a:off x="476510" y="4065899"/>
                  <a:ext cx="266262" cy="475209"/>
                  <a:chOff x="476510" y="4065899"/>
                  <a:chExt cx="266262" cy="475209"/>
                </a:xfrm>
              </p:grpSpPr>
              <p:sp>
                <p:nvSpPr>
                  <p:cNvPr id="2674" name="Google Shape;2674;p37"/>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5" name="Google Shape;2675;p37"/>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6" name="Google Shape;2676;p37"/>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7" name="Google Shape;2677;p37"/>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78" name="Google Shape;2678;p37"/>
                <p:cNvGrpSpPr/>
                <p:nvPr/>
              </p:nvGrpSpPr>
              <p:grpSpPr>
                <a:xfrm>
                  <a:off x="8430902" y="4070574"/>
                  <a:ext cx="214776" cy="454279"/>
                  <a:chOff x="8430902" y="4070574"/>
                  <a:chExt cx="214776" cy="454279"/>
                </a:xfrm>
              </p:grpSpPr>
              <p:sp>
                <p:nvSpPr>
                  <p:cNvPr id="2679" name="Google Shape;2679;p37"/>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0" name="Google Shape;2680;p37"/>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1" name="Google Shape;2681;p37"/>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82" name="Google Shape;2682;p37"/>
                <p:cNvGrpSpPr/>
                <p:nvPr/>
              </p:nvGrpSpPr>
              <p:grpSpPr>
                <a:xfrm>
                  <a:off x="5699960" y="4366499"/>
                  <a:ext cx="266262" cy="475209"/>
                  <a:chOff x="5699960" y="4366499"/>
                  <a:chExt cx="266262" cy="475209"/>
                </a:xfrm>
              </p:grpSpPr>
              <p:sp>
                <p:nvSpPr>
                  <p:cNvPr id="2683" name="Google Shape;2683;p37"/>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4" name="Google Shape;2684;p37"/>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5" name="Google Shape;2685;p37"/>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6" name="Google Shape;2686;p37"/>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687" name="Google Shape;2687;p37"/>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8" name="Google Shape;2688;p37"/>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6071797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EE9CBB4B-3B26-4525-B432-8B800771D3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Tree>
    <p:extLst>
      <p:ext uri="{BB962C8B-B14F-4D97-AF65-F5344CB8AC3E}">
        <p14:creationId xmlns:p14="http://schemas.microsoft.com/office/powerpoint/2010/main" val="4540615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1C2A217D-ED2E-4E0A-A3D7-4C001539CE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xmlns="" id="{9301191A-AF8E-42C5-AAD3-16E33E31DBD4}"/>
              </a:ext>
            </a:extLst>
          </p:cNvPr>
          <p:cNvSpPr/>
          <p:nvPr userDrawn="1"/>
        </p:nvSpPr>
        <p:spPr>
          <a:xfrm>
            <a:off x="310352" y="302668"/>
            <a:ext cx="17667296" cy="9681665"/>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spTree>
    <p:extLst>
      <p:ext uri="{BB962C8B-B14F-4D97-AF65-F5344CB8AC3E}">
        <p14:creationId xmlns:p14="http://schemas.microsoft.com/office/powerpoint/2010/main" val="33849900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DA0C04D4-A95F-4E29-8E9C-15DC8E6BEE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a:extLst>
              <a:ext uri="{FF2B5EF4-FFF2-40B4-BE49-F238E27FC236}">
                <a16:creationId xmlns:a16="http://schemas.microsoft.com/office/drawing/2014/main" xmlns="" id="{E5A55648-48EA-42B5-8C76-0AA577285BED}"/>
              </a:ext>
            </a:extLst>
          </p:cNvPr>
          <p:cNvSpPr/>
          <p:nvPr userDrawn="1"/>
        </p:nvSpPr>
        <p:spPr>
          <a:xfrm>
            <a:off x="2119303" y="-14987"/>
            <a:ext cx="14049395" cy="10316973"/>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pic>
        <p:nvPicPr>
          <p:cNvPr id="4" name="Picture 3">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5" name="Title 1">
            <a:extLst>
              <a:ext uri="{FF2B5EF4-FFF2-40B4-BE49-F238E27FC236}">
                <a16:creationId xmlns:a16="http://schemas.microsoft.com/office/drawing/2014/main" xmlns=""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6" name="Title 1">
            <a:extLst>
              <a:ext uri="{FF2B5EF4-FFF2-40B4-BE49-F238E27FC236}">
                <a16:creationId xmlns:a16="http://schemas.microsoft.com/office/drawing/2014/main" xmlns=""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9" name="Picture 8">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10" name="TextBox 3">
            <a:extLst>
              <a:ext uri="{FF2B5EF4-FFF2-40B4-BE49-F238E27FC236}">
                <a16:creationId xmlns:a16="http://schemas.microsoft.com/office/drawing/2014/main" xmlns=""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xmlns=""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xmlns=""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3387130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12753479"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5" name="Google Shape;985;p14"/>
          <p:cNvSpPr/>
          <p:nvPr/>
        </p:nvSpPr>
        <p:spPr>
          <a:xfrm>
            <a:off x="880379"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6" name="Google Shape;986;p14"/>
          <p:cNvSpPr/>
          <p:nvPr/>
        </p:nvSpPr>
        <p:spPr>
          <a:xfrm>
            <a:off x="1078803"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7" name="Google Shape;987;p14"/>
          <p:cNvSpPr/>
          <p:nvPr/>
        </p:nvSpPr>
        <p:spPr>
          <a:xfrm>
            <a:off x="17149053"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7939631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theme" Target="../theme/theme5.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xmlns="" id="{3041E0B5-F45C-013C-F233-10F12FE6176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67000" y="266700"/>
            <a:ext cx="2509785" cy="250978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xmlns="" id="{3041E0B5-F45C-013C-F233-10F12FE6176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19400" y="190500"/>
            <a:ext cx="2509785" cy="2509785"/>
          </a:xfrm>
          <a:prstGeom prst="rect">
            <a:avLst/>
          </a:prstGeom>
        </p:spPr>
      </p:pic>
    </p:spTree>
    <p:extLst>
      <p:ext uri="{BB962C8B-B14F-4D97-AF65-F5344CB8AC3E}">
        <p14:creationId xmlns:p14="http://schemas.microsoft.com/office/powerpoint/2010/main" val="422691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xmlns="" id="{711A2F6B-1EF9-3FFD-557E-7E887C56939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286000" y="266700"/>
            <a:ext cx="2076450" cy="2076450"/>
          </a:xfrm>
          <a:prstGeom prst="rect">
            <a:avLst/>
          </a:prstGeom>
        </p:spPr>
      </p:pic>
    </p:spTree>
    <p:extLst>
      <p:ext uri="{BB962C8B-B14F-4D97-AF65-F5344CB8AC3E}">
        <p14:creationId xmlns:p14="http://schemas.microsoft.com/office/powerpoint/2010/main" val="5642283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2D726FB1-A0D5-456F-B971-EC326304782B}"/>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标题占位符 1">
            <a:extLst>
              <a:ext uri="{FF2B5EF4-FFF2-40B4-BE49-F238E27FC236}">
                <a16:creationId xmlns:a16="http://schemas.microsoft.com/office/drawing/2014/main" xmlns="" id="{6AD9DA02-E052-4C44-B03D-A008326861D0}"/>
              </a:ext>
            </a:extLst>
          </p:cNvPr>
          <p:cNvSpPr>
            <a:spLocks noGrp="1"/>
          </p:cNvSpPr>
          <p:nvPr>
            <p:ph type="title"/>
          </p:nvPr>
        </p:nvSpPr>
        <p:spPr>
          <a:xfrm>
            <a:off x="1257300" y="547688"/>
            <a:ext cx="15773400" cy="1988345"/>
          </a:xfrm>
          <a:prstGeom prst="rect">
            <a:avLst/>
          </a:prstGeom>
        </p:spPr>
        <p:txBody>
          <a:bodyPr vert="horz" lIns="91432" tIns="45718" rIns="91432" bIns="45718"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8829C5D-DD2E-4BD4-869D-889692EB86DA}"/>
              </a:ext>
            </a:extLst>
          </p:cNvPr>
          <p:cNvSpPr>
            <a:spLocks noGrp="1"/>
          </p:cNvSpPr>
          <p:nvPr>
            <p:ph type="body" idx="1"/>
          </p:nvPr>
        </p:nvSpPr>
        <p:spPr>
          <a:xfrm>
            <a:off x="1257300" y="2738438"/>
            <a:ext cx="15773400" cy="6527009"/>
          </a:xfrm>
          <a:prstGeom prst="rect">
            <a:avLst/>
          </a:prstGeom>
        </p:spPr>
        <p:txBody>
          <a:bodyPr vert="horz" lIns="91432" tIns="45718" rIns="91432" bIns="45718"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D07160A-C15E-47DF-BD0D-7F776100F73D}"/>
              </a:ext>
            </a:extLst>
          </p:cNvPr>
          <p:cNvSpPr>
            <a:spLocks noGrp="1"/>
          </p:cNvSpPr>
          <p:nvPr>
            <p:ph type="dt" sz="half" idx="2"/>
          </p:nvPr>
        </p:nvSpPr>
        <p:spPr>
          <a:xfrm>
            <a:off x="1257300" y="9534529"/>
            <a:ext cx="4114800" cy="547688"/>
          </a:xfrm>
          <a:prstGeom prst="rect">
            <a:avLst/>
          </a:prstGeom>
        </p:spPr>
        <p:txBody>
          <a:bodyPr vert="horz" lIns="91432" tIns="45718" rIns="91432" bIns="45718" rtlCol="0" anchor="ctr"/>
          <a:lstStyle>
            <a:lvl1pPr algn="l">
              <a:defRPr sz="1800">
                <a:solidFill>
                  <a:schemeClr val="tx1">
                    <a:tint val="75000"/>
                  </a:schemeClr>
                </a:solidFill>
              </a:defRPr>
            </a:lvl1pPr>
          </a:lstStyle>
          <a:p>
            <a:pPr defTabSz="1371464">
              <a:defRPr/>
            </a:pPr>
            <a:fld id="{4F586887-ACC7-478C-B2C3-CF2D8BFAD57F}" type="datetimeFigureOut">
              <a:rPr lang="zh-CN" altLang="en-US" smtClean="0">
                <a:solidFill>
                  <a:prstClr val="black">
                    <a:tint val="75000"/>
                  </a:prstClr>
                </a:solidFill>
              </a:rPr>
              <a:pPr defTabSz="1371464">
                <a:defRPr/>
              </a:pPr>
              <a:t>2025/4/3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1500743E-79ED-46C6-AD63-91026F6C0C25}"/>
              </a:ext>
            </a:extLst>
          </p:cNvPr>
          <p:cNvSpPr>
            <a:spLocks noGrp="1"/>
          </p:cNvSpPr>
          <p:nvPr>
            <p:ph type="ftr" sz="quarter" idx="3"/>
          </p:nvPr>
        </p:nvSpPr>
        <p:spPr>
          <a:xfrm>
            <a:off x="6057900" y="9534529"/>
            <a:ext cx="6172200" cy="547688"/>
          </a:xfrm>
          <a:prstGeom prst="rect">
            <a:avLst/>
          </a:prstGeom>
        </p:spPr>
        <p:txBody>
          <a:bodyPr vert="horz" lIns="91432" tIns="45718" rIns="91432" bIns="45718" rtlCol="0" anchor="ctr"/>
          <a:lstStyle>
            <a:lvl1pPr algn="ctr">
              <a:defRPr sz="1800">
                <a:solidFill>
                  <a:schemeClr val="tx1">
                    <a:tint val="75000"/>
                  </a:schemeClr>
                </a:solidFill>
              </a:defRPr>
            </a:lvl1p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921DD8D2-0239-4D6F-BAAB-B14DB92425ED}"/>
              </a:ext>
            </a:extLst>
          </p:cNvPr>
          <p:cNvSpPr>
            <a:spLocks noGrp="1"/>
          </p:cNvSpPr>
          <p:nvPr>
            <p:ph type="sldNum" sz="quarter" idx="4"/>
          </p:nvPr>
        </p:nvSpPr>
        <p:spPr>
          <a:xfrm>
            <a:off x="12915900" y="9534529"/>
            <a:ext cx="4114800" cy="547688"/>
          </a:xfrm>
          <a:prstGeom prst="rect">
            <a:avLst/>
          </a:prstGeom>
        </p:spPr>
        <p:txBody>
          <a:bodyPr vert="horz" lIns="91432" tIns="45718" rIns="91432" bIns="45718" rtlCol="0" anchor="ctr"/>
          <a:lstStyle>
            <a:lvl1pPr algn="r">
              <a:defRPr sz="1800">
                <a:solidFill>
                  <a:schemeClr val="tx1">
                    <a:tint val="75000"/>
                  </a:schemeClr>
                </a:solidFill>
              </a:defRPr>
            </a:lvl1p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15319370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1371464"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67" indent="-342867" algn="l" defTabSz="1371464"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01" indent="-342867" algn="l" defTabSz="1371464"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329" indent="-342867" algn="l" defTabSz="1371464"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060"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4pPr>
      <a:lvl5pPr marL="3085793"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5pPr>
      <a:lvl6pPr marL="3771524"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6pPr>
      <a:lvl7pPr marL="4457256"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7pPr>
      <a:lvl8pPr marL="5142987"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8pPr>
      <a:lvl9pPr marL="5828721"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9pPr>
    </p:bodyStyle>
    <p:otherStyle>
      <a:defPPr>
        <a:defRPr lang="zh-CN"/>
      </a:defPPr>
      <a:lvl1pPr marL="0" algn="l" defTabSz="1371464" rtl="0" eaLnBrk="1" latinLnBrk="0" hangingPunct="1">
        <a:defRPr sz="2850" kern="1200">
          <a:solidFill>
            <a:schemeClr val="tx1"/>
          </a:solidFill>
          <a:latin typeface="+mn-lt"/>
          <a:ea typeface="+mn-ea"/>
          <a:cs typeface="+mn-cs"/>
        </a:defRPr>
      </a:lvl1pPr>
      <a:lvl2pPr marL="685733" algn="l" defTabSz="1371464" rtl="0" eaLnBrk="1" latinLnBrk="0" hangingPunct="1">
        <a:defRPr sz="2850" kern="1200">
          <a:solidFill>
            <a:schemeClr val="tx1"/>
          </a:solidFill>
          <a:latin typeface="+mn-lt"/>
          <a:ea typeface="+mn-ea"/>
          <a:cs typeface="+mn-cs"/>
        </a:defRPr>
      </a:lvl2pPr>
      <a:lvl3pPr marL="1371464" algn="l" defTabSz="1371464" rtl="0" eaLnBrk="1" latinLnBrk="0" hangingPunct="1">
        <a:defRPr sz="2850" kern="1200">
          <a:solidFill>
            <a:schemeClr val="tx1"/>
          </a:solidFill>
          <a:latin typeface="+mn-lt"/>
          <a:ea typeface="+mn-ea"/>
          <a:cs typeface="+mn-cs"/>
        </a:defRPr>
      </a:lvl3pPr>
      <a:lvl4pPr marL="2057196" algn="l" defTabSz="1371464" rtl="0" eaLnBrk="1" latinLnBrk="0" hangingPunct="1">
        <a:defRPr sz="2850" kern="1200">
          <a:solidFill>
            <a:schemeClr val="tx1"/>
          </a:solidFill>
          <a:latin typeface="+mn-lt"/>
          <a:ea typeface="+mn-ea"/>
          <a:cs typeface="+mn-cs"/>
        </a:defRPr>
      </a:lvl4pPr>
      <a:lvl5pPr marL="2742927" algn="l" defTabSz="1371464" rtl="0" eaLnBrk="1" latinLnBrk="0" hangingPunct="1">
        <a:defRPr sz="2850" kern="1200">
          <a:solidFill>
            <a:schemeClr val="tx1"/>
          </a:solidFill>
          <a:latin typeface="+mn-lt"/>
          <a:ea typeface="+mn-ea"/>
          <a:cs typeface="+mn-cs"/>
        </a:defRPr>
      </a:lvl5pPr>
      <a:lvl6pPr marL="3428661" algn="l" defTabSz="1371464" rtl="0" eaLnBrk="1" latinLnBrk="0" hangingPunct="1">
        <a:defRPr sz="2850" kern="1200">
          <a:solidFill>
            <a:schemeClr val="tx1"/>
          </a:solidFill>
          <a:latin typeface="+mn-lt"/>
          <a:ea typeface="+mn-ea"/>
          <a:cs typeface="+mn-cs"/>
        </a:defRPr>
      </a:lvl6pPr>
      <a:lvl7pPr marL="4114389" algn="l" defTabSz="1371464" rtl="0" eaLnBrk="1" latinLnBrk="0" hangingPunct="1">
        <a:defRPr sz="2850" kern="1200">
          <a:solidFill>
            <a:schemeClr val="tx1"/>
          </a:solidFill>
          <a:latin typeface="+mn-lt"/>
          <a:ea typeface="+mn-ea"/>
          <a:cs typeface="+mn-cs"/>
        </a:defRPr>
      </a:lvl7pPr>
      <a:lvl8pPr marL="4800120" algn="l" defTabSz="1371464" rtl="0" eaLnBrk="1" latinLnBrk="0" hangingPunct="1">
        <a:defRPr sz="2850" kern="1200">
          <a:solidFill>
            <a:schemeClr val="tx1"/>
          </a:solidFill>
          <a:latin typeface="+mn-lt"/>
          <a:ea typeface="+mn-ea"/>
          <a:cs typeface="+mn-cs"/>
        </a:defRPr>
      </a:lvl8pPr>
      <a:lvl9pPr marL="5485853" algn="l" defTabSz="1371464" rtl="0" eaLnBrk="1" latinLnBrk="0" hangingPunct="1">
        <a:defRPr sz="28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xmlns="" id="{00836FA6-0CE9-464A-9C8C-A21F38AE7D5D}"/>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14101951"/>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8.xml"/><Relationship Id="rId4" Type="http://schemas.openxmlformats.org/officeDocument/2006/relationships/image" Target="../media/image37.sv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6.sv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emf"/><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emf"/><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56.sv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1.png"/><Relationship Id="rId1" Type="http://schemas.openxmlformats.org/officeDocument/2006/relationships/slideLayout" Target="../slideLayouts/slideLayout29.xml"/><Relationship Id="rId5" Type="http://schemas.openxmlformats.org/officeDocument/2006/relationships/image" Target="../media/image47.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8.xml"/><Relationship Id="rId5" Type="http://schemas.openxmlformats.org/officeDocument/2006/relationships/image" Target="../media/image57.png"/><Relationship Id="rId4" Type="http://schemas.openxmlformats.org/officeDocument/2006/relationships/image" Target="../media/image68.sv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8.xml"/><Relationship Id="rId4" Type="http://schemas.openxmlformats.org/officeDocument/2006/relationships/image" Target="../media/image37.svg"/></Relationships>
</file>

<file path=ppt/slides/_rels/slide3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8.png"/><Relationship Id="rId1" Type="http://schemas.openxmlformats.org/officeDocument/2006/relationships/slideLayout" Target="../slideLayouts/slideLayout3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9.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001275" y="546339"/>
            <a:ext cx="16230600" cy="8315415"/>
            <a:chOff x="0" y="0"/>
            <a:chExt cx="7516216" cy="3850779"/>
          </a:xfrm>
        </p:grpSpPr>
        <p:sp>
          <p:nvSpPr>
            <p:cNvPr id="5" name="Freeform 5"/>
            <p:cNvSpPr/>
            <p:nvPr/>
          </p:nvSpPr>
          <p:spPr>
            <a:xfrm>
              <a:off x="80010" y="80010"/>
              <a:ext cx="7423506" cy="3718329"/>
            </a:xfrm>
            <a:custGeom>
              <a:avLst/>
              <a:gdLst/>
              <a:ahLst/>
              <a:cxnLst/>
              <a:rect l="l" t="t" r="r" b="b"/>
              <a:pathLst>
                <a:path w="7423506" h="3718329">
                  <a:moveTo>
                    <a:pt x="0" y="3663719"/>
                  </a:moveTo>
                  <a:lnTo>
                    <a:pt x="0" y="3718329"/>
                  </a:lnTo>
                  <a:lnTo>
                    <a:pt x="7423506" y="3718329"/>
                  </a:lnTo>
                  <a:lnTo>
                    <a:pt x="7423506" y="0"/>
                  </a:lnTo>
                  <a:lnTo>
                    <a:pt x="7368896" y="0"/>
                  </a:lnTo>
                  <a:lnTo>
                    <a:pt x="7368896" y="3663719"/>
                  </a:lnTo>
                  <a:close/>
                </a:path>
              </a:pathLst>
            </a:custGeom>
            <a:solidFill>
              <a:srgbClr val="6AC259"/>
            </a:solidFill>
          </p:spPr>
        </p:sp>
        <p:sp>
          <p:nvSpPr>
            <p:cNvPr id="6" name="Freeform 6"/>
            <p:cNvSpPr/>
            <p:nvPr/>
          </p:nvSpPr>
          <p:spPr>
            <a:xfrm>
              <a:off x="67310" y="67310"/>
              <a:ext cx="7448906" cy="3743729"/>
            </a:xfrm>
            <a:custGeom>
              <a:avLst/>
              <a:gdLst/>
              <a:ahLst/>
              <a:cxnLst/>
              <a:rect l="l" t="t" r="r" b="b"/>
              <a:pathLst>
                <a:path w="7448906" h="3743729">
                  <a:moveTo>
                    <a:pt x="7381596" y="0"/>
                  </a:moveTo>
                  <a:lnTo>
                    <a:pt x="7381596" y="12700"/>
                  </a:lnTo>
                  <a:lnTo>
                    <a:pt x="7436206" y="12700"/>
                  </a:lnTo>
                  <a:lnTo>
                    <a:pt x="7436206" y="3731029"/>
                  </a:lnTo>
                  <a:lnTo>
                    <a:pt x="12700" y="3731029"/>
                  </a:lnTo>
                  <a:lnTo>
                    <a:pt x="12700" y="3676419"/>
                  </a:lnTo>
                  <a:lnTo>
                    <a:pt x="0" y="3676419"/>
                  </a:lnTo>
                  <a:lnTo>
                    <a:pt x="0" y="3743729"/>
                  </a:lnTo>
                  <a:lnTo>
                    <a:pt x="7448906" y="3743729"/>
                  </a:lnTo>
                  <a:lnTo>
                    <a:pt x="7448906" y="0"/>
                  </a:lnTo>
                  <a:close/>
                </a:path>
              </a:pathLst>
            </a:custGeom>
            <a:solidFill>
              <a:srgbClr val="2B262E"/>
            </a:solidFill>
          </p:spPr>
        </p:sp>
        <p:sp>
          <p:nvSpPr>
            <p:cNvPr id="7" name="Freeform 7"/>
            <p:cNvSpPr/>
            <p:nvPr/>
          </p:nvSpPr>
          <p:spPr>
            <a:xfrm>
              <a:off x="12700" y="132450"/>
              <a:ext cx="7423506" cy="3718329"/>
            </a:xfrm>
            <a:custGeom>
              <a:avLst/>
              <a:gdLst/>
              <a:ahLst/>
              <a:cxnLst/>
              <a:rect l="l" t="t" r="r" b="b"/>
              <a:pathLst>
                <a:path w="7423506" h="3718329">
                  <a:moveTo>
                    <a:pt x="0" y="0"/>
                  </a:moveTo>
                  <a:lnTo>
                    <a:pt x="7423506" y="0"/>
                  </a:lnTo>
                  <a:lnTo>
                    <a:pt x="7423506" y="3718329"/>
                  </a:lnTo>
                  <a:lnTo>
                    <a:pt x="0" y="3718329"/>
                  </a:lnTo>
                  <a:close/>
                </a:path>
              </a:pathLst>
            </a:custGeom>
            <a:solidFill>
              <a:srgbClr val="FFFFFF"/>
            </a:solidFill>
          </p:spPr>
        </p:sp>
        <p:sp>
          <p:nvSpPr>
            <p:cNvPr id="8" name="Freeform 8"/>
            <p:cNvSpPr/>
            <p:nvPr/>
          </p:nvSpPr>
          <p:spPr>
            <a:xfrm>
              <a:off x="0" y="0"/>
              <a:ext cx="7448906" cy="3743729"/>
            </a:xfrm>
            <a:custGeom>
              <a:avLst/>
              <a:gdLst/>
              <a:ahLst/>
              <a:cxnLst/>
              <a:rect l="l" t="t" r="r" b="b"/>
              <a:pathLst>
                <a:path w="7448906" h="3743729">
                  <a:moveTo>
                    <a:pt x="80010" y="3743729"/>
                  </a:moveTo>
                  <a:lnTo>
                    <a:pt x="7448906" y="3743729"/>
                  </a:lnTo>
                  <a:lnTo>
                    <a:pt x="7448906" y="80010"/>
                  </a:lnTo>
                  <a:lnTo>
                    <a:pt x="7448906" y="67310"/>
                  </a:lnTo>
                  <a:lnTo>
                    <a:pt x="7448906" y="0"/>
                  </a:lnTo>
                  <a:lnTo>
                    <a:pt x="0" y="0"/>
                  </a:lnTo>
                  <a:lnTo>
                    <a:pt x="0" y="3743729"/>
                  </a:lnTo>
                  <a:lnTo>
                    <a:pt x="67310" y="3743729"/>
                  </a:lnTo>
                  <a:lnTo>
                    <a:pt x="80010" y="3743729"/>
                  </a:lnTo>
                  <a:close/>
                  <a:moveTo>
                    <a:pt x="12700" y="12700"/>
                  </a:moveTo>
                  <a:lnTo>
                    <a:pt x="7436206" y="12700"/>
                  </a:lnTo>
                  <a:lnTo>
                    <a:pt x="7436206" y="3731029"/>
                  </a:lnTo>
                  <a:lnTo>
                    <a:pt x="12700" y="3731029"/>
                  </a:lnTo>
                  <a:lnTo>
                    <a:pt x="12700" y="12700"/>
                  </a:lnTo>
                  <a:close/>
                </a:path>
              </a:pathLst>
            </a:custGeom>
            <a:solidFill>
              <a:srgbClr val="2B262E"/>
            </a:solidFill>
          </p:spPr>
        </p:sp>
      </p:grpSp>
      <p:grpSp>
        <p:nvGrpSpPr>
          <p:cNvPr id="15" name="Group 15"/>
          <p:cNvGrpSpPr/>
          <p:nvPr/>
        </p:nvGrpSpPr>
        <p:grpSpPr>
          <a:xfrm>
            <a:off x="1285430" y="1167694"/>
            <a:ext cx="379520" cy="379520"/>
            <a:chOff x="0" y="0"/>
            <a:chExt cx="506027" cy="506027"/>
          </a:xfrm>
        </p:grpSpPr>
        <p:grpSp>
          <p:nvGrpSpPr>
            <p:cNvPr id="16" name="Group 16"/>
            <p:cNvGrpSpPr/>
            <p:nvPr/>
          </p:nvGrpSpPr>
          <p:grpSpPr>
            <a:xfrm>
              <a:off x="0" y="0"/>
              <a:ext cx="506027" cy="506027"/>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18" name="Group 18"/>
            <p:cNvGrpSpPr/>
            <p:nvPr/>
          </p:nvGrpSpPr>
          <p:grpSpPr>
            <a:xfrm>
              <a:off x="34461" y="34461"/>
              <a:ext cx="437105" cy="437105"/>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sp>
        </p:grpSp>
      </p:grpSp>
      <p:grpSp>
        <p:nvGrpSpPr>
          <p:cNvPr id="20" name="Group 20"/>
          <p:cNvGrpSpPr/>
          <p:nvPr/>
        </p:nvGrpSpPr>
        <p:grpSpPr>
          <a:xfrm>
            <a:off x="1805798" y="1167694"/>
            <a:ext cx="379520" cy="379520"/>
            <a:chOff x="0" y="0"/>
            <a:chExt cx="506027" cy="506027"/>
          </a:xfrm>
        </p:grpSpPr>
        <p:grpSp>
          <p:nvGrpSpPr>
            <p:cNvPr id="21" name="Group 21"/>
            <p:cNvGrpSpPr/>
            <p:nvPr/>
          </p:nvGrpSpPr>
          <p:grpSpPr>
            <a:xfrm>
              <a:off x="0" y="0"/>
              <a:ext cx="506027" cy="506027"/>
              <a:chOff x="0" y="0"/>
              <a:chExt cx="6350000" cy="6350000"/>
            </a:xfrm>
          </p:grpSpPr>
          <p:sp>
            <p:nvSpPr>
              <p:cNvPr id="22" name="Freeform 2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3" name="Group 23"/>
            <p:cNvGrpSpPr/>
            <p:nvPr/>
          </p:nvGrpSpPr>
          <p:grpSpPr>
            <a:xfrm>
              <a:off x="34461" y="34461"/>
              <a:ext cx="437105" cy="437105"/>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sp>
        </p:grpSp>
      </p:grpSp>
      <p:grpSp>
        <p:nvGrpSpPr>
          <p:cNvPr id="25" name="Group 25"/>
          <p:cNvGrpSpPr/>
          <p:nvPr/>
        </p:nvGrpSpPr>
        <p:grpSpPr>
          <a:xfrm>
            <a:off x="2326165" y="1167694"/>
            <a:ext cx="379520" cy="379520"/>
            <a:chOff x="0" y="0"/>
            <a:chExt cx="506027" cy="506027"/>
          </a:xfrm>
        </p:grpSpPr>
        <p:grpSp>
          <p:nvGrpSpPr>
            <p:cNvPr id="26" name="Group 26"/>
            <p:cNvGrpSpPr/>
            <p:nvPr/>
          </p:nvGrpSpPr>
          <p:grpSpPr>
            <a:xfrm>
              <a:off x="0" y="0"/>
              <a:ext cx="506027" cy="506027"/>
              <a:chOff x="0" y="0"/>
              <a:chExt cx="6350000" cy="6350000"/>
            </a:xfrm>
          </p:grpSpPr>
          <p:sp>
            <p:nvSpPr>
              <p:cNvPr id="27" name="Freeform 2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8" name="Group 28"/>
            <p:cNvGrpSpPr/>
            <p:nvPr/>
          </p:nvGrpSpPr>
          <p:grpSpPr>
            <a:xfrm>
              <a:off x="34461" y="34461"/>
              <a:ext cx="437105" cy="437105"/>
              <a:chOff x="0" y="0"/>
              <a:chExt cx="6350000" cy="6350000"/>
            </a:xfrm>
          </p:grpSpPr>
          <p:sp>
            <p:nvSpPr>
              <p:cNvPr id="29" name="Freeform 2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sp>
        </p:grpSp>
      </p:grpSp>
      <p:grpSp>
        <p:nvGrpSpPr>
          <p:cNvPr id="30" name="Group 30"/>
          <p:cNvGrpSpPr/>
          <p:nvPr/>
        </p:nvGrpSpPr>
        <p:grpSpPr>
          <a:xfrm>
            <a:off x="1308229" y="2010365"/>
            <a:ext cx="899887" cy="899887"/>
            <a:chOff x="0" y="0"/>
            <a:chExt cx="1199850" cy="1199850"/>
          </a:xfrm>
        </p:grpSpPr>
        <p:sp>
          <p:nvSpPr>
            <p:cNvPr id="31" name="AutoShape 31"/>
            <p:cNvSpPr/>
            <p:nvPr/>
          </p:nvSpPr>
          <p:spPr>
            <a:xfrm>
              <a:off x="0" y="0"/>
              <a:ext cx="1199850" cy="0"/>
            </a:xfrm>
            <a:prstGeom prst="line">
              <a:avLst/>
            </a:prstGeom>
            <a:ln w="38100" cap="flat">
              <a:solidFill>
                <a:srgbClr val="000000"/>
              </a:solidFill>
              <a:prstDash val="solid"/>
              <a:headEnd type="none" w="sm" len="sm"/>
              <a:tailEnd type="none" w="sm" len="sm"/>
            </a:ln>
          </p:spPr>
        </p:sp>
        <p:sp>
          <p:nvSpPr>
            <p:cNvPr id="32" name="AutoShape 32"/>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3" name="Group 33"/>
          <p:cNvGrpSpPr/>
          <p:nvPr/>
        </p:nvGrpSpPr>
        <p:grpSpPr>
          <a:xfrm rot="-5400000">
            <a:off x="1308229" y="7890339"/>
            <a:ext cx="899887" cy="899887"/>
            <a:chOff x="0" y="0"/>
            <a:chExt cx="1199850" cy="1199850"/>
          </a:xfrm>
        </p:grpSpPr>
        <p:sp>
          <p:nvSpPr>
            <p:cNvPr id="34" name="AutoShape 34"/>
            <p:cNvSpPr/>
            <p:nvPr/>
          </p:nvSpPr>
          <p:spPr>
            <a:xfrm>
              <a:off x="0" y="0"/>
              <a:ext cx="1199850" cy="0"/>
            </a:xfrm>
            <a:prstGeom prst="line">
              <a:avLst/>
            </a:prstGeom>
            <a:ln w="38100" cap="flat">
              <a:solidFill>
                <a:srgbClr val="000000"/>
              </a:solidFill>
              <a:prstDash val="solid"/>
              <a:headEnd type="none" w="sm" len="sm"/>
              <a:tailEnd type="none" w="sm" len="sm"/>
            </a:ln>
          </p:spPr>
        </p:sp>
        <p:sp>
          <p:nvSpPr>
            <p:cNvPr id="35" name="AutoShape 35"/>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9" name="Group 39"/>
          <p:cNvGrpSpPr/>
          <p:nvPr/>
        </p:nvGrpSpPr>
        <p:grpSpPr>
          <a:xfrm rot="-10800000">
            <a:off x="8453857" y="7890339"/>
            <a:ext cx="899887" cy="899887"/>
            <a:chOff x="0" y="0"/>
            <a:chExt cx="1199850" cy="1199850"/>
          </a:xfrm>
        </p:grpSpPr>
        <p:sp>
          <p:nvSpPr>
            <p:cNvPr id="40" name="AutoShape 40"/>
            <p:cNvSpPr/>
            <p:nvPr/>
          </p:nvSpPr>
          <p:spPr>
            <a:xfrm>
              <a:off x="0" y="0"/>
              <a:ext cx="1199850" cy="0"/>
            </a:xfrm>
            <a:prstGeom prst="line">
              <a:avLst/>
            </a:prstGeom>
            <a:ln w="38100" cap="flat">
              <a:solidFill>
                <a:srgbClr val="000000"/>
              </a:solidFill>
              <a:prstDash val="solid"/>
              <a:headEnd type="none" w="sm" len="sm"/>
              <a:tailEnd type="none" w="sm" len="sm"/>
            </a:ln>
          </p:spPr>
        </p:sp>
        <p:sp>
          <p:nvSpPr>
            <p:cNvPr id="41" name="AutoShape 41"/>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sp>
        <p:nvSpPr>
          <p:cNvPr id="42" name="Freeform 42"/>
          <p:cNvSpPr/>
          <p:nvPr/>
        </p:nvSpPr>
        <p:spPr>
          <a:xfrm rot="-9726880">
            <a:off x="4699640" y="5551502"/>
            <a:ext cx="1586727" cy="2040807"/>
          </a:xfrm>
          <a:custGeom>
            <a:avLst/>
            <a:gdLst/>
            <a:ahLst/>
            <a:cxnLst/>
            <a:rect l="l" t="t" r="r" b="b"/>
            <a:pathLst>
              <a:path w="1586727" h="2040807">
                <a:moveTo>
                  <a:pt x="0" y="0"/>
                </a:moveTo>
                <a:lnTo>
                  <a:pt x="1586727" y="0"/>
                </a:lnTo>
                <a:lnTo>
                  <a:pt x="1586727" y="2040806"/>
                </a:lnTo>
                <a:lnTo>
                  <a:pt x="0" y="20408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3" name="Freeform 43"/>
          <p:cNvSpPr/>
          <p:nvPr/>
        </p:nvSpPr>
        <p:spPr>
          <a:xfrm rot="-6293398">
            <a:off x="2288653" y="2405798"/>
            <a:ext cx="1205614" cy="1533499"/>
          </a:xfrm>
          <a:custGeom>
            <a:avLst/>
            <a:gdLst/>
            <a:ahLst/>
            <a:cxnLst/>
            <a:rect l="l" t="t" r="r" b="b"/>
            <a:pathLst>
              <a:path w="1205614" h="1533499">
                <a:moveTo>
                  <a:pt x="0" y="0"/>
                </a:moveTo>
                <a:lnTo>
                  <a:pt x="1205614" y="0"/>
                </a:lnTo>
                <a:lnTo>
                  <a:pt x="1205614" y="1533499"/>
                </a:lnTo>
                <a:lnTo>
                  <a:pt x="0" y="1533499"/>
                </a:lnTo>
                <a:lnTo>
                  <a:pt x="0" y="0"/>
                </a:lnTo>
                <a:close/>
              </a:path>
            </a:pathLst>
          </a:custGeom>
          <a:blipFill>
            <a:blip r:embed="rId2">
              <a:extLst>
                <a:ext uri="{96DAC541-7B7A-43D3-8B79-37D633B846F1}">
                  <asvg:svgBlip xmlns:asvg="http://schemas.microsoft.com/office/drawing/2016/SVG/main" xmlns="" r:embed="rId3"/>
                </a:ext>
              </a:extLst>
            </a:blip>
            <a:stretch>
              <a:fillRect l="-36488" t="-38012"/>
            </a:stretch>
          </a:blipFill>
        </p:spPr>
      </p:sp>
      <p:sp>
        <p:nvSpPr>
          <p:cNvPr id="46" name="Freeform 46"/>
          <p:cNvSpPr/>
          <p:nvPr/>
        </p:nvSpPr>
        <p:spPr>
          <a:xfrm>
            <a:off x="14020800" y="7894449"/>
            <a:ext cx="4077070" cy="2422902"/>
          </a:xfrm>
          <a:custGeom>
            <a:avLst/>
            <a:gdLst/>
            <a:ahLst/>
            <a:cxnLst/>
            <a:rect l="l" t="t" r="r" b="b"/>
            <a:pathLst>
              <a:path w="6515470" h="3901137">
                <a:moveTo>
                  <a:pt x="0" y="0"/>
                </a:moveTo>
                <a:lnTo>
                  <a:pt x="6515470" y="0"/>
                </a:lnTo>
                <a:lnTo>
                  <a:pt x="6515470" y="3901138"/>
                </a:lnTo>
                <a:lnTo>
                  <a:pt x="0" y="3901138"/>
                </a:lnTo>
                <a:lnTo>
                  <a:pt x="0" y="0"/>
                </a:lnTo>
                <a:close/>
              </a:path>
            </a:pathLst>
          </a:custGeom>
          <a:blipFill>
            <a:blip r:embed="rId4"/>
            <a:stretch>
              <a:fillRect/>
            </a:stretch>
          </a:blipFill>
        </p:spPr>
      </p:sp>
      <p:pic>
        <p:nvPicPr>
          <p:cNvPr id="49" name="Picture 48">
            <a:extLst>
              <a:ext uri="{FF2B5EF4-FFF2-40B4-BE49-F238E27FC236}">
                <a16:creationId xmlns:a16="http://schemas.microsoft.com/office/drawing/2014/main" xmlns="" id="{429273DF-B808-FAA5-F7B8-9C7FA4B1A644}"/>
              </a:ext>
            </a:extLst>
          </p:cNvPr>
          <p:cNvPicPr>
            <a:picLocks noChangeAspect="1"/>
          </p:cNvPicPr>
          <p:nvPr/>
        </p:nvPicPr>
        <p:blipFill>
          <a:blip r:embed="rId5"/>
          <a:stretch>
            <a:fillRect/>
          </a:stretch>
        </p:blipFill>
        <p:spPr>
          <a:xfrm>
            <a:off x="1995558" y="3924300"/>
            <a:ext cx="15591607" cy="3862349"/>
          </a:xfrm>
          <a:prstGeom prst="rect">
            <a:avLst/>
          </a:prstGeom>
        </p:spPr>
      </p:pic>
      <p:pic>
        <p:nvPicPr>
          <p:cNvPr id="53" name="Picture 52">
            <a:extLst>
              <a:ext uri="{FF2B5EF4-FFF2-40B4-BE49-F238E27FC236}">
                <a16:creationId xmlns:a16="http://schemas.microsoft.com/office/drawing/2014/main" xmlns="" id="{8AF2BCB0-AF7C-917A-A0B5-EC1EBE5C0E7A}"/>
              </a:ext>
            </a:extLst>
          </p:cNvPr>
          <p:cNvPicPr>
            <a:picLocks noChangeAspect="1"/>
          </p:cNvPicPr>
          <p:nvPr/>
        </p:nvPicPr>
        <p:blipFill>
          <a:blip r:embed="rId6"/>
          <a:stretch>
            <a:fillRect/>
          </a:stretch>
        </p:blipFill>
        <p:spPr>
          <a:xfrm>
            <a:off x="7010400" y="2297695"/>
            <a:ext cx="7543800" cy="1749704"/>
          </a:xfrm>
          <a:prstGeom prst="rect">
            <a:avLst/>
          </a:prstGeom>
        </p:spPr>
      </p:pic>
      <p:pic>
        <p:nvPicPr>
          <p:cNvPr id="57" name="Picture 56">
            <a:extLst>
              <a:ext uri="{FF2B5EF4-FFF2-40B4-BE49-F238E27FC236}">
                <a16:creationId xmlns:a16="http://schemas.microsoft.com/office/drawing/2014/main" xmlns="" id="{3DE3C9A2-1296-64ED-2E7B-845E74EFD2AE}"/>
              </a:ext>
            </a:extLst>
          </p:cNvPr>
          <p:cNvPicPr>
            <a:picLocks noChangeAspect="1"/>
          </p:cNvPicPr>
          <p:nvPr/>
        </p:nvPicPr>
        <p:blipFill>
          <a:blip r:embed="rId7"/>
          <a:stretch>
            <a:fillRect/>
          </a:stretch>
        </p:blipFill>
        <p:spPr>
          <a:xfrm>
            <a:off x="1201474" y="1743525"/>
            <a:ext cx="4804064" cy="1804572"/>
          </a:xfrm>
          <a:prstGeom prst="rect">
            <a:avLst/>
          </a:prstGeom>
        </p:spPr>
      </p:pic>
      <p:sp>
        <p:nvSpPr>
          <p:cNvPr id="47" name="Rectangle 46"/>
          <p:cNvSpPr/>
          <p:nvPr/>
        </p:nvSpPr>
        <p:spPr>
          <a:xfrm>
            <a:off x="5008251" y="572624"/>
            <a:ext cx="9528228" cy="156966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dirty="0">
                <a:latin typeface="Times New Roman" panose="02020603050405020304" pitchFamily="18" charset="0"/>
                <a:cs typeface="Times New Roman" panose="02020603050405020304" pitchFamily="18" charset="0"/>
              </a:rPr>
              <a:t>UBND QUẬN DƯƠNG KINH</a:t>
            </a:r>
          </a:p>
          <a:p>
            <a:pPr algn="ctr"/>
            <a:r>
              <a:rPr lang="en-US" sz="4800" b="1" dirty="0">
                <a:latin typeface="Times New Roman" panose="02020603050405020304" pitchFamily="18" charset="0"/>
                <a:cs typeface="Times New Roman" panose="02020603050405020304" pitchFamily="18" charset="0"/>
              </a:rPr>
              <a:t>TRƯỜNG TIỂU HỌC ANH DŨNG</a:t>
            </a:r>
          </a:p>
        </p:txBody>
      </p:sp>
    </p:spTree>
    <p:extLst>
      <p:ext uri="{BB962C8B-B14F-4D97-AF65-F5344CB8AC3E}">
        <p14:creationId xmlns:p14="http://schemas.microsoft.com/office/powerpoint/2010/main" val="692832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ppt_x"/>
                                          </p:val>
                                        </p:tav>
                                        <p:tav tm="100000">
                                          <p:val>
                                            <p:strVal val="#ppt_x"/>
                                          </p:val>
                                        </p:tav>
                                      </p:tavLst>
                                    </p:anim>
                                    <p:anim calcmode="lin" valueType="num">
                                      <p:cBhvr additive="base">
                                        <p:cTn id="1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xmlns="" id="{D6F42FDA-7F33-6A29-AB99-50A81C51EB34}"/>
              </a:ext>
            </a:extLst>
          </p:cNvPr>
          <p:cNvGrpSpPr/>
          <p:nvPr/>
        </p:nvGrpSpPr>
        <p:grpSpPr>
          <a:xfrm>
            <a:off x="9906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sp>
        </p:grpSp>
        <p:sp>
          <p:nvSpPr>
            <p:cNvPr id="29" name="TextBox 29"/>
            <p:cNvSpPr txBox="1"/>
            <p:nvPr/>
          </p:nvSpPr>
          <p:spPr>
            <a:xfrm>
              <a:off x="1371600" y="419100"/>
              <a:ext cx="15488073" cy="1477328"/>
            </a:xfrm>
            <a:prstGeom prst="rect">
              <a:avLst/>
            </a:prstGeom>
          </p:spPr>
          <p:txBody>
            <a:bodyPr lIns="0" tIns="0" rIns="0" bIns="0" rtlCol="0" anchor="t">
              <a:spAutoFit/>
            </a:bodyPr>
            <a:lstStyle/>
            <a:p>
              <a:pPr marL="0" lvl="0" indent="0" algn="ctr">
                <a:spcBef>
                  <a:spcPct val="0"/>
                </a:spcBef>
              </a:pPr>
              <a:r>
                <a:rPr lang="en-US" sz="4800" b="1" u="none" dirty="0">
                  <a:solidFill>
                    <a:srgbClr val="2B262E"/>
                  </a:solidFill>
                  <a:latin typeface="Cambria" panose="02040503050406030204" pitchFamily="18" charset="0"/>
                  <a:ea typeface="Cambria" panose="02040503050406030204" pitchFamily="18" charset="0"/>
                </a:rPr>
                <a:t>1. </a:t>
              </a:r>
              <a:r>
                <a:rPr lang="vi-VN" sz="4800" b="1" u="none" dirty="0">
                  <a:solidFill>
                    <a:srgbClr val="2B262E"/>
                  </a:solidFill>
                  <a:latin typeface="Cambria" panose="02040503050406030204" pitchFamily="18" charset="0"/>
                  <a:ea typeface="Cambria" panose="02040503050406030204" pitchFamily="18" charset="0"/>
                </a:rPr>
                <a:t>Quan sát hình 4 và cho biết nguyên nhân gây ra xói mòn đất. Nguyên nhân nào do con người gây ra?</a:t>
              </a:r>
              <a:endParaRPr lang="en-US" sz="4800" b="1" u="none" dirty="0">
                <a:solidFill>
                  <a:srgbClr val="2B262E"/>
                </a:solidFill>
                <a:latin typeface="Cambria" panose="02040503050406030204" pitchFamily="18" charset="0"/>
                <a:ea typeface="Cambria" panose="02040503050406030204" pitchFamily="18" charset="0"/>
              </a:endParaRPr>
            </a:p>
          </p:txBody>
        </p:sp>
      </p:grpSp>
      <p:pic>
        <p:nvPicPr>
          <p:cNvPr id="59" name="Picture 58">
            <a:extLst>
              <a:ext uri="{FF2B5EF4-FFF2-40B4-BE49-F238E27FC236}">
                <a16:creationId xmlns:a16="http://schemas.microsoft.com/office/drawing/2014/main" xmlns="" id="{1D578AA7-8D8A-1FA5-7EC5-943C01BF75E5}"/>
              </a:ext>
            </a:extLst>
          </p:cNvPr>
          <p:cNvPicPr>
            <a:picLocks noChangeAspect="1"/>
          </p:cNvPicPr>
          <p:nvPr/>
        </p:nvPicPr>
        <p:blipFill>
          <a:blip r:embed="rId2"/>
          <a:stretch>
            <a:fillRect/>
          </a:stretch>
        </p:blipFill>
        <p:spPr>
          <a:xfrm>
            <a:off x="3276600" y="2552700"/>
            <a:ext cx="11786212" cy="7467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1000"/>
                                        <p:tgtEl>
                                          <p:spTgt spid="59"/>
                                        </p:tgtEl>
                                      </p:cBhvr>
                                    </p:animEffect>
                                    <p:anim calcmode="lin" valueType="num">
                                      <p:cBhvr>
                                        <p:cTn id="13" dur="1000" fill="hold"/>
                                        <p:tgtEl>
                                          <p:spTgt spid="59"/>
                                        </p:tgtEl>
                                        <p:attrNameLst>
                                          <p:attrName>ppt_x</p:attrName>
                                        </p:attrNameLst>
                                      </p:cBhvr>
                                      <p:tavLst>
                                        <p:tav tm="0">
                                          <p:val>
                                            <p:strVal val="#ppt_x"/>
                                          </p:val>
                                        </p:tav>
                                        <p:tav tm="100000">
                                          <p:val>
                                            <p:strVal val="#ppt_x"/>
                                          </p:val>
                                        </p:tav>
                                      </p:tavLst>
                                    </p:anim>
                                    <p:anim calcmode="lin" valueType="num">
                                      <p:cBhvr>
                                        <p:cTn id="14"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8634"/>
        </a:solidFill>
        <a:effectLst/>
      </p:bgPr>
    </p:bg>
    <p:spTree>
      <p:nvGrpSpPr>
        <p:cNvPr id="1" name=""/>
        <p:cNvGrpSpPr/>
        <p:nvPr/>
      </p:nvGrpSpPr>
      <p:grpSpPr>
        <a:xfrm>
          <a:off x="0" y="0"/>
          <a:ext cx="0" cy="0"/>
          <a:chOff x="0" y="0"/>
          <a:chExt cx="0" cy="0"/>
        </a:xfrm>
      </p:grpSpPr>
      <p:grpSp>
        <p:nvGrpSpPr>
          <p:cNvPr id="69" name="Group 68">
            <a:extLst>
              <a:ext uri="{FF2B5EF4-FFF2-40B4-BE49-F238E27FC236}">
                <a16:creationId xmlns:a16="http://schemas.microsoft.com/office/drawing/2014/main" xmlns="" id="{E004C3C4-4A88-128D-FA11-A3161B893A20}"/>
              </a:ext>
            </a:extLst>
          </p:cNvPr>
          <p:cNvGrpSpPr/>
          <p:nvPr/>
        </p:nvGrpSpPr>
        <p:grpSpPr>
          <a:xfrm>
            <a:off x="6477000" y="723901"/>
            <a:ext cx="10896600" cy="3276600"/>
            <a:chOff x="6477000" y="723901"/>
            <a:chExt cx="10896600" cy="2514599"/>
          </a:xfrm>
        </p:grpSpPr>
        <p:grpSp>
          <p:nvGrpSpPr>
            <p:cNvPr id="70" name="Graphic 4">
              <a:extLst>
                <a:ext uri="{FF2B5EF4-FFF2-40B4-BE49-F238E27FC236}">
                  <a16:creationId xmlns:a16="http://schemas.microsoft.com/office/drawing/2014/main" xmlns="" id="{31FDF02A-002D-FCB1-4D42-862FE0E9FC1E}"/>
                </a:ext>
              </a:extLst>
            </p:cNvPr>
            <p:cNvGrpSpPr/>
            <p:nvPr/>
          </p:nvGrpSpPr>
          <p:grpSpPr>
            <a:xfrm>
              <a:off x="6477000" y="723901"/>
              <a:ext cx="10896600" cy="2514599"/>
              <a:chOff x="5610688" y="1031736"/>
              <a:chExt cx="5879305" cy="3980523"/>
            </a:xfrm>
          </p:grpSpPr>
          <p:sp>
            <p:nvSpPr>
              <p:cNvPr id="72" name="Freeform: Shape 71">
                <a:extLst>
                  <a:ext uri="{FF2B5EF4-FFF2-40B4-BE49-F238E27FC236}">
                    <a16:creationId xmlns:a16="http://schemas.microsoft.com/office/drawing/2014/main" xmlns="" id="{4629DE57-8FF0-B61B-01DF-67A5960942C4}"/>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xmlns="" id="{D2831D69-D4BF-0746-9EF6-A6C0F164D909}"/>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74" name="Graphic 4">
                <a:extLst>
                  <a:ext uri="{FF2B5EF4-FFF2-40B4-BE49-F238E27FC236}">
                    <a16:creationId xmlns:a16="http://schemas.microsoft.com/office/drawing/2014/main" xmlns="" id="{69803A69-BCA6-F7DA-FDA2-06A2A68083C5}"/>
                  </a:ext>
                </a:extLst>
              </p:cNvPr>
              <p:cNvGrpSpPr/>
              <p:nvPr/>
            </p:nvGrpSpPr>
            <p:grpSpPr>
              <a:xfrm>
                <a:off x="5610688" y="1031736"/>
                <a:ext cx="5879305" cy="3980523"/>
                <a:chOff x="5610688" y="1031736"/>
                <a:chExt cx="5879305" cy="3980523"/>
              </a:xfrm>
              <a:solidFill>
                <a:srgbClr val="1A1A1A"/>
              </a:solidFill>
            </p:grpSpPr>
            <p:sp>
              <p:nvSpPr>
                <p:cNvPr id="75" name="Freeform: Shape 74">
                  <a:extLst>
                    <a:ext uri="{FF2B5EF4-FFF2-40B4-BE49-F238E27FC236}">
                      <a16:creationId xmlns:a16="http://schemas.microsoft.com/office/drawing/2014/main" xmlns="" id="{277BE01C-AAE0-F08B-F345-F4E5819019A6}"/>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xmlns="" id="{3AB86E69-4EB4-3609-1592-F05531DCD788}"/>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xmlns="" id="{CA6D1527-6F3F-0EA5-58AB-75786146AB70}"/>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xmlns="" id="{A6AD380F-1125-104A-C9E6-C6BD7ECC594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xmlns="" id="{AC7A50AC-6912-051E-97F9-F4836F860073}"/>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xmlns="" id="{FD76DC24-0C48-4A66-898A-677D86151E5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71" name="TextBox 70">
              <a:extLst>
                <a:ext uri="{FF2B5EF4-FFF2-40B4-BE49-F238E27FC236}">
                  <a16:creationId xmlns:a16="http://schemas.microsoft.com/office/drawing/2014/main" xmlns="" id="{9ED8D013-4D92-63B2-0AC7-5C3B62646997}"/>
                </a:ext>
              </a:extLst>
            </p:cNvPr>
            <p:cNvSpPr txBox="1"/>
            <p:nvPr/>
          </p:nvSpPr>
          <p:spPr>
            <a:xfrm>
              <a:off x="7239000" y="1113657"/>
              <a:ext cx="9144000" cy="1475859"/>
            </a:xfrm>
            <a:prstGeom prst="rect">
              <a:avLst/>
            </a:prstGeom>
            <a:noFill/>
          </p:spPr>
          <p:txBody>
            <a:bodyPr wrap="square" rtlCol="0">
              <a:spAutoFit/>
            </a:bodyPr>
            <a:lstStyle/>
            <a:p>
              <a:pPr algn="ctr"/>
              <a:r>
                <a:rPr lang="vi-VN" sz="4800" b="1" dirty="0">
                  <a:solidFill>
                    <a:srgbClr val="FF0000"/>
                  </a:solidFill>
                  <a:latin typeface="Calibri" panose="020F0502020204030204" pitchFamily="34" charset="0"/>
                  <a:cs typeface="Calibri" panose="020F0502020204030204" pitchFamily="34" charset="0"/>
                </a:rPr>
                <a:t>Quan sát hình 4, kết hợp với các tư liệu sưu tầm và vốn hiểu biết, cho biết nguyên nhân gây xói mòn đất. </a:t>
              </a:r>
            </a:p>
          </p:txBody>
        </p:sp>
      </p:grpSp>
      <p:pic>
        <p:nvPicPr>
          <p:cNvPr id="81" name="Picture 80">
            <a:extLst>
              <a:ext uri="{FF2B5EF4-FFF2-40B4-BE49-F238E27FC236}">
                <a16:creationId xmlns:a16="http://schemas.microsoft.com/office/drawing/2014/main" xmlns="" id="{76D6C79C-9772-7D42-B67E-86B7174F3D0D}"/>
              </a:ext>
            </a:extLst>
          </p:cNvPr>
          <p:cNvPicPr>
            <a:picLocks noChangeAspect="1"/>
          </p:cNvPicPr>
          <p:nvPr/>
        </p:nvPicPr>
        <p:blipFill>
          <a:blip r:embed="rId2"/>
          <a:stretch>
            <a:fillRect/>
          </a:stretch>
        </p:blipFill>
        <p:spPr>
          <a:xfrm>
            <a:off x="609599" y="3668242"/>
            <a:ext cx="6163159" cy="5607857"/>
          </a:xfrm>
          <a:prstGeom prst="rect">
            <a:avLst/>
          </a:prstGeom>
        </p:spPr>
      </p:pic>
      <p:grpSp>
        <p:nvGrpSpPr>
          <p:cNvPr id="94" name="Group 93">
            <a:extLst>
              <a:ext uri="{FF2B5EF4-FFF2-40B4-BE49-F238E27FC236}">
                <a16:creationId xmlns:a16="http://schemas.microsoft.com/office/drawing/2014/main" xmlns="" id="{88EF4A09-053A-CF52-5D23-BAD5D11369FB}"/>
              </a:ext>
            </a:extLst>
          </p:cNvPr>
          <p:cNvGrpSpPr/>
          <p:nvPr/>
        </p:nvGrpSpPr>
        <p:grpSpPr>
          <a:xfrm>
            <a:off x="7162800" y="4610100"/>
            <a:ext cx="10896600" cy="3048000"/>
            <a:chOff x="6477000" y="723901"/>
            <a:chExt cx="10896600" cy="2514599"/>
          </a:xfrm>
        </p:grpSpPr>
        <p:grpSp>
          <p:nvGrpSpPr>
            <p:cNvPr id="95" name="Graphic 4">
              <a:extLst>
                <a:ext uri="{FF2B5EF4-FFF2-40B4-BE49-F238E27FC236}">
                  <a16:creationId xmlns:a16="http://schemas.microsoft.com/office/drawing/2014/main" xmlns="" id="{EC071FA6-C5D5-C04C-4108-5EC6356ED531}"/>
                </a:ext>
              </a:extLst>
            </p:cNvPr>
            <p:cNvGrpSpPr/>
            <p:nvPr/>
          </p:nvGrpSpPr>
          <p:grpSpPr>
            <a:xfrm>
              <a:off x="6477000" y="723901"/>
              <a:ext cx="10896600" cy="2514599"/>
              <a:chOff x="5610688" y="1031736"/>
              <a:chExt cx="5879305" cy="3980523"/>
            </a:xfrm>
          </p:grpSpPr>
          <p:sp>
            <p:nvSpPr>
              <p:cNvPr id="97" name="Freeform: Shape 96">
                <a:extLst>
                  <a:ext uri="{FF2B5EF4-FFF2-40B4-BE49-F238E27FC236}">
                    <a16:creationId xmlns:a16="http://schemas.microsoft.com/office/drawing/2014/main" xmlns="" id="{D6DBE33D-F9B5-1C85-60B8-35B82493747D}"/>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xmlns="" id="{89484132-3968-8FBF-F191-AEB792210892}"/>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99" name="Graphic 4">
                <a:extLst>
                  <a:ext uri="{FF2B5EF4-FFF2-40B4-BE49-F238E27FC236}">
                    <a16:creationId xmlns:a16="http://schemas.microsoft.com/office/drawing/2014/main" xmlns="" id="{001AA9B0-9A52-1BEC-9260-45D563BED2C3}"/>
                  </a:ext>
                </a:extLst>
              </p:cNvPr>
              <p:cNvGrpSpPr/>
              <p:nvPr/>
            </p:nvGrpSpPr>
            <p:grpSpPr>
              <a:xfrm>
                <a:off x="5610688" y="1031736"/>
                <a:ext cx="5879305" cy="3980523"/>
                <a:chOff x="5610688" y="1031736"/>
                <a:chExt cx="5879305" cy="3980523"/>
              </a:xfrm>
              <a:solidFill>
                <a:srgbClr val="1A1A1A"/>
              </a:solidFill>
            </p:grpSpPr>
            <p:sp>
              <p:nvSpPr>
                <p:cNvPr id="100" name="Freeform: Shape 99">
                  <a:extLst>
                    <a:ext uri="{FF2B5EF4-FFF2-40B4-BE49-F238E27FC236}">
                      <a16:creationId xmlns:a16="http://schemas.microsoft.com/office/drawing/2014/main" xmlns="" id="{7A22161D-C943-EE3B-5ABB-41FAD8D90FAB}"/>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xmlns="" id="{F78B66DD-1B84-91B0-616F-03FFD891D852}"/>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xmlns="" id="{F0BB0AC2-BD49-D6AC-1E45-0EFFC2AA1EF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xmlns="" id="{DDD69878-EC81-D7C4-59C5-67303FA6EF61}"/>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xmlns="" id="{0939D4B6-26B4-731A-8E38-681B9EA853DD}"/>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xmlns="" id="{FE197179-0535-37B9-8C96-E95CA4A1DBCD}"/>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96" name="TextBox 95">
              <a:extLst>
                <a:ext uri="{FF2B5EF4-FFF2-40B4-BE49-F238E27FC236}">
                  <a16:creationId xmlns:a16="http://schemas.microsoft.com/office/drawing/2014/main" xmlns="" id="{45D23BDD-87FA-F150-1721-B613B2CCF618}"/>
                </a:ext>
              </a:extLst>
            </p:cNvPr>
            <p:cNvSpPr txBox="1"/>
            <p:nvPr/>
          </p:nvSpPr>
          <p:spPr>
            <a:xfrm>
              <a:off x="7239000" y="1113657"/>
              <a:ext cx="9144000" cy="1629783"/>
            </a:xfrm>
            <a:prstGeom prst="rect">
              <a:avLst/>
            </a:prstGeom>
            <a:noFill/>
          </p:spPr>
          <p:txBody>
            <a:bodyPr wrap="square" rtlCol="0">
              <a:spAutoFit/>
            </a:bodyPr>
            <a:lstStyle/>
            <a:p>
              <a:pPr algn="ctr"/>
              <a:r>
                <a:rPr lang="vi-VN" sz="6600" b="1" dirty="0">
                  <a:solidFill>
                    <a:srgbClr val="FF0000"/>
                  </a:solidFill>
                  <a:latin typeface="Calibri" panose="020F0502020204030204" pitchFamily="34" charset="0"/>
                  <a:cs typeface="Calibri" panose="020F0502020204030204" pitchFamily="34" charset="0"/>
                </a:rPr>
                <a:t>Nguyên nhân nào do con người gây ra?</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wipe(down)">
                                      <p:cBhvr>
                                        <p:cTn id="12" dur="500"/>
                                        <p:tgtEl>
                                          <p:spTgt spid="6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4"/>
                                        </p:tgtEl>
                                        <p:attrNameLst>
                                          <p:attrName>style.visibility</p:attrName>
                                        </p:attrNameLst>
                                      </p:cBhvr>
                                      <p:to>
                                        <p:strVal val="visible"/>
                                      </p:to>
                                    </p:set>
                                    <p:animEffect transition="in" filter="wipe(down)">
                                      <p:cBhvr>
                                        <p:cTn id="17"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26" name="Graphic 4">
            <a:extLst>
              <a:ext uri="{FF2B5EF4-FFF2-40B4-BE49-F238E27FC236}">
                <a16:creationId xmlns:a16="http://schemas.microsoft.com/office/drawing/2014/main" xmlns="" id="{5BE11C4C-77C6-F215-8CB8-2108D09F7459}"/>
              </a:ext>
            </a:extLst>
          </p:cNvPr>
          <p:cNvGrpSpPr/>
          <p:nvPr/>
        </p:nvGrpSpPr>
        <p:grpSpPr>
          <a:xfrm>
            <a:off x="9829800" y="1562101"/>
            <a:ext cx="8224626" cy="3810000"/>
            <a:chOff x="5610688" y="1031736"/>
            <a:chExt cx="5879305" cy="3980523"/>
          </a:xfrm>
        </p:grpSpPr>
        <p:sp>
          <p:nvSpPr>
            <p:cNvPr id="27" name="Freeform: Shape 26">
              <a:extLst>
                <a:ext uri="{FF2B5EF4-FFF2-40B4-BE49-F238E27FC236}">
                  <a16:creationId xmlns:a16="http://schemas.microsoft.com/office/drawing/2014/main" xmlns="" id="{F6024159-2219-9632-3582-C8AEBED55D67}"/>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xmlns="" id="{6153ED6B-52C4-7E12-F1FD-DA2F2141FAD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29" name="Graphic 4">
              <a:extLst>
                <a:ext uri="{FF2B5EF4-FFF2-40B4-BE49-F238E27FC236}">
                  <a16:creationId xmlns:a16="http://schemas.microsoft.com/office/drawing/2014/main" xmlns="" id="{15710D6F-02D8-22F8-B213-75E2F71BE3FE}"/>
                </a:ext>
              </a:extLst>
            </p:cNvPr>
            <p:cNvGrpSpPr/>
            <p:nvPr/>
          </p:nvGrpSpPr>
          <p:grpSpPr>
            <a:xfrm>
              <a:off x="5610688" y="1031736"/>
              <a:ext cx="5879305" cy="3980523"/>
              <a:chOff x="5610688" y="1031736"/>
              <a:chExt cx="5879305" cy="3980523"/>
            </a:xfrm>
            <a:solidFill>
              <a:srgbClr val="1A1A1A"/>
            </a:solidFill>
          </p:grpSpPr>
          <p:sp>
            <p:nvSpPr>
              <p:cNvPr id="30" name="Freeform: Shape 29">
                <a:extLst>
                  <a:ext uri="{FF2B5EF4-FFF2-40B4-BE49-F238E27FC236}">
                    <a16:creationId xmlns:a16="http://schemas.microsoft.com/office/drawing/2014/main" xmlns="" id="{735859A2-BBBD-888E-351E-4EEA103AE2F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xmlns="" id="{5402CD6C-6E52-AD07-3304-AF008F92D90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2" name="Freeform: Shape 31">
                <a:extLst>
                  <a:ext uri="{FF2B5EF4-FFF2-40B4-BE49-F238E27FC236}">
                    <a16:creationId xmlns:a16="http://schemas.microsoft.com/office/drawing/2014/main" xmlns="" id="{742CC2BC-A8E0-9494-CC1D-CFDE3BD84CE1}"/>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xmlns="" id="{7D7E2130-5265-6D0A-C79C-AAAEDFF7C31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xmlns="" id="{55207150-D5EB-1196-545A-CFFE0014ABC6}"/>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xmlns="" id="{58524D07-5E5B-E6BF-B5EC-71B920155FD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TextBox 35">
            <a:extLst>
              <a:ext uri="{FF2B5EF4-FFF2-40B4-BE49-F238E27FC236}">
                <a16:creationId xmlns:a16="http://schemas.microsoft.com/office/drawing/2014/main" xmlns="" id="{FB614889-5A88-5B6B-FBE3-B1F5793E7F72}"/>
              </a:ext>
            </a:extLst>
          </p:cNvPr>
          <p:cNvSpPr txBox="1"/>
          <p:nvPr/>
        </p:nvSpPr>
        <p:spPr>
          <a:xfrm>
            <a:off x="10372125" y="2134009"/>
            <a:ext cx="7129521" cy="2554545"/>
          </a:xfrm>
          <a:prstGeom prst="rect">
            <a:avLst/>
          </a:prstGeom>
          <a:noFill/>
        </p:spPr>
        <p:txBody>
          <a:bodyPr wrap="square" rtlCol="0">
            <a:spAutoFit/>
          </a:bodyPr>
          <a:lstStyle/>
          <a:p>
            <a:pPr lvl="0" algn="ctr" defTabSz="1371600"/>
            <a:r>
              <a:rPr lang="en-US" sz="8000" b="1" dirty="0" err="1">
                <a:solidFill>
                  <a:srgbClr val="FF0000"/>
                </a:solidFill>
                <a:latin typeface="Calibri" panose="020F0502020204030204" pitchFamily="34" charset="0"/>
                <a:ea typeface="楷体"/>
                <a:cs typeface="Calibri" panose="020F0502020204030204" pitchFamily="34" charset="0"/>
              </a:rPr>
              <a:t>Xói</a:t>
            </a:r>
            <a:r>
              <a:rPr lang="en-US" sz="8000" b="1" dirty="0">
                <a:solidFill>
                  <a:srgbClr val="FF0000"/>
                </a:solidFill>
                <a:latin typeface="Calibri" panose="020F0502020204030204" pitchFamily="34" charset="0"/>
                <a:ea typeface="楷体"/>
                <a:cs typeface="Calibri" panose="020F0502020204030204" pitchFamily="34" charset="0"/>
              </a:rPr>
              <a:t> </a:t>
            </a:r>
            <a:r>
              <a:rPr lang="en-US" sz="8000" b="1" dirty="0" err="1">
                <a:solidFill>
                  <a:srgbClr val="FF0000"/>
                </a:solidFill>
                <a:latin typeface="Calibri" panose="020F0502020204030204" pitchFamily="34" charset="0"/>
                <a:ea typeface="楷体"/>
                <a:cs typeface="Calibri" panose="020F0502020204030204" pitchFamily="34" charset="0"/>
              </a:rPr>
              <a:t>mòn</a:t>
            </a:r>
            <a:r>
              <a:rPr lang="en-US" sz="8000" b="1" dirty="0">
                <a:solidFill>
                  <a:srgbClr val="FF0000"/>
                </a:solidFill>
                <a:latin typeface="Calibri" panose="020F0502020204030204" pitchFamily="34" charset="0"/>
                <a:ea typeface="楷体"/>
                <a:cs typeface="Calibri" panose="020F0502020204030204" pitchFamily="34" charset="0"/>
              </a:rPr>
              <a:t> do </a:t>
            </a:r>
            <a:r>
              <a:rPr lang="en-US" sz="8000" b="1" dirty="0" err="1">
                <a:solidFill>
                  <a:srgbClr val="FF0000"/>
                </a:solidFill>
                <a:latin typeface="Calibri" panose="020F0502020204030204" pitchFamily="34" charset="0"/>
                <a:ea typeface="楷体"/>
                <a:cs typeface="Calibri" panose="020F0502020204030204" pitchFamily="34" charset="0"/>
              </a:rPr>
              <a:t>nước</a:t>
            </a:r>
            <a:r>
              <a:rPr lang="en-US" sz="8000" b="1" dirty="0">
                <a:solidFill>
                  <a:srgbClr val="FF0000"/>
                </a:solidFill>
                <a:latin typeface="Calibri" panose="020F0502020204030204" pitchFamily="34" charset="0"/>
                <a:ea typeface="楷体"/>
                <a:cs typeface="Calibri" panose="020F0502020204030204" pitchFamily="34" charset="0"/>
              </a:rPr>
              <a:t> </a:t>
            </a:r>
            <a:r>
              <a:rPr lang="en-US" sz="8000" b="1" dirty="0" err="1">
                <a:solidFill>
                  <a:srgbClr val="FF0000"/>
                </a:solidFill>
                <a:latin typeface="Calibri" panose="020F0502020204030204" pitchFamily="34" charset="0"/>
                <a:ea typeface="楷体"/>
                <a:cs typeface="Calibri" panose="020F0502020204030204" pitchFamily="34" charset="0"/>
              </a:rPr>
              <a:t>chảy</a:t>
            </a:r>
            <a:endParaRPr lang="vi-VN" sz="8000" b="1" dirty="0">
              <a:solidFill>
                <a:srgbClr val="FF0000"/>
              </a:solidFill>
              <a:latin typeface="Calibri" panose="020F0502020204030204" pitchFamily="34" charset="0"/>
              <a:ea typeface="楷体"/>
              <a:cs typeface="Calibri" panose="020F0502020204030204" pitchFamily="34" charset="0"/>
            </a:endParaRPr>
          </a:p>
        </p:txBody>
      </p:sp>
      <p:grpSp>
        <p:nvGrpSpPr>
          <p:cNvPr id="37" name="Group 36">
            <a:extLst>
              <a:ext uri="{FF2B5EF4-FFF2-40B4-BE49-F238E27FC236}">
                <a16:creationId xmlns:a16="http://schemas.microsoft.com/office/drawing/2014/main" xmlns="" id="{1A53B787-68AC-AAD1-9450-A173D7184E49}"/>
              </a:ext>
            </a:extLst>
          </p:cNvPr>
          <p:cNvGrpSpPr/>
          <p:nvPr/>
        </p:nvGrpSpPr>
        <p:grpSpPr>
          <a:xfrm>
            <a:off x="6248400" y="3619500"/>
            <a:ext cx="4928921" cy="5691897"/>
            <a:chOff x="8408633" y="1992570"/>
            <a:chExt cx="3507011" cy="3833036"/>
          </a:xfrm>
        </p:grpSpPr>
        <p:grpSp>
          <p:nvGrpSpPr>
            <p:cNvPr id="38" name="Graphic 4">
              <a:extLst>
                <a:ext uri="{FF2B5EF4-FFF2-40B4-BE49-F238E27FC236}">
                  <a16:creationId xmlns:a16="http://schemas.microsoft.com/office/drawing/2014/main" xmlns="" id="{A2F71B23-6FFC-4F23-73F4-00E2B1C3D40B}"/>
                </a:ext>
              </a:extLst>
            </p:cNvPr>
            <p:cNvGrpSpPr/>
            <p:nvPr/>
          </p:nvGrpSpPr>
          <p:grpSpPr>
            <a:xfrm>
              <a:off x="8408633" y="1992570"/>
              <a:ext cx="3507011" cy="3821123"/>
              <a:chOff x="8408633" y="1992570"/>
              <a:chExt cx="3507011" cy="3821123"/>
            </a:xfrm>
          </p:grpSpPr>
          <p:grpSp>
            <p:nvGrpSpPr>
              <p:cNvPr id="40" name="Graphic 4">
                <a:extLst>
                  <a:ext uri="{FF2B5EF4-FFF2-40B4-BE49-F238E27FC236}">
                    <a16:creationId xmlns:a16="http://schemas.microsoft.com/office/drawing/2014/main" xmlns="" id="{CB616D41-39AD-0D0D-DBFC-373BA660C77A}"/>
                  </a:ext>
                </a:extLst>
              </p:cNvPr>
              <p:cNvGrpSpPr/>
              <p:nvPr/>
            </p:nvGrpSpPr>
            <p:grpSpPr>
              <a:xfrm>
                <a:off x="10886512" y="3334328"/>
                <a:ext cx="1029133" cy="1810218"/>
                <a:chOff x="10886512" y="3334328"/>
                <a:chExt cx="1029133" cy="1810218"/>
              </a:xfrm>
            </p:grpSpPr>
            <p:sp>
              <p:nvSpPr>
                <p:cNvPr id="115" name="Freeform: Shape 114">
                  <a:extLst>
                    <a:ext uri="{FF2B5EF4-FFF2-40B4-BE49-F238E27FC236}">
                      <a16:creationId xmlns:a16="http://schemas.microsoft.com/office/drawing/2014/main" xmlns="" id="{AC1E18AE-948A-0287-014C-0DED7F21B72B}"/>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6" name="Freeform: Shape 115">
                  <a:extLst>
                    <a:ext uri="{FF2B5EF4-FFF2-40B4-BE49-F238E27FC236}">
                      <a16:creationId xmlns:a16="http://schemas.microsoft.com/office/drawing/2014/main" xmlns="" id="{FB38CB10-F4D2-BAE6-3AFF-2AC31526DA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7" name="Freeform: Shape 116">
                  <a:extLst>
                    <a:ext uri="{FF2B5EF4-FFF2-40B4-BE49-F238E27FC236}">
                      <a16:creationId xmlns:a16="http://schemas.microsoft.com/office/drawing/2014/main" xmlns="" id="{270F6A62-8BF5-74DB-7A71-D6A77FC60C38}"/>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8" name="Freeform: Shape 117">
                  <a:extLst>
                    <a:ext uri="{FF2B5EF4-FFF2-40B4-BE49-F238E27FC236}">
                      <a16:creationId xmlns:a16="http://schemas.microsoft.com/office/drawing/2014/main" xmlns="" id="{97F50485-BD21-8104-E252-2DCB1D7D061E}"/>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9" name="Freeform: Shape 118">
                  <a:extLst>
                    <a:ext uri="{FF2B5EF4-FFF2-40B4-BE49-F238E27FC236}">
                      <a16:creationId xmlns:a16="http://schemas.microsoft.com/office/drawing/2014/main" xmlns="" id="{A8CB8BE9-E62E-EFD2-34EB-1DF5C05D9682}"/>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0" name="Freeform: Shape 119">
                  <a:extLst>
                    <a:ext uri="{FF2B5EF4-FFF2-40B4-BE49-F238E27FC236}">
                      <a16:creationId xmlns:a16="http://schemas.microsoft.com/office/drawing/2014/main" xmlns="" id="{598A4C27-2BD2-CA84-5D3B-9735E16FB9D1}"/>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1" name="Freeform: Shape 120">
                  <a:extLst>
                    <a:ext uri="{FF2B5EF4-FFF2-40B4-BE49-F238E27FC236}">
                      <a16:creationId xmlns:a16="http://schemas.microsoft.com/office/drawing/2014/main" xmlns="" id="{A8455762-0830-FA01-D443-A66F0910065A}"/>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2" name="Freeform: Shape 121">
                  <a:extLst>
                    <a:ext uri="{FF2B5EF4-FFF2-40B4-BE49-F238E27FC236}">
                      <a16:creationId xmlns:a16="http://schemas.microsoft.com/office/drawing/2014/main" xmlns="" id="{AACAE358-731F-2D50-678B-FF1BED702EC2}"/>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3" name="Freeform: Shape 122">
                  <a:extLst>
                    <a:ext uri="{FF2B5EF4-FFF2-40B4-BE49-F238E27FC236}">
                      <a16:creationId xmlns:a16="http://schemas.microsoft.com/office/drawing/2014/main" xmlns="" id="{FC5E436B-6717-E717-33A2-80FE25330A2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1" name="Freeform: Shape 40">
                <a:extLst>
                  <a:ext uri="{FF2B5EF4-FFF2-40B4-BE49-F238E27FC236}">
                    <a16:creationId xmlns:a16="http://schemas.microsoft.com/office/drawing/2014/main" xmlns="" id="{E8B13139-D732-9C41-91E5-4B310CC8230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xmlns="" id="{7C60293F-6590-7831-F55A-CC9DA9E69714}"/>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xmlns="" id="{FF52F205-A87C-CABA-9FE9-1D6D78387310}"/>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xmlns="" id="{B3C6EEA3-D16B-4EA5-A34A-C7904785054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xmlns="" id="{E410F02E-8117-3C64-0CB4-FA26ED935B78}"/>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xmlns="" id="{6A600EEE-827B-E6A7-090B-DA4B5217C34C}"/>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xmlns="" id="{2213B5B4-5CBC-7CA5-5E6E-455C3FD03AB8}"/>
                  </a:ext>
                </a:extLst>
              </p:cNvPr>
              <p:cNvGrpSpPr/>
              <p:nvPr/>
            </p:nvGrpSpPr>
            <p:grpSpPr>
              <a:xfrm>
                <a:off x="8408633" y="3314331"/>
                <a:ext cx="2021128" cy="2499362"/>
                <a:chOff x="8408633" y="3314331"/>
                <a:chExt cx="2021128" cy="2499362"/>
              </a:xfrm>
            </p:grpSpPr>
            <p:grpSp>
              <p:nvGrpSpPr>
                <p:cNvPr id="104" name="Graphic 4">
                  <a:extLst>
                    <a:ext uri="{FF2B5EF4-FFF2-40B4-BE49-F238E27FC236}">
                      <a16:creationId xmlns:a16="http://schemas.microsoft.com/office/drawing/2014/main" xmlns="" id="{898CADC8-AFAD-75B7-77EE-4D039FEDCEB9}"/>
                    </a:ext>
                  </a:extLst>
                </p:cNvPr>
                <p:cNvGrpSpPr/>
                <p:nvPr/>
              </p:nvGrpSpPr>
              <p:grpSpPr>
                <a:xfrm>
                  <a:off x="8408633" y="3314331"/>
                  <a:ext cx="532978" cy="711598"/>
                  <a:chOff x="8408633" y="3314331"/>
                  <a:chExt cx="532978" cy="711598"/>
                </a:xfrm>
              </p:grpSpPr>
              <p:sp>
                <p:nvSpPr>
                  <p:cNvPr id="108" name="Freeform: Shape 107">
                    <a:extLst>
                      <a:ext uri="{FF2B5EF4-FFF2-40B4-BE49-F238E27FC236}">
                        <a16:creationId xmlns:a16="http://schemas.microsoft.com/office/drawing/2014/main" xmlns="" id="{829B5E40-C761-1C5A-EF9A-48A01B492B49}"/>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9" name="Freeform: Shape 108">
                    <a:extLst>
                      <a:ext uri="{FF2B5EF4-FFF2-40B4-BE49-F238E27FC236}">
                        <a16:creationId xmlns:a16="http://schemas.microsoft.com/office/drawing/2014/main" xmlns="" id="{02298A84-85A9-431B-ACE6-6A2A28BAD3A8}"/>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0" name="Freeform: Shape 109">
                    <a:extLst>
                      <a:ext uri="{FF2B5EF4-FFF2-40B4-BE49-F238E27FC236}">
                        <a16:creationId xmlns:a16="http://schemas.microsoft.com/office/drawing/2014/main" xmlns="" id="{1731B26B-AAE4-147F-2DF8-9C6D97316C5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1" name="Freeform: Shape 110">
                    <a:extLst>
                      <a:ext uri="{FF2B5EF4-FFF2-40B4-BE49-F238E27FC236}">
                        <a16:creationId xmlns:a16="http://schemas.microsoft.com/office/drawing/2014/main" xmlns="" id="{F853B88D-B5A5-FEB5-93F9-A74B8268BFA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2" name="Freeform: Shape 111">
                    <a:extLst>
                      <a:ext uri="{FF2B5EF4-FFF2-40B4-BE49-F238E27FC236}">
                        <a16:creationId xmlns:a16="http://schemas.microsoft.com/office/drawing/2014/main" xmlns="" id="{9632C8D7-E7CC-CD1E-F76F-FA496F209329}"/>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3" name="Freeform: Shape 112">
                    <a:extLst>
                      <a:ext uri="{FF2B5EF4-FFF2-40B4-BE49-F238E27FC236}">
                        <a16:creationId xmlns:a16="http://schemas.microsoft.com/office/drawing/2014/main" xmlns="" id="{CAD48F8B-B63D-E63A-9D22-7364E3D6A3BE}"/>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4" name="Freeform: Shape 113">
                    <a:extLst>
                      <a:ext uri="{FF2B5EF4-FFF2-40B4-BE49-F238E27FC236}">
                        <a16:creationId xmlns:a16="http://schemas.microsoft.com/office/drawing/2014/main" xmlns="" id="{191C07D5-BE2C-9D0F-DB09-D362ACA03A7E}"/>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5" name="Freeform: Shape 104">
                  <a:extLst>
                    <a:ext uri="{FF2B5EF4-FFF2-40B4-BE49-F238E27FC236}">
                      <a16:creationId xmlns:a16="http://schemas.microsoft.com/office/drawing/2014/main" xmlns="" id="{6CDD0478-C9A6-028B-9364-43832E7AF31C}"/>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xmlns="" id="{1FA5030D-26CF-09C4-C8D9-8A0CDD25659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xmlns="" id="{1090624E-B7D8-F91A-3A4A-00F14A7101A6}"/>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48" name="Graphic 4">
                <a:extLst>
                  <a:ext uri="{FF2B5EF4-FFF2-40B4-BE49-F238E27FC236}">
                    <a16:creationId xmlns:a16="http://schemas.microsoft.com/office/drawing/2014/main" xmlns="" id="{D59370DA-1B86-F5B2-8F00-37C553351CA4}"/>
                  </a:ext>
                </a:extLst>
              </p:cNvPr>
              <p:cNvGrpSpPr/>
              <p:nvPr/>
            </p:nvGrpSpPr>
            <p:grpSpPr>
              <a:xfrm>
                <a:off x="9635854" y="2992117"/>
                <a:ext cx="2029993" cy="751396"/>
                <a:chOff x="9635854" y="2992117"/>
                <a:chExt cx="2029993" cy="751396"/>
              </a:xfrm>
            </p:grpSpPr>
            <p:grpSp>
              <p:nvGrpSpPr>
                <p:cNvPr id="98" name="Graphic 4">
                  <a:extLst>
                    <a:ext uri="{FF2B5EF4-FFF2-40B4-BE49-F238E27FC236}">
                      <a16:creationId xmlns:a16="http://schemas.microsoft.com/office/drawing/2014/main" xmlns="" id="{878665BC-DBD0-5A8F-8CF1-0D1E8340EADB}"/>
                    </a:ext>
                  </a:extLst>
                </p:cNvPr>
                <p:cNvGrpSpPr/>
                <p:nvPr/>
              </p:nvGrpSpPr>
              <p:grpSpPr>
                <a:xfrm>
                  <a:off x="9635854" y="3377070"/>
                  <a:ext cx="399749" cy="366442"/>
                  <a:chOff x="9635854" y="3377070"/>
                  <a:chExt cx="399749" cy="366442"/>
                </a:xfrm>
              </p:grpSpPr>
              <p:sp>
                <p:nvSpPr>
                  <p:cNvPr id="102" name="Freeform: Shape 101">
                    <a:extLst>
                      <a:ext uri="{FF2B5EF4-FFF2-40B4-BE49-F238E27FC236}">
                        <a16:creationId xmlns:a16="http://schemas.microsoft.com/office/drawing/2014/main" xmlns="" id="{2AC8FFB0-42D5-3C8D-82B1-1026BC65365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xmlns="" id="{9F970E94-EF1F-2E74-730D-9029EA954087}"/>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99" name="Graphic 4">
                  <a:extLst>
                    <a:ext uri="{FF2B5EF4-FFF2-40B4-BE49-F238E27FC236}">
                      <a16:creationId xmlns:a16="http://schemas.microsoft.com/office/drawing/2014/main" xmlns="" id="{8C35717D-C1FA-01B3-4F15-D43BF09B974B}"/>
                    </a:ext>
                  </a:extLst>
                </p:cNvPr>
                <p:cNvGrpSpPr/>
                <p:nvPr/>
              </p:nvGrpSpPr>
              <p:grpSpPr>
                <a:xfrm>
                  <a:off x="11305110" y="2992117"/>
                  <a:ext cx="360737" cy="419012"/>
                  <a:chOff x="11305110" y="2992117"/>
                  <a:chExt cx="360737" cy="419012"/>
                </a:xfrm>
              </p:grpSpPr>
              <p:sp>
                <p:nvSpPr>
                  <p:cNvPr id="100" name="Freeform: Shape 99">
                    <a:extLst>
                      <a:ext uri="{FF2B5EF4-FFF2-40B4-BE49-F238E27FC236}">
                        <a16:creationId xmlns:a16="http://schemas.microsoft.com/office/drawing/2014/main" xmlns="" id="{97F3EEFB-0C6F-2F41-528D-C7CB7FF7F599}"/>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xmlns="" id="{F0114ED9-0721-90D6-007D-136BF8FC86AC}"/>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49" name="Freeform: Shape 48">
                <a:extLst>
                  <a:ext uri="{FF2B5EF4-FFF2-40B4-BE49-F238E27FC236}">
                    <a16:creationId xmlns:a16="http://schemas.microsoft.com/office/drawing/2014/main" xmlns="" id="{49BEFBBC-1E28-C017-8EA1-225F33BD8FD8}"/>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50" name="Graphic 4">
                <a:extLst>
                  <a:ext uri="{FF2B5EF4-FFF2-40B4-BE49-F238E27FC236}">
                    <a16:creationId xmlns:a16="http://schemas.microsoft.com/office/drawing/2014/main" xmlns="" id="{3595B2E0-3A87-A91C-044C-EEADE53818FE}"/>
                  </a:ext>
                </a:extLst>
              </p:cNvPr>
              <p:cNvGrpSpPr/>
              <p:nvPr/>
            </p:nvGrpSpPr>
            <p:grpSpPr>
              <a:xfrm>
                <a:off x="9879743" y="2828220"/>
                <a:ext cx="1476782" cy="856672"/>
                <a:chOff x="9879743" y="2828220"/>
                <a:chExt cx="1476782" cy="856672"/>
              </a:xfrm>
            </p:grpSpPr>
            <p:grpSp>
              <p:nvGrpSpPr>
                <p:cNvPr id="77" name="Graphic 4">
                  <a:extLst>
                    <a:ext uri="{FF2B5EF4-FFF2-40B4-BE49-F238E27FC236}">
                      <a16:creationId xmlns:a16="http://schemas.microsoft.com/office/drawing/2014/main" xmlns="" id="{73CE3A0D-E85E-F814-3593-BA6F9FA40EDA}"/>
                    </a:ext>
                  </a:extLst>
                </p:cNvPr>
                <p:cNvGrpSpPr/>
                <p:nvPr/>
              </p:nvGrpSpPr>
              <p:grpSpPr>
                <a:xfrm>
                  <a:off x="9879743" y="2828220"/>
                  <a:ext cx="1476782" cy="697584"/>
                  <a:chOff x="9879743" y="2828220"/>
                  <a:chExt cx="1476782" cy="697584"/>
                </a:xfrm>
                <a:solidFill>
                  <a:srgbClr val="201D29"/>
                </a:solidFill>
              </p:grpSpPr>
              <p:pic>
                <p:nvPicPr>
                  <p:cNvPr id="92" name="Picture 91">
                    <a:extLst>
                      <a:ext uri="{FF2B5EF4-FFF2-40B4-BE49-F238E27FC236}">
                        <a16:creationId xmlns:a16="http://schemas.microsoft.com/office/drawing/2014/main" xmlns="" id="{027C9675-212D-FCC7-B7F1-3BC006C30A09}"/>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3" name="Graphic 4">
                    <a:extLst>
                      <a:ext uri="{FF2B5EF4-FFF2-40B4-BE49-F238E27FC236}">
                        <a16:creationId xmlns:a16="http://schemas.microsoft.com/office/drawing/2014/main" xmlns="" id="{C7B8AE25-A0E1-3954-A0BD-3A9423BF4F36}"/>
                      </a:ext>
                    </a:extLst>
                  </p:cNvPr>
                  <p:cNvGrpSpPr/>
                  <p:nvPr/>
                </p:nvGrpSpPr>
                <p:grpSpPr>
                  <a:xfrm>
                    <a:off x="10121718" y="2828220"/>
                    <a:ext cx="898324" cy="433217"/>
                    <a:chOff x="10121718" y="2828220"/>
                    <a:chExt cx="898324" cy="433217"/>
                  </a:xfrm>
                  <a:solidFill>
                    <a:srgbClr val="201D29"/>
                  </a:solidFill>
                </p:grpSpPr>
                <p:sp>
                  <p:nvSpPr>
                    <p:cNvPr id="94" name="Freeform: Shape 93">
                      <a:extLst>
                        <a:ext uri="{FF2B5EF4-FFF2-40B4-BE49-F238E27FC236}">
                          <a16:creationId xmlns:a16="http://schemas.microsoft.com/office/drawing/2014/main" xmlns="" id="{C5791AEB-F30B-7A62-A1AC-1635C0B0AD5E}"/>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xmlns="" id="{36BB3704-0A5A-B8C0-B99B-73B6A5FC501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xmlns="" id="{867AE273-A906-CE72-BA8C-E5A25CE84A2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xmlns="" id="{54950DB5-7976-E9F1-4704-0AB83524DF4F}"/>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8" name="Graphic 4">
                  <a:extLst>
                    <a:ext uri="{FF2B5EF4-FFF2-40B4-BE49-F238E27FC236}">
                      <a16:creationId xmlns:a16="http://schemas.microsoft.com/office/drawing/2014/main" xmlns="" id="{F2B1817C-86C1-7943-E398-FC987FA557DF}"/>
                    </a:ext>
                  </a:extLst>
                </p:cNvPr>
                <p:cNvGrpSpPr/>
                <p:nvPr/>
              </p:nvGrpSpPr>
              <p:grpSpPr>
                <a:xfrm>
                  <a:off x="10005654" y="3276357"/>
                  <a:ext cx="408535" cy="408535"/>
                  <a:chOff x="10005654" y="3276357"/>
                  <a:chExt cx="408535" cy="408535"/>
                </a:xfrm>
              </p:grpSpPr>
              <p:sp>
                <p:nvSpPr>
                  <p:cNvPr id="88" name="Freeform: Shape 87">
                    <a:extLst>
                      <a:ext uri="{FF2B5EF4-FFF2-40B4-BE49-F238E27FC236}">
                        <a16:creationId xmlns:a16="http://schemas.microsoft.com/office/drawing/2014/main" xmlns="" id="{3713EF21-BC5B-8530-C219-FFAC2B3A935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9" name="Graphic 4">
                    <a:extLst>
                      <a:ext uri="{FF2B5EF4-FFF2-40B4-BE49-F238E27FC236}">
                        <a16:creationId xmlns:a16="http://schemas.microsoft.com/office/drawing/2014/main" xmlns="" id="{0F9DA708-898F-C632-07F5-5807A7E47A74}"/>
                      </a:ext>
                    </a:extLst>
                  </p:cNvPr>
                  <p:cNvGrpSpPr/>
                  <p:nvPr/>
                </p:nvGrpSpPr>
                <p:grpSpPr>
                  <a:xfrm>
                    <a:off x="10120136" y="3358194"/>
                    <a:ext cx="140329" cy="178839"/>
                    <a:chOff x="10120136" y="3358194"/>
                    <a:chExt cx="140329" cy="178839"/>
                  </a:xfrm>
                  <a:solidFill>
                    <a:srgbClr val="ED866D"/>
                  </a:solidFill>
                </p:grpSpPr>
                <p:sp>
                  <p:nvSpPr>
                    <p:cNvPr id="90" name="Freeform: Shape 89">
                      <a:extLst>
                        <a:ext uri="{FF2B5EF4-FFF2-40B4-BE49-F238E27FC236}">
                          <a16:creationId xmlns:a16="http://schemas.microsoft.com/office/drawing/2014/main" xmlns="" id="{878DA139-166C-135E-B624-31F116902EB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xmlns="" id="{3F3CE247-037C-F20F-9F0A-D8F8F3BED0EC}"/>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9" name="Graphic 4">
                  <a:extLst>
                    <a:ext uri="{FF2B5EF4-FFF2-40B4-BE49-F238E27FC236}">
                      <a16:creationId xmlns:a16="http://schemas.microsoft.com/office/drawing/2014/main" xmlns="" id="{D19FF299-8C95-418D-9BA9-55294D6B100B}"/>
                    </a:ext>
                  </a:extLst>
                </p:cNvPr>
                <p:cNvGrpSpPr/>
                <p:nvPr/>
              </p:nvGrpSpPr>
              <p:grpSpPr>
                <a:xfrm>
                  <a:off x="10905127" y="3090208"/>
                  <a:ext cx="408535" cy="408535"/>
                  <a:chOff x="10905127" y="3090208"/>
                  <a:chExt cx="408535" cy="408535"/>
                </a:xfrm>
              </p:grpSpPr>
              <p:sp>
                <p:nvSpPr>
                  <p:cNvPr id="84" name="Freeform: Shape 83">
                    <a:extLst>
                      <a:ext uri="{FF2B5EF4-FFF2-40B4-BE49-F238E27FC236}">
                        <a16:creationId xmlns:a16="http://schemas.microsoft.com/office/drawing/2014/main" xmlns="" id="{28383C60-15E2-401F-409A-C88BE797F1A0}"/>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5" name="Graphic 4">
                    <a:extLst>
                      <a:ext uri="{FF2B5EF4-FFF2-40B4-BE49-F238E27FC236}">
                        <a16:creationId xmlns:a16="http://schemas.microsoft.com/office/drawing/2014/main" xmlns="" id="{24F1C897-D23D-3F88-B90B-8D8191CFF9F9}"/>
                      </a:ext>
                    </a:extLst>
                  </p:cNvPr>
                  <p:cNvGrpSpPr/>
                  <p:nvPr/>
                </p:nvGrpSpPr>
                <p:grpSpPr>
                  <a:xfrm>
                    <a:off x="11031599" y="3210302"/>
                    <a:ext cx="143478" cy="146291"/>
                    <a:chOff x="11031599" y="3210302"/>
                    <a:chExt cx="143478" cy="146291"/>
                  </a:xfrm>
                  <a:solidFill>
                    <a:srgbClr val="ED866D"/>
                  </a:solidFill>
                </p:grpSpPr>
                <p:sp>
                  <p:nvSpPr>
                    <p:cNvPr id="86" name="Freeform: Shape 85">
                      <a:extLst>
                        <a:ext uri="{FF2B5EF4-FFF2-40B4-BE49-F238E27FC236}">
                          <a16:creationId xmlns:a16="http://schemas.microsoft.com/office/drawing/2014/main" xmlns="" id="{601ED886-CABA-1FFA-9B54-D3A6C507E903}"/>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xmlns="" id="{8F47D101-E842-47E7-FB3A-BED45AD7B43E}"/>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80" name="Freeform: Shape 79">
                  <a:extLst>
                    <a:ext uri="{FF2B5EF4-FFF2-40B4-BE49-F238E27FC236}">
                      <a16:creationId xmlns:a16="http://schemas.microsoft.com/office/drawing/2014/main" xmlns="" id="{7FE4E7CC-4A75-181C-0CD2-A41CAE7D669B}"/>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1" name="Graphic 4">
                  <a:extLst>
                    <a:ext uri="{FF2B5EF4-FFF2-40B4-BE49-F238E27FC236}">
                      <a16:creationId xmlns:a16="http://schemas.microsoft.com/office/drawing/2014/main" xmlns="" id="{2238E872-2A27-8BB3-A890-01C94C5F62D2}"/>
                    </a:ext>
                  </a:extLst>
                </p:cNvPr>
                <p:cNvGrpSpPr/>
                <p:nvPr/>
              </p:nvGrpSpPr>
              <p:grpSpPr>
                <a:xfrm>
                  <a:off x="10444022" y="3251788"/>
                  <a:ext cx="347239" cy="279569"/>
                  <a:chOff x="10444022" y="3251788"/>
                  <a:chExt cx="347239" cy="279569"/>
                </a:xfrm>
              </p:grpSpPr>
              <p:sp>
                <p:nvSpPr>
                  <p:cNvPr id="82" name="Freeform: Shape 81">
                    <a:extLst>
                      <a:ext uri="{FF2B5EF4-FFF2-40B4-BE49-F238E27FC236}">
                        <a16:creationId xmlns:a16="http://schemas.microsoft.com/office/drawing/2014/main" xmlns="" id="{483A0B8D-2FD7-FC11-3BC2-ABD987C530E5}"/>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3" name="Freeform: Shape 82">
                    <a:extLst>
                      <a:ext uri="{FF2B5EF4-FFF2-40B4-BE49-F238E27FC236}">
                        <a16:creationId xmlns:a16="http://schemas.microsoft.com/office/drawing/2014/main" xmlns="" id="{B9AC4F6D-66AE-7C73-CD0A-4254EA65BB6C}"/>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51" name="Freeform: Shape 50">
                <a:extLst>
                  <a:ext uri="{FF2B5EF4-FFF2-40B4-BE49-F238E27FC236}">
                    <a16:creationId xmlns:a16="http://schemas.microsoft.com/office/drawing/2014/main" xmlns="" id="{2BF91EE2-2A38-D518-9621-E64ADD7C8232}"/>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xmlns="" id="{6C7B2F51-202C-4ED7-6A38-829400F235D5}"/>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xmlns="" id="{3052A228-6AA1-747D-3115-A435B0B6743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xmlns="" id="{C408E1C3-B82F-291A-604B-21B93B20299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5" name="Freeform: Shape 54">
                <a:extLst>
                  <a:ext uri="{FF2B5EF4-FFF2-40B4-BE49-F238E27FC236}">
                    <a16:creationId xmlns:a16="http://schemas.microsoft.com/office/drawing/2014/main" xmlns="" id="{3A05BD78-0727-CD50-2BFA-91D8FCE448F2}"/>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xmlns="" id="{7FF82BAA-AD97-A03D-73E7-81A31B7CDA6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xmlns="" id="{24BE7FF1-228B-4E4B-217A-A845BE32EA9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xmlns="" id="{BA78DF0E-6554-6657-C1B8-3FA407F5E805}"/>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xmlns="" id="{B1D393ED-07E2-B161-5D30-501D9D55972B}"/>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xmlns="" id="{76AE68B2-7EA4-9671-507A-4FE240934D3B}"/>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xmlns="" id="{78964E2E-ABF0-C7C6-EB60-E12B6DD943DC}"/>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xmlns="" id="{E31A92EB-9A9F-7ABB-199A-B3E9B94A6B0E}"/>
                  </a:ext>
                </a:extLst>
              </p:cNvPr>
              <p:cNvGrpSpPr/>
              <p:nvPr/>
            </p:nvGrpSpPr>
            <p:grpSpPr>
              <a:xfrm>
                <a:off x="10359780" y="4436934"/>
                <a:ext cx="1039758" cy="1174386"/>
                <a:chOff x="10359780" y="4436934"/>
                <a:chExt cx="1039758" cy="1174386"/>
              </a:xfrm>
            </p:grpSpPr>
            <p:sp>
              <p:nvSpPr>
                <p:cNvPr id="74" name="Freeform: Shape 73">
                  <a:extLst>
                    <a:ext uri="{FF2B5EF4-FFF2-40B4-BE49-F238E27FC236}">
                      <a16:creationId xmlns:a16="http://schemas.microsoft.com/office/drawing/2014/main" xmlns="" id="{A67AA041-286F-7331-331D-AD1746512009}"/>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5" name="Freeform: Shape 74">
                  <a:extLst>
                    <a:ext uri="{FF2B5EF4-FFF2-40B4-BE49-F238E27FC236}">
                      <a16:creationId xmlns:a16="http://schemas.microsoft.com/office/drawing/2014/main" xmlns="" id="{E055B74E-E644-F7AE-0370-A1153D514999}"/>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xmlns="" id="{E7732421-A8C4-2249-55DD-4C81B9CC40E7}"/>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3" name="Freeform: Shape 62">
                <a:extLst>
                  <a:ext uri="{FF2B5EF4-FFF2-40B4-BE49-F238E27FC236}">
                    <a16:creationId xmlns:a16="http://schemas.microsoft.com/office/drawing/2014/main" xmlns="" id="{A8774D3D-4DE3-80BB-1731-B59766F00723}"/>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xmlns="" id="{4E9B1485-66E2-DB1E-1341-D486197DF423}"/>
                  </a:ext>
                </a:extLst>
              </p:cNvPr>
              <p:cNvGrpSpPr/>
              <p:nvPr/>
            </p:nvGrpSpPr>
            <p:grpSpPr>
              <a:xfrm>
                <a:off x="10426167" y="4902574"/>
                <a:ext cx="1283977" cy="728388"/>
                <a:chOff x="10426167" y="4902574"/>
                <a:chExt cx="1283977" cy="728388"/>
              </a:xfrm>
            </p:grpSpPr>
            <p:grpSp>
              <p:nvGrpSpPr>
                <p:cNvPr id="70" name="Graphic 4">
                  <a:extLst>
                    <a:ext uri="{FF2B5EF4-FFF2-40B4-BE49-F238E27FC236}">
                      <a16:creationId xmlns:a16="http://schemas.microsoft.com/office/drawing/2014/main" xmlns="" id="{BA92EAB2-A36A-7577-58AF-829B6CE0C1B2}"/>
                    </a:ext>
                  </a:extLst>
                </p:cNvPr>
                <p:cNvGrpSpPr/>
                <p:nvPr/>
              </p:nvGrpSpPr>
              <p:grpSpPr>
                <a:xfrm>
                  <a:off x="10426167" y="5056265"/>
                  <a:ext cx="515768" cy="574697"/>
                  <a:chOff x="10426167" y="5056265"/>
                  <a:chExt cx="515768" cy="574697"/>
                </a:xfrm>
              </p:grpSpPr>
              <p:sp>
                <p:nvSpPr>
                  <p:cNvPr id="72" name="Freeform: Shape 71">
                    <a:extLst>
                      <a:ext uri="{FF2B5EF4-FFF2-40B4-BE49-F238E27FC236}">
                        <a16:creationId xmlns:a16="http://schemas.microsoft.com/office/drawing/2014/main" xmlns="" id="{69230D1D-EA51-BDA8-084D-8DF82DF3918E}"/>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3" name="Freeform: Shape 72">
                    <a:extLst>
                      <a:ext uri="{FF2B5EF4-FFF2-40B4-BE49-F238E27FC236}">
                        <a16:creationId xmlns:a16="http://schemas.microsoft.com/office/drawing/2014/main" xmlns="" id="{3971AE80-6402-2AA7-5888-AC74A323F606}"/>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71" name="Freeform: Shape 70">
                  <a:extLst>
                    <a:ext uri="{FF2B5EF4-FFF2-40B4-BE49-F238E27FC236}">
                      <a16:creationId xmlns:a16="http://schemas.microsoft.com/office/drawing/2014/main" xmlns="" id="{0F572B6E-3163-919E-8DBF-F63E9B79B8B5}"/>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5" name="Freeform: Shape 64">
                <a:extLst>
                  <a:ext uri="{FF2B5EF4-FFF2-40B4-BE49-F238E27FC236}">
                    <a16:creationId xmlns:a16="http://schemas.microsoft.com/office/drawing/2014/main" xmlns="" id="{3A6074BB-01F0-A784-57E3-21051C57BF7D}"/>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xmlns="" id="{AB9F4940-1305-D2DC-301B-FC52D0ED59E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7" name="Freeform: Shape 66">
                <a:extLst>
                  <a:ext uri="{FF2B5EF4-FFF2-40B4-BE49-F238E27FC236}">
                    <a16:creationId xmlns:a16="http://schemas.microsoft.com/office/drawing/2014/main" xmlns="" id="{C09EDC03-05AC-1986-3D0D-6BDFDAF40CE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xmlns="" id="{707C17EB-A634-AAFD-02C3-9579F2A8DAC6}"/>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9" name="Freeform: Shape 68">
                <a:extLst>
                  <a:ext uri="{FF2B5EF4-FFF2-40B4-BE49-F238E27FC236}">
                    <a16:creationId xmlns:a16="http://schemas.microsoft.com/office/drawing/2014/main" xmlns="" id="{825C59C4-F6C8-FFCA-37A0-F7B6F900E9E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39" name="Freeform: Shape 38">
              <a:extLst>
                <a:ext uri="{FF2B5EF4-FFF2-40B4-BE49-F238E27FC236}">
                  <a16:creationId xmlns:a16="http://schemas.microsoft.com/office/drawing/2014/main" xmlns="" id="{DD136563-3DCA-2E8A-D177-1C0D9E417815}"/>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126" name="Picture 125">
            <a:extLst>
              <a:ext uri="{FF2B5EF4-FFF2-40B4-BE49-F238E27FC236}">
                <a16:creationId xmlns:a16="http://schemas.microsoft.com/office/drawing/2014/main" xmlns="" id="{776B6D73-0917-6221-9EB8-4AB251B611C8}"/>
              </a:ext>
            </a:extLst>
          </p:cNvPr>
          <p:cNvPicPr>
            <a:picLocks noChangeAspect="1"/>
          </p:cNvPicPr>
          <p:nvPr/>
        </p:nvPicPr>
        <p:blipFill>
          <a:blip r:embed="rId3"/>
          <a:stretch>
            <a:fillRect/>
          </a:stretch>
        </p:blipFill>
        <p:spPr>
          <a:xfrm>
            <a:off x="381000" y="800100"/>
            <a:ext cx="7037482" cy="4419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26" name="Graphic 4">
            <a:extLst>
              <a:ext uri="{FF2B5EF4-FFF2-40B4-BE49-F238E27FC236}">
                <a16:creationId xmlns:a16="http://schemas.microsoft.com/office/drawing/2014/main" xmlns="" id="{5BE11C4C-77C6-F215-8CB8-2108D09F7459}"/>
              </a:ext>
            </a:extLst>
          </p:cNvPr>
          <p:cNvGrpSpPr/>
          <p:nvPr/>
        </p:nvGrpSpPr>
        <p:grpSpPr>
          <a:xfrm>
            <a:off x="9829800" y="1562101"/>
            <a:ext cx="8224626" cy="3810000"/>
            <a:chOff x="5610688" y="1031736"/>
            <a:chExt cx="5879305" cy="3980523"/>
          </a:xfrm>
        </p:grpSpPr>
        <p:sp>
          <p:nvSpPr>
            <p:cNvPr id="27" name="Freeform: Shape 26">
              <a:extLst>
                <a:ext uri="{FF2B5EF4-FFF2-40B4-BE49-F238E27FC236}">
                  <a16:creationId xmlns:a16="http://schemas.microsoft.com/office/drawing/2014/main" xmlns="" id="{F6024159-2219-9632-3582-C8AEBED55D67}"/>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xmlns="" id="{6153ED6B-52C4-7E12-F1FD-DA2F2141FAD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29" name="Graphic 4">
              <a:extLst>
                <a:ext uri="{FF2B5EF4-FFF2-40B4-BE49-F238E27FC236}">
                  <a16:creationId xmlns:a16="http://schemas.microsoft.com/office/drawing/2014/main" xmlns="" id="{15710D6F-02D8-22F8-B213-75E2F71BE3FE}"/>
                </a:ext>
              </a:extLst>
            </p:cNvPr>
            <p:cNvGrpSpPr/>
            <p:nvPr/>
          </p:nvGrpSpPr>
          <p:grpSpPr>
            <a:xfrm>
              <a:off x="5610688" y="1031736"/>
              <a:ext cx="5879305" cy="3980523"/>
              <a:chOff x="5610688" y="1031736"/>
              <a:chExt cx="5879305" cy="3980523"/>
            </a:xfrm>
            <a:solidFill>
              <a:srgbClr val="1A1A1A"/>
            </a:solidFill>
          </p:grpSpPr>
          <p:sp>
            <p:nvSpPr>
              <p:cNvPr id="30" name="Freeform: Shape 29">
                <a:extLst>
                  <a:ext uri="{FF2B5EF4-FFF2-40B4-BE49-F238E27FC236}">
                    <a16:creationId xmlns:a16="http://schemas.microsoft.com/office/drawing/2014/main" xmlns="" id="{735859A2-BBBD-888E-351E-4EEA103AE2F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xmlns="" id="{5402CD6C-6E52-AD07-3304-AF008F92D90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2" name="Freeform: Shape 31">
                <a:extLst>
                  <a:ext uri="{FF2B5EF4-FFF2-40B4-BE49-F238E27FC236}">
                    <a16:creationId xmlns:a16="http://schemas.microsoft.com/office/drawing/2014/main" xmlns="" id="{742CC2BC-A8E0-9494-CC1D-CFDE3BD84CE1}"/>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xmlns="" id="{7D7E2130-5265-6D0A-C79C-AAAEDFF7C31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xmlns="" id="{55207150-D5EB-1196-545A-CFFE0014ABC6}"/>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xmlns="" id="{58524D07-5E5B-E6BF-B5EC-71B920155FD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TextBox 35">
            <a:extLst>
              <a:ext uri="{FF2B5EF4-FFF2-40B4-BE49-F238E27FC236}">
                <a16:creationId xmlns:a16="http://schemas.microsoft.com/office/drawing/2014/main" xmlns="" id="{FB614889-5A88-5B6B-FBE3-B1F5793E7F72}"/>
              </a:ext>
            </a:extLst>
          </p:cNvPr>
          <p:cNvSpPr txBox="1"/>
          <p:nvPr/>
        </p:nvSpPr>
        <p:spPr>
          <a:xfrm>
            <a:off x="10372125" y="2134009"/>
            <a:ext cx="7129521" cy="2554545"/>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Xói</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mòn</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do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độ</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dốc</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của</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nước</a:t>
            </a:r>
            <a:endParaRPr kumimoji="0" lang="vi-VN"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endParaRPr>
          </a:p>
        </p:txBody>
      </p:sp>
      <p:grpSp>
        <p:nvGrpSpPr>
          <p:cNvPr id="37" name="Group 36">
            <a:extLst>
              <a:ext uri="{FF2B5EF4-FFF2-40B4-BE49-F238E27FC236}">
                <a16:creationId xmlns:a16="http://schemas.microsoft.com/office/drawing/2014/main" xmlns="" id="{1A53B787-68AC-AAD1-9450-A173D7184E49}"/>
              </a:ext>
            </a:extLst>
          </p:cNvPr>
          <p:cNvGrpSpPr/>
          <p:nvPr/>
        </p:nvGrpSpPr>
        <p:grpSpPr>
          <a:xfrm>
            <a:off x="6248400" y="3619500"/>
            <a:ext cx="4928921" cy="5691897"/>
            <a:chOff x="8408633" y="1992570"/>
            <a:chExt cx="3507011" cy="3833036"/>
          </a:xfrm>
        </p:grpSpPr>
        <p:grpSp>
          <p:nvGrpSpPr>
            <p:cNvPr id="38" name="Graphic 4">
              <a:extLst>
                <a:ext uri="{FF2B5EF4-FFF2-40B4-BE49-F238E27FC236}">
                  <a16:creationId xmlns:a16="http://schemas.microsoft.com/office/drawing/2014/main" xmlns="" id="{A2F71B23-6FFC-4F23-73F4-00E2B1C3D40B}"/>
                </a:ext>
              </a:extLst>
            </p:cNvPr>
            <p:cNvGrpSpPr/>
            <p:nvPr/>
          </p:nvGrpSpPr>
          <p:grpSpPr>
            <a:xfrm>
              <a:off x="8408633" y="1992570"/>
              <a:ext cx="3507011" cy="3821123"/>
              <a:chOff x="8408633" y="1992570"/>
              <a:chExt cx="3507011" cy="3821123"/>
            </a:xfrm>
          </p:grpSpPr>
          <p:grpSp>
            <p:nvGrpSpPr>
              <p:cNvPr id="40" name="Graphic 4">
                <a:extLst>
                  <a:ext uri="{FF2B5EF4-FFF2-40B4-BE49-F238E27FC236}">
                    <a16:creationId xmlns:a16="http://schemas.microsoft.com/office/drawing/2014/main" xmlns="" id="{CB616D41-39AD-0D0D-DBFC-373BA660C77A}"/>
                  </a:ext>
                </a:extLst>
              </p:cNvPr>
              <p:cNvGrpSpPr/>
              <p:nvPr/>
            </p:nvGrpSpPr>
            <p:grpSpPr>
              <a:xfrm>
                <a:off x="10886512" y="3334328"/>
                <a:ext cx="1029133" cy="1810218"/>
                <a:chOff x="10886512" y="3334328"/>
                <a:chExt cx="1029133" cy="1810218"/>
              </a:xfrm>
            </p:grpSpPr>
            <p:sp>
              <p:nvSpPr>
                <p:cNvPr id="115" name="Freeform: Shape 114">
                  <a:extLst>
                    <a:ext uri="{FF2B5EF4-FFF2-40B4-BE49-F238E27FC236}">
                      <a16:creationId xmlns:a16="http://schemas.microsoft.com/office/drawing/2014/main" xmlns="" id="{AC1E18AE-948A-0287-014C-0DED7F21B72B}"/>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6" name="Freeform: Shape 115">
                  <a:extLst>
                    <a:ext uri="{FF2B5EF4-FFF2-40B4-BE49-F238E27FC236}">
                      <a16:creationId xmlns:a16="http://schemas.microsoft.com/office/drawing/2014/main" xmlns="" id="{FB38CB10-F4D2-BAE6-3AFF-2AC31526DA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7" name="Freeform: Shape 116">
                  <a:extLst>
                    <a:ext uri="{FF2B5EF4-FFF2-40B4-BE49-F238E27FC236}">
                      <a16:creationId xmlns:a16="http://schemas.microsoft.com/office/drawing/2014/main" xmlns="" id="{270F6A62-8BF5-74DB-7A71-D6A77FC60C38}"/>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8" name="Freeform: Shape 117">
                  <a:extLst>
                    <a:ext uri="{FF2B5EF4-FFF2-40B4-BE49-F238E27FC236}">
                      <a16:creationId xmlns:a16="http://schemas.microsoft.com/office/drawing/2014/main" xmlns="" id="{97F50485-BD21-8104-E252-2DCB1D7D061E}"/>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9" name="Freeform: Shape 118">
                  <a:extLst>
                    <a:ext uri="{FF2B5EF4-FFF2-40B4-BE49-F238E27FC236}">
                      <a16:creationId xmlns:a16="http://schemas.microsoft.com/office/drawing/2014/main" xmlns="" id="{A8CB8BE9-E62E-EFD2-34EB-1DF5C05D9682}"/>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0" name="Freeform: Shape 119">
                  <a:extLst>
                    <a:ext uri="{FF2B5EF4-FFF2-40B4-BE49-F238E27FC236}">
                      <a16:creationId xmlns:a16="http://schemas.microsoft.com/office/drawing/2014/main" xmlns="" id="{598A4C27-2BD2-CA84-5D3B-9735E16FB9D1}"/>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1" name="Freeform: Shape 120">
                  <a:extLst>
                    <a:ext uri="{FF2B5EF4-FFF2-40B4-BE49-F238E27FC236}">
                      <a16:creationId xmlns:a16="http://schemas.microsoft.com/office/drawing/2014/main" xmlns="" id="{A8455762-0830-FA01-D443-A66F0910065A}"/>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2" name="Freeform: Shape 121">
                  <a:extLst>
                    <a:ext uri="{FF2B5EF4-FFF2-40B4-BE49-F238E27FC236}">
                      <a16:creationId xmlns:a16="http://schemas.microsoft.com/office/drawing/2014/main" xmlns="" id="{AACAE358-731F-2D50-678B-FF1BED702EC2}"/>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3" name="Freeform: Shape 122">
                  <a:extLst>
                    <a:ext uri="{FF2B5EF4-FFF2-40B4-BE49-F238E27FC236}">
                      <a16:creationId xmlns:a16="http://schemas.microsoft.com/office/drawing/2014/main" xmlns="" id="{FC5E436B-6717-E717-33A2-80FE25330A2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1" name="Freeform: Shape 40">
                <a:extLst>
                  <a:ext uri="{FF2B5EF4-FFF2-40B4-BE49-F238E27FC236}">
                    <a16:creationId xmlns:a16="http://schemas.microsoft.com/office/drawing/2014/main" xmlns="" id="{E8B13139-D732-9C41-91E5-4B310CC8230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xmlns="" id="{7C60293F-6590-7831-F55A-CC9DA9E69714}"/>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xmlns="" id="{FF52F205-A87C-CABA-9FE9-1D6D78387310}"/>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xmlns="" id="{B3C6EEA3-D16B-4EA5-A34A-C7904785054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xmlns="" id="{E410F02E-8117-3C64-0CB4-FA26ED935B78}"/>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xmlns="" id="{6A600EEE-827B-E6A7-090B-DA4B5217C34C}"/>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xmlns="" id="{2213B5B4-5CBC-7CA5-5E6E-455C3FD03AB8}"/>
                  </a:ext>
                </a:extLst>
              </p:cNvPr>
              <p:cNvGrpSpPr/>
              <p:nvPr/>
            </p:nvGrpSpPr>
            <p:grpSpPr>
              <a:xfrm>
                <a:off x="8408633" y="3314331"/>
                <a:ext cx="2021128" cy="2499362"/>
                <a:chOff x="8408633" y="3314331"/>
                <a:chExt cx="2021128" cy="2499362"/>
              </a:xfrm>
            </p:grpSpPr>
            <p:grpSp>
              <p:nvGrpSpPr>
                <p:cNvPr id="104" name="Graphic 4">
                  <a:extLst>
                    <a:ext uri="{FF2B5EF4-FFF2-40B4-BE49-F238E27FC236}">
                      <a16:creationId xmlns:a16="http://schemas.microsoft.com/office/drawing/2014/main" xmlns="" id="{898CADC8-AFAD-75B7-77EE-4D039FEDCEB9}"/>
                    </a:ext>
                  </a:extLst>
                </p:cNvPr>
                <p:cNvGrpSpPr/>
                <p:nvPr/>
              </p:nvGrpSpPr>
              <p:grpSpPr>
                <a:xfrm>
                  <a:off x="8408633" y="3314331"/>
                  <a:ext cx="532978" cy="711598"/>
                  <a:chOff x="8408633" y="3314331"/>
                  <a:chExt cx="532978" cy="711598"/>
                </a:xfrm>
              </p:grpSpPr>
              <p:sp>
                <p:nvSpPr>
                  <p:cNvPr id="108" name="Freeform: Shape 107">
                    <a:extLst>
                      <a:ext uri="{FF2B5EF4-FFF2-40B4-BE49-F238E27FC236}">
                        <a16:creationId xmlns:a16="http://schemas.microsoft.com/office/drawing/2014/main" xmlns="" id="{829B5E40-C761-1C5A-EF9A-48A01B492B49}"/>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9" name="Freeform: Shape 108">
                    <a:extLst>
                      <a:ext uri="{FF2B5EF4-FFF2-40B4-BE49-F238E27FC236}">
                        <a16:creationId xmlns:a16="http://schemas.microsoft.com/office/drawing/2014/main" xmlns="" id="{02298A84-85A9-431B-ACE6-6A2A28BAD3A8}"/>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0" name="Freeform: Shape 109">
                    <a:extLst>
                      <a:ext uri="{FF2B5EF4-FFF2-40B4-BE49-F238E27FC236}">
                        <a16:creationId xmlns:a16="http://schemas.microsoft.com/office/drawing/2014/main" xmlns="" id="{1731B26B-AAE4-147F-2DF8-9C6D97316C5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1" name="Freeform: Shape 110">
                    <a:extLst>
                      <a:ext uri="{FF2B5EF4-FFF2-40B4-BE49-F238E27FC236}">
                        <a16:creationId xmlns:a16="http://schemas.microsoft.com/office/drawing/2014/main" xmlns="" id="{F853B88D-B5A5-FEB5-93F9-A74B8268BFA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2" name="Freeform: Shape 111">
                    <a:extLst>
                      <a:ext uri="{FF2B5EF4-FFF2-40B4-BE49-F238E27FC236}">
                        <a16:creationId xmlns:a16="http://schemas.microsoft.com/office/drawing/2014/main" xmlns="" id="{9632C8D7-E7CC-CD1E-F76F-FA496F209329}"/>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3" name="Freeform: Shape 112">
                    <a:extLst>
                      <a:ext uri="{FF2B5EF4-FFF2-40B4-BE49-F238E27FC236}">
                        <a16:creationId xmlns:a16="http://schemas.microsoft.com/office/drawing/2014/main" xmlns="" id="{CAD48F8B-B63D-E63A-9D22-7364E3D6A3BE}"/>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4" name="Freeform: Shape 113">
                    <a:extLst>
                      <a:ext uri="{FF2B5EF4-FFF2-40B4-BE49-F238E27FC236}">
                        <a16:creationId xmlns:a16="http://schemas.microsoft.com/office/drawing/2014/main" xmlns="" id="{191C07D5-BE2C-9D0F-DB09-D362ACA03A7E}"/>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5" name="Freeform: Shape 104">
                  <a:extLst>
                    <a:ext uri="{FF2B5EF4-FFF2-40B4-BE49-F238E27FC236}">
                      <a16:creationId xmlns:a16="http://schemas.microsoft.com/office/drawing/2014/main" xmlns="" id="{6CDD0478-C9A6-028B-9364-43832E7AF31C}"/>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xmlns="" id="{1FA5030D-26CF-09C4-C8D9-8A0CDD25659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xmlns="" id="{1090624E-B7D8-F91A-3A4A-00F14A7101A6}"/>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48" name="Graphic 4">
                <a:extLst>
                  <a:ext uri="{FF2B5EF4-FFF2-40B4-BE49-F238E27FC236}">
                    <a16:creationId xmlns:a16="http://schemas.microsoft.com/office/drawing/2014/main" xmlns="" id="{D59370DA-1B86-F5B2-8F00-37C553351CA4}"/>
                  </a:ext>
                </a:extLst>
              </p:cNvPr>
              <p:cNvGrpSpPr/>
              <p:nvPr/>
            </p:nvGrpSpPr>
            <p:grpSpPr>
              <a:xfrm>
                <a:off x="9635854" y="2992117"/>
                <a:ext cx="2029993" cy="751396"/>
                <a:chOff x="9635854" y="2992117"/>
                <a:chExt cx="2029993" cy="751396"/>
              </a:xfrm>
            </p:grpSpPr>
            <p:grpSp>
              <p:nvGrpSpPr>
                <p:cNvPr id="98" name="Graphic 4">
                  <a:extLst>
                    <a:ext uri="{FF2B5EF4-FFF2-40B4-BE49-F238E27FC236}">
                      <a16:creationId xmlns:a16="http://schemas.microsoft.com/office/drawing/2014/main" xmlns="" id="{878665BC-DBD0-5A8F-8CF1-0D1E8340EADB}"/>
                    </a:ext>
                  </a:extLst>
                </p:cNvPr>
                <p:cNvGrpSpPr/>
                <p:nvPr/>
              </p:nvGrpSpPr>
              <p:grpSpPr>
                <a:xfrm>
                  <a:off x="9635854" y="3377070"/>
                  <a:ext cx="399749" cy="366442"/>
                  <a:chOff x="9635854" y="3377070"/>
                  <a:chExt cx="399749" cy="366442"/>
                </a:xfrm>
              </p:grpSpPr>
              <p:sp>
                <p:nvSpPr>
                  <p:cNvPr id="102" name="Freeform: Shape 101">
                    <a:extLst>
                      <a:ext uri="{FF2B5EF4-FFF2-40B4-BE49-F238E27FC236}">
                        <a16:creationId xmlns:a16="http://schemas.microsoft.com/office/drawing/2014/main" xmlns="" id="{2AC8FFB0-42D5-3C8D-82B1-1026BC65365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xmlns="" id="{9F970E94-EF1F-2E74-730D-9029EA954087}"/>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99" name="Graphic 4">
                  <a:extLst>
                    <a:ext uri="{FF2B5EF4-FFF2-40B4-BE49-F238E27FC236}">
                      <a16:creationId xmlns:a16="http://schemas.microsoft.com/office/drawing/2014/main" xmlns="" id="{8C35717D-C1FA-01B3-4F15-D43BF09B974B}"/>
                    </a:ext>
                  </a:extLst>
                </p:cNvPr>
                <p:cNvGrpSpPr/>
                <p:nvPr/>
              </p:nvGrpSpPr>
              <p:grpSpPr>
                <a:xfrm>
                  <a:off x="11305110" y="2992117"/>
                  <a:ext cx="360737" cy="419012"/>
                  <a:chOff x="11305110" y="2992117"/>
                  <a:chExt cx="360737" cy="419012"/>
                </a:xfrm>
              </p:grpSpPr>
              <p:sp>
                <p:nvSpPr>
                  <p:cNvPr id="100" name="Freeform: Shape 99">
                    <a:extLst>
                      <a:ext uri="{FF2B5EF4-FFF2-40B4-BE49-F238E27FC236}">
                        <a16:creationId xmlns:a16="http://schemas.microsoft.com/office/drawing/2014/main" xmlns="" id="{97F3EEFB-0C6F-2F41-528D-C7CB7FF7F599}"/>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xmlns="" id="{F0114ED9-0721-90D6-007D-136BF8FC86AC}"/>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49" name="Freeform: Shape 48">
                <a:extLst>
                  <a:ext uri="{FF2B5EF4-FFF2-40B4-BE49-F238E27FC236}">
                    <a16:creationId xmlns:a16="http://schemas.microsoft.com/office/drawing/2014/main" xmlns="" id="{49BEFBBC-1E28-C017-8EA1-225F33BD8FD8}"/>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50" name="Graphic 4">
                <a:extLst>
                  <a:ext uri="{FF2B5EF4-FFF2-40B4-BE49-F238E27FC236}">
                    <a16:creationId xmlns:a16="http://schemas.microsoft.com/office/drawing/2014/main" xmlns="" id="{3595B2E0-3A87-A91C-044C-EEADE53818FE}"/>
                  </a:ext>
                </a:extLst>
              </p:cNvPr>
              <p:cNvGrpSpPr/>
              <p:nvPr/>
            </p:nvGrpSpPr>
            <p:grpSpPr>
              <a:xfrm>
                <a:off x="9879743" y="2828220"/>
                <a:ext cx="1476782" cy="856672"/>
                <a:chOff x="9879743" y="2828220"/>
                <a:chExt cx="1476782" cy="856672"/>
              </a:xfrm>
            </p:grpSpPr>
            <p:grpSp>
              <p:nvGrpSpPr>
                <p:cNvPr id="77" name="Graphic 4">
                  <a:extLst>
                    <a:ext uri="{FF2B5EF4-FFF2-40B4-BE49-F238E27FC236}">
                      <a16:creationId xmlns:a16="http://schemas.microsoft.com/office/drawing/2014/main" xmlns="" id="{73CE3A0D-E85E-F814-3593-BA6F9FA40EDA}"/>
                    </a:ext>
                  </a:extLst>
                </p:cNvPr>
                <p:cNvGrpSpPr/>
                <p:nvPr/>
              </p:nvGrpSpPr>
              <p:grpSpPr>
                <a:xfrm>
                  <a:off x="9879743" y="2828220"/>
                  <a:ext cx="1476782" cy="697584"/>
                  <a:chOff x="9879743" y="2828220"/>
                  <a:chExt cx="1476782" cy="697584"/>
                </a:xfrm>
                <a:solidFill>
                  <a:srgbClr val="201D29"/>
                </a:solidFill>
              </p:grpSpPr>
              <p:pic>
                <p:nvPicPr>
                  <p:cNvPr id="92" name="Picture 91">
                    <a:extLst>
                      <a:ext uri="{FF2B5EF4-FFF2-40B4-BE49-F238E27FC236}">
                        <a16:creationId xmlns:a16="http://schemas.microsoft.com/office/drawing/2014/main" xmlns="" id="{027C9675-212D-FCC7-B7F1-3BC006C30A09}"/>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3" name="Graphic 4">
                    <a:extLst>
                      <a:ext uri="{FF2B5EF4-FFF2-40B4-BE49-F238E27FC236}">
                        <a16:creationId xmlns:a16="http://schemas.microsoft.com/office/drawing/2014/main" xmlns="" id="{C7B8AE25-A0E1-3954-A0BD-3A9423BF4F36}"/>
                      </a:ext>
                    </a:extLst>
                  </p:cNvPr>
                  <p:cNvGrpSpPr/>
                  <p:nvPr/>
                </p:nvGrpSpPr>
                <p:grpSpPr>
                  <a:xfrm>
                    <a:off x="10121718" y="2828220"/>
                    <a:ext cx="898324" cy="433217"/>
                    <a:chOff x="10121718" y="2828220"/>
                    <a:chExt cx="898324" cy="433217"/>
                  </a:xfrm>
                  <a:solidFill>
                    <a:srgbClr val="201D29"/>
                  </a:solidFill>
                </p:grpSpPr>
                <p:sp>
                  <p:nvSpPr>
                    <p:cNvPr id="94" name="Freeform: Shape 93">
                      <a:extLst>
                        <a:ext uri="{FF2B5EF4-FFF2-40B4-BE49-F238E27FC236}">
                          <a16:creationId xmlns:a16="http://schemas.microsoft.com/office/drawing/2014/main" xmlns="" id="{C5791AEB-F30B-7A62-A1AC-1635C0B0AD5E}"/>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xmlns="" id="{36BB3704-0A5A-B8C0-B99B-73B6A5FC501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xmlns="" id="{867AE273-A906-CE72-BA8C-E5A25CE84A2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xmlns="" id="{54950DB5-7976-E9F1-4704-0AB83524DF4F}"/>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8" name="Graphic 4">
                  <a:extLst>
                    <a:ext uri="{FF2B5EF4-FFF2-40B4-BE49-F238E27FC236}">
                      <a16:creationId xmlns:a16="http://schemas.microsoft.com/office/drawing/2014/main" xmlns="" id="{F2B1817C-86C1-7943-E398-FC987FA557DF}"/>
                    </a:ext>
                  </a:extLst>
                </p:cNvPr>
                <p:cNvGrpSpPr/>
                <p:nvPr/>
              </p:nvGrpSpPr>
              <p:grpSpPr>
                <a:xfrm>
                  <a:off x="10005654" y="3276357"/>
                  <a:ext cx="408535" cy="408535"/>
                  <a:chOff x="10005654" y="3276357"/>
                  <a:chExt cx="408535" cy="408535"/>
                </a:xfrm>
              </p:grpSpPr>
              <p:sp>
                <p:nvSpPr>
                  <p:cNvPr id="88" name="Freeform: Shape 87">
                    <a:extLst>
                      <a:ext uri="{FF2B5EF4-FFF2-40B4-BE49-F238E27FC236}">
                        <a16:creationId xmlns:a16="http://schemas.microsoft.com/office/drawing/2014/main" xmlns="" id="{3713EF21-BC5B-8530-C219-FFAC2B3A935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9" name="Graphic 4">
                    <a:extLst>
                      <a:ext uri="{FF2B5EF4-FFF2-40B4-BE49-F238E27FC236}">
                        <a16:creationId xmlns:a16="http://schemas.microsoft.com/office/drawing/2014/main" xmlns="" id="{0F9DA708-898F-C632-07F5-5807A7E47A74}"/>
                      </a:ext>
                    </a:extLst>
                  </p:cNvPr>
                  <p:cNvGrpSpPr/>
                  <p:nvPr/>
                </p:nvGrpSpPr>
                <p:grpSpPr>
                  <a:xfrm>
                    <a:off x="10120136" y="3358194"/>
                    <a:ext cx="140329" cy="178839"/>
                    <a:chOff x="10120136" y="3358194"/>
                    <a:chExt cx="140329" cy="178839"/>
                  </a:xfrm>
                  <a:solidFill>
                    <a:srgbClr val="ED866D"/>
                  </a:solidFill>
                </p:grpSpPr>
                <p:sp>
                  <p:nvSpPr>
                    <p:cNvPr id="90" name="Freeform: Shape 89">
                      <a:extLst>
                        <a:ext uri="{FF2B5EF4-FFF2-40B4-BE49-F238E27FC236}">
                          <a16:creationId xmlns:a16="http://schemas.microsoft.com/office/drawing/2014/main" xmlns="" id="{878DA139-166C-135E-B624-31F116902EB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xmlns="" id="{3F3CE247-037C-F20F-9F0A-D8F8F3BED0EC}"/>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9" name="Graphic 4">
                  <a:extLst>
                    <a:ext uri="{FF2B5EF4-FFF2-40B4-BE49-F238E27FC236}">
                      <a16:creationId xmlns:a16="http://schemas.microsoft.com/office/drawing/2014/main" xmlns="" id="{D19FF299-8C95-418D-9BA9-55294D6B100B}"/>
                    </a:ext>
                  </a:extLst>
                </p:cNvPr>
                <p:cNvGrpSpPr/>
                <p:nvPr/>
              </p:nvGrpSpPr>
              <p:grpSpPr>
                <a:xfrm>
                  <a:off x="10905127" y="3090208"/>
                  <a:ext cx="408535" cy="408535"/>
                  <a:chOff x="10905127" y="3090208"/>
                  <a:chExt cx="408535" cy="408535"/>
                </a:xfrm>
              </p:grpSpPr>
              <p:sp>
                <p:nvSpPr>
                  <p:cNvPr id="84" name="Freeform: Shape 83">
                    <a:extLst>
                      <a:ext uri="{FF2B5EF4-FFF2-40B4-BE49-F238E27FC236}">
                        <a16:creationId xmlns:a16="http://schemas.microsoft.com/office/drawing/2014/main" xmlns="" id="{28383C60-15E2-401F-409A-C88BE797F1A0}"/>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5" name="Graphic 4">
                    <a:extLst>
                      <a:ext uri="{FF2B5EF4-FFF2-40B4-BE49-F238E27FC236}">
                        <a16:creationId xmlns:a16="http://schemas.microsoft.com/office/drawing/2014/main" xmlns="" id="{24F1C897-D23D-3F88-B90B-8D8191CFF9F9}"/>
                      </a:ext>
                    </a:extLst>
                  </p:cNvPr>
                  <p:cNvGrpSpPr/>
                  <p:nvPr/>
                </p:nvGrpSpPr>
                <p:grpSpPr>
                  <a:xfrm>
                    <a:off x="11031599" y="3210302"/>
                    <a:ext cx="143478" cy="146291"/>
                    <a:chOff x="11031599" y="3210302"/>
                    <a:chExt cx="143478" cy="146291"/>
                  </a:xfrm>
                  <a:solidFill>
                    <a:srgbClr val="ED866D"/>
                  </a:solidFill>
                </p:grpSpPr>
                <p:sp>
                  <p:nvSpPr>
                    <p:cNvPr id="86" name="Freeform: Shape 85">
                      <a:extLst>
                        <a:ext uri="{FF2B5EF4-FFF2-40B4-BE49-F238E27FC236}">
                          <a16:creationId xmlns:a16="http://schemas.microsoft.com/office/drawing/2014/main" xmlns="" id="{601ED886-CABA-1FFA-9B54-D3A6C507E903}"/>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xmlns="" id="{8F47D101-E842-47E7-FB3A-BED45AD7B43E}"/>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80" name="Freeform: Shape 79">
                  <a:extLst>
                    <a:ext uri="{FF2B5EF4-FFF2-40B4-BE49-F238E27FC236}">
                      <a16:creationId xmlns:a16="http://schemas.microsoft.com/office/drawing/2014/main" xmlns="" id="{7FE4E7CC-4A75-181C-0CD2-A41CAE7D669B}"/>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1" name="Graphic 4">
                  <a:extLst>
                    <a:ext uri="{FF2B5EF4-FFF2-40B4-BE49-F238E27FC236}">
                      <a16:creationId xmlns:a16="http://schemas.microsoft.com/office/drawing/2014/main" xmlns="" id="{2238E872-2A27-8BB3-A890-01C94C5F62D2}"/>
                    </a:ext>
                  </a:extLst>
                </p:cNvPr>
                <p:cNvGrpSpPr/>
                <p:nvPr/>
              </p:nvGrpSpPr>
              <p:grpSpPr>
                <a:xfrm>
                  <a:off x="10444022" y="3251788"/>
                  <a:ext cx="347239" cy="279569"/>
                  <a:chOff x="10444022" y="3251788"/>
                  <a:chExt cx="347239" cy="279569"/>
                </a:xfrm>
              </p:grpSpPr>
              <p:sp>
                <p:nvSpPr>
                  <p:cNvPr id="82" name="Freeform: Shape 81">
                    <a:extLst>
                      <a:ext uri="{FF2B5EF4-FFF2-40B4-BE49-F238E27FC236}">
                        <a16:creationId xmlns:a16="http://schemas.microsoft.com/office/drawing/2014/main" xmlns="" id="{483A0B8D-2FD7-FC11-3BC2-ABD987C530E5}"/>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3" name="Freeform: Shape 82">
                    <a:extLst>
                      <a:ext uri="{FF2B5EF4-FFF2-40B4-BE49-F238E27FC236}">
                        <a16:creationId xmlns:a16="http://schemas.microsoft.com/office/drawing/2014/main" xmlns="" id="{B9AC4F6D-66AE-7C73-CD0A-4254EA65BB6C}"/>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51" name="Freeform: Shape 50">
                <a:extLst>
                  <a:ext uri="{FF2B5EF4-FFF2-40B4-BE49-F238E27FC236}">
                    <a16:creationId xmlns:a16="http://schemas.microsoft.com/office/drawing/2014/main" xmlns="" id="{2BF91EE2-2A38-D518-9621-E64ADD7C8232}"/>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xmlns="" id="{6C7B2F51-202C-4ED7-6A38-829400F235D5}"/>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xmlns="" id="{3052A228-6AA1-747D-3115-A435B0B6743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xmlns="" id="{C408E1C3-B82F-291A-604B-21B93B20299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5" name="Freeform: Shape 54">
                <a:extLst>
                  <a:ext uri="{FF2B5EF4-FFF2-40B4-BE49-F238E27FC236}">
                    <a16:creationId xmlns:a16="http://schemas.microsoft.com/office/drawing/2014/main" xmlns="" id="{3A05BD78-0727-CD50-2BFA-91D8FCE448F2}"/>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xmlns="" id="{7FF82BAA-AD97-A03D-73E7-81A31B7CDA6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xmlns="" id="{24BE7FF1-228B-4E4B-217A-A845BE32EA9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xmlns="" id="{BA78DF0E-6554-6657-C1B8-3FA407F5E805}"/>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xmlns="" id="{B1D393ED-07E2-B161-5D30-501D9D55972B}"/>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xmlns="" id="{76AE68B2-7EA4-9671-507A-4FE240934D3B}"/>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xmlns="" id="{78964E2E-ABF0-C7C6-EB60-E12B6DD943DC}"/>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xmlns="" id="{E31A92EB-9A9F-7ABB-199A-B3E9B94A6B0E}"/>
                  </a:ext>
                </a:extLst>
              </p:cNvPr>
              <p:cNvGrpSpPr/>
              <p:nvPr/>
            </p:nvGrpSpPr>
            <p:grpSpPr>
              <a:xfrm>
                <a:off x="10359780" y="4436934"/>
                <a:ext cx="1039758" cy="1174386"/>
                <a:chOff x="10359780" y="4436934"/>
                <a:chExt cx="1039758" cy="1174386"/>
              </a:xfrm>
            </p:grpSpPr>
            <p:sp>
              <p:nvSpPr>
                <p:cNvPr id="74" name="Freeform: Shape 73">
                  <a:extLst>
                    <a:ext uri="{FF2B5EF4-FFF2-40B4-BE49-F238E27FC236}">
                      <a16:creationId xmlns:a16="http://schemas.microsoft.com/office/drawing/2014/main" xmlns="" id="{A67AA041-286F-7331-331D-AD1746512009}"/>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5" name="Freeform: Shape 74">
                  <a:extLst>
                    <a:ext uri="{FF2B5EF4-FFF2-40B4-BE49-F238E27FC236}">
                      <a16:creationId xmlns:a16="http://schemas.microsoft.com/office/drawing/2014/main" xmlns="" id="{E055B74E-E644-F7AE-0370-A1153D514999}"/>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xmlns="" id="{E7732421-A8C4-2249-55DD-4C81B9CC40E7}"/>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3" name="Freeform: Shape 62">
                <a:extLst>
                  <a:ext uri="{FF2B5EF4-FFF2-40B4-BE49-F238E27FC236}">
                    <a16:creationId xmlns:a16="http://schemas.microsoft.com/office/drawing/2014/main" xmlns="" id="{A8774D3D-4DE3-80BB-1731-B59766F00723}"/>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xmlns="" id="{4E9B1485-66E2-DB1E-1341-D486197DF423}"/>
                  </a:ext>
                </a:extLst>
              </p:cNvPr>
              <p:cNvGrpSpPr/>
              <p:nvPr/>
            </p:nvGrpSpPr>
            <p:grpSpPr>
              <a:xfrm>
                <a:off x="10426167" y="4902574"/>
                <a:ext cx="1283977" cy="728388"/>
                <a:chOff x="10426167" y="4902574"/>
                <a:chExt cx="1283977" cy="728388"/>
              </a:xfrm>
            </p:grpSpPr>
            <p:grpSp>
              <p:nvGrpSpPr>
                <p:cNvPr id="70" name="Graphic 4">
                  <a:extLst>
                    <a:ext uri="{FF2B5EF4-FFF2-40B4-BE49-F238E27FC236}">
                      <a16:creationId xmlns:a16="http://schemas.microsoft.com/office/drawing/2014/main" xmlns="" id="{BA92EAB2-A36A-7577-58AF-829B6CE0C1B2}"/>
                    </a:ext>
                  </a:extLst>
                </p:cNvPr>
                <p:cNvGrpSpPr/>
                <p:nvPr/>
              </p:nvGrpSpPr>
              <p:grpSpPr>
                <a:xfrm>
                  <a:off x="10426167" y="5056265"/>
                  <a:ext cx="515768" cy="574697"/>
                  <a:chOff x="10426167" y="5056265"/>
                  <a:chExt cx="515768" cy="574697"/>
                </a:xfrm>
              </p:grpSpPr>
              <p:sp>
                <p:nvSpPr>
                  <p:cNvPr id="72" name="Freeform: Shape 71">
                    <a:extLst>
                      <a:ext uri="{FF2B5EF4-FFF2-40B4-BE49-F238E27FC236}">
                        <a16:creationId xmlns:a16="http://schemas.microsoft.com/office/drawing/2014/main" xmlns="" id="{69230D1D-EA51-BDA8-084D-8DF82DF3918E}"/>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3" name="Freeform: Shape 72">
                    <a:extLst>
                      <a:ext uri="{FF2B5EF4-FFF2-40B4-BE49-F238E27FC236}">
                        <a16:creationId xmlns:a16="http://schemas.microsoft.com/office/drawing/2014/main" xmlns="" id="{3971AE80-6402-2AA7-5888-AC74A323F606}"/>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71" name="Freeform: Shape 70">
                  <a:extLst>
                    <a:ext uri="{FF2B5EF4-FFF2-40B4-BE49-F238E27FC236}">
                      <a16:creationId xmlns:a16="http://schemas.microsoft.com/office/drawing/2014/main" xmlns="" id="{0F572B6E-3163-919E-8DBF-F63E9B79B8B5}"/>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5" name="Freeform: Shape 64">
                <a:extLst>
                  <a:ext uri="{FF2B5EF4-FFF2-40B4-BE49-F238E27FC236}">
                    <a16:creationId xmlns:a16="http://schemas.microsoft.com/office/drawing/2014/main" xmlns="" id="{3A6074BB-01F0-A784-57E3-21051C57BF7D}"/>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xmlns="" id="{AB9F4940-1305-D2DC-301B-FC52D0ED59E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7" name="Freeform: Shape 66">
                <a:extLst>
                  <a:ext uri="{FF2B5EF4-FFF2-40B4-BE49-F238E27FC236}">
                    <a16:creationId xmlns:a16="http://schemas.microsoft.com/office/drawing/2014/main" xmlns="" id="{C09EDC03-05AC-1986-3D0D-6BDFDAF40CE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xmlns="" id="{707C17EB-A634-AAFD-02C3-9579F2A8DAC6}"/>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9" name="Freeform: Shape 68">
                <a:extLst>
                  <a:ext uri="{FF2B5EF4-FFF2-40B4-BE49-F238E27FC236}">
                    <a16:creationId xmlns:a16="http://schemas.microsoft.com/office/drawing/2014/main" xmlns="" id="{825C59C4-F6C8-FFCA-37A0-F7B6F900E9E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39" name="Freeform: Shape 38">
              <a:extLst>
                <a:ext uri="{FF2B5EF4-FFF2-40B4-BE49-F238E27FC236}">
                  <a16:creationId xmlns:a16="http://schemas.microsoft.com/office/drawing/2014/main" xmlns="" id="{DD136563-3DCA-2E8A-D177-1C0D9E417815}"/>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3" name="Picture 2">
            <a:extLst>
              <a:ext uri="{FF2B5EF4-FFF2-40B4-BE49-F238E27FC236}">
                <a16:creationId xmlns:a16="http://schemas.microsoft.com/office/drawing/2014/main" xmlns="" id="{D8772903-25E5-14AC-EA2C-2D05E2AA87A5}"/>
              </a:ext>
            </a:extLst>
          </p:cNvPr>
          <p:cNvPicPr>
            <a:picLocks noChangeAspect="1"/>
          </p:cNvPicPr>
          <p:nvPr/>
        </p:nvPicPr>
        <p:blipFill>
          <a:blip r:embed="rId3"/>
          <a:stretch>
            <a:fillRect/>
          </a:stretch>
        </p:blipFill>
        <p:spPr>
          <a:xfrm>
            <a:off x="228599" y="1181100"/>
            <a:ext cx="7160049" cy="4114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2843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26" name="Graphic 4">
            <a:extLst>
              <a:ext uri="{FF2B5EF4-FFF2-40B4-BE49-F238E27FC236}">
                <a16:creationId xmlns:a16="http://schemas.microsoft.com/office/drawing/2014/main" xmlns="" id="{5BE11C4C-77C6-F215-8CB8-2108D09F7459}"/>
              </a:ext>
            </a:extLst>
          </p:cNvPr>
          <p:cNvGrpSpPr/>
          <p:nvPr/>
        </p:nvGrpSpPr>
        <p:grpSpPr>
          <a:xfrm>
            <a:off x="9829800" y="1562101"/>
            <a:ext cx="8224626" cy="3810000"/>
            <a:chOff x="5610688" y="1031736"/>
            <a:chExt cx="5879305" cy="3980523"/>
          </a:xfrm>
        </p:grpSpPr>
        <p:sp>
          <p:nvSpPr>
            <p:cNvPr id="27" name="Freeform: Shape 26">
              <a:extLst>
                <a:ext uri="{FF2B5EF4-FFF2-40B4-BE49-F238E27FC236}">
                  <a16:creationId xmlns:a16="http://schemas.microsoft.com/office/drawing/2014/main" xmlns="" id="{F6024159-2219-9632-3582-C8AEBED55D67}"/>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xmlns="" id="{6153ED6B-52C4-7E12-F1FD-DA2F2141FAD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29" name="Graphic 4">
              <a:extLst>
                <a:ext uri="{FF2B5EF4-FFF2-40B4-BE49-F238E27FC236}">
                  <a16:creationId xmlns:a16="http://schemas.microsoft.com/office/drawing/2014/main" xmlns="" id="{15710D6F-02D8-22F8-B213-75E2F71BE3FE}"/>
                </a:ext>
              </a:extLst>
            </p:cNvPr>
            <p:cNvGrpSpPr/>
            <p:nvPr/>
          </p:nvGrpSpPr>
          <p:grpSpPr>
            <a:xfrm>
              <a:off x="5610688" y="1031736"/>
              <a:ext cx="5879305" cy="3980523"/>
              <a:chOff x="5610688" y="1031736"/>
              <a:chExt cx="5879305" cy="3980523"/>
            </a:xfrm>
            <a:solidFill>
              <a:srgbClr val="1A1A1A"/>
            </a:solidFill>
          </p:grpSpPr>
          <p:sp>
            <p:nvSpPr>
              <p:cNvPr id="30" name="Freeform: Shape 29">
                <a:extLst>
                  <a:ext uri="{FF2B5EF4-FFF2-40B4-BE49-F238E27FC236}">
                    <a16:creationId xmlns:a16="http://schemas.microsoft.com/office/drawing/2014/main" xmlns="" id="{735859A2-BBBD-888E-351E-4EEA103AE2F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xmlns="" id="{5402CD6C-6E52-AD07-3304-AF008F92D90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2" name="Freeform: Shape 31">
                <a:extLst>
                  <a:ext uri="{FF2B5EF4-FFF2-40B4-BE49-F238E27FC236}">
                    <a16:creationId xmlns:a16="http://schemas.microsoft.com/office/drawing/2014/main" xmlns="" id="{742CC2BC-A8E0-9494-CC1D-CFDE3BD84CE1}"/>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xmlns="" id="{7D7E2130-5265-6D0A-C79C-AAAEDFF7C31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xmlns="" id="{55207150-D5EB-1196-545A-CFFE0014ABC6}"/>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xmlns="" id="{58524D07-5E5B-E6BF-B5EC-71B920155FD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TextBox 35">
            <a:extLst>
              <a:ext uri="{FF2B5EF4-FFF2-40B4-BE49-F238E27FC236}">
                <a16:creationId xmlns:a16="http://schemas.microsoft.com/office/drawing/2014/main" xmlns="" id="{FB614889-5A88-5B6B-FBE3-B1F5793E7F72}"/>
              </a:ext>
            </a:extLst>
          </p:cNvPr>
          <p:cNvSpPr txBox="1"/>
          <p:nvPr/>
        </p:nvSpPr>
        <p:spPr>
          <a:xfrm>
            <a:off x="10439400" y="2552700"/>
            <a:ext cx="7129521" cy="1323439"/>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Xói</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mòn</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do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gió</a:t>
            </a:r>
            <a:endParaRPr kumimoji="0" lang="vi-VN"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endParaRPr>
          </a:p>
        </p:txBody>
      </p:sp>
      <p:grpSp>
        <p:nvGrpSpPr>
          <p:cNvPr id="37" name="Group 36">
            <a:extLst>
              <a:ext uri="{FF2B5EF4-FFF2-40B4-BE49-F238E27FC236}">
                <a16:creationId xmlns:a16="http://schemas.microsoft.com/office/drawing/2014/main" xmlns="" id="{1A53B787-68AC-AAD1-9450-A173D7184E49}"/>
              </a:ext>
            </a:extLst>
          </p:cNvPr>
          <p:cNvGrpSpPr/>
          <p:nvPr/>
        </p:nvGrpSpPr>
        <p:grpSpPr>
          <a:xfrm>
            <a:off x="6248400" y="3619500"/>
            <a:ext cx="4928921" cy="5691897"/>
            <a:chOff x="8408633" y="1992570"/>
            <a:chExt cx="3507011" cy="3833036"/>
          </a:xfrm>
        </p:grpSpPr>
        <p:grpSp>
          <p:nvGrpSpPr>
            <p:cNvPr id="38" name="Graphic 4">
              <a:extLst>
                <a:ext uri="{FF2B5EF4-FFF2-40B4-BE49-F238E27FC236}">
                  <a16:creationId xmlns:a16="http://schemas.microsoft.com/office/drawing/2014/main" xmlns="" id="{A2F71B23-6FFC-4F23-73F4-00E2B1C3D40B}"/>
                </a:ext>
              </a:extLst>
            </p:cNvPr>
            <p:cNvGrpSpPr/>
            <p:nvPr/>
          </p:nvGrpSpPr>
          <p:grpSpPr>
            <a:xfrm>
              <a:off x="8408633" y="1992570"/>
              <a:ext cx="3507011" cy="3821123"/>
              <a:chOff x="8408633" y="1992570"/>
              <a:chExt cx="3507011" cy="3821123"/>
            </a:xfrm>
          </p:grpSpPr>
          <p:grpSp>
            <p:nvGrpSpPr>
              <p:cNvPr id="40" name="Graphic 4">
                <a:extLst>
                  <a:ext uri="{FF2B5EF4-FFF2-40B4-BE49-F238E27FC236}">
                    <a16:creationId xmlns:a16="http://schemas.microsoft.com/office/drawing/2014/main" xmlns="" id="{CB616D41-39AD-0D0D-DBFC-373BA660C77A}"/>
                  </a:ext>
                </a:extLst>
              </p:cNvPr>
              <p:cNvGrpSpPr/>
              <p:nvPr/>
            </p:nvGrpSpPr>
            <p:grpSpPr>
              <a:xfrm>
                <a:off x="10886512" y="3334328"/>
                <a:ext cx="1029133" cy="1810218"/>
                <a:chOff x="10886512" y="3334328"/>
                <a:chExt cx="1029133" cy="1810218"/>
              </a:xfrm>
            </p:grpSpPr>
            <p:sp>
              <p:nvSpPr>
                <p:cNvPr id="115" name="Freeform: Shape 114">
                  <a:extLst>
                    <a:ext uri="{FF2B5EF4-FFF2-40B4-BE49-F238E27FC236}">
                      <a16:creationId xmlns:a16="http://schemas.microsoft.com/office/drawing/2014/main" xmlns="" id="{AC1E18AE-948A-0287-014C-0DED7F21B72B}"/>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6" name="Freeform: Shape 115">
                  <a:extLst>
                    <a:ext uri="{FF2B5EF4-FFF2-40B4-BE49-F238E27FC236}">
                      <a16:creationId xmlns:a16="http://schemas.microsoft.com/office/drawing/2014/main" xmlns="" id="{FB38CB10-F4D2-BAE6-3AFF-2AC31526DA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7" name="Freeform: Shape 116">
                  <a:extLst>
                    <a:ext uri="{FF2B5EF4-FFF2-40B4-BE49-F238E27FC236}">
                      <a16:creationId xmlns:a16="http://schemas.microsoft.com/office/drawing/2014/main" xmlns="" id="{270F6A62-8BF5-74DB-7A71-D6A77FC60C38}"/>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8" name="Freeform: Shape 117">
                  <a:extLst>
                    <a:ext uri="{FF2B5EF4-FFF2-40B4-BE49-F238E27FC236}">
                      <a16:creationId xmlns:a16="http://schemas.microsoft.com/office/drawing/2014/main" xmlns="" id="{97F50485-BD21-8104-E252-2DCB1D7D061E}"/>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9" name="Freeform: Shape 118">
                  <a:extLst>
                    <a:ext uri="{FF2B5EF4-FFF2-40B4-BE49-F238E27FC236}">
                      <a16:creationId xmlns:a16="http://schemas.microsoft.com/office/drawing/2014/main" xmlns="" id="{A8CB8BE9-E62E-EFD2-34EB-1DF5C05D9682}"/>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0" name="Freeform: Shape 119">
                  <a:extLst>
                    <a:ext uri="{FF2B5EF4-FFF2-40B4-BE49-F238E27FC236}">
                      <a16:creationId xmlns:a16="http://schemas.microsoft.com/office/drawing/2014/main" xmlns="" id="{598A4C27-2BD2-CA84-5D3B-9735E16FB9D1}"/>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1" name="Freeform: Shape 120">
                  <a:extLst>
                    <a:ext uri="{FF2B5EF4-FFF2-40B4-BE49-F238E27FC236}">
                      <a16:creationId xmlns:a16="http://schemas.microsoft.com/office/drawing/2014/main" xmlns="" id="{A8455762-0830-FA01-D443-A66F0910065A}"/>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2" name="Freeform: Shape 121">
                  <a:extLst>
                    <a:ext uri="{FF2B5EF4-FFF2-40B4-BE49-F238E27FC236}">
                      <a16:creationId xmlns:a16="http://schemas.microsoft.com/office/drawing/2014/main" xmlns="" id="{AACAE358-731F-2D50-678B-FF1BED702EC2}"/>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3" name="Freeform: Shape 122">
                  <a:extLst>
                    <a:ext uri="{FF2B5EF4-FFF2-40B4-BE49-F238E27FC236}">
                      <a16:creationId xmlns:a16="http://schemas.microsoft.com/office/drawing/2014/main" xmlns="" id="{FC5E436B-6717-E717-33A2-80FE25330A2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1" name="Freeform: Shape 40">
                <a:extLst>
                  <a:ext uri="{FF2B5EF4-FFF2-40B4-BE49-F238E27FC236}">
                    <a16:creationId xmlns:a16="http://schemas.microsoft.com/office/drawing/2014/main" xmlns="" id="{E8B13139-D732-9C41-91E5-4B310CC8230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xmlns="" id="{7C60293F-6590-7831-F55A-CC9DA9E69714}"/>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xmlns="" id="{FF52F205-A87C-CABA-9FE9-1D6D78387310}"/>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xmlns="" id="{B3C6EEA3-D16B-4EA5-A34A-C7904785054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xmlns="" id="{E410F02E-8117-3C64-0CB4-FA26ED935B78}"/>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xmlns="" id="{6A600EEE-827B-E6A7-090B-DA4B5217C34C}"/>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xmlns="" id="{2213B5B4-5CBC-7CA5-5E6E-455C3FD03AB8}"/>
                  </a:ext>
                </a:extLst>
              </p:cNvPr>
              <p:cNvGrpSpPr/>
              <p:nvPr/>
            </p:nvGrpSpPr>
            <p:grpSpPr>
              <a:xfrm>
                <a:off x="8408633" y="3314331"/>
                <a:ext cx="2021128" cy="2499362"/>
                <a:chOff x="8408633" y="3314331"/>
                <a:chExt cx="2021128" cy="2499362"/>
              </a:xfrm>
            </p:grpSpPr>
            <p:grpSp>
              <p:nvGrpSpPr>
                <p:cNvPr id="104" name="Graphic 4">
                  <a:extLst>
                    <a:ext uri="{FF2B5EF4-FFF2-40B4-BE49-F238E27FC236}">
                      <a16:creationId xmlns:a16="http://schemas.microsoft.com/office/drawing/2014/main" xmlns="" id="{898CADC8-AFAD-75B7-77EE-4D039FEDCEB9}"/>
                    </a:ext>
                  </a:extLst>
                </p:cNvPr>
                <p:cNvGrpSpPr/>
                <p:nvPr/>
              </p:nvGrpSpPr>
              <p:grpSpPr>
                <a:xfrm>
                  <a:off x="8408633" y="3314331"/>
                  <a:ext cx="532978" cy="711598"/>
                  <a:chOff x="8408633" y="3314331"/>
                  <a:chExt cx="532978" cy="711598"/>
                </a:xfrm>
              </p:grpSpPr>
              <p:sp>
                <p:nvSpPr>
                  <p:cNvPr id="108" name="Freeform: Shape 107">
                    <a:extLst>
                      <a:ext uri="{FF2B5EF4-FFF2-40B4-BE49-F238E27FC236}">
                        <a16:creationId xmlns:a16="http://schemas.microsoft.com/office/drawing/2014/main" xmlns="" id="{829B5E40-C761-1C5A-EF9A-48A01B492B49}"/>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9" name="Freeform: Shape 108">
                    <a:extLst>
                      <a:ext uri="{FF2B5EF4-FFF2-40B4-BE49-F238E27FC236}">
                        <a16:creationId xmlns:a16="http://schemas.microsoft.com/office/drawing/2014/main" xmlns="" id="{02298A84-85A9-431B-ACE6-6A2A28BAD3A8}"/>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0" name="Freeform: Shape 109">
                    <a:extLst>
                      <a:ext uri="{FF2B5EF4-FFF2-40B4-BE49-F238E27FC236}">
                        <a16:creationId xmlns:a16="http://schemas.microsoft.com/office/drawing/2014/main" xmlns="" id="{1731B26B-AAE4-147F-2DF8-9C6D97316C5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1" name="Freeform: Shape 110">
                    <a:extLst>
                      <a:ext uri="{FF2B5EF4-FFF2-40B4-BE49-F238E27FC236}">
                        <a16:creationId xmlns:a16="http://schemas.microsoft.com/office/drawing/2014/main" xmlns="" id="{F853B88D-B5A5-FEB5-93F9-A74B8268BFA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2" name="Freeform: Shape 111">
                    <a:extLst>
                      <a:ext uri="{FF2B5EF4-FFF2-40B4-BE49-F238E27FC236}">
                        <a16:creationId xmlns:a16="http://schemas.microsoft.com/office/drawing/2014/main" xmlns="" id="{9632C8D7-E7CC-CD1E-F76F-FA496F209329}"/>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3" name="Freeform: Shape 112">
                    <a:extLst>
                      <a:ext uri="{FF2B5EF4-FFF2-40B4-BE49-F238E27FC236}">
                        <a16:creationId xmlns:a16="http://schemas.microsoft.com/office/drawing/2014/main" xmlns="" id="{CAD48F8B-B63D-E63A-9D22-7364E3D6A3BE}"/>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4" name="Freeform: Shape 113">
                    <a:extLst>
                      <a:ext uri="{FF2B5EF4-FFF2-40B4-BE49-F238E27FC236}">
                        <a16:creationId xmlns:a16="http://schemas.microsoft.com/office/drawing/2014/main" xmlns="" id="{191C07D5-BE2C-9D0F-DB09-D362ACA03A7E}"/>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5" name="Freeform: Shape 104">
                  <a:extLst>
                    <a:ext uri="{FF2B5EF4-FFF2-40B4-BE49-F238E27FC236}">
                      <a16:creationId xmlns:a16="http://schemas.microsoft.com/office/drawing/2014/main" xmlns="" id="{6CDD0478-C9A6-028B-9364-43832E7AF31C}"/>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xmlns="" id="{1FA5030D-26CF-09C4-C8D9-8A0CDD25659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xmlns="" id="{1090624E-B7D8-F91A-3A4A-00F14A7101A6}"/>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48" name="Graphic 4">
                <a:extLst>
                  <a:ext uri="{FF2B5EF4-FFF2-40B4-BE49-F238E27FC236}">
                    <a16:creationId xmlns:a16="http://schemas.microsoft.com/office/drawing/2014/main" xmlns="" id="{D59370DA-1B86-F5B2-8F00-37C553351CA4}"/>
                  </a:ext>
                </a:extLst>
              </p:cNvPr>
              <p:cNvGrpSpPr/>
              <p:nvPr/>
            </p:nvGrpSpPr>
            <p:grpSpPr>
              <a:xfrm>
                <a:off x="9635854" y="2992117"/>
                <a:ext cx="2029993" cy="751396"/>
                <a:chOff x="9635854" y="2992117"/>
                <a:chExt cx="2029993" cy="751396"/>
              </a:xfrm>
            </p:grpSpPr>
            <p:grpSp>
              <p:nvGrpSpPr>
                <p:cNvPr id="98" name="Graphic 4">
                  <a:extLst>
                    <a:ext uri="{FF2B5EF4-FFF2-40B4-BE49-F238E27FC236}">
                      <a16:creationId xmlns:a16="http://schemas.microsoft.com/office/drawing/2014/main" xmlns="" id="{878665BC-DBD0-5A8F-8CF1-0D1E8340EADB}"/>
                    </a:ext>
                  </a:extLst>
                </p:cNvPr>
                <p:cNvGrpSpPr/>
                <p:nvPr/>
              </p:nvGrpSpPr>
              <p:grpSpPr>
                <a:xfrm>
                  <a:off x="9635854" y="3377070"/>
                  <a:ext cx="399749" cy="366442"/>
                  <a:chOff x="9635854" y="3377070"/>
                  <a:chExt cx="399749" cy="366442"/>
                </a:xfrm>
              </p:grpSpPr>
              <p:sp>
                <p:nvSpPr>
                  <p:cNvPr id="102" name="Freeform: Shape 101">
                    <a:extLst>
                      <a:ext uri="{FF2B5EF4-FFF2-40B4-BE49-F238E27FC236}">
                        <a16:creationId xmlns:a16="http://schemas.microsoft.com/office/drawing/2014/main" xmlns="" id="{2AC8FFB0-42D5-3C8D-82B1-1026BC65365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xmlns="" id="{9F970E94-EF1F-2E74-730D-9029EA954087}"/>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99" name="Graphic 4">
                  <a:extLst>
                    <a:ext uri="{FF2B5EF4-FFF2-40B4-BE49-F238E27FC236}">
                      <a16:creationId xmlns:a16="http://schemas.microsoft.com/office/drawing/2014/main" xmlns="" id="{8C35717D-C1FA-01B3-4F15-D43BF09B974B}"/>
                    </a:ext>
                  </a:extLst>
                </p:cNvPr>
                <p:cNvGrpSpPr/>
                <p:nvPr/>
              </p:nvGrpSpPr>
              <p:grpSpPr>
                <a:xfrm>
                  <a:off x="11305110" y="2992117"/>
                  <a:ext cx="360737" cy="419012"/>
                  <a:chOff x="11305110" y="2992117"/>
                  <a:chExt cx="360737" cy="419012"/>
                </a:xfrm>
              </p:grpSpPr>
              <p:sp>
                <p:nvSpPr>
                  <p:cNvPr id="100" name="Freeform: Shape 99">
                    <a:extLst>
                      <a:ext uri="{FF2B5EF4-FFF2-40B4-BE49-F238E27FC236}">
                        <a16:creationId xmlns:a16="http://schemas.microsoft.com/office/drawing/2014/main" xmlns="" id="{97F3EEFB-0C6F-2F41-528D-C7CB7FF7F599}"/>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xmlns="" id="{F0114ED9-0721-90D6-007D-136BF8FC86AC}"/>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49" name="Freeform: Shape 48">
                <a:extLst>
                  <a:ext uri="{FF2B5EF4-FFF2-40B4-BE49-F238E27FC236}">
                    <a16:creationId xmlns:a16="http://schemas.microsoft.com/office/drawing/2014/main" xmlns="" id="{49BEFBBC-1E28-C017-8EA1-225F33BD8FD8}"/>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50" name="Graphic 4">
                <a:extLst>
                  <a:ext uri="{FF2B5EF4-FFF2-40B4-BE49-F238E27FC236}">
                    <a16:creationId xmlns:a16="http://schemas.microsoft.com/office/drawing/2014/main" xmlns="" id="{3595B2E0-3A87-A91C-044C-EEADE53818FE}"/>
                  </a:ext>
                </a:extLst>
              </p:cNvPr>
              <p:cNvGrpSpPr/>
              <p:nvPr/>
            </p:nvGrpSpPr>
            <p:grpSpPr>
              <a:xfrm>
                <a:off x="9879743" y="2828220"/>
                <a:ext cx="1476782" cy="856672"/>
                <a:chOff x="9879743" y="2828220"/>
                <a:chExt cx="1476782" cy="856672"/>
              </a:xfrm>
            </p:grpSpPr>
            <p:grpSp>
              <p:nvGrpSpPr>
                <p:cNvPr id="77" name="Graphic 4">
                  <a:extLst>
                    <a:ext uri="{FF2B5EF4-FFF2-40B4-BE49-F238E27FC236}">
                      <a16:creationId xmlns:a16="http://schemas.microsoft.com/office/drawing/2014/main" xmlns="" id="{73CE3A0D-E85E-F814-3593-BA6F9FA40EDA}"/>
                    </a:ext>
                  </a:extLst>
                </p:cNvPr>
                <p:cNvGrpSpPr/>
                <p:nvPr/>
              </p:nvGrpSpPr>
              <p:grpSpPr>
                <a:xfrm>
                  <a:off x="9879743" y="2828220"/>
                  <a:ext cx="1476782" cy="697584"/>
                  <a:chOff x="9879743" y="2828220"/>
                  <a:chExt cx="1476782" cy="697584"/>
                </a:xfrm>
                <a:solidFill>
                  <a:srgbClr val="201D29"/>
                </a:solidFill>
              </p:grpSpPr>
              <p:pic>
                <p:nvPicPr>
                  <p:cNvPr id="92" name="Picture 91">
                    <a:extLst>
                      <a:ext uri="{FF2B5EF4-FFF2-40B4-BE49-F238E27FC236}">
                        <a16:creationId xmlns:a16="http://schemas.microsoft.com/office/drawing/2014/main" xmlns="" id="{027C9675-212D-FCC7-B7F1-3BC006C30A09}"/>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3" name="Graphic 4">
                    <a:extLst>
                      <a:ext uri="{FF2B5EF4-FFF2-40B4-BE49-F238E27FC236}">
                        <a16:creationId xmlns:a16="http://schemas.microsoft.com/office/drawing/2014/main" xmlns="" id="{C7B8AE25-A0E1-3954-A0BD-3A9423BF4F36}"/>
                      </a:ext>
                    </a:extLst>
                  </p:cNvPr>
                  <p:cNvGrpSpPr/>
                  <p:nvPr/>
                </p:nvGrpSpPr>
                <p:grpSpPr>
                  <a:xfrm>
                    <a:off x="10121718" y="2828220"/>
                    <a:ext cx="898324" cy="433217"/>
                    <a:chOff x="10121718" y="2828220"/>
                    <a:chExt cx="898324" cy="433217"/>
                  </a:xfrm>
                  <a:solidFill>
                    <a:srgbClr val="201D29"/>
                  </a:solidFill>
                </p:grpSpPr>
                <p:sp>
                  <p:nvSpPr>
                    <p:cNvPr id="94" name="Freeform: Shape 93">
                      <a:extLst>
                        <a:ext uri="{FF2B5EF4-FFF2-40B4-BE49-F238E27FC236}">
                          <a16:creationId xmlns:a16="http://schemas.microsoft.com/office/drawing/2014/main" xmlns="" id="{C5791AEB-F30B-7A62-A1AC-1635C0B0AD5E}"/>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xmlns="" id="{36BB3704-0A5A-B8C0-B99B-73B6A5FC501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xmlns="" id="{867AE273-A906-CE72-BA8C-E5A25CE84A2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xmlns="" id="{54950DB5-7976-E9F1-4704-0AB83524DF4F}"/>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8" name="Graphic 4">
                  <a:extLst>
                    <a:ext uri="{FF2B5EF4-FFF2-40B4-BE49-F238E27FC236}">
                      <a16:creationId xmlns:a16="http://schemas.microsoft.com/office/drawing/2014/main" xmlns="" id="{F2B1817C-86C1-7943-E398-FC987FA557DF}"/>
                    </a:ext>
                  </a:extLst>
                </p:cNvPr>
                <p:cNvGrpSpPr/>
                <p:nvPr/>
              </p:nvGrpSpPr>
              <p:grpSpPr>
                <a:xfrm>
                  <a:off x="10005654" y="3276357"/>
                  <a:ext cx="408535" cy="408535"/>
                  <a:chOff x="10005654" y="3276357"/>
                  <a:chExt cx="408535" cy="408535"/>
                </a:xfrm>
              </p:grpSpPr>
              <p:sp>
                <p:nvSpPr>
                  <p:cNvPr id="88" name="Freeform: Shape 87">
                    <a:extLst>
                      <a:ext uri="{FF2B5EF4-FFF2-40B4-BE49-F238E27FC236}">
                        <a16:creationId xmlns:a16="http://schemas.microsoft.com/office/drawing/2014/main" xmlns="" id="{3713EF21-BC5B-8530-C219-FFAC2B3A935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9" name="Graphic 4">
                    <a:extLst>
                      <a:ext uri="{FF2B5EF4-FFF2-40B4-BE49-F238E27FC236}">
                        <a16:creationId xmlns:a16="http://schemas.microsoft.com/office/drawing/2014/main" xmlns="" id="{0F9DA708-898F-C632-07F5-5807A7E47A74}"/>
                      </a:ext>
                    </a:extLst>
                  </p:cNvPr>
                  <p:cNvGrpSpPr/>
                  <p:nvPr/>
                </p:nvGrpSpPr>
                <p:grpSpPr>
                  <a:xfrm>
                    <a:off x="10120136" y="3358194"/>
                    <a:ext cx="140329" cy="178839"/>
                    <a:chOff x="10120136" y="3358194"/>
                    <a:chExt cx="140329" cy="178839"/>
                  </a:xfrm>
                  <a:solidFill>
                    <a:srgbClr val="ED866D"/>
                  </a:solidFill>
                </p:grpSpPr>
                <p:sp>
                  <p:nvSpPr>
                    <p:cNvPr id="90" name="Freeform: Shape 89">
                      <a:extLst>
                        <a:ext uri="{FF2B5EF4-FFF2-40B4-BE49-F238E27FC236}">
                          <a16:creationId xmlns:a16="http://schemas.microsoft.com/office/drawing/2014/main" xmlns="" id="{878DA139-166C-135E-B624-31F116902EB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xmlns="" id="{3F3CE247-037C-F20F-9F0A-D8F8F3BED0EC}"/>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9" name="Graphic 4">
                  <a:extLst>
                    <a:ext uri="{FF2B5EF4-FFF2-40B4-BE49-F238E27FC236}">
                      <a16:creationId xmlns:a16="http://schemas.microsoft.com/office/drawing/2014/main" xmlns="" id="{D19FF299-8C95-418D-9BA9-55294D6B100B}"/>
                    </a:ext>
                  </a:extLst>
                </p:cNvPr>
                <p:cNvGrpSpPr/>
                <p:nvPr/>
              </p:nvGrpSpPr>
              <p:grpSpPr>
                <a:xfrm>
                  <a:off x="10905127" y="3090208"/>
                  <a:ext cx="408535" cy="408535"/>
                  <a:chOff x="10905127" y="3090208"/>
                  <a:chExt cx="408535" cy="408535"/>
                </a:xfrm>
              </p:grpSpPr>
              <p:sp>
                <p:nvSpPr>
                  <p:cNvPr id="84" name="Freeform: Shape 83">
                    <a:extLst>
                      <a:ext uri="{FF2B5EF4-FFF2-40B4-BE49-F238E27FC236}">
                        <a16:creationId xmlns:a16="http://schemas.microsoft.com/office/drawing/2014/main" xmlns="" id="{28383C60-15E2-401F-409A-C88BE797F1A0}"/>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5" name="Graphic 4">
                    <a:extLst>
                      <a:ext uri="{FF2B5EF4-FFF2-40B4-BE49-F238E27FC236}">
                        <a16:creationId xmlns:a16="http://schemas.microsoft.com/office/drawing/2014/main" xmlns="" id="{24F1C897-D23D-3F88-B90B-8D8191CFF9F9}"/>
                      </a:ext>
                    </a:extLst>
                  </p:cNvPr>
                  <p:cNvGrpSpPr/>
                  <p:nvPr/>
                </p:nvGrpSpPr>
                <p:grpSpPr>
                  <a:xfrm>
                    <a:off x="11031599" y="3210302"/>
                    <a:ext cx="143478" cy="146291"/>
                    <a:chOff x="11031599" y="3210302"/>
                    <a:chExt cx="143478" cy="146291"/>
                  </a:xfrm>
                  <a:solidFill>
                    <a:srgbClr val="ED866D"/>
                  </a:solidFill>
                </p:grpSpPr>
                <p:sp>
                  <p:nvSpPr>
                    <p:cNvPr id="86" name="Freeform: Shape 85">
                      <a:extLst>
                        <a:ext uri="{FF2B5EF4-FFF2-40B4-BE49-F238E27FC236}">
                          <a16:creationId xmlns:a16="http://schemas.microsoft.com/office/drawing/2014/main" xmlns="" id="{601ED886-CABA-1FFA-9B54-D3A6C507E903}"/>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xmlns="" id="{8F47D101-E842-47E7-FB3A-BED45AD7B43E}"/>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80" name="Freeform: Shape 79">
                  <a:extLst>
                    <a:ext uri="{FF2B5EF4-FFF2-40B4-BE49-F238E27FC236}">
                      <a16:creationId xmlns:a16="http://schemas.microsoft.com/office/drawing/2014/main" xmlns="" id="{7FE4E7CC-4A75-181C-0CD2-A41CAE7D669B}"/>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1" name="Graphic 4">
                  <a:extLst>
                    <a:ext uri="{FF2B5EF4-FFF2-40B4-BE49-F238E27FC236}">
                      <a16:creationId xmlns:a16="http://schemas.microsoft.com/office/drawing/2014/main" xmlns="" id="{2238E872-2A27-8BB3-A890-01C94C5F62D2}"/>
                    </a:ext>
                  </a:extLst>
                </p:cNvPr>
                <p:cNvGrpSpPr/>
                <p:nvPr/>
              </p:nvGrpSpPr>
              <p:grpSpPr>
                <a:xfrm>
                  <a:off x="10444022" y="3251788"/>
                  <a:ext cx="347239" cy="279569"/>
                  <a:chOff x="10444022" y="3251788"/>
                  <a:chExt cx="347239" cy="279569"/>
                </a:xfrm>
              </p:grpSpPr>
              <p:sp>
                <p:nvSpPr>
                  <p:cNvPr id="82" name="Freeform: Shape 81">
                    <a:extLst>
                      <a:ext uri="{FF2B5EF4-FFF2-40B4-BE49-F238E27FC236}">
                        <a16:creationId xmlns:a16="http://schemas.microsoft.com/office/drawing/2014/main" xmlns="" id="{483A0B8D-2FD7-FC11-3BC2-ABD987C530E5}"/>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3" name="Freeform: Shape 82">
                    <a:extLst>
                      <a:ext uri="{FF2B5EF4-FFF2-40B4-BE49-F238E27FC236}">
                        <a16:creationId xmlns:a16="http://schemas.microsoft.com/office/drawing/2014/main" xmlns="" id="{B9AC4F6D-66AE-7C73-CD0A-4254EA65BB6C}"/>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51" name="Freeform: Shape 50">
                <a:extLst>
                  <a:ext uri="{FF2B5EF4-FFF2-40B4-BE49-F238E27FC236}">
                    <a16:creationId xmlns:a16="http://schemas.microsoft.com/office/drawing/2014/main" xmlns="" id="{2BF91EE2-2A38-D518-9621-E64ADD7C8232}"/>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xmlns="" id="{6C7B2F51-202C-4ED7-6A38-829400F235D5}"/>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xmlns="" id="{3052A228-6AA1-747D-3115-A435B0B6743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xmlns="" id="{C408E1C3-B82F-291A-604B-21B93B20299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5" name="Freeform: Shape 54">
                <a:extLst>
                  <a:ext uri="{FF2B5EF4-FFF2-40B4-BE49-F238E27FC236}">
                    <a16:creationId xmlns:a16="http://schemas.microsoft.com/office/drawing/2014/main" xmlns="" id="{3A05BD78-0727-CD50-2BFA-91D8FCE448F2}"/>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xmlns="" id="{7FF82BAA-AD97-A03D-73E7-81A31B7CDA6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xmlns="" id="{24BE7FF1-228B-4E4B-217A-A845BE32EA9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xmlns="" id="{BA78DF0E-6554-6657-C1B8-3FA407F5E805}"/>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xmlns="" id="{B1D393ED-07E2-B161-5D30-501D9D55972B}"/>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xmlns="" id="{76AE68B2-7EA4-9671-507A-4FE240934D3B}"/>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xmlns="" id="{78964E2E-ABF0-C7C6-EB60-E12B6DD943DC}"/>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xmlns="" id="{E31A92EB-9A9F-7ABB-199A-B3E9B94A6B0E}"/>
                  </a:ext>
                </a:extLst>
              </p:cNvPr>
              <p:cNvGrpSpPr/>
              <p:nvPr/>
            </p:nvGrpSpPr>
            <p:grpSpPr>
              <a:xfrm>
                <a:off x="10359780" y="4436934"/>
                <a:ext cx="1039758" cy="1174386"/>
                <a:chOff x="10359780" y="4436934"/>
                <a:chExt cx="1039758" cy="1174386"/>
              </a:xfrm>
            </p:grpSpPr>
            <p:sp>
              <p:nvSpPr>
                <p:cNvPr id="74" name="Freeform: Shape 73">
                  <a:extLst>
                    <a:ext uri="{FF2B5EF4-FFF2-40B4-BE49-F238E27FC236}">
                      <a16:creationId xmlns:a16="http://schemas.microsoft.com/office/drawing/2014/main" xmlns="" id="{A67AA041-286F-7331-331D-AD1746512009}"/>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5" name="Freeform: Shape 74">
                  <a:extLst>
                    <a:ext uri="{FF2B5EF4-FFF2-40B4-BE49-F238E27FC236}">
                      <a16:creationId xmlns:a16="http://schemas.microsoft.com/office/drawing/2014/main" xmlns="" id="{E055B74E-E644-F7AE-0370-A1153D514999}"/>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xmlns="" id="{E7732421-A8C4-2249-55DD-4C81B9CC40E7}"/>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3" name="Freeform: Shape 62">
                <a:extLst>
                  <a:ext uri="{FF2B5EF4-FFF2-40B4-BE49-F238E27FC236}">
                    <a16:creationId xmlns:a16="http://schemas.microsoft.com/office/drawing/2014/main" xmlns="" id="{A8774D3D-4DE3-80BB-1731-B59766F00723}"/>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xmlns="" id="{4E9B1485-66E2-DB1E-1341-D486197DF423}"/>
                  </a:ext>
                </a:extLst>
              </p:cNvPr>
              <p:cNvGrpSpPr/>
              <p:nvPr/>
            </p:nvGrpSpPr>
            <p:grpSpPr>
              <a:xfrm>
                <a:off x="10426167" y="4902574"/>
                <a:ext cx="1283977" cy="728388"/>
                <a:chOff x="10426167" y="4902574"/>
                <a:chExt cx="1283977" cy="728388"/>
              </a:xfrm>
            </p:grpSpPr>
            <p:grpSp>
              <p:nvGrpSpPr>
                <p:cNvPr id="70" name="Graphic 4">
                  <a:extLst>
                    <a:ext uri="{FF2B5EF4-FFF2-40B4-BE49-F238E27FC236}">
                      <a16:creationId xmlns:a16="http://schemas.microsoft.com/office/drawing/2014/main" xmlns="" id="{BA92EAB2-A36A-7577-58AF-829B6CE0C1B2}"/>
                    </a:ext>
                  </a:extLst>
                </p:cNvPr>
                <p:cNvGrpSpPr/>
                <p:nvPr/>
              </p:nvGrpSpPr>
              <p:grpSpPr>
                <a:xfrm>
                  <a:off x="10426167" y="5056265"/>
                  <a:ext cx="515768" cy="574697"/>
                  <a:chOff x="10426167" y="5056265"/>
                  <a:chExt cx="515768" cy="574697"/>
                </a:xfrm>
              </p:grpSpPr>
              <p:sp>
                <p:nvSpPr>
                  <p:cNvPr id="72" name="Freeform: Shape 71">
                    <a:extLst>
                      <a:ext uri="{FF2B5EF4-FFF2-40B4-BE49-F238E27FC236}">
                        <a16:creationId xmlns:a16="http://schemas.microsoft.com/office/drawing/2014/main" xmlns="" id="{69230D1D-EA51-BDA8-084D-8DF82DF3918E}"/>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3" name="Freeform: Shape 72">
                    <a:extLst>
                      <a:ext uri="{FF2B5EF4-FFF2-40B4-BE49-F238E27FC236}">
                        <a16:creationId xmlns:a16="http://schemas.microsoft.com/office/drawing/2014/main" xmlns="" id="{3971AE80-6402-2AA7-5888-AC74A323F606}"/>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71" name="Freeform: Shape 70">
                  <a:extLst>
                    <a:ext uri="{FF2B5EF4-FFF2-40B4-BE49-F238E27FC236}">
                      <a16:creationId xmlns:a16="http://schemas.microsoft.com/office/drawing/2014/main" xmlns="" id="{0F572B6E-3163-919E-8DBF-F63E9B79B8B5}"/>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5" name="Freeform: Shape 64">
                <a:extLst>
                  <a:ext uri="{FF2B5EF4-FFF2-40B4-BE49-F238E27FC236}">
                    <a16:creationId xmlns:a16="http://schemas.microsoft.com/office/drawing/2014/main" xmlns="" id="{3A6074BB-01F0-A784-57E3-21051C57BF7D}"/>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xmlns="" id="{AB9F4940-1305-D2DC-301B-FC52D0ED59E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7" name="Freeform: Shape 66">
                <a:extLst>
                  <a:ext uri="{FF2B5EF4-FFF2-40B4-BE49-F238E27FC236}">
                    <a16:creationId xmlns:a16="http://schemas.microsoft.com/office/drawing/2014/main" xmlns="" id="{C09EDC03-05AC-1986-3D0D-6BDFDAF40CE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xmlns="" id="{707C17EB-A634-AAFD-02C3-9579F2A8DAC6}"/>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9" name="Freeform: Shape 68">
                <a:extLst>
                  <a:ext uri="{FF2B5EF4-FFF2-40B4-BE49-F238E27FC236}">
                    <a16:creationId xmlns:a16="http://schemas.microsoft.com/office/drawing/2014/main" xmlns="" id="{825C59C4-F6C8-FFCA-37A0-F7B6F900E9E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39" name="Freeform: Shape 38">
              <a:extLst>
                <a:ext uri="{FF2B5EF4-FFF2-40B4-BE49-F238E27FC236}">
                  <a16:creationId xmlns:a16="http://schemas.microsoft.com/office/drawing/2014/main" xmlns="" id="{DD136563-3DCA-2E8A-D177-1C0D9E417815}"/>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4" name="Picture 3">
            <a:extLst>
              <a:ext uri="{FF2B5EF4-FFF2-40B4-BE49-F238E27FC236}">
                <a16:creationId xmlns:a16="http://schemas.microsoft.com/office/drawing/2014/main" xmlns="" id="{4040DD4D-1715-11E0-DBAF-6E79BE057362}"/>
              </a:ext>
            </a:extLst>
          </p:cNvPr>
          <p:cNvPicPr>
            <a:picLocks noChangeAspect="1"/>
          </p:cNvPicPr>
          <p:nvPr/>
        </p:nvPicPr>
        <p:blipFill>
          <a:blip r:embed="rId3"/>
          <a:stretch>
            <a:fillRect/>
          </a:stretch>
        </p:blipFill>
        <p:spPr>
          <a:xfrm>
            <a:off x="304800" y="1028700"/>
            <a:ext cx="6970266" cy="4267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8470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26" name="Graphic 4">
            <a:extLst>
              <a:ext uri="{FF2B5EF4-FFF2-40B4-BE49-F238E27FC236}">
                <a16:creationId xmlns:a16="http://schemas.microsoft.com/office/drawing/2014/main" xmlns="" id="{5BE11C4C-77C6-F215-8CB8-2108D09F7459}"/>
              </a:ext>
            </a:extLst>
          </p:cNvPr>
          <p:cNvGrpSpPr/>
          <p:nvPr/>
        </p:nvGrpSpPr>
        <p:grpSpPr>
          <a:xfrm>
            <a:off x="9829800" y="1562101"/>
            <a:ext cx="8224626" cy="3810000"/>
            <a:chOff x="5610688" y="1031736"/>
            <a:chExt cx="5879305" cy="3980523"/>
          </a:xfrm>
        </p:grpSpPr>
        <p:sp>
          <p:nvSpPr>
            <p:cNvPr id="27" name="Freeform: Shape 26">
              <a:extLst>
                <a:ext uri="{FF2B5EF4-FFF2-40B4-BE49-F238E27FC236}">
                  <a16:creationId xmlns:a16="http://schemas.microsoft.com/office/drawing/2014/main" xmlns="" id="{F6024159-2219-9632-3582-C8AEBED55D67}"/>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xmlns="" id="{6153ED6B-52C4-7E12-F1FD-DA2F2141FAD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29" name="Graphic 4">
              <a:extLst>
                <a:ext uri="{FF2B5EF4-FFF2-40B4-BE49-F238E27FC236}">
                  <a16:creationId xmlns:a16="http://schemas.microsoft.com/office/drawing/2014/main" xmlns="" id="{15710D6F-02D8-22F8-B213-75E2F71BE3FE}"/>
                </a:ext>
              </a:extLst>
            </p:cNvPr>
            <p:cNvGrpSpPr/>
            <p:nvPr/>
          </p:nvGrpSpPr>
          <p:grpSpPr>
            <a:xfrm>
              <a:off x="5610688" y="1031736"/>
              <a:ext cx="5879305" cy="3980523"/>
              <a:chOff x="5610688" y="1031736"/>
              <a:chExt cx="5879305" cy="3980523"/>
            </a:xfrm>
            <a:solidFill>
              <a:srgbClr val="1A1A1A"/>
            </a:solidFill>
          </p:grpSpPr>
          <p:sp>
            <p:nvSpPr>
              <p:cNvPr id="30" name="Freeform: Shape 29">
                <a:extLst>
                  <a:ext uri="{FF2B5EF4-FFF2-40B4-BE49-F238E27FC236}">
                    <a16:creationId xmlns:a16="http://schemas.microsoft.com/office/drawing/2014/main" xmlns="" id="{735859A2-BBBD-888E-351E-4EEA103AE2F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xmlns="" id="{5402CD6C-6E52-AD07-3304-AF008F92D90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2" name="Freeform: Shape 31">
                <a:extLst>
                  <a:ext uri="{FF2B5EF4-FFF2-40B4-BE49-F238E27FC236}">
                    <a16:creationId xmlns:a16="http://schemas.microsoft.com/office/drawing/2014/main" xmlns="" id="{742CC2BC-A8E0-9494-CC1D-CFDE3BD84CE1}"/>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xmlns="" id="{7D7E2130-5265-6D0A-C79C-AAAEDFF7C31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xmlns="" id="{55207150-D5EB-1196-545A-CFFE0014ABC6}"/>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xmlns="" id="{58524D07-5E5B-E6BF-B5EC-71B920155FD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TextBox 35">
            <a:extLst>
              <a:ext uri="{FF2B5EF4-FFF2-40B4-BE49-F238E27FC236}">
                <a16:creationId xmlns:a16="http://schemas.microsoft.com/office/drawing/2014/main" xmlns="" id="{FB614889-5A88-5B6B-FBE3-B1F5793E7F72}"/>
              </a:ext>
            </a:extLst>
          </p:cNvPr>
          <p:cNvSpPr txBox="1"/>
          <p:nvPr/>
        </p:nvSpPr>
        <p:spPr>
          <a:xfrm>
            <a:off x="10134600" y="2324100"/>
            <a:ext cx="7510521" cy="2123658"/>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Xói</a:t>
            </a:r>
            <a:r>
              <a:rPr kumimoji="0" lang="en-US" sz="66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mòn</a:t>
            </a:r>
            <a:r>
              <a:rPr kumimoji="0" lang="en-US" sz="66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do con </a:t>
            </a: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người</a:t>
            </a:r>
            <a:r>
              <a:rPr kumimoji="0" lang="en-US" sz="66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66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chặt</a:t>
            </a:r>
            <a:r>
              <a:rPr kumimoji="0" lang="en-US" sz="66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66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phá</a:t>
            </a:r>
            <a:r>
              <a:rPr kumimoji="0" lang="en-US" sz="66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66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rừng</a:t>
            </a:r>
            <a:endParaRPr kumimoji="0" lang="vi-VN" sz="66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endParaRPr>
          </a:p>
        </p:txBody>
      </p:sp>
      <p:grpSp>
        <p:nvGrpSpPr>
          <p:cNvPr id="37" name="Group 36">
            <a:extLst>
              <a:ext uri="{FF2B5EF4-FFF2-40B4-BE49-F238E27FC236}">
                <a16:creationId xmlns:a16="http://schemas.microsoft.com/office/drawing/2014/main" xmlns="" id="{1A53B787-68AC-AAD1-9450-A173D7184E49}"/>
              </a:ext>
            </a:extLst>
          </p:cNvPr>
          <p:cNvGrpSpPr/>
          <p:nvPr/>
        </p:nvGrpSpPr>
        <p:grpSpPr>
          <a:xfrm>
            <a:off x="6248400" y="3619500"/>
            <a:ext cx="4928921" cy="5691897"/>
            <a:chOff x="8408633" y="1992570"/>
            <a:chExt cx="3507011" cy="3833036"/>
          </a:xfrm>
        </p:grpSpPr>
        <p:grpSp>
          <p:nvGrpSpPr>
            <p:cNvPr id="38" name="Graphic 4">
              <a:extLst>
                <a:ext uri="{FF2B5EF4-FFF2-40B4-BE49-F238E27FC236}">
                  <a16:creationId xmlns:a16="http://schemas.microsoft.com/office/drawing/2014/main" xmlns="" id="{A2F71B23-6FFC-4F23-73F4-00E2B1C3D40B}"/>
                </a:ext>
              </a:extLst>
            </p:cNvPr>
            <p:cNvGrpSpPr/>
            <p:nvPr/>
          </p:nvGrpSpPr>
          <p:grpSpPr>
            <a:xfrm>
              <a:off x="8408633" y="1992570"/>
              <a:ext cx="3507011" cy="3821123"/>
              <a:chOff x="8408633" y="1992570"/>
              <a:chExt cx="3507011" cy="3821123"/>
            </a:xfrm>
          </p:grpSpPr>
          <p:grpSp>
            <p:nvGrpSpPr>
              <p:cNvPr id="40" name="Graphic 4">
                <a:extLst>
                  <a:ext uri="{FF2B5EF4-FFF2-40B4-BE49-F238E27FC236}">
                    <a16:creationId xmlns:a16="http://schemas.microsoft.com/office/drawing/2014/main" xmlns="" id="{CB616D41-39AD-0D0D-DBFC-373BA660C77A}"/>
                  </a:ext>
                </a:extLst>
              </p:cNvPr>
              <p:cNvGrpSpPr/>
              <p:nvPr/>
            </p:nvGrpSpPr>
            <p:grpSpPr>
              <a:xfrm>
                <a:off x="10886512" y="3334328"/>
                <a:ext cx="1029133" cy="1810218"/>
                <a:chOff x="10886512" y="3334328"/>
                <a:chExt cx="1029133" cy="1810218"/>
              </a:xfrm>
            </p:grpSpPr>
            <p:sp>
              <p:nvSpPr>
                <p:cNvPr id="115" name="Freeform: Shape 114">
                  <a:extLst>
                    <a:ext uri="{FF2B5EF4-FFF2-40B4-BE49-F238E27FC236}">
                      <a16:creationId xmlns:a16="http://schemas.microsoft.com/office/drawing/2014/main" xmlns="" id="{AC1E18AE-948A-0287-014C-0DED7F21B72B}"/>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6" name="Freeform: Shape 115">
                  <a:extLst>
                    <a:ext uri="{FF2B5EF4-FFF2-40B4-BE49-F238E27FC236}">
                      <a16:creationId xmlns:a16="http://schemas.microsoft.com/office/drawing/2014/main" xmlns="" id="{FB38CB10-F4D2-BAE6-3AFF-2AC31526DA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7" name="Freeform: Shape 116">
                  <a:extLst>
                    <a:ext uri="{FF2B5EF4-FFF2-40B4-BE49-F238E27FC236}">
                      <a16:creationId xmlns:a16="http://schemas.microsoft.com/office/drawing/2014/main" xmlns="" id="{270F6A62-8BF5-74DB-7A71-D6A77FC60C38}"/>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8" name="Freeform: Shape 117">
                  <a:extLst>
                    <a:ext uri="{FF2B5EF4-FFF2-40B4-BE49-F238E27FC236}">
                      <a16:creationId xmlns:a16="http://schemas.microsoft.com/office/drawing/2014/main" xmlns="" id="{97F50485-BD21-8104-E252-2DCB1D7D061E}"/>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9" name="Freeform: Shape 118">
                  <a:extLst>
                    <a:ext uri="{FF2B5EF4-FFF2-40B4-BE49-F238E27FC236}">
                      <a16:creationId xmlns:a16="http://schemas.microsoft.com/office/drawing/2014/main" xmlns="" id="{A8CB8BE9-E62E-EFD2-34EB-1DF5C05D9682}"/>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0" name="Freeform: Shape 119">
                  <a:extLst>
                    <a:ext uri="{FF2B5EF4-FFF2-40B4-BE49-F238E27FC236}">
                      <a16:creationId xmlns:a16="http://schemas.microsoft.com/office/drawing/2014/main" xmlns="" id="{598A4C27-2BD2-CA84-5D3B-9735E16FB9D1}"/>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1" name="Freeform: Shape 120">
                  <a:extLst>
                    <a:ext uri="{FF2B5EF4-FFF2-40B4-BE49-F238E27FC236}">
                      <a16:creationId xmlns:a16="http://schemas.microsoft.com/office/drawing/2014/main" xmlns="" id="{A8455762-0830-FA01-D443-A66F0910065A}"/>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2" name="Freeform: Shape 121">
                  <a:extLst>
                    <a:ext uri="{FF2B5EF4-FFF2-40B4-BE49-F238E27FC236}">
                      <a16:creationId xmlns:a16="http://schemas.microsoft.com/office/drawing/2014/main" xmlns="" id="{AACAE358-731F-2D50-678B-FF1BED702EC2}"/>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3" name="Freeform: Shape 122">
                  <a:extLst>
                    <a:ext uri="{FF2B5EF4-FFF2-40B4-BE49-F238E27FC236}">
                      <a16:creationId xmlns:a16="http://schemas.microsoft.com/office/drawing/2014/main" xmlns="" id="{FC5E436B-6717-E717-33A2-80FE25330A2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1" name="Freeform: Shape 40">
                <a:extLst>
                  <a:ext uri="{FF2B5EF4-FFF2-40B4-BE49-F238E27FC236}">
                    <a16:creationId xmlns:a16="http://schemas.microsoft.com/office/drawing/2014/main" xmlns="" id="{E8B13139-D732-9C41-91E5-4B310CC8230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xmlns="" id="{7C60293F-6590-7831-F55A-CC9DA9E69714}"/>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xmlns="" id="{FF52F205-A87C-CABA-9FE9-1D6D78387310}"/>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xmlns="" id="{B3C6EEA3-D16B-4EA5-A34A-C7904785054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xmlns="" id="{E410F02E-8117-3C64-0CB4-FA26ED935B78}"/>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xmlns="" id="{6A600EEE-827B-E6A7-090B-DA4B5217C34C}"/>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xmlns="" id="{2213B5B4-5CBC-7CA5-5E6E-455C3FD03AB8}"/>
                  </a:ext>
                </a:extLst>
              </p:cNvPr>
              <p:cNvGrpSpPr/>
              <p:nvPr/>
            </p:nvGrpSpPr>
            <p:grpSpPr>
              <a:xfrm>
                <a:off x="8408633" y="3314331"/>
                <a:ext cx="2021128" cy="2499362"/>
                <a:chOff x="8408633" y="3314331"/>
                <a:chExt cx="2021128" cy="2499362"/>
              </a:xfrm>
            </p:grpSpPr>
            <p:grpSp>
              <p:nvGrpSpPr>
                <p:cNvPr id="104" name="Graphic 4">
                  <a:extLst>
                    <a:ext uri="{FF2B5EF4-FFF2-40B4-BE49-F238E27FC236}">
                      <a16:creationId xmlns:a16="http://schemas.microsoft.com/office/drawing/2014/main" xmlns="" id="{898CADC8-AFAD-75B7-77EE-4D039FEDCEB9}"/>
                    </a:ext>
                  </a:extLst>
                </p:cNvPr>
                <p:cNvGrpSpPr/>
                <p:nvPr/>
              </p:nvGrpSpPr>
              <p:grpSpPr>
                <a:xfrm>
                  <a:off x="8408633" y="3314331"/>
                  <a:ext cx="532978" cy="711598"/>
                  <a:chOff x="8408633" y="3314331"/>
                  <a:chExt cx="532978" cy="711598"/>
                </a:xfrm>
              </p:grpSpPr>
              <p:sp>
                <p:nvSpPr>
                  <p:cNvPr id="108" name="Freeform: Shape 107">
                    <a:extLst>
                      <a:ext uri="{FF2B5EF4-FFF2-40B4-BE49-F238E27FC236}">
                        <a16:creationId xmlns:a16="http://schemas.microsoft.com/office/drawing/2014/main" xmlns="" id="{829B5E40-C761-1C5A-EF9A-48A01B492B49}"/>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9" name="Freeform: Shape 108">
                    <a:extLst>
                      <a:ext uri="{FF2B5EF4-FFF2-40B4-BE49-F238E27FC236}">
                        <a16:creationId xmlns:a16="http://schemas.microsoft.com/office/drawing/2014/main" xmlns="" id="{02298A84-85A9-431B-ACE6-6A2A28BAD3A8}"/>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0" name="Freeform: Shape 109">
                    <a:extLst>
                      <a:ext uri="{FF2B5EF4-FFF2-40B4-BE49-F238E27FC236}">
                        <a16:creationId xmlns:a16="http://schemas.microsoft.com/office/drawing/2014/main" xmlns="" id="{1731B26B-AAE4-147F-2DF8-9C6D97316C5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1" name="Freeform: Shape 110">
                    <a:extLst>
                      <a:ext uri="{FF2B5EF4-FFF2-40B4-BE49-F238E27FC236}">
                        <a16:creationId xmlns:a16="http://schemas.microsoft.com/office/drawing/2014/main" xmlns="" id="{F853B88D-B5A5-FEB5-93F9-A74B8268BFA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2" name="Freeform: Shape 111">
                    <a:extLst>
                      <a:ext uri="{FF2B5EF4-FFF2-40B4-BE49-F238E27FC236}">
                        <a16:creationId xmlns:a16="http://schemas.microsoft.com/office/drawing/2014/main" xmlns="" id="{9632C8D7-E7CC-CD1E-F76F-FA496F209329}"/>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3" name="Freeform: Shape 112">
                    <a:extLst>
                      <a:ext uri="{FF2B5EF4-FFF2-40B4-BE49-F238E27FC236}">
                        <a16:creationId xmlns:a16="http://schemas.microsoft.com/office/drawing/2014/main" xmlns="" id="{CAD48F8B-B63D-E63A-9D22-7364E3D6A3BE}"/>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4" name="Freeform: Shape 113">
                    <a:extLst>
                      <a:ext uri="{FF2B5EF4-FFF2-40B4-BE49-F238E27FC236}">
                        <a16:creationId xmlns:a16="http://schemas.microsoft.com/office/drawing/2014/main" xmlns="" id="{191C07D5-BE2C-9D0F-DB09-D362ACA03A7E}"/>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5" name="Freeform: Shape 104">
                  <a:extLst>
                    <a:ext uri="{FF2B5EF4-FFF2-40B4-BE49-F238E27FC236}">
                      <a16:creationId xmlns:a16="http://schemas.microsoft.com/office/drawing/2014/main" xmlns="" id="{6CDD0478-C9A6-028B-9364-43832E7AF31C}"/>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xmlns="" id="{1FA5030D-26CF-09C4-C8D9-8A0CDD25659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xmlns="" id="{1090624E-B7D8-F91A-3A4A-00F14A7101A6}"/>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48" name="Graphic 4">
                <a:extLst>
                  <a:ext uri="{FF2B5EF4-FFF2-40B4-BE49-F238E27FC236}">
                    <a16:creationId xmlns:a16="http://schemas.microsoft.com/office/drawing/2014/main" xmlns="" id="{D59370DA-1B86-F5B2-8F00-37C553351CA4}"/>
                  </a:ext>
                </a:extLst>
              </p:cNvPr>
              <p:cNvGrpSpPr/>
              <p:nvPr/>
            </p:nvGrpSpPr>
            <p:grpSpPr>
              <a:xfrm>
                <a:off x="9635854" y="2992117"/>
                <a:ext cx="2029993" cy="751396"/>
                <a:chOff x="9635854" y="2992117"/>
                <a:chExt cx="2029993" cy="751396"/>
              </a:xfrm>
            </p:grpSpPr>
            <p:grpSp>
              <p:nvGrpSpPr>
                <p:cNvPr id="98" name="Graphic 4">
                  <a:extLst>
                    <a:ext uri="{FF2B5EF4-FFF2-40B4-BE49-F238E27FC236}">
                      <a16:creationId xmlns:a16="http://schemas.microsoft.com/office/drawing/2014/main" xmlns="" id="{878665BC-DBD0-5A8F-8CF1-0D1E8340EADB}"/>
                    </a:ext>
                  </a:extLst>
                </p:cNvPr>
                <p:cNvGrpSpPr/>
                <p:nvPr/>
              </p:nvGrpSpPr>
              <p:grpSpPr>
                <a:xfrm>
                  <a:off x="9635854" y="3377070"/>
                  <a:ext cx="399749" cy="366442"/>
                  <a:chOff x="9635854" y="3377070"/>
                  <a:chExt cx="399749" cy="366442"/>
                </a:xfrm>
              </p:grpSpPr>
              <p:sp>
                <p:nvSpPr>
                  <p:cNvPr id="102" name="Freeform: Shape 101">
                    <a:extLst>
                      <a:ext uri="{FF2B5EF4-FFF2-40B4-BE49-F238E27FC236}">
                        <a16:creationId xmlns:a16="http://schemas.microsoft.com/office/drawing/2014/main" xmlns="" id="{2AC8FFB0-42D5-3C8D-82B1-1026BC65365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xmlns="" id="{9F970E94-EF1F-2E74-730D-9029EA954087}"/>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99" name="Graphic 4">
                  <a:extLst>
                    <a:ext uri="{FF2B5EF4-FFF2-40B4-BE49-F238E27FC236}">
                      <a16:creationId xmlns:a16="http://schemas.microsoft.com/office/drawing/2014/main" xmlns="" id="{8C35717D-C1FA-01B3-4F15-D43BF09B974B}"/>
                    </a:ext>
                  </a:extLst>
                </p:cNvPr>
                <p:cNvGrpSpPr/>
                <p:nvPr/>
              </p:nvGrpSpPr>
              <p:grpSpPr>
                <a:xfrm>
                  <a:off x="11305110" y="2992117"/>
                  <a:ext cx="360737" cy="419012"/>
                  <a:chOff x="11305110" y="2992117"/>
                  <a:chExt cx="360737" cy="419012"/>
                </a:xfrm>
              </p:grpSpPr>
              <p:sp>
                <p:nvSpPr>
                  <p:cNvPr id="100" name="Freeform: Shape 99">
                    <a:extLst>
                      <a:ext uri="{FF2B5EF4-FFF2-40B4-BE49-F238E27FC236}">
                        <a16:creationId xmlns:a16="http://schemas.microsoft.com/office/drawing/2014/main" xmlns="" id="{97F3EEFB-0C6F-2F41-528D-C7CB7FF7F599}"/>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xmlns="" id="{F0114ED9-0721-90D6-007D-136BF8FC86AC}"/>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49" name="Freeform: Shape 48">
                <a:extLst>
                  <a:ext uri="{FF2B5EF4-FFF2-40B4-BE49-F238E27FC236}">
                    <a16:creationId xmlns:a16="http://schemas.microsoft.com/office/drawing/2014/main" xmlns="" id="{49BEFBBC-1E28-C017-8EA1-225F33BD8FD8}"/>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50" name="Graphic 4">
                <a:extLst>
                  <a:ext uri="{FF2B5EF4-FFF2-40B4-BE49-F238E27FC236}">
                    <a16:creationId xmlns:a16="http://schemas.microsoft.com/office/drawing/2014/main" xmlns="" id="{3595B2E0-3A87-A91C-044C-EEADE53818FE}"/>
                  </a:ext>
                </a:extLst>
              </p:cNvPr>
              <p:cNvGrpSpPr/>
              <p:nvPr/>
            </p:nvGrpSpPr>
            <p:grpSpPr>
              <a:xfrm>
                <a:off x="9879743" y="2828220"/>
                <a:ext cx="1476782" cy="856672"/>
                <a:chOff x="9879743" y="2828220"/>
                <a:chExt cx="1476782" cy="856672"/>
              </a:xfrm>
            </p:grpSpPr>
            <p:grpSp>
              <p:nvGrpSpPr>
                <p:cNvPr id="77" name="Graphic 4">
                  <a:extLst>
                    <a:ext uri="{FF2B5EF4-FFF2-40B4-BE49-F238E27FC236}">
                      <a16:creationId xmlns:a16="http://schemas.microsoft.com/office/drawing/2014/main" xmlns="" id="{73CE3A0D-E85E-F814-3593-BA6F9FA40EDA}"/>
                    </a:ext>
                  </a:extLst>
                </p:cNvPr>
                <p:cNvGrpSpPr/>
                <p:nvPr/>
              </p:nvGrpSpPr>
              <p:grpSpPr>
                <a:xfrm>
                  <a:off x="9879743" y="2828220"/>
                  <a:ext cx="1476782" cy="697584"/>
                  <a:chOff x="9879743" y="2828220"/>
                  <a:chExt cx="1476782" cy="697584"/>
                </a:xfrm>
                <a:solidFill>
                  <a:srgbClr val="201D29"/>
                </a:solidFill>
              </p:grpSpPr>
              <p:pic>
                <p:nvPicPr>
                  <p:cNvPr id="92" name="Picture 91">
                    <a:extLst>
                      <a:ext uri="{FF2B5EF4-FFF2-40B4-BE49-F238E27FC236}">
                        <a16:creationId xmlns:a16="http://schemas.microsoft.com/office/drawing/2014/main" xmlns="" id="{027C9675-212D-FCC7-B7F1-3BC006C30A09}"/>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3" name="Graphic 4">
                    <a:extLst>
                      <a:ext uri="{FF2B5EF4-FFF2-40B4-BE49-F238E27FC236}">
                        <a16:creationId xmlns:a16="http://schemas.microsoft.com/office/drawing/2014/main" xmlns="" id="{C7B8AE25-A0E1-3954-A0BD-3A9423BF4F36}"/>
                      </a:ext>
                    </a:extLst>
                  </p:cNvPr>
                  <p:cNvGrpSpPr/>
                  <p:nvPr/>
                </p:nvGrpSpPr>
                <p:grpSpPr>
                  <a:xfrm>
                    <a:off x="10121718" y="2828220"/>
                    <a:ext cx="898324" cy="433217"/>
                    <a:chOff x="10121718" y="2828220"/>
                    <a:chExt cx="898324" cy="433217"/>
                  </a:xfrm>
                  <a:solidFill>
                    <a:srgbClr val="201D29"/>
                  </a:solidFill>
                </p:grpSpPr>
                <p:sp>
                  <p:nvSpPr>
                    <p:cNvPr id="94" name="Freeform: Shape 93">
                      <a:extLst>
                        <a:ext uri="{FF2B5EF4-FFF2-40B4-BE49-F238E27FC236}">
                          <a16:creationId xmlns:a16="http://schemas.microsoft.com/office/drawing/2014/main" xmlns="" id="{C5791AEB-F30B-7A62-A1AC-1635C0B0AD5E}"/>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xmlns="" id="{36BB3704-0A5A-B8C0-B99B-73B6A5FC501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xmlns="" id="{867AE273-A906-CE72-BA8C-E5A25CE84A2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xmlns="" id="{54950DB5-7976-E9F1-4704-0AB83524DF4F}"/>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8" name="Graphic 4">
                  <a:extLst>
                    <a:ext uri="{FF2B5EF4-FFF2-40B4-BE49-F238E27FC236}">
                      <a16:creationId xmlns:a16="http://schemas.microsoft.com/office/drawing/2014/main" xmlns="" id="{F2B1817C-86C1-7943-E398-FC987FA557DF}"/>
                    </a:ext>
                  </a:extLst>
                </p:cNvPr>
                <p:cNvGrpSpPr/>
                <p:nvPr/>
              </p:nvGrpSpPr>
              <p:grpSpPr>
                <a:xfrm>
                  <a:off x="10005654" y="3276357"/>
                  <a:ext cx="408535" cy="408535"/>
                  <a:chOff x="10005654" y="3276357"/>
                  <a:chExt cx="408535" cy="408535"/>
                </a:xfrm>
              </p:grpSpPr>
              <p:sp>
                <p:nvSpPr>
                  <p:cNvPr id="88" name="Freeform: Shape 87">
                    <a:extLst>
                      <a:ext uri="{FF2B5EF4-FFF2-40B4-BE49-F238E27FC236}">
                        <a16:creationId xmlns:a16="http://schemas.microsoft.com/office/drawing/2014/main" xmlns="" id="{3713EF21-BC5B-8530-C219-FFAC2B3A935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9" name="Graphic 4">
                    <a:extLst>
                      <a:ext uri="{FF2B5EF4-FFF2-40B4-BE49-F238E27FC236}">
                        <a16:creationId xmlns:a16="http://schemas.microsoft.com/office/drawing/2014/main" xmlns="" id="{0F9DA708-898F-C632-07F5-5807A7E47A74}"/>
                      </a:ext>
                    </a:extLst>
                  </p:cNvPr>
                  <p:cNvGrpSpPr/>
                  <p:nvPr/>
                </p:nvGrpSpPr>
                <p:grpSpPr>
                  <a:xfrm>
                    <a:off x="10120136" y="3358194"/>
                    <a:ext cx="140329" cy="178839"/>
                    <a:chOff x="10120136" y="3358194"/>
                    <a:chExt cx="140329" cy="178839"/>
                  </a:xfrm>
                  <a:solidFill>
                    <a:srgbClr val="ED866D"/>
                  </a:solidFill>
                </p:grpSpPr>
                <p:sp>
                  <p:nvSpPr>
                    <p:cNvPr id="90" name="Freeform: Shape 89">
                      <a:extLst>
                        <a:ext uri="{FF2B5EF4-FFF2-40B4-BE49-F238E27FC236}">
                          <a16:creationId xmlns:a16="http://schemas.microsoft.com/office/drawing/2014/main" xmlns="" id="{878DA139-166C-135E-B624-31F116902EB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xmlns="" id="{3F3CE247-037C-F20F-9F0A-D8F8F3BED0EC}"/>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9" name="Graphic 4">
                  <a:extLst>
                    <a:ext uri="{FF2B5EF4-FFF2-40B4-BE49-F238E27FC236}">
                      <a16:creationId xmlns:a16="http://schemas.microsoft.com/office/drawing/2014/main" xmlns="" id="{D19FF299-8C95-418D-9BA9-55294D6B100B}"/>
                    </a:ext>
                  </a:extLst>
                </p:cNvPr>
                <p:cNvGrpSpPr/>
                <p:nvPr/>
              </p:nvGrpSpPr>
              <p:grpSpPr>
                <a:xfrm>
                  <a:off x="10905127" y="3090208"/>
                  <a:ext cx="408535" cy="408535"/>
                  <a:chOff x="10905127" y="3090208"/>
                  <a:chExt cx="408535" cy="408535"/>
                </a:xfrm>
              </p:grpSpPr>
              <p:sp>
                <p:nvSpPr>
                  <p:cNvPr id="84" name="Freeform: Shape 83">
                    <a:extLst>
                      <a:ext uri="{FF2B5EF4-FFF2-40B4-BE49-F238E27FC236}">
                        <a16:creationId xmlns:a16="http://schemas.microsoft.com/office/drawing/2014/main" xmlns="" id="{28383C60-15E2-401F-409A-C88BE797F1A0}"/>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5" name="Graphic 4">
                    <a:extLst>
                      <a:ext uri="{FF2B5EF4-FFF2-40B4-BE49-F238E27FC236}">
                        <a16:creationId xmlns:a16="http://schemas.microsoft.com/office/drawing/2014/main" xmlns="" id="{24F1C897-D23D-3F88-B90B-8D8191CFF9F9}"/>
                      </a:ext>
                    </a:extLst>
                  </p:cNvPr>
                  <p:cNvGrpSpPr/>
                  <p:nvPr/>
                </p:nvGrpSpPr>
                <p:grpSpPr>
                  <a:xfrm>
                    <a:off x="11031599" y="3210302"/>
                    <a:ext cx="143478" cy="146291"/>
                    <a:chOff x="11031599" y="3210302"/>
                    <a:chExt cx="143478" cy="146291"/>
                  </a:xfrm>
                  <a:solidFill>
                    <a:srgbClr val="ED866D"/>
                  </a:solidFill>
                </p:grpSpPr>
                <p:sp>
                  <p:nvSpPr>
                    <p:cNvPr id="86" name="Freeform: Shape 85">
                      <a:extLst>
                        <a:ext uri="{FF2B5EF4-FFF2-40B4-BE49-F238E27FC236}">
                          <a16:creationId xmlns:a16="http://schemas.microsoft.com/office/drawing/2014/main" xmlns="" id="{601ED886-CABA-1FFA-9B54-D3A6C507E903}"/>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xmlns="" id="{8F47D101-E842-47E7-FB3A-BED45AD7B43E}"/>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80" name="Freeform: Shape 79">
                  <a:extLst>
                    <a:ext uri="{FF2B5EF4-FFF2-40B4-BE49-F238E27FC236}">
                      <a16:creationId xmlns:a16="http://schemas.microsoft.com/office/drawing/2014/main" xmlns="" id="{7FE4E7CC-4A75-181C-0CD2-A41CAE7D669B}"/>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1" name="Graphic 4">
                  <a:extLst>
                    <a:ext uri="{FF2B5EF4-FFF2-40B4-BE49-F238E27FC236}">
                      <a16:creationId xmlns:a16="http://schemas.microsoft.com/office/drawing/2014/main" xmlns="" id="{2238E872-2A27-8BB3-A890-01C94C5F62D2}"/>
                    </a:ext>
                  </a:extLst>
                </p:cNvPr>
                <p:cNvGrpSpPr/>
                <p:nvPr/>
              </p:nvGrpSpPr>
              <p:grpSpPr>
                <a:xfrm>
                  <a:off x="10444022" y="3251788"/>
                  <a:ext cx="347239" cy="279569"/>
                  <a:chOff x="10444022" y="3251788"/>
                  <a:chExt cx="347239" cy="279569"/>
                </a:xfrm>
              </p:grpSpPr>
              <p:sp>
                <p:nvSpPr>
                  <p:cNvPr id="82" name="Freeform: Shape 81">
                    <a:extLst>
                      <a:ext uri="{FF2B5EF4-FFF2-40B4-BE49-F238E27FC236}">
                        <a16:creationId xmlns:a16="http://schemas.microsoft.com/office/drawing/2014/main" xmlns="" id="{483A0B8D-2FD7-FC11-3BC2-ABD987C530E5}"/>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3" name="Freeform: Shape 82">
                    <a:extLst>
                      <a:ext uri="{FF2B5EF4-FFF2-40B4-BE49-F238E27FC236}">
                        <a16:creationId xmlns:a16="http://schemas.microsoft.com/office/drawing/2014/main" xmlns="" id="{B9AC4F6D-66AE-7C73-CD0A-4254EA65BB6C}"/>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51" name="Freeform: Shape 50">
                <a:extLst>
                  <a:ext uri="{FF2B5EF4-FFF2-40B4-BE49-F238E27FC236}">
                    <a16:creationId xmlns:a16="http://schemas.microsoft.com/office/drawing/2014/main" xmlns="" id="{2BF91EE2-2A38-D518-9621-E64ADD7C8232}"/>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xmlns="" id="{6C7B2F51-202C-4ED7-6A38-829400F235D5}"/>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xmlns="" id="{3052A228-6AA1-747D-3115-A435B0B6743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xmlns="" id="{C408E1C3-B82F-291A-604B-21B93B20299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5" name="Freeform: Shape 54">
                <a:extLst>
                  <a:ext uri="{FF2B5EF4-FFF2-40B4-BE49-F238E27FC236}">
                    <a16:creationId xmlns:a16="http://schemas.microsoft.com/office/drawing/2014/main" xmlns="" id="{3A05BD78-0727-CD50-2BFA-91D8FCE448F2}"/>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xmlns="" id="{7FF82BAA-AD97-A03D-73E7-81A31B7CDA6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xmlns="" id="{24BE7FF1-228B-4E4B-217A-A845BE32EA9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xmlns="" id="{BA78DF0E-6554-6657-C1B8-3FA407F5E805}"/>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xmlns="" id="{B1D393ED-07E2-B161-5D30-501D9D55972B}"/>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xmlns="" id="{76AE68B2-7EA4-9671-507A-4FE240934D3B}"/>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xmlns="" id="{78964E2E-ABF0-C7C6-EB60-E12B6DD943DC}"/>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xmlns="" id="{E31A92EB-9A9F-7ABB-199A-B3E9B94A6B0E}"/>
                  </a:ext>
                </a:extLst>
              </p:cNvPr>
              <p:cNvGrpSpPr/>
              <p:nvPr/>
            </p:nvGrpSpPr>
            <p:grpSpPr>
              <a:xfrm>
                <a:off x="10359780" y="4436934"/>
                <a:ext cx="1039758" cy="1174386"/>
                <a:chOff x="10359780" y="4436934"/>
                <a:chExt cx="1039758" cy="1174386"/>
              </a:xfrm>
            </p:grpSpPr>
            <p:sp>
              <p:nvSpPr>
                <p:cNvPr id="74" name="Freeform: Shape 73">
                  <a:extLst>
                    <a:ext uri="{FF2B5EF4-FFF2-40B4-BE49-F238E27FC236}">
                      <a16:creationId xmlns:a16="http://schemas.microsoft.com/office/drawing/2014/main" xmlns="" id="{A67AA041-286F-7331-331D-AD1746512009}"/>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5" name="Freeform: Shape 74">
                  <a:extLst>
                    <a:ext uri="{FF2B5EF4-FFF2-40B4-BE49-F238E27FC236}">
                      <a16:creationId xmlns:a16="http://schemas.microsoft.com/office/drawing/2014/main" xmlns="" id="{E055B74E-E644-F7AE-0370-A1153D514999}"/>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xmlns="" id="{E7732421-A8C4-2249-55DD-4C81B9CC40E7}"/>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3" name="Freeform: Shape 62">
                <a:extLst>
                  <a:ext uri="{FF2B5EF4-FFF2-40B4-BE49-F238E27FC236}">
                    <a16:creationId xmlns:a16="http://schemas.microsoft.com/office/drawing/2014/main" xmlns="" id="{A8774D3D-4DE3-80BB-1731-B59766F00723}"/>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xmlns="" id="{4E9B1485-66E2-DB1E-1341-D486197DF423}"/>
                  </a:ext>
                </a:extLst>
              </p:cNvPr>
              <p:cNvGrpSpPr/>
              <p:nvPr/>
            </p:nvGrpSpPr>
            <p:grpSpPr>
              <a:xfrm>
                <a:off x="10426167" y="4902574"/>
                <a:ext cx="1283977" cy="728388"/>
                <a:chOff x="10426167" y="4902574"/>
                <a:chExt cx="1283977" cy="728388"/>
              </a:xfrm>
            </p:grpSpPr>
            <p:grpSp>
              <p:nvGrpSpPr>
                <p:cNvPr id="70" name="Graphic 4">
                  <a:extLst>
                    <a:ext uri="{FF2B5EF4-FFF2-40B4-BE49-F238E27FC236}">
                      <a16:creationId xmlns:a16="http://schemas.microsoft.com/office/drawing/2014/main" xmlns="" id="{BA92EAB2-A36A-7577-58AF-829B6CE0C1B2}"/>
                    </a:ext>
                  </a:extLst>
                </p:cNvPr>
                <p:cNvGrpSpPr/>
                <p:nvPr/>
              </p:nvGrpSpPr>
              <p:grpSpPr>
                <a:xfrm>
                  <a:off x="10426167" y="5056265"/>
                  <a:ext cx="515768" cy="574697"/>
                  <a:chOff x="10426167" y="5056265"/>
                  <a:chExt cx="515768" cy="574697"/>
                </a:xfrm>
              </p:grpSpPr>
              <p:sp>
                <p:nvSpPr>
                  <p:cNvPr id="72" name="Freeform: Shape 71">
                    <a:extLst>
                      <a:ext uri="{FF2B5EF4-FFF2-40B4-BE49-F238E27FC236}">
                        <a16:creationId xmlns:a16="http://schemas.microsoft.com/office/drawing/2014/main" xmlns="" id="{69230D1D-EA51-BDA8-084D-8DF82DF3918E}"/>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3" name="Freeform: Shape 72">
                    <a:extLst>
                      <a:ext uri="{FF2B5EF4-FFF2-40B4-BE49-F238E27FC236}">
                        <a16:creationId xmlns:a16="http://schemas.microsoft.com/office/drawing/2014/main" xmlns="" id="{3971AE80-6402-2AA7-5888-AC74A323F606}"/>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71" name="Freeform: Shape 70">
                  <a:extLst>
                    <a:ext uri="{FF2B5EF4-FFF2-40B4-BE49-F238E27FC236}">
                      <a16:creationId xmlns:a16="http://schemas.microsoft.com/office/drawing/2014/main" xmlns="" id="{0F572B6E-3163-919E-8DBF-F63E9B79B8B5}"/>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5" name="Freeform: Shape 64">
                <a:extLst>
                  <a:ext uri="{FF2B5EF4-FFF2-40B4-BE49-F238E27FC236}">
                    <a16:creationId xmlns:a16="http://schemas.microsoft.com/office/drawing/2014/main" xmlns="" id="{3A6074BB-01F0-A784-57E3-21051C57BF7D}"/>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xmlns="" id="{AB9F4940-1305-D2DC-301B-FC52D0ED59E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7" name="Freeform: Shape 66">
                <a:extLst>
                  <a:ext uri="{FF2B5EF4-FFF2-40B4-BE49-F238E27FC236}">
                    <a16:creationId xmlns:a16="http://schemas.microsoft.com/office/drawing/2014/main" xmlns="" id="{C09EDC03-05AC-1986-3D0D-6BDFDAF40CE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xmlns="" id="{707C17EB-A634-AAFD-02C3-9579F2A8DAC6}"/>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9" name="Freeform: Shape 68">
                <a:extLst>
                  <a:ext uri="{FF2B5EF4-FFF2-40B4-BE49-F238E27FC236}">
                    <a16:creationId xmlns:a16="http://schemas.microsoft.com/office/drawing/2014/main" xmlns="" id="{825C59C4-F6C8-FFCA-37A0-F7B6F900E9E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39" name="Freeform: Shape 38">
              <a:extLst>
                <a:ext uri="{FF2B5EF4-FFF2-40B4-BE49-F238E27FC236}">
                  <a16:creationId xmlns:a16="http://schemas.microsoft.com/office/drawing/2014/main" xmlns="" id="{DD136563-3DCA-2E8A-D177-1C0D9E417815}"/>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3" name="Picture 2">
            <a:extLst>
              <a:ext uri="{FF2B5EF4-FFF2-40B4-BE49-F238E27FC236}">
                <a16:creationId xmlns:a16="http://schemas.microsoft.com/office/drawing/2014/main" xmlns="" id="{04CA2671-3276-2554-98B9-7403E8060F52}"/>
              </a:ext>
            </a:extLst>
          </p:cNvPr>
          <p:cNvPicPr>
            <a:picLocks noChangeAspect="1"/>
          </p:cNvPicPr>
          <p:nvPr/>
        </p:nvPicPr>
        <p:blipFill>
          <a:blip r:embed="rId3"/>
          <a:stretch>
            <a:fillRect/>
          </a:stretch>
        </p:blipFill>
        <p:spPr>
          <a:xfrm>
            <a:off x="304800" y="952500"/>
            <a:ext cx="7280219" cy="4343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7812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xmlns=""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12725400" y="2552700"/>
            <a:ext cx="4492328" cy="6385560"/>
          </a:xfrm>
          <a:prstGeom prst="rect">
            <a:avLst/>
          </a:prstGeom>
        </p:spPr>
      </p:pic>
      <p:grpSp>
        <p:nvGrpSpPr>
          <p:cNvPr id="9" name="Group 8">
            <a:extLst>
              <a:ext uri="{FF2B5EF4-FFF2-40B4-BE49-F238E27FC236}">
                <a16:creationId xmlns:a16="http://schemas.microsoft.com/office/drawing/2014/main" xmlns="" id="{C2511961-4215-C271-F280-0940F59DD048}"/>
              </a:ext>
            </a:extLst>
          </p:cNvPr>
          <p:cNvGrpSpPr/>
          <p:nvPr/>
        </p:nvGrpSpPr>
        <p:grpSpPr>
          <a:xfrm>
            <a:off x="3810000" y="571500"/>
            <a:ext cx="8382000" cy="7924800"/>
            <a:chOff x="3810000" y="571500"/>
            <a:chExt cx="8382000" cy="7924800"/>
          </a:xfrm>
        </p:grpSpPr>
        <p:sp>
          <p:nvSpPr>
            <p:cNvPr id="2" name="Freeform 11">
              <a:extLst>
                <a:ext uri="{FF2B5EF4-FFF2-40B4-BE49-F238E27FC236}">
                  <a16:creationId xmlns:a16="http://schemas.microsoft.com/office/drawing/2014/main" xmlns=""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TextBox 7">
              <a:extLst>
                <a:ext uri="{FF2B5EF4-FFF2-40B4-BE49-F238E27FC236}">
                  <a16:creationId xmlns:a16="http://schemas.microsoft.com/office/drawing/2014/main" xmlns="" id="{E928C30B-2F93-9417-D1D2-DB0F05B436E0}"/>
                </a:ext>
              </a:extLst>
            </p:cNvPr>
            <p:cNvSpPr txBox="1"/>
            <p:nvPr/>
          </p:nvSpPr>
          <p:spPr>
            <a:xfrm>
              <a:off x="4953000" y="2857500"/>
              <a:ext cx="6781800"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err="1">
                  <a:solidFill>
                    <a:srgbClr val="000000"/>
                  </a:solidFill>
                  <a:latin typeface="Calibri" panose="020F0502020204030204" pitchFamily="34" charset="0"/>
                  <a:cs typeface="Calibri" panose="020F0502020204030204" pitchFamily="34" charset="0"/>
                </a:rPr>
                <a:t>Kể</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tên</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một</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số</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hoạt</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động</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của</a:t>
              </a:r>
              <a:r>
                <a:rPr lang="en-US" sz="6600" b="1" dirty="0">
                  <a:solidFill>
                    <a:srgbClr val="000000"/>
                  </a:solidFill>
                  <a:latin typeface="Calibri" panose="020F0502020204030204" pitchFamily="34" charset="0"/>
                  <a:cs typeface="Calibri" panose="020F0502020204030204" pitchFamily="34" charset="0"/>
                </a:rPr>
                <a:t> con </a:t>
              </a:r>
              <a:r>
                <a:rPr lang="en-US" sz="6600" b="1" dirty="0" err="1">
                  <a:solidFill>
                    <a:srgbClr val="000000"/>
                  </a:solidFill>
                  <a:latin typeface="Calibri" panose="020F0502020204030204" pitchFamily="34" charset="0"/>
                  <a:cs typeface="Calibri" panose="020F0502020204030204" pitchFamily="34" charset="0"/>
                </a:rPr>
                <a:t>người</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làm</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gia</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tăng</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xói</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mòn</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đất</a:t>
              </a:r>
              <a:r>
                <a:rPr lang="en-US" sz="6600" b="1" dirty="0">
                  <a:solidFill>
                    <a:srgbClr val="000000"/>
                  </a:solidFill>
                  <a:latin typeface="Calibri" panose="020F0502020204030204" pitchFamily="34" charset="0"/>
                  <a:cs typeface="Calibri" panose="020F0502020204030204" pitchFamily="34" charset="0"/>
                </a:rPr>
                <a:t>.</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1832581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4" name="Group 4"/>
          <p:cNvGrpSpPr/>
          <p:nvPr/>
        </p:nvGrpSpPr>
        <p:grpSpPr>
          <a:xfrm>
            <a:off x="1028700" y="798192"/>
            <a:ext cx="7822483" cy="8690616"/>
            <a:chOff x="0" y="0"/>
            <a:chExt cx="3622507" cy="4024530"/>
          </a:xfrm>
        </p:grpSpPr>
        <p:sp>
          <p:nvSpPr>
            <p:cNvPr id="5" name="Freeform 5"/>
            <p:cNvSpPr/>
            <p:nvPr/>
          </p:nvSpPr>
          <p:spPr>
            <a:xfrm>
              <a:off x="80010" y="80010"/>
              <a:ext cx="3529798" cy="3931820"/>
            </a:xfrm>
            <a:custGeom>
              <a:avLst/>
              <a:gdLst/>
              <a:ahLst/>
              <a:cxnLst/>
              <a:rect l="l" t="t" r="r" b="b"/>
              <a:pathLst>
                <a:path w="3529798" h="3931820">
                  <a:moveTo>
                    <a:pt x="0" y="3877210"/>
                  </a:moveTo>
                  <a:lnTo>
                    <a:pt x="0" y="3931820"/>
                  </a:lnTo>
                  <a:lnTo>
                    <a:pt x="3529798" y="3931820"/>
                  </a:lnTo>
                  <a:lnTo>
                    <a:pt x="3529798" y="0"/>
                  </a:lnTo>
                  <a:lnTo>
                    <a:pt x="3475187" y="0"/>
                  </a:lnTo>
                  <a:lnTo>
                    <a:pt x="3475187" y="3877210"/>
                  </a:lnTo>
                  <a:close/>
                </a:path>
              </a:pathLst>
            </a:custGeom>
            <a:solidFill>
              <a:srgbClr val="F58634"/>
            </a:solidFill>
          </p:spPr>
        </p:sp>
        <p:sp>
          <p:nvSpPr>
            <p:cNvPr id="6" name="Freeform 6"/>
            <p:cNvSpPr/>
            <p:nvPr/>
          </p:nvSpPr>
          <p:spPr>
            <a:xfrm>
              <a:off x="67310" y="67310"/>
              <a:ext cx="3555198" cy="3957220"/>
            </a:xfrm>
            <a:custGeom>
              <a:avLst/>
              <a:gdLst/>
              <a:ahLst/>
              <a:cxnLst/>
              <a:rect l="l" t="t" r="r" b="b"/>
              <a:pathLst>
                <a:path w="3555198" h="3957220">
                  <a:moveTo>
                    <a:pt x="3487887" y="0"/>
                  </a:moveTo>
                  <a:lnTo>
                    <a:pt x="3487887" y="12700"/>
                  </a:lnTo>
                  <a:lnTo>
                    <a:pt x="3542498" y="12700"/>
                  </a:lnTo>
                  <a:lnTo>
                    <a:pt x="3542498" y="3944520"/>
                  </a:lnTo>
                  <a:lnTo>
                    <a:pt x="12700" y="3944520"/>
                  </a:lnTo>
                  <a:lnTo>
                    <a:pt x="12700" y="3889910"/>
                  </a:lnTo>
                  <a:lnTo>
                    <a:pt x="0" y="3889910"/>
                  </a:lnTo>
                  <a:lnTo>
                    <a:pt x="0" y="3957220"/>
                  </a:lnTo>
                  <a:lnTo>
                    <a:pt x="3555198" y="3957220"/>
                  </a:lnTo>
                  <a:lnTo>
                    <a:pt x="3555198" y="0"/>
                  </a:lnTo>
                  <a:close/>
                </a:path>
              </a:pathLst>
            </a:custGeom>
            <a:solidFill>
              <a:srgbClr val="2B262E"/>
            </a:solidFill>
          </p:spPr>
        </p:sp>
        <p:sp>
          <p:nvSpPr>
            <p:cNvPr id="7" name="Freeform 7"/>
            <p:cNvSpPr/>
            <p:nvPr/>
          </p:nvSpPr>
          <p:spPr>
            <a:xfrm>
              <a:off x="12700" y="12700"/>
              <a:ext cx="3529797" cy="3931820"/>
            </a:xfrm>
            <a:custGeom>
              <a:avLst/>
              <a:gdLst/>
              <a:ahLst/>
              <a:cxnLst/>
              <a:rect l="l" t="t" r="r" b="b"/>
              <a:pathLst>
                <a:path w="3529797" h="3931820">
                  <a:moveTo>
                    <a:pt x="0" y="0"/>
                  </a:moveTo>
                  <a:lnTo>
                    <a:pt x="3529797" y="0"/>
                  </a:lnTo>
                  <a:lnTo>
                    <a:pt x="3529797" y="3931820"/>
                  </a:lnTo>
                  <a:lnTo>
                    <a:pt x="0" y="3931820"/>
                  </a:lnTo>
                  <a:close/>
                </a:path>
              </a:pathLst>
            </a:custGeom>
            <a:solidFill>
              <a:srgbClr val="FFFFFF"/>
            </a:solidFill>
          </p:spPr>
        </p:sp>
        <p:sp>
          <p:nvSpPr>
            <p:cNvPr id="8" name="Freeform 8"/>
            <p:cNvSpPr/>
            <p:nvPr/>
          </p:nvSpPr>
          <p:spPr>
            <a:xfrm>
              <a:off x="0" y="0"/>
              <a:ext cx="3555198" cy="3957220"/>
            </a:xfrm>
            <a:custGeom>
              <a:avLst/>
              <a:gdLst/>
              <a:ahLst/>
              <a:cxnLst/>
              <a:rect l="l" t="t" r="r" b="b"/>
              <a:pathLst>
                <a:path w="3555198" h="3957220">
                  <a:moveTo>
                    <a:pt x="80010" y="3957220"/>
                  </a:moveTo>
                  <a:lnTo>
                    <a:pt x="3555198" y="3957220"/>
                  </a:lnTo>
                  <a:lnTo>
                    <a:pt x="3555198" y="80010"/>
                  </a:lnTo>
                  <a:lnTo>
                    <a:pt x="3555198" y="67310"/>
                  </a:lnTo>
                  <a:lnTo>
                    <a:pt x="3555198" y="0"/>
                  </a:lnTo>
                  <a:lnTo>
                    <a:pt x="0" y="0"/>
                  </a:lnTo>
                  <a:lnTo>
                    <a:pt x="0" y="3957220"/>
                  </a:lnTo>
                  <a:lnTo>
                    <a:pt x="67310" y="3957220"/>
                  </a:lnTo>
                  <a:lnTo>
                    <a:pt x="80010" y="3957220"/>
                  </a:lnTo>
                  <a:close/>
                  <a:moveTo>
                    <a:pt x="12700" y="12700"/>
                  </a:moveTo>
                  <a:lnTo>
                    <a:pt x="3542497" y="12700"/>
                  </a:lnTo>
                  <a:lnTo>
                    <a:pt x="3542497" y="3944520"/>
                  </a:lnTo>
                  <a:lnTo>
                    <a:pt x="12700" y="3944520"/>
                  </a:lnTo>
                  <a:lnTo>
                    <a:pt x="12700" y="12700"/>
                  </a:lnTo>
                  <a:close/>
                </a:path>
              </a:pathLst>
            </a:custGeom>
            <a:solidFill>
              <a:srgbClr val="2B262E"/>
            </a:solidFill>
          </p:spPr>
        </p:sp>
      </p:grpSp>
      <p:grpSp>
        <p:nvGrpSpPr>
          <p:cNvPr id="20" name="Group 20"/>
          <p:cNvGrpSpPr/>
          <p:nvPr/>
        </p:nvGrpSpPr>
        <p:grpSpPr>
          <a:xfrm rot="-5400000">
            <a:off x="1447800" y="7048500"/>
            <a:ext cx="899887" cy="899887"/>
            <a:chOff x="0" y="0"/>
            <a:chExt cx="1199850" cy="1199850"/>
          </a:xfrm>
        </p:grpSpPr>
        <p:sp>
          <p:nvSpPr>
            <p:cNvPr id="21" name="AutoShape 21"/>
            <p:cNvSpPr/>
            <p:nvPr/>
          </p:nvSpPr>
          <p:spPr>
            <a:xfrm>
              <a:off x="0" y="0"/>
              <a:ext cx="1199850" cy="0"/>
            </a:xfrm>
            <a:prstGeom prst="line">
              <a:avLst/>
            </a:prstGeom>
            <a:ln w="38100" cap="flat">
              <a:solidFill>
                <a:srgbClr val="000000"/>
              </a:solidFill>
              <a:prstDash val="solid"/>
              <a:headEnd type="none" w="sm" len="sm"/>
              <a:tailEnd type="none" w="sm" len="sm"/>
            </a:ln>
          </p:spPr>
        </p:sp>
        <p:sp>
          <p:nvSpPr>
            <p:cNvPr id="22" name="AutoShape 22"/>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3" name="Group 23"/>
          <p:cNvGrpSpPr/>
          <p:nvPr/>
        </p:nvGrpSpPr>
        <p:grpSpPr>
          <a:xfrm>
            <a:off x="1447800" y="1957464"/>
            <a:ext cx="899887" cy="899887"/>
            <a:chOff x="0" y="0"/>
            <a:chExt cx="1199850" cy="1199850"/>
          </a:xfrm>
        </p:grpSpPr>
        <p:sp>
          <p:nvSpPr>
            <p:cNvPr id="24" name="AutoShape 24"/>
            <p:cNvSpPr/>
            <p:nvPr/>
          </p:nvSpPr>
          <p:spPr>
            <a:xfrm>
              <a:off x="0" y="0"/>
              <a:ext cx="1199850" cy="0"/>
            </a:xfrm>
            <a:prstGeom prst="line">
              <a:avLst/>
            </a:prstGeom>
            <a:ln w="38100" cap="flat">
              <a:solidFill>
                <a:srgbClr val="000000"/>
              </a:solidFill>
              <a:prstDash val="solid"/>
              <a:headEnd type="none" w="sm" len="sm"/>
              <a:tailEnd type="none" w="sm" len="sm"/>
            </a:ln>
          </p:spPr>
        </p:sp>
        <p:sp>
          <p:nvSpPr>
            <p:cNvPr id="25" name="AutoShape 25"/>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6" name="Group 26"/>
          <p:cNvGrpSpPr/>
          <p:nvPr/>
        </p:nvGrpSpPr>
        <p:grpSpPr>
          <a:xfrm rot="5400000">
            <a:off x="7694059" y="1957464"/>
            <a:ext cx="899887" cy="899887"/>
            <a:chOff x="0" y="0"/>
            <a:chExt cx="1199850" cy="1199850"/>
          </a:xfrm>
        </p:grpSpPr>
        <p:sp>
          <p:nvSpPr>
            <p:cNvPr id="27" name="AutoShape 27"/>
            <p:cNvSpPr/>
            <p:nvPr/>
          </p:nvSpPr>
          <p:spPr>
            <a:xfrm>
              <a:off x="0" y="0"/>
              <a:ext cx="1199850" cy="0"/>
            </a:xfrm>
            <a:prstGeom prst="line">
              <a:avLst/>
            </a:prstGeom>
            <a:ln w="38100" cap="flat">
              <a:solidFill>
                <a:srgbClr val="000000"/>
              </a:solidFill>
              <a:prstDash val="solid"/>
              <a:headEnd type="none" w="sm" len="sm"/>
              <a:tailEnd type="none" w="sm" len="sm"/>
            </a:ln>
          </p:spPr>
        </p:sp>
        <p:sp>
          <p:nvSpPr>
            <p:cNvPr id="28" name="AutoShape 28"/>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9" name="Group 29"/>
          <p:cNvGrpSpPr/>
          <p:nvPr/>
        </p:nvGrpSpPr>
        <p:grpSpPr>
          <a:xfrm>
            <a:off x="1623000" y="2155280"/>
            <a:ext cx="6787500" cy="5593082"/>
            <a:chOff x="0" y="0"/>
            <a:chExt cx="33376791" cy="27503373"/>
          </a:xfrm>
        </p:grpSpPr>
        <p:sp>
          <p:nvSpPr>
            <p:cNvPr id="30" name="Freeform 30"/>
            <p:cNvSpPr/>
            <p:nvPr/>
          </p:nvSpPr>
          <p:spPr>
            <a:xfrm>
              <a:off x="72390" y="72390"/>
              <a:ext cx="33232011" cy="27358593"/>
            </a:xfrm>
            <a:custGeom>
              <a:avLst/>
              <a:gdLst/>
              <a:ahLst/>
              <a:cxnLst/>
              <a:rect l="l" t="t" r="r" b="b"/>
              <a:pathLst>
                <a:path w="33232011" h="27358593">
                  <a:moveTo>
                    <a:pt x="0" y="0"/>
                  </a:moveTo>
                  <a:lnTo>
                    <a:pt x="33232011" y="0"/>
                  </a:lnTo>
                  <a:lnTo>
                    <a:pt x="33232011" y="27358593"/>
                  </a:lnTo>
                  <a:lnTo>
                    <a:pt x="0" y="27358593"/>
                  </a:lnTo>
                  <a:lnTo>
                    <a:pt x="0" y="0"/>
                  </a:lnTo>
                  <a:close/>
                </a:path>
              </a:pathLst>
            </a:custGeom>
            <a:solidFill>
              <a:srgbClr val="D6C3FF"/>
            </a:solidFill>
          </p:spPr>
        </p:sp>
        <p:sp>
          <p:nvSpPr>
            <p:cNvPr id="31" name="Freeform 31"/>
            <p:cNvSpPr/>
            <p:nvPr/>
          </p:nvSpPr>
          <p:spPr>
            <a:xfrm>
              <a:off x="0" y="0"/>
              <a:ext cx="33376791" cy="27503372"/>
            </a:xfrm>
            <a:custGeom>
              <a:avLst/>
              <a:gdLst/>
              <a:ahLst/>
              <a:cxnLst/>
              <a:rect l="l" t="t" r="r" b="b"/>
              <a:pathLst>
                <a:path w="33376791" h="27503372">
                  <a:moveTo>
                    <a:pt x="33232012" y="27358594"/>
                  </a:moveTo>
                  <a:lnTo>
                    <a:pt x="33376791" y="27358594"/>
                  </a:lnTo>
                  <a:lnTo>
                    <a:pt x="33376791" y="27503372"/>
                  </a:lnTo>
                  <a:lnTo>
                    <a:pt x="33232012" y="27503372"/>
                  </a:lnTo>
                  <a:lnTo>
                    <a:pt x="33232012" y="27358594"/>
                  </a:lnTo>
                  <a:close/>
                  <a:moveTo>
                    <a:pt x="0" y="144780"/>
                  </a:moveTo>
                  <a:lnTo>
                    <a:pt x="144780" y="144780"/>
                  </a:lnTo>
                  <a:lnTo>
                    <a:pt x="144780" y="27358594"/>
                  </a:lnTo>
                  <a:lnTo>
                    <a:pt x="0" y="27358594"/>
                  </a:lnTo>
                  <a:lnTo>
                    <a:pt x="0" y="144780"/>
                  </a:lnTo>
                  <a:close/>
                  <a:moveTo>
                    <a:pt x="0" y="27358594"/>
                  </a:moveTo>
                  <a:lnTo>
                    <a:pt x="144780" y="27358594"/>
                  </a:lnTo>
                  <a:lnTo>
                    <a:pt x="144780" y="27503372"/>
                  </a:lnTo>
                  <a:lnTo>
                    <a:pt x="0" y="27503372"/>
                  </a:lnTo>
                  <a:lnTo>
                    <a:pt x="0" y="27358594"/>
                  </a:lnTo>
                  <a:close/>
                  <a:moveTo>
                    <a:pt x="33232012" y="144780"/>
                  </a:moveTo>
                  <a:lnTo>
                    <a:pt x="33376791" y="144780"/>
                  </a:lnTo>
                  <a:lnTo>
                    <a:pt x="33376791" y="27358594"/>
                  </a:lnTo>
                  <a:lnTo>
                    <a:pt x="33232012" y="27358594"/>
                  </a:lnTo>
                  <a:lnTo>
                    <a:pt x="33232012" y="144780"/>
                  </a:lnTo>
                  <a:close/>
                  <a:moveTo>
                    <a:pt x="144780" y="27358594"/>
                  </a:moveTo>
                  <a:lnTo>
                    <a:pt x="33232012" y="27358594"/>
                  </a:lnTo>
                  <a:lnTo>
                    <a:pt x="33232012" y="27503372"/>
                  </a:lnTo>
                  <a:lnTo>
                    <a:pt x="144780" y="27503372"/>
                  </a:lnTo>
                  <a:lnTo>
                    <a:pt x="144780" y="27358594"/>
                  </a:lnTo>
                  <a:close/>
                  <a:moveTo>
                    <a:pt x="33232012" y="0"/>
                  </a:moveTo>
                  <a:lnTo>
                    <a:pt x="33376791" y="0"/>
                  </a:lnTo>
                  <a:lnTo>
                    <a:pt x="33376791" y="144780"/>
                  </a:lnTo>
                  <a:lnTo>
                    <a:pt x="33232012" y="144780"/>
                  </a:lnTo>
                  <a:lnTo>
                    <a:pt x="33232012" y="0"/>
                  </a:lnTo>
                  <a:close/>
                  <a:moveTo>
                    <a:pt x="0" y="0"/>
                  </a:moveTo>
                  <a:lnTo>
                    <a:pt x="144780" y="0"/>
                  </a:lnTo>
                  <a:lnTo>
                    <a:pt x="144780" y="144780"/>
                  </a:lnTo>
                  <a:lnTo>
                    <a:pt x="0" y="144780"/>
                  </a:lnTo>
                  <a:lnTo>
                    <a:pt x="0" y="0"/>
                  </a:lnTo>
                  <a:close/>
                  <a:moveTo>
                    <a:pt x="144780" y="0"/>
                  </a:moveTo>
                  <a:lnTo>
                    <a:pt x="33232012" y="0"/>
                  </a:lnTo>
                  <a:lnTo>
                    <a:pt x="33232012" y="144780"/>
                  </a:lnTo>
                  <a:lnTo>
                    <a:pt x="144780" y="144780"/>
                  </a:lnTo>
                  <a:lnTo>
                    <a:pt x="144780" y="0"/>
                  </a:lnTo>
                  <a:close/>
                </a:path>
              </a:pathLst>
            </a:custGeom>
            <a:solidFill>
              <a:srgbClr val="2B262E"/>
            </a:solidFill>
          </p:spPr>
        </p:sp>
      </p:grpSp>
      <p:grpSp>
        <p:nvGrpSpPr>
          <p:cNvPr id="32" name="Group 32"/>
          <p:cNvGrpSpPr/>
          <p:nvPr/>
        </p:nvGrpSpPr>
        <p:grpSpPr>
          <a:xfrm>
            <a:off x="7694059" y="7048500"/>
            <a:ext cx="899887" cy="899887"/>
            <a:chOff x="0" y="0"/>
            <a:chExt cx="1199850" cy="1199850"/>
          </a:xfrm>
        </p:grpSpPr>
        <p:sp>
          <p:nvSpPr>
            <p:cNvPr id="33" name="AutoShape 33"/>
            <p:cNvSpPr/>
            <p:nvPr/>
          </p:nvSpPr>
          <p:spPr>
            <a:xfrm rot="-10800000">
              <a:off x="0" y="1161750"/>
              <a:ext cx="1199850" cy="0"/>
            </a:xfrm>
            <a:prstGeom prst="line">
              <a:avLst/>
            </a:prstGeom>
            <a:ln w="38100" cap="flat">
              <a:solidFill>
                <a:srgbClr val="000000"/>
              </a:solidFill>
              <a:prstDash val="solid"/>
              <a:headEnd type="none" w="sm" len="sm"/>
              <a:tailEnd type="none" w="sm" len="sm"/>
            </a:ln>
          </p:spPr>
        </p:sp>
        <p:sp>
          <p:nvSpPr>
            <p:cNvPr id="34" name="AutoShape 34"/>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sp>
        <p:nvSpPr>
          <p:cNvPr id="36" name="TextBox 36"/>
          <p:cNvSpPr txBox="1"/>
          <p:nvPr/>
        </p:nvSpPr>
        <p:spPr>
          <a:xfrm>
            <a:off x="2057400" y="2400300"/>
            <a:ext cx="5918513" cy="4985980"/>
          </a:xfrm>
          <a:prstGeom prst="rect">
            <a:avLst/>
          </a:prstGeom>
        </p:spPr>
        <p:txBody>
          <a:bodyPr lIns="0" tIns="0" rIns="0" bIns="0" rtlCol="0" anchor="t">
            <a:spAutoFit/>
          </a:bodyPr>
          <a:lstStyle/>
          <a:p>
            <a:pPr marL="0" lvl="0" indent="0" algn="ctr">
              <a:spcBef>
                <a:spcPct val="0"/>
              </a:spcBef>
            </a:pPr>
            <a:r>
              <a:rPr lang="en-US" sz="5400" dirty="0" err="1">
                <a:solidFill>
                  <a:srgbClr val="000000"/>
                </a:solidFill>
                <a:latin typeface="Muli"/>
              </a:rPr>
              <a:t>Khai</a:t>
            </a:r>
            <a:r>
              <a:rPr lang="en-US" sz="5400" dirty="0">
                <a:solidFill>
                  <a:srgbClr val="000000"/>
                </a:solidFill>
                <a:latin typeface="Muli"/>
              </a:rPr>
              <a:t> </a:t>
            </a:r>
            <a:r>
              <a:rPr lang="en-US" sz="5400" dirty="0" err="1">
                <a:solidFill>
                  <a:srgbClr val="000000"/>
                </a:solidFill>
                <a:latin typeface="Muli"/>
              </a:rPr>
              <a:t>thác</a:t>
            </a:r>
            <a:r>
              <a:rPr lang="en-US" sz="5400" dirty="0">
                <a:solidFill>
                  <a:srgbClr val="000000"/>
                </a:solidFill>
                <a:latin typeface="Muli"/>
              </a:rPr>
              <a:t> </a:t>
            </a:r>
            <a:r>
              <a:rPr lang="en-US" sz="5400" dirty="0" err="1">
                <a:solidFill>
                  <a:srgbClr val="000000"/>
                </a:solidFill>
                <a:latin typeface="Muli"/>
              </a:rPr>
              <a:t>đất</a:t>
            </a:r>
            <a:r>
              <a:rPr lang="en-US" sz="5400" dirty="0">
                <a:solidFill>
                  <a:srgbClr val="000000"/>
                </a:solidFill>
                <a:latin typeface="Muli"/>
              </a:rPr>
              <a:t> </a:t>
            </a:r>
            <a:r>
              <a:rPr lang="en-US" sz="5400" dirty="0" err="1">
                <a:solidFill>
                  <a:srgbClr val="000000"/>
                </a:solidFill>
                <a:latin typeface="Muli"/>
              </a:rPr>
              <a:t>quá</a:t>
            </a:r>
            <a:r>
              <a:rPr lang="en-US" sz="5400" dirty="0">
                <a:solidFill>
                  <a:srgbClr val="000000"/>
                </a:solidFill>
                <a:latin typeface="Muli"/>
              </a:rPr>
              <a:t> </a:t>
            </a:r>
            <a:r>
              <a:rPr lang="en-US" sz="5400" dirty="0" err="1">
                <a:solidFill>
                  <a:srgbClr val="000000"/>
                </a:solidFill>
                <a:latin typeface="Muli"/>
              </a:rPr>
              <a:t>mức</a:t>
            </a:r>
            <a:r>
              <a:rPr lang="en-US" sz="5400" dirty="0">
                <a:solidFill>
                  <a:srgbClr val="000000"/>
                </a:solidFill>
                <a:latin typeface="Muli"/>
              </a:rPr>
              <a:t> </a:t>
            </a:r>
            <a:r>
              <a:rPr lang="en-US" sz="5400" dirty="0" err="1">
                <a:solidFill>
                  <a:srgbClr val="000000"/>
                </a:solidFill>
                <a:latin typeface="Muli"/>
              </a:rPr>
              <a:t>cho</a:t>
            </a:r>
            <a:r>
              <a:rPr lang="en-US" sz="5400" dirty="0">
                <a:solidFill>
                  <a:srgbClr val="000000"/>
                </a:solidFill>
                <a:latin typeface="Muli"/>
              </a:rPr>
              <a:t> </a:t>
            </a:r>
            <a:r>
              <a:rPr lang="en-US" sz="5400" dirty="0" err="1">
                <a:solidFill>
                  <a:srgbClr val="000000"/>
                </a:solidFill>
                <a:latin typeface="Muli"/>
              </a:rPr>
              <a:t>phép</a:t>
            </a:r>
            <a:r>
              <a:rPr lang="en-US" sz="5400" dirty="0">
                <a:solidFill>
                  <a:srgbClr val="000000"/>
                </a:solidFill>
                <a:latin typeface="Muli"/>
              </a:rPr>
              <a:t>, </a:t>
            </a:r>
            <a:r>
              <a:rPr lang="en-US" sz="5400" dirty="0" err="1">
                <a:solidFill>
                  <a:srgbClr val="000000"/>
                </a:solidFill>
                <a:latin typeface="Muli"/>
              </a:rPr>
              <a:t>không</a:t>
            </a:r>
            <a:r>
              <a:rPr lang="en-US" sz="5400" dirty="0">
                <a:solidFill>
                  <a:srgbClr val="000000"/>
                </a:solidFill>
                <a:latin typeface="Muli"/>
              </a:rPr>
              <a:t> </a:t>
            </a:r>
            <a:r>
              <a:rPr lang="en-US" sz="5400" dirty="0" err="1">
                <a:solidFill>
                  <a:srgbClr val="000000"/>
                </a:solidFill>
                <a:latin typeface="Muli"/>
              </a:rPr>
              <a:t>cải</a:t>
            </a:r>
            <a:r>
              <a:rPr lang="en-US" sz="5400" dirty="0">
                <a:solidFill>
                  <a:srgbClr val="000000"/>
                </a:solidFill>
                <a:latin typeface="Muli"/>
              </a:rPr>
              <a:t> </a:t>
            </a:r>
            <a:r>
              <a:rPr lang="en-US" sz="5400" dirty="0" err="1">
                <a:solidFill>
                  <a:srgbClr val="000000"/>
                </a:solidFill>
                <a:latin typeface="Muli"/>
              </a:rPr>
              <a:t>tạo</a:t>
            </a:r>
            <a:r>
              <a:rPr lang="en-US" sz="5400" dirty="0">
                <a:solidFill>
                  <a:srgbClr val="000000"/>
                </a:solidFill>
                <a:latin typeface="Muli"/>
              </a:rPr>
              <a:t> </a:t>
            </a:r>
            <a:r>
              <a:rPr lang="en-US" sz="5400" dirty="0" err="1">
                <a:solidFill>
                  <a:srgbClr val="000000"/>
                </a:solidFill>
                <a:latin typeface="Muli"/>
              </a:rPr>
              <a:t>đất</a:t>
            </a:r>
            <a:r>
              <a:rPr lang="en-US" sz="5400" dirty="0">
                <a:solidFill>
                  <a:srgbClr val="000000"/>
                </a:solidFill>
                <a:latin typeface="Muli"/>
              </a:rPr>
              <a:t>; </a:t>
            </a:r>
            <a:r>
              <a:rPr lang="en-US" sz="5400" dirty="0" err="1">
                <a:solidFill>
                  <a:srgbClr val="000000"/>
                </a:solidFill>
                <a:latin typeface="Muli"/>
              </a:rPr>
              <a:t>làm</a:t>
            </a:r>
            <a:r>
              <a:rPr lang="en-US" sz="5400" dirty="0">
                <a:solidFill>
                  <a:srgbClr val="000000"/>
                </a:solidFill>
                <a:latin typeface="Muli"/>
              </a:rPr>
              <a:t> </a:t>
            </a:r>
            <a:r>
              <a:rPr lang="en-US" sz="5400" dirty="0" err="1">
                <a:solidFill>
                  <a:srgbClr val="000000"/>
                </a:solidFill>
                <a:latin typeface="Muli"/>
              </a:rPr>
              <a:t>mất</a:t>
            </a:r>
            <a:r>
              <a:rPr lang="en-US" sz="5400" dirty="0">
                <a:solidFill>
                  <a:srgbClr val="000000"/>
                </a:solidFill>
                <a:latin typeface="Muli"/>
              </a:rPr>
              <a:t> </a:t>
            </a:r>
            <a:r>
              <a:rPr lang="en-US" sz="5400" dirty="0" err="1">
                <a:solidFill>
                  <a:srgbClr val="000000"/>
                </a:solidFill>
                <a:latin typeface="Muli"/>
              </a:rPr>
              <a:t>lớp</a:t>
            </a:r>
            <a:r>
              <a:rPr lang="en-US" sz="5400" dirty="0">
                <a:solidFill>
                  <a:srgbClr val="000000"/>
                </a:solidFill>
                <a:latin typeface="Muli"/>
              </a:rPr>
              <a:t> </a:t>
            </a:r>
            <a:r>
              <a:rPr lang="en-US" sz="5400" dirty="0" err="1">
                <a:solidFill>
                  <a:srgbClr val="000000"/>
                </a:solidFill>
                <a:latin typeface="Muli"/>
              </a:rPr>
              <a:t>đất</a:t>
            </a:r>
            <a:r>
              <a:rPr lang="en-US" sz="5400" dirty="0">
                <a:solidFill>
                  <a:srgbClr val="000000"/>
                </a:solidFill>
                <a:latin typeface="Muli"/>
              </a:rPr>
              <a:t> </a:t>
            </a:r>
            <a:r>
              <a:rPr lang="en-US" sz="5400" dirty="0" err="1">
                <a:solidFill>
                  <a:srgbClr val="000000"/>
                </a:solidFill>
                <a:latin typeface="Muli"/>
              </a:rPr>
              <a:t>che</a:t>
            </a:r>
            <a:r>
              <a:rPr lang="en-US" sz="5400" dirty="0">
                <a:solidFill>
                  <a:srgbClr val="000000"/>
                </a:solidFill>
                <a:latin typeface="Muli"/>
              </a:rPr>
              <a:t> </a:t>
            </a:r>
            <a:r>
              <a:rPr lang="en-US" sz="5400" dirty="0" err="1">
                <a:solidFill>
                  <a:srgbClr val="000000"/>
                </a:solidFill>
                <a:latin typeface="Muli"/>
              </a:rPr>
              <a:t>phủ</a:t>
            </a:r>
            <a:r>
              <a:rPr lang="en-US" sz="5400" dirty="0">
                <a:solidFill>
                  <a:srgbClr val="000000"/>
                </a:solidFill>
                <a:latin typeface="Muli"/>
              </a:rPr>
              <a:t> </a:t>
            </a:r>
            <a:r>
              <a:rPr lang="en-US" sz="5400" dirty="0" err="1">
                <a:solidFill>
                  <a:srgbClr val="000000"/>
                </a:solidFill>
                <a:latin typeface="Muli"/>
              </a:rPr>
              <a:t>trên</a:t>
            </a:r>
            <a:r>
              <a:rPr lang="en-US" sz="5400" dirty="0">
                <a:solidFill>
                  <a:srgbClr val="000000"/>
                </a:solidFill>
                <a:latin typeface="Muli"/>
              </a:rPr>
              <a:t> </a:t>
            </a:r>
            <a:r>
              <a:rPr lang="en-US" sz="5400" dirty="0" err="1">
                <a:solidFill>
                  <a:srgbClr val="000000"/>
                </a:solidFill>
                <a:latin typeface="Muli"/>
              </a:rPr>
              <a:t>bề</a:t>
            </a:r>
            <a:r>
              <a:rPr lang="en-US" sz="5400" dirty="0">
                <a:solidFill>
                  <a:srgbClr val="000000"/>
                </a:solidFill>
                <a:latin typeface="Muli"/>
              </a:rPr>
              <a:t> </a:t>
            </a:r>
            <a:r>
              <a:rPr lang="en-US" sz="5400" dirty="0" err="1">
                <a:solidFill>
                  <a:srgbClr val="000000"/>
                </a:solidFill>
                <a:latin typeface="Muli"/>
              </a:rPr>
              <a:t>mặt</a:t>
            </a:r>
            <a:r>
              <a:rPr lang="en-US" sz="5400" dirty="0">
                <a:solidFill>
                  <a:srgbClr val="000000"/>
                </a:solidFill>
                <a:latin typeface="Muli"/>
              </a:rPr>
              <a:t> </a:t>
            </a:r>
            <a:r>
              <a:rPr lang="en-US" sz="5400" dirty="0" err="1">
                <a:solidFill>
                  <a:srgbClr val="000000"/>
                </a:solidFill>
                <a:latin typeface="Muli"/>
              </a:rPr>
              <a:t>đất</a:t>
            </a:r>
            <a:r>
              <a:rPr lang="en-US" sz="5400" dirty="0">
                <a:solidFill>
                  <a:srgbClr val="000000"/>
                </a:solidFill>
                <a:latin typeface="Muli"/>
              </a:rPr>
              <a:t>,....</a:t>
            </a:r>
          </a:p>
        </p:txBody>
      </p:sp>
      <p:pic>
        <p:nvPicPr>
          <p:cNvPr id="1026" name="Picture 2" descr="Mức xử phạt khai thác đất trái phép là bao nhiêu năm 2023?">
            <a:extLst>
              <a:ext uri="{FF2B5EF4-FFF2-40B4-BE49-F238E27FC236}">
                <a16:creationId xmlns:a16="http://schemas.microsoft.com/office/drawing/2014/main" xmlns="" id="{2802DD67-5544-C546-89B6-E38AE57D48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27740">
            <a:off x="9774203" y="602216"/>
            <a:ext cx="7722973"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Thế nào là khai thác khoáng sản trái phép?">
            <a:extLst>
              <a:ext uri="{FF2B5EF4-FFF2-40B4-BE49-F238E27FC236}">
                <a16:creationId xmlns:a16="http://schemas.microsoft.com/office/drawing/2014/main" xmlns="" id="{16434719-2EE6-6358-E400-A189E8882B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11972">
            <a:off x="10044514" y="5475026"/>
            <a:ext cx="7540305" cy="39586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down)">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 name="Graphic 4">
            <a:extLst>
              <a:ext uri="{FF2B5EF4-FFF2-40B4-BE49-F238E27FC236}">
                <a16:creationId xmlns:a16="http://schemas.microsoft.com/office/drawing/2014/main" xmlns="" id="{59FDB333-6BF0-3463-1487-D9B447FDD73A}"/>
              </a:ext>
            </a:extLst>
          </p:cNvPr>
          <p:cNvGrpSpPr/>
          <p:nvPr/>
        </p:nvGrpSpPr>
        <p:grpSpPr>
          <a:xfrm>
            <a:off x="4800600" y="495300"/>
            <a:ext cx="11049000" cy="4114800"/>
            <a:chOff x="5610688" y="1031736"/>
            <a:chExt cx="5879305" cy="3980523"/>
          </a:xfrm>
        </p:grpSpPr>
        <p:sp>
          <p:nvSpPr>
            <p:cNvPr id="10" name="Freeform: Shape 9">
              <a:extLst>
                <a:ext uri="{FF2B5EF4-FFF2-40B4-BE49-F238E27FC236}">
                  <a16:creationId xmlns:a16="http://schemas.microsoft.com/office/drawing/2014/main" xmlns="" id="{68D0DB1C-F6B4-A335-D98A-6CF184A622A1}"/>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 name="Freeform: Shape 10">
              <a:extLst>
                <a:ext uri="{FF2B5EF4-FFF2-40B4-BE49-F238E27FC236}">
                  <a16:creationId xmlns:a16="http://schemas.microsoft.com/office/drawing/2014/main" xmlns="" id="{818D6775-845E-8FE8-194A-AECED76CD40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2" name="Graphic 4">
              <a:extLst>
                <a:ext uri="{FF2B5EF4-FFF2-40B4-BE49-F238E27FC236}">
                  <a16:creationId xmlns:a16="http://schemas.microsoft.com/office/drawing/2014/main" xmlns="" id="{CD0B7B75-19F9-48A1-E8E6-3A38A6F6A611}"/>
                </a:ext>
              </a:extLst>
            </p:cNvPr>
            <p:cNvGrpSpPr/>
            <p:nvPr/>
          </p:nvGrpSpPr>
          <p:grpSpPr>
            <a:xfrm>
              <a:off x="5610688" y="1031736"/>
              <a:ext cx="5879305" cy="3980523"/>
              <a:chOff x="5610688" y="1031736"/>
              <a:chExt cx="5879305" cy="3980523"/>
            </a:xfrm>
            <a:solidFill>
              <a:srgbClr val="1A1A1A"/>
            </a:solidFill>
          </p:grpSpPr>
          <p:sp>
            <p:nvSpPr>
              <p:cNvPr id="13" name="Freeform: Shape 12">
                <a:extLst>
                  <a:ext uri="{FF2B5EF4-FFF2-40B4-BE49-F238E27FC236}">
                    <a16:creationId xmlns:a16="http://schemas.microsoft.com/office/drawing/2014/main" xmlns="" id="{2FFE23AB-80C1-0120-A38B-40408A5C8BAB}"/>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4" name="Freeform: Shape 13">
                <a:extLst>
                  <a:ext uri="{FF2B5EF4-FFF2-40B4-BE49-F238E27FC236}">
                    <a16:creationId xmlns:a16="http://schemas.microsoft.com/office/drawing/2014/main" xmlns="" id="{6DC0E850-1EE6-715B-52DD-AF5EA0FD20D5}"/>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5" name="Freeform: Shape 14">
                <a:extLst>
                  <a:ext uri="{FF2B5EF4-FFF2-40B4-BE49-F238E27FC236}">
                    <a16:creationId xmlns:a16="http://schemas.microsoft.com/office/drawing/2014/main" xmlns="" id="{C3013333-81D2-869A-CD6E-3DC87AB6243B}"/>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xmlns="" id="{80354E83-3919-01B9-7CF3-FCF3E57C3060}"/>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xmlns="" id="{8F035697-E835-8CD1-68CF-DF87FBC6B87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xmlns="" id="{A09E30A7-AC1F-26FD-454A-3E7B5807D3E5}"/>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19" name="TextBox 18">
            <a:extLst>
              <a:ext uri="{FF2B5EF4-FFF2-40B4-BE49-F238E27FC236}">
                <a16:creationId xmlns:a16="http://schemas.microsoft.com/office/drawing/2014/main" xmlns="" id="{ECF778EE-899A-2E93-EAE0-83DE4EF06D05}"/>
              </a:ext>
            </a:extLst>
          </p:cNvPr>
          <p:cNvSpPr txBox="1"/>
          <p:nvPr/>
        </p:nvSpPr>
        <p:spPr>
          <a:xfrm>
            <a:off x="5486400" y="876300"/>
            <a:ext cx="9592275" cy="3139321"/>
          </a:xfrm>
          <a:prstGeom prst="rect">
            <a:avLst/>
          </a:prstGeom>
          <a:noFill/>
        </p:spPr>
        <p:txBody>
          <a:bodyPr wrap="square" rtlCol="0">
            <a:spAutoFit/>
          </a:bodyPr>
          <a:lstStyle/>
          <a:p>
            <a:pPr lvl="0" algn="ctr" defTabSz="1371600"/>
            <a:r>
              <a:rPr lang="en-US" sz="6600" b="1" dirty="0">
                <a:solidFill>
                  <a:srgbClr val="FF0000"/>
                </a:solidFill>
                <a:latin typeface="Calibri" panose="020F0502020204030204" pitchFamily="34" charset="0"/>
                <a:ea typeface="楷体"/>
                <a:cs typeface="Calibri" panose="020F0502020204030204" pitchFamily="34" charset="0"/>
              </a:rPr>
              <a:t>2. </a:t>
            </a:r>
            <a:r>
              <a:rPr lang="vi-VN" sz="6600" b="1" dirty="0">
                <a:solidFill>
                  <a:srgbClr val="FF0000"/>
                </a:solidFill>
                <a:latin typeface="Calibri" panose="020F0502020204030204" pitchFamily="34" charset="0"/>
                <a:ea typeface="楷体"/>
                <a:cs typeface="Calibri" panose="020F0502020204030204" pitchFamily="34" charset="0"/>
              </a:rPr>
              <a:t>Nêu tác hại của xói mòn đất đối với thực vật, động vật và con người.</a:t>
            </a:r>
            <a:endParaRPr kumimoji="0" lang="vi-VN" sz="66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endParaRPr>
          </a:p>
        </p:txBody>
      </p:sp>
      <p:grpSp>
        <p:nvGrpSpPr>
          <p:cNvPr id="20" name="Group 19">
            <a:extLst>
              <a:ext uri="{FF2B5EF4-FFF2-40B4-BE49-F238E27FC236}">
                <a16:creationId xmlns:a16="http://schemas.microsoft.com/office/drawing/2014/main" xmlns="" id="{448354AA-8C12-DBED-0762-6B1CB24C097C}"/>
              </a:ext>
            </a:extLst>
          </p:cNvPr>
          <p:cNvGrpSpPr/>
          <p:nvPr/>
        </p:nvGrpSpPr>
        <p:grpSpPr>
          <a:xfrm>
            <a:off x="1066800" y="3314700"/>
            <a:ext cx="4928921" cy="5691897"/>
            <a:chOff x="8408633" y="1992570"/>
            <a:chExt cx="3507011" cy="3833036"/>
          </a:xfrm>
        </p:grpSpPr>
        <p:grpSp>
          <p:nvGrpSpPr>
            <p:cNvPr id="21" name="Graphic 4">
              <a:extLst>
                <a:ext uri="{FF2B5EF4-FFF2-40B4-BE49-F238E27FC236}">
                  <a16:creationId xmlns:a16="http://schemas.microsoft.com/office/drawing/2014/main" xmlns="" id="{2CCCF956-73F2-BD1E-DDAF-BBC3471994A8}"/>
                </a:ext>
              </a:extLst>
            </p:cNvPr>
            <p:cNvGrpSpPr/>
            <p:nvPr/>
          </p:nvGrpSpPr>
          <p:grpSpPr>
            <a:xfrm>
              <a:off x="8408633" y="1992570"/>
              <a:ext cx="3507011" cy="3821123"/>
              <a:chOff x="8408633" y="1992570"/>
              <a:chExt cx="3507011" cy="3821123"/>
            </a:xfrm>
          </p:grpSpPr>
          <p:grpSp>
            <p:nvGrpSpPr>
              <p:cNvPr id="23" name="Graphic 4">
                <a:extLst>
                  <a:ext uri="{FF2B5EF4-FFF2-40B4-BE49-F238E27FC236}">
                    <a16:creationId xmlns:a16="http://schemas.microsoft.com/office/drawing/2014/main" xmlns="" id="{2F98154E-A253-0201-E2D4-5B54D57B31AB}"/>
                  </a:ext>
                </a:extLst>
              </p:cNvPr>
              <p:cNvGrpSpPr/>
              <p:nvPr/>
            </p:nvGrpSpPr>
            <p:grpSpPr>
              <a:xfrm>
                <a:off x="10886512" y="3334328"/>
                <a:ext cx="1029133" cy="1810218"/>
                <a:chOff x="10886512" y="3334328"/>
                <a:chExt cx="1029133" cy="1810218"/>
              </a:xfrm>
            </p:grpSpPr>
            <p:sp>
              <p:nvSpPr>
                <p:cNvPr id="98" name="Freeform: Shape 97">
                  <a:extLst>
                    <a:ext uri="{FF2B5EF4-FFF2-40B4-BE49-F238E27FC236}">
                      <a16:creationId xmlns:a16="http://schemas.microsoft.com/office/drawing/2014/main" xmlns="" id="{A774827F-66BD-8907-E936-FC08B46A067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xmlns="" id="{015832FA-252F-74F9-59A2-666B2ECB3C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0" name="Freeform: Shape 99">
                  <a:extLst>
                    <a:ext uri="{FF2B5EF4-FFF2-40B4-BE49-F238E27FC236}">
                      <a16:creationId xmlns:a16="http://schemas.microsoft.com/office/drawing/2014/main" xmlns="" id="{1531D3D2-E336-718C-F7F4-618DA961DC9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xmlns="" id="{4A1C19D9-FB60-DE1D-C21D-21A512A0C903}"/>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xmlns="" id="{EE8911E2-21E3-0BAE-C405-9D17108CDBA4}"/>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xmlns="" id="{F7E7F697-40DF-6864-4733-DC9088456F09}"/>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xmlns="" id="{61397D65-DB99-F39A-9D83-09F6205080C8}"/>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xmlns="" id="{ABC98518-83BA-1B54-A0FE-E2B41DA2C8DB}"/>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xmlns="" id="{2E6E56CE-8120-F401-C6C1-D1456DF40F0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xmlns="" id="{9D666F5A-CD02-677C-431D-1413CC6F8AB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5" name="Freeform: Shape 24">
                <a:extLst>
                  <a:ext uri="{FF2B5EF4-FFF2-40B4-BE49-F238E27FC236}">
                    <a16:creationId xmlns:a16="http://schemas.microsoft.com/office/drawing/2014/main" xmlns="" id="{BBB95B47-F6D0-95C8-7BBC-40E13C80247E}"/>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6" name="Freeform: Shape 25">
                <a:extLst>
                  <a:ext uri="{FF2B5EF4-FFF2-40B4-BE49-F238E27FC236}">
                    <a16:creationId xmlns:a16="http://schemas.microsoft.com/office/drawing/2014/main" xmlns="" id="{6EB11D3D-A6CA-9EB0-912B-AE8E1F4D707A}"/>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xmlns="" id="{99398201-DF60-06CB-816E-4C64063F7B7C}"/>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xmlns="" id="{8B4CB561-A0CE-7941-2723-C5270AB57A8A}"/>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xmlns="" id="{39ACF167-E6A6-804C-B25C-BE783CA9FFE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0" name="Graphic 4">
                <a:extLst>
                  <a:ext uri="{FF2B5EF4-FFF2-40B4-BE49-F238E27FC236}">
                    <a16:creationId xmlns:a16="http://schemas.microsoft.com/office/drawing/2014/main" xmlns="" id="{2B293982-2264-D33F-B441-1F56AF33F140}"/>
                  </a:ext>
                </a:extLst>
              </p:cNvPr>
              <p:cNvGrpSpPr/>
              <p:nvPr/>
            </p:nvGrpSpPr>
            <p:grpSpPr>
              <a:xfrm>
                <a:off x="8408633" y="3314331"/>
                <a:ext cx="2021128" cy="2499362"/>
                <a:chOff x="8408633" y="3314331"/>
                <a:chExt cx="2021128" cy="2499362"/>
              </a:xfrm>
            </p:grpSpPr>
            <p:grpSp>
              <p:nvGrpSpPr>
                <p:cNvPr id="87" name="Graphic 4">
                  <a:extLst>
                    <a:ext uri="{FF2B5EF4-FFF2-40B4-BE49-F238E27FC236}">
                      <a16:creationId xmlns:a16="http://schemas.microsoft.com/office/drawing/2014/main" xmlns="" id="{D3F333D1-C090-B0D7-E4B8-AABADF9F7609}"/>
                    </a:ext>
                  </a:extLst>
                </p:cNvPr>
                <p:cNvGrpSpPr/>
                <p:nvPr/>
              </p:nvGrpSpPr>
              <p:grpSpPr>
                <a:xfrm>
                  <a:off x="8408633" y="3314331"/>
                  <a:ext cx="532978" cy="711598"/>
                  <a:chOff x="8408633" y="3314331"/>
                  <a:chExt cx="532978" cy="711598"/>
                </a:xfrm>
              </p:grpSpPr>
              <p:sp>
                <p:nvSpPr>
                  <p:cNvPr id="91" name="Freeform: Shape 90">
                    <a:extLst>
                      <a:ext uri="{FF2B5EF4-FFF2-40B4-BE49-F238E27FC236}">
                        <a16:creationId xmlns:a16="http://schemas.microsoft.com/office/drawing/2014/main" xmlns="" id="{206F217B-89DB-C9CB-5F41-69D661B1CE9B}"/>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xmlns="" id="{6CE24B38-7C66-CDE3-16E0-0F138AE1A033}"/>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3" name="Freeform: Shape 92">
                    <a:extLst>
                      <a:ext uri="{FF2B5EF4-FFF2-40B4-BE49-F238E27FC236}">
                        <a16:creationId xmlns:a16="http://schemas.microsoft.com/office/drawing/2014/main" xmlns="" id="{312E4E42-1EBA-FFB7-B75E-DFC575CE3098}"/>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xmlns="" id="{5EBB1005-C44D-ECEB-1081-5A49E1763858}"/>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xmlns="" id="{C2611CF4-60E1-F5DF-A4D5-044F99CD52EC}"/>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xmlns="" id="{27BF3E4C-6B38-1B6A-F2BD-4BE65D710243}"/>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xmlns="" id="{3AE1B8B8-605D-1439-0648-3EC08F7561E6}"/>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88" name="Freeform: Shape 87">
                  <a:extLst>
                    <a:ext uri="{FF2B5EF4-FFF2-40B4-BE49-F238E27FC236}">
                      <a16:creationId xmlns:a16="http://schemas.microsoft.com/office/drawing/2014/main" xmlns="" id="{50A6B5AB-65FE-6B3A-C366-3198D286B001}"/>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9" name="Freeform: Shape 88">
                  <a:extLst>
                    <a:ext uri="{FF2B5EF4-FFF2-40B4-BE49-F238E27FC236}">
                      <a16:creationId xmlns:a16="http://schemas.microsoft.com/office/drawing/2014/main" xmlns="" id="{469B3895-497D-3DF2-C290-0DC9E696C82A}"/>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0" name="Freeform: Shape 89">
                  <a:extLst>
                    <a:ext uri="{FF2B5EF4-FFF2-40B4-BE49-F238E27FC236}">
                      <a16:creationId xmlns:a16="http://schemas.microsoft.com/office/drawing/2014/main" xmlns="" id="{797AA872-7CF3-4A51-9F95-81753EFF7A07}"/>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1" name="Graphic 4">
                <a:extLst>
                  <a:ext uri="{FF2B5EF4-FFF2-40B4-BE49-F238E27FC236}">
                    <a16:creationId xmlns:a16="http://schemas.microsoft.com/office/drawing/2014/main" xmlns="" id="{307FB198-82B7-C69B-8C67-3A8A4B710E5A}"/>
                  </a:ext>
                </a:extLst>
              </p:cNvPr>
              <p:cNvGrpSpPr/>
              <p:nvPr/>
            </p:nvGrpSpPr>
            <p:grpSpPr>
              <a:xfrm>
                <a:off x="9635854" y="2992117"/>
                <a:ext cx="2029993" cy="751396"/>
                <a:chOff x="9635854" y="2992117"/>
                <a:chExt cx="2029993" cy="751396"/>
              </a:xfrm>
            </p:grpSpPr>
            <p:grpSp>
              <p:nvGrpSpPr>
                <p:cNvPr id="81" name="Graphic 4">
                  <a:extLst>
                    <a:ext uri="{FF2B5EF4-FFF2-40B4-BE49-F238E27FC236}">
                      <a16:creationId xmlns:a16="http://schemas.microsoft.com/office/drawing/2014/main" xmlns="" id="{EE77E707-08FA-5D59-8EC7-84552EBCA49C}"/>
                    </a:ext>
                  </a:extLst>
                </p:cNvPr>
                <p:cNvGrpSpPr/>
                <p:nvPr/>
              </p:nvGrpSpPr>
              <p:grpSpPr>
                <a:xfrm>
                  <a:off x="9635854" y="3377070"/>
                  <a:ext cx="399749" cy="366442"/>
                  <a:chOff x="9635854" y="3377070"/>
                  <a:chExt cx="399749" cy="366442"/>
                </a:xfrm>
              </p:grpSpPr>
              <p:sp>
                <p:nvSpPr>
                  <p:cNvPr id="85" name="Freeform: Shape 84">
                    <a:extLst>
                      <a:ext uri="{FF2B5EF4-FFF2-40B4-BE49-F238E27FC236}">
                        <a16:creationId xmlns:a16="http://schemas.microsoft.com/office/drawing/2014/main" xmlns="" id="{1419C680-D139-E159-A86D-3FD8CDB4C5FF}"/>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xmlns="" id="{CD4136F5-10C8-E26B-E053-BF116E8648FA}"/>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2" name="Graphic 4">
                  <a:extLst>
                    <a:ext uri="{FF2B5EF4-FFF2-40B4-BE49-F238E27FC236}">
                      <a16:creationId xmlns:a16="http://schemas.microsoft.com/office/drawing/2014/main" xmlns="" id="{D1330BE1-BF31-087D-8178-169B67DC3656}"/>
                    </a:ext>
                  </a:extLst>
                </p:cNvPr>
                <p:cNvGrpSpPr/>
                <p:nvPr/>
              </p:nvGrpSpPr>
              <p:grpSpPr>
                <a:xfrm>
                  <a:off x="11305110" y="2992117"/>
                  <a:ext cx="360737" cy="419012"/>
                  <a:chOff x="11305110" y="2992117"/>
                  <a:chExt cx="360737" cy="419012"/>
                </a:xfrm>
              </p:grpSpPr>
              <p:sp>
                <p:nvSpPr>
                  <p:cNvPr id="83" name="Freeform: Shape 82">
                    <a:extLst>
                      <a:ext uri="{FF2B5EF4-FFF2-40B4-BE49-F238E27FC236}">
                        <a16:creationId xmlns:a16="http://schemas.microsoft.com/office/drawing/2014/main" xmlns="" id="{8A3CAB17-FC72-EE46-C1A2-DA6729C51A5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4" name="Freeform: Shape 83">
                    <a:extLst>
                      <a:ext uri="{FF2B5EF4-FFF2-40B4-BE49-F238E27FC236}">
                        <a16:creationId xmlns:a16="http://schemas.microsoft.com/office/drawing/2014/main" xmlns="" id="{78623945-0C14-631E-C08B-9E732143C87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2" name="Freeform: Shape 31">
                <a:extLst>
                  <a:ext uri="{FF2B5EF4-FFF2-40B4-BE49-F238E27FC236}">
                    <a16:creationId xmlns:a16="http://schemas.microsoft.com/office/drawing/2014/main" xmlns="" id="{0FB73A69-087C-7D22-82B8-8CBC2BB86832}"/>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3" name="Graphic 4">
                <a:extLst>
                  <a:ext uri="{FF2B5EF4-FFF2-40B4-BE49-F238E27FC236}">
                    <a16:creationId xmlns:a16="http://schemas.microsoft.com/office/drawing/2014/main" xmlns="" id="{1BD8F0EB-377C-9B1B-B2B9-4EDAEA89795A}"/>
                  </a:ext>
                </a:extLst>
              </p:cNvPr>
              <p:cNvGrpSpPr/>
              <p:nvPr/>
            </p:nvGrpSpPr>
            <p:grpSpPr>
              <a:xfrm>
                <a:off x="9879743" y="2828220"/>
                <a:ext cx="1476782" cy="856672"/>
                <a:chOff x="9879743" y="2828220"/>
                <a:chExt cx="1476782" cy="856672"/>
              </a:xfrm>
            </p:grpSpPr>
            <p:grpSp>
              <p:nvGrpSpPr>
                <p:cNvPr id="60" name="Graphic 4">
                  <a:extLst>
                    <a:ext uri="{FF2B5EF4-FFF2-40B4-BE49-F238E27FC236}">
                      <a16:creationId xmlns:a16="http://schemas.microsoft.com/office/drawing/2014/main" xmlns="" id="{94964CAB-C11A-D82A-E18C-606F7EAC37AC}"/>
                    </a:ext>
                  </a:extLst>
                </p:cNvPr>
                <p:cNvGrpSpPr/>
                <p:nvPr/>
              </p:nvGrpSpPr>
              <p:grpSpPr>
                <a:xfrm>
                  <a:off x="9879743" y="2828220"/>
                  <a:ext cx="1476782" cy="697584"/>
                  <a:chOff x="9879743" y="2828220"/>
                  <a:chExt cx="1476782" cy="697584"/>
                </a:xfrm>
                <a:solidFill>
                  <a:srgbClr val="201D29"/>
                </a:solidFill>
              </p:grpSpPr>
              <p:pic>
                <p:nvPicPr>
                  <p:cNvPr id="75" name="Picture 74">
                    <a:extLst>
                      <a:ext uri="{FF2B5EF4-FFF2-40B4-BE49-F238E27FC236}">
                        <a16:creationId xmlns:a16="http://schemas.microsoft.com/office/drawing/2014/main" xmlns="" id="{54FB1599-28A3-C193-8D19-D4952FCFD1A3}"/>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6" name="Graphic 4">
                    <a:extLst>
                      <a:ext uri="{FF2B5EF4-FFF2-40B4-BE49-F238E27FC236}">
                        <a16:creationId xmlns:a16="http://schemas.microsoft.com/office/drawing/2014/main" xmlns="" id="{4EB50BB7-C8E2-384E-9B01-8494D2179442}"/>
                      </a:ext>
                    </a:extLst>
                  </p:cNvPr>
                  <p:cNvGrpSpPr/>
                  <p:nvPr/>
                </p:nvGrpSpPr>
                <p:grpSpPr>
                  <a:xfrm>
                    <a:off x="10121718" y="2828220"/>
                    <a:ext cx="898324" cy="433217"/>
                    <a:chOff x="10121718" y="2828220"/>
                    <a:chExt cx="898324" cy="433217"/>
                  </a:xfrm>
                  <a:solidFill>
                    <a:srgbClr val="201D29"/>
                  </a:solidFill>
                </p:grpSpPr>
                <p:sp>
                  <p:nvSpPr>
                    <p:cNvPr id="77" name="Freeform: Shape 76">
                      <a:extLst>
                        <a:ext uri="{FF2B5EF4-FFF2-40B4-BE49-F238E27FC236}">
                          <a16:creationId xmlns:a16="http://schemas.microsoft.com/office/drawing/2014/main" xmlns="" id="{B5E7814E-E34C-7ACE-A4E2-D12A3D4CF468}"/>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8" name="Freeform: Shape 77">
                      <a:extLst>
                        <a:ext uri="{FF2B5EF4-FFF2-40B4-BE49-F238E27FC236}">
                          <a16:creationId xmlns:a16="http://schemas.microsoft.com/office/drawing/2014/main" xmlns="" id="{9A6E638E-A229-69A7-C03A-977CD0DD4DFC}"/>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9" name="Freeform: Shape 78">
                      <a:extLst>
                        <a:ext uri="{FF2B5EF4-FFF2-40B4-BE49-F238E27FC236}">
                          <a16:creationId xmlns:a16="http://schemas.microsoft.com/office/drawing/2014/main" xmlns="" id="{80111332-D421-EED7-58EB-3E5872745B38}"/>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xmlns="" id="{A6851730-0F5C-DF39-5CDF-649A8732B18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1" name="Graphic 4">
                  <a:extLst>
                    <a:ext uri="{FF2B5EF4-FFF2-40B4-BE49-F238E27FC236}">
                      <a16:creationId xmlns:a16="http://schemas.microsoft.com/office/drawing/2014/main" xmlns="" id="{A8FAD6CF-4AC3-2DF2-B20A-33A7B67C8B35}"/>
                    </a:ext>
                  </a:extLst>
                </p:cNvPr>
                <p:cNvGrpSpPr/>
                <p:nvPr/>
              </p:nvGrpSpPr>
              <p:grpSpPr>
                <a:xfrm>
                  <a:off x="10005654" y="3276357"/>
                  <a:ext cx="408535" cy="408535"/>
                  <a:chOff x="10005654" y="3276357"/>
                  <a:chExt cx="408535" cy="408535"/>
                </a:xfrm>
              </p:grpSpPr>
              <p:sp>
                <p:nvSpPr>
                  <p:cNvPr id="71" name="Freeform: Shape 70">
                    <a:extLst>
                      <a:ext uri="{FF2B5EF4-FFF2-40B4-BE49-F238E27FC236}">
                        <a16:creationId xmlns:a16="http://schemas.microsoft.com/office/drawing/2014/main" xmlns="" id="{D14015B4-2EF5-A7FA-62D5-DD14C0FBB795}"/>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2" name="Graphic 4">
                    <a:extLst>
                      <a:ext uri="{FF2B5EF4-FFF2-40B4-BE49-F238E27FC236}">
                        <a16:creationId xmlns:a16="http://schemas.microsoft.com/office/drawing/2014/main" xmlns="" id="{2EB590BE-722B-C644-8EAB-C2F497DA974F}"/>
                      </a:ext>
                    </a:extLst>
                  </p:cNvPr>
                  <p:cNvGrpSpPr/>
                  <p:nvPr/>
                </p:nvGrpSpPr>
                <p:grpSpPr>
                  <a:xfrm>
                    <a:off x="10120136" y="3358194"/>
                    <a:ext cx="140329" cy="178839"/>
                    <a:chOff x="10120136" y="3358194"/>
                    <a:chExt cx="140329" cy="178839"/>
                  </a:xfrm>
                  <a:solidFill>
                    <a:srgbClr val="ED866D"/>
                  </a:solidFill>
                </p:grpSpPr>
                <p:sp>
                  <p:nvSpPr>
                    <p:cNvPr id="73" name="Freeform: Shape 72">
                      <a:extLst>
                        <a:ext uri="{FF2B5EF4-FFF2-40B4-BE49-F238E27FC236}">
                          <a16:creationId xmlns:a16="http://schemas.microsoft.com/office/drawing/2014/main" xmlns="" id="{09A52A54-3572-A7F2-6AE3-C5021A2414A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4" name="Freeform: Shape 73">
                      <a:extLst>
                        <a:ext uri="{FF2B5EF4-FFF2-40B4-BE49-F238E27FC236}">
                          <a16:creationId xmlns:a16="http://schemas.microsoft.com/office/drawing/2014/main" xmlns="" id="{5B554E98-906D-8B9D-96A3-26AB7B6F319F}"/>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2" name="Graphic 4">
                  <a:extLst>
                    <a:ext uri="{FF2B5EF4-FFF2-40B4-BE49-F238E27FC236}">
                      <a16:creationId xmlns:a16="http://schemas.microsoft.com/office/drawing/2014/main" xmlns="" id="{F08796AA-D082-221F-A620-8FF172F9DD76}"/>
                    </a:ext>
                  </a:extLst>
                </p:cNvPr>
                <p:cNvGrpSpPr/>
                <p:nvPr/>
              </p:nvGrpSpPr>
              <p:grpSpPr>
                <a:xfrm>
                  <a:off x="10905127" y="3090208"/>
                  <a:ext cx="408535" cy="408535"/>
                  <a:chOff x="10905127" y="3090208"/>
                  <a:chExt cx="408535" cy="408535"/>
                </a:xfrm>
              </p:grpSpPr>
              <p:sp>
                <p:nvSpPr>
                  <p:cNvPr id="67" name="Freeform: Shape 66">
                    <a:extLst>
                      <a:ext uri="{FF2B5EF4-FFF2-40B4-BE49-F238E27FC236}">
                        <a16:creationId xmlns:a16="http://schemas.microsoft.com/office/drawing/2014/main" xmlns="" id="{B9F6F0B4-CDC4-F1B7-D5B7-4743A51031D7}"/>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8" name="Graphic 4">
                    <a:extLst>
                      <a:ext uri="{FF2B5EF4-FFF2-40B4-BE49-F238E27FC236}">
                        <a16:creationId xmlns:a16="http://schemas.microsoft.com/office/drawing/2014/main" xmlns="" id="{213E30F6-DB05-31D0-52E5-FA353FBFAED9}"/>
                      </a:ext>
                    </a:extLst>
                  </p:cNvPr>
                  <p:cNvGrpSpPr/>
                  <p:nvPr/>
                </p:nvGrpSpPr>
                <p:grpSpPr>
                  <a:xfrm>
                    <a:off x="11031599" y="3210302"/>
                    <a:ext cx="143478" cy="146291"/>
                    <a:chOff x="11031599" y="3210302"/>
                    <a:chExt cx="143478" cy="146291"/>
                  </a:xfrm>
                  <a:solidFill>
                    <a:srgbClr val="ED866D"/>
                  </a:solidFill>
                </p:grpSpPr>
                <p:sp>
                  <p:nvSpPr>
                    <p:cNvPr id="69" name="Freeform: Shape 68">
                      <a:extLst>
                        <a:ext uri="{FF2B5EF4-FFF2-40B4-BE49-F238E27FC236}">
                          <a16:creationId xmlns:a16="http://schemas.microsoft.com/office/drawing/2014/main" xmlns="" id="{9958E124-F897-3392-B5C3-35A1A925739F}"/>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0" name="Freeform: Shape 69">
                      <a:extLst>
                        <a:ext uri="{FF2B5EF4-FFF2-40B4-BE49-F238E27FC236}">
                          <a16:creationId xmlns:a16="http://schemas.microsoft.com/office/drawing/2014/main" xmlns="" id="{AB7C75C5-662A-95D3-EE64-F16218C0E2E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3" name="Freeform: Shape 62">
                  <a:extLst>
                    <a:ext uri="{FF2B5EF4-FFF2-40B4-BE49-F238E27FC236}">
                      <a16:creationId xmlns:a16="http://schemas.microsoft.com/office/drawing/2014/main" xmlns="" id="{4C425DC4-0D65-11C2-C0AB-781F224C03DC}"/>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xmlns="" id="{40047EC0-7DE9-889E-A6CA-7F9CC028C109}"/>
                    </a:ext>
                  </a:extLst>
                </p:cNvPr>
                <p:cNvGrpSpPr/>
                <p:nvPr/>
              </p:nvGrpSpPr>
              <p:grpSpPr>
                <a:xfrm>
                  <a:off x="10444022" y="3251788"/>
                  <a:ext cx="347239" cy="279569"/>
                  <a:chOff x="10444022" y="3251788"/>
                  <a:chExt cx="347239" cy="279569"/>
                </a:xfrm>
              </p:grpSpPr>
              <p:sp>
                <p:nvSpPr>
                  <p:cNvPr id="65" name="Freeform: Shape 64">
                    <a:extLst>
                      <a:ext uri="{FF2B5EF4-FFF2-40B4-BE49-F238E27FC236}">
                        <a16:creationId xmlns:a16="http://schemas.microsoft.com/office/drawing/2014/main" xmlns="" id="{51DF8EC6-7C13-A62A-31A6-5E554AC7BE2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xmlns="" id="{BF3B4137-84D2-B596-2B20-794855A94CC5}"/>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xmlns="" id="{BEF7D239-1DA5-58D8-5A59-38D274DBE99A}"/>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xmlns="" id="{54A6810A-E3A1-E916-854C-32334200FAB4}"/>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6" name="Freeform: Shape 35">
                <a:extLst>
                  <a:ext uri="{FF2B5EF4-FFF2-40B4-BE49-F238E27FC236}">
                    <a16:creationId xmlns:a16="http://schemas.microsoft.com/office/drawing/2014/main" xmlns="" id="{A57F08F7-AF30-E4CC-D044-585A0684DB9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xmlns="" id="{F74CE43E-36F2-ECAC-3336-48F7D7FE536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xmlns="" id="{F7B322BD-B6F8-6823-D3F6-D5A165DF7EC3}"/>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xmlns="" id="{AADC2193-C68A-338C-84FB-7F037EBE9E8B}"/>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xmlns="" id="{947BA60A-9BCF-54B2-FE3A-79B12209B001}"/>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xmlns="" id="{C25A87DE-5863-25F0-37DC-3979F0798441}"/>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xmlns="" id="{56662765-389B-B316-1175-985E6F118A5F}"/>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xmlns="" id="{CEE3CDFA-5EA0-0F85-E963-227C4035BC41}"/>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xmlns="" id="{B73655E5-71A1-B29F-5503-D2692335B47A}"/>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5" name="Graphic 4">
                <a:extLst>
                  <a:ext uri="{FF2B5EF4-FFF2-40B4-BE49-F238E27FC236}">
                    <a16:creationId xmlns:a16="http://schemas.microsoft.com/office/drawing/2014/main" xmlns="" id="{8A52C846-1B0D-DAF5-531C-07E7F5060CE6}"/>
                  </a:ext>
                </a:extLst>
              </p:cNvPr>
              <p:cNvGrpSpPr/>
              <p:nvPr/>
            </p:nvGrpSpPr>
            <p:grpSpPr>
              <a:xfrm>
                <a:off x="10359780" y="4436934"/>
                <a:ext cx="1039758" cy="1174386"/>
                <a:chOff x="10359780" y="4436934"/>
                <a:chExt cx="1039758" cy="1174386"/>
              </a:xfrm>
            </p:grpSpPr>
            <p:sp>
              <p:nvSpPr>
                <p:cNvPr id="57" name="Freeform: Shape 56">
                  <a:extLst>
                    <a:ext uri="{FF2B5EF4-FFF2-40B4-BE49-F238E27FC236}">
                      <a16:creationId xmlns:a16="http://schemas.microsoft.com/office/drawing/2014/main" xmlns="" id="{0453A844-FD11-9099-C62A-49F889B8EF51}"/>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xmlns="" id="{763928D8-197C-8911-DCD0-CF13D4EBC054}"/>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xmlns="" id="{295E7340-B374-9C9B-8203-F75BB74441B9}"/>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6" name="Freeform: Shape 45">
                <a:extLst>
                  <a:ext uri="{FF2B5EF4-FFF2-40B4-BE49-F238E27FC236}">
                    <a16:creationId xmlns:a16="http://schemas.microsoft.com/office/drawing/2014/main" xmlns="" id="{4CA6E189-379C-D41E-1BE8-FFEDF09CCF7E}"/>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xmlns="" id="{40C0E46D-250D-97BA-4676-98EF2E00E868}"/>
                  </a:ext>
                </a:extLst>
              </p:cNvPr>
              <p:cNvGrpSpPr/>
              <p:nvPr/>
            </p:nvGrpSpPr>
            <p:grpSpPr>
              <a:xfrm>
                <a:off x="10426167" y="4902574"/>
                <a:ext cx="1283977" cy="728388"/>
                <a:chOff x="10426167" y="4902574"/>
                <a:chExt cx="1283977" cy="728388"/>
              </a:xfrm>
            </p:grpSpPr>
            <p:grpSp>
              <p:nvGrpSpPr>
                <p:cNvPr id="53" name="Graphic 4">
                  <a:extLst>
                    <a:ext uri="{FF2B5EF4-FFF2-40B4-BE49-F238E27FC236}">
                      <a16:creationId xmlns:a16="http://schemas.microsoft.com/office/drawing/2014/main" xmlns="" id="{03DDF401-9027-7A0C-C0F7-4C7EDF4FA12D}"/>
                    </a:ext>
                  </a:extLst>
                </p:cNvPr>
                <p:cNvGrpSpPr/>
                <p:nvPr/>
              </p:nvGrpSpPr>
              <p:grpSpPr>
                <a:xfrm>
                  <a:off x="10426167" y="5056265"/>
                  <a:ext cx="515768" cy="574697"/>
                  <a:chOff x="10426167" y="5056265"/>
                  <a:chExt cx="515768" cy="574697"/>
                </a:xfrm>
              </p:grpSpPr>
              <p:sp>
                <p:nvSpPr>
                  <p:cNvPr id="55" name="Freeform: Shape 54">
                    <a:extLst>
                      <a:ext uri="{FF2B5EF4-FFF2-40B4-BE49-F238E27FC236}">
                        <a16:creationId xmlns:a16="http://schemas.microsoft.com/office/drawing/2014/main" xmlns="" id="{4A77A0B0-0912-5995-A3C9-8CDFC0435FCF}"/>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xmlns="" id="{D0F47DAD-7B9E-58B3-CCE8-51979A517B92}"/>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4" name="Freeform: Shape 53">
                  <a:extLst>
                    <a:ext uri="{FF2B5EF4-FFF2-40B4-BE49-F238E27FC236}">
                      <a16:creationId xmlns:a16="http://schemas.microsoft.com/office/drawing/2014/main" xmlns="" id="{31F81A93-E014-0C4C-DB2E-91AD138685AC}"/>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xmlns="" id="{132B95E1-7C99-E3E6-B9F7-04567E6D704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9" name="Freeform: Shape 48">
                <a:extLst>
                  <a:ext uri="{FF2B5EF4-FFF2-40B4-BE49-F238E27FC236}">
                    <a16:creationId xmlns:a16="http://schemas.microsoft.com/office/drawing/2014/main" xmlns="" id="{B75CCC04-CEE3-DC46-D73E-E4B7ABE2D2F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0" name="Freeform: Shape 49">
                <a:extLst>
                  <a:ext uri="{FF2B5EF4-FFF2-40B4-BE49-F238E27FC236}">
                    <a16:creationId xmlns:a16="http://schemas.microsoft.com/office/drawing/2014/main" xmlns="" id="{2F9716F7-9054-7AB4-A5D1-5A7E53A8F95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xmlns="" id="{BD725E78-D64D-A39E-3667-EDA1BF06FC5D}"/>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xmlns="" id="{39B81A98-BA29-8B32-28B4-C49439C9C394}"/>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2" name="Freeform: Shape 21">
              <a:extLst>
                <a:ext uri="{FF2B5EF4-FFF2-40B4-BE49-F238E27FC236}">
                  <a16:creationId xmlns:a16="http://schemas.microsoft.com/office/drawing/2014/main" xmlns="" id="{C94B48F5-EFA1-D3BD-3FFE-963AB32BEAC9}"/>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Tree>
    <p:extLst>
      <p:ext uri="{BB962C8B-B14F-4D97-AF65-F5344CB8AC3E}">
        <p14:creationId xmlns:p14="http://schemas.microsoft.com/office/powerpoint/2010/main" val="1123863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xmlns="" id="{D6F42FDA-7F33-6A29-AB99-50A81C51EB34}"/>
              </a:ext>
            </a:extLst>
          </p:cNvPr>
          <p:cNvGrpSpPr/>
          <p:nvPr/>
        </p:nvGrpSpPr>
        <p:grpSpPr>
          <a:xfrm>
            <a:off x="11430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sp>
        </p:grpSp>
        <p:sp>
          <p:nvSpPr>
            <p:cNvPr id="29" name="TextBox 29"/>
            <p:cNvSpPr txBox="1"/>
            <p:nvPr/>
          </p:nvSpPr>
          <p:spPr>
            <a:xfrm>
              <a:off x="1371600" y="419100"/>
              <a:ext cx="15488073" cy="1661993"/>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Một</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số</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vi-VN"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tác hại của xói mòn đất đối với thực vật, động vật và con người.</a:t>
              </a:r>
              <a:endPar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endParaRPr>
            </a:p>
          </p:txBody>
        </p:sp>
      </p:grpSp>
      <p:grpSp>
        <p:nvGrpSpPr>
          <p:cNvPr id="10" name="Group 9">
            <a:extLst>
              <a:ext uri="{FF2B5EF4-FFF2-40B4-BE49-F238E27FC236}">
                <a16:creationId xmlns:a16="http://schemas.microsoft.com/office/drawing/2014/main" xmlns="" id="{4C713466-9C6F-9BFA-30FC-B15FA7E0524E}"/>
              </a:ext>
            </a:extLst>
          </p:cNvPr>
          <p:cNvGrpSpPr/>
          <p:nvPr/>
        </p:nvGrpSpPr>
        <p:grpSpPr>
          <a:xfrm>
            <a:off x="1295400" y="3238500"/>
            <a:ext cx="6096000" cy="2354823"/>
            <a:chOff x="914400" y="3238500"/>
            <a:chExt cx="6096000" cy="2354823"/>
          </a:xfrm>
        </p:grpSpPr>
        <p:grpSp>
          <p:nvGrpSpPr>
            <p:cNvPr id="4" name="Group 18">
              <a:extLst>
                <a:ext uri="{FF2B5EF4-FFF2-40B4-BE49-F238E27FC236}">
                  <a16:creationId xmlns:a16="http://schemas.microsoft.com/office/drawing/2014/main" xmlns="" id="{B2299027-A0A2-FB2E-3E30-AA316E22471F}"/>
                </a:ext>
              </a:extLst>
            </p:cNvPr>
            <p:cNvGrpSpPr/>
            <p:nvPr/>
          </p:nvGrpSpPr>
          <p:grpSpPr>
            <a:xfrm>
              <a:off x="914400" y="3238500"/>
              <a:ext cx="6096000" cy="2015927"/>
              <a:chOff x="0" y="0"/>
              <a:chExt cx="12573085" cy="12630711"/>
            </a:xfrm>
          </p:grpSpPr>
          <p:sp>
            <p:nvSpPr>
              <p:cNvPr id="5" name="Freeform 19">
                <a:extLst>
                  <a:ext uri="{FF2B5EF4-FFF2-40B4-BE49-F238E27FC236}">
                    <a16:creationId xmlns:a16="http://schemas.microsoft.com/office/drawing/2014/main" xmlns="" id="{04386657-AAA7-AD5E-20E7-5C1986DBD550}"/>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6" name="Freeform 20">
                <a:extLst>
                  <a:ext uri="{FF2B5EF4-FFF2-40B4-BE49-F238E27FC236}">
                    <a16:creationId xmlns:a16="http://schemas.microsoft.com/office/drawing/2014/main" xmlns="" id="{61EEF76C-FD21-7EE2-63C4-27AB21BC366C}"/>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9" name="TextBox 8">
              <a:extLst>
                <a:ext uri="{FF2B5EF4-FFF2-40B4-BE49-F238E27FC236}">
                  <a16:creationId xmlns:a16="http://schemas.microsoft.com/office/drawing/2014/main" xmlns="" id="{27EFF03B-D18F-1FD8-E068-3FAC0BAFB11B}"/>
                </a:ext>
              </a:extLst>
            </p:cNvPr>
            <p:cNvSpPr txBox="1"/>
            <p:nvPr/>
          </p:nvSpPr>
          <p:spPr>
            <a:xfrm>
              <a:off x="1143000" y="3467100"/>
              <a:ext cx="5638800" cy="21262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Cuốn trôi tất cả dưỡng chất của đất, phá huỷ nhanh chóng kết cấu của đất.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xmlns="" id="{90C04DC8-B862-4827-7110-47C4408DAE2A}"/>
              </a:ext>
            </a:extLst>
          </p:cNvPr>
          <p:cNvGrpSpPr/>
          <p:nvPr/>
        </p:nvGrpSpPr>
        <p:grpSpPr>
          <a:xfrm>
            <a:off x="10210800" y="3238500"/>
            <a:ext cx="6858000" cy="2015927"/>
            <a:chOff x="914400" y="3238500"/>
            <a:chExt cx="6096000" cy="2015927"/>
          </a:xfrm>
        </p:grpSpPr>
        <p:grpSp>
          <p:nvGrpSpPr>
            <p:cNvPr id="12" name="Group 18">
              <a:extLst>
                <a:ext uri="{FF2B5EF4-FFF2-40B4-BE49-F238E27FC236}">
                  <a16:creationId xmlns:a16="http://schemas.microsoft.com/office/drawing/2014/main" xmlns="" id="{BE955C57-EF25-B72F-FC8E-F2E17B6440D5}"/>
                </a:ext>
              </a:extLst>
            </p:cNvPr>
            <p:cNvGrpSpPr/>
            <p:nvPr/>
          </p:nvGrpSpPr>
          <p:grpSpPr>
            <a:xfrm>
              <a:off x="914400" y="3238500"/>
              <a:ext cx="6096000" cy="2015927"/>
              <a:chOff x="0" y="0"/>
              <a:chExt cx="12573085" cy="12630711"/>
            </a:xfrm>
          </p:grpSpPr>
          <p:sp>
            <p:nvSpPr>
              <p:cNvPr id="19" name="Freeform 19">
                <a:extLst>
                  <a:ext uri="{FF2B5EF4-FFF2-40B4-BE49-F238E27FC236}">
                    <a16:creationId xmlns:a16="http://schemas.microsoft.com/office/drawing/2014/main" xmlns="" id="{CE1681D8-BC1B-CF04-AE17-5EDF4B0DD158}"/>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20" name="Freeform 20">
                <a:extLst>
                  <a:ext uri="{FF2B5EF4-FFF2-40B4-BE49-F238E27FC236}">
                    <a16:creationId xmlns:a16="http://schemas.microsoft.com/office/drawing/2014/main" xmlns="" id="{5AEDDAC8-D86B-EB64-8031-F602FC070D31}"/>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18" name="TextBox 17">
              <a:extLst>
                <a:ext uri="{FF2B5EF4-FFF2-40B4-BE49-F238E27FC236}">
                  <a16:creationId xmlns:a16="http://schemas.microsoft.com/office/drawing/2014/main" xmlns="" id="{F11A0E21-4273-5AC5-8836-A1E508B941A6}"/>
                </a:ext>
              </a:extLst>
            </p:cNvPr>
            <p:cNvSpPr txBox="1"/>
            <p:nvPr/>
          </p:nvSpPr>
          <p:spPr>
            <a:xfrm>
              <a:off x="1143000" y="3619500"/>
              <a:ext cx="563880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Tạo các khe rãnh lớn gây xói mòn làm mất đất</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32" name="Freeform 2">
            <a:extLst>
              <a:ext uri="{FF2B5EF4-FFF2-40B4-BE49-F238E27FC236}">
                <a16:creationId xmlns:a16="http://schemas.microsoft.com/office/drawing/2014/main" xmlns="" id="{544FAEE6-AEAC-C30A-95C2-9113B0F82FB8}"/>
              </a:ext>
            </a:extLst>
          </p:cNvPr>
          <p:cNvSpPr/>
          <p:nvPr/>
        </p:nvSpPr>
        <p:spPr>
          <a:xfrm>
            <a:off x="990600" y="5829300"/>
            <a:ext cx="6858000" cy="3240024"/>
          </a:xfrm>
          <a:custGeom>
            <a:avLst/>
            <a:gdLst/>
            <a:ahLst/>
            <a:cxnLst/>
            <a:rect l="l" t="t" r="r" b="b"/>
            <a:pathLst>
              <a:path w="7315200" h="3697224">
                <a:moveTo>
                  <a:pt x="0" y="0"/>
                </a:moveTo>
                <a:lnTo>
                  <a:pt x="7315200" y="0"/>
                </a:lnTo>
                <a:lnTo>
                  <a:pt x="7315200" y="3697224"/>
                </a:lnTo>
                <a:lnTo>
                  <a:pt x="0" y="36972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 name="Freeform 3">
            <a:extLst>
              <a:ext uri="{FF2B5EF4-FFF2-40B4-BE49-F238E27FC236}">
                <a16:creationId xmlns:a16="http://schemas.microsoft.com/office/drawing/2014/main" xmlns="" id="{16CBE8C1-5105-B2D7-5D54-DCE9E68DD8BB}"/>
              </a:ext>
            </a:extLst>
          </p:cNvPr>
          <p:cNvSpPr/>
          <p:nvPr/>
        </p:nvSpPr>
        <p:spPr>
          <a:xfrm>
            <a:off x="10591800" y="5676900"/>
            <a:ext cx="6400800" cy="3521763"/>
          </a:xfrm>
          <a:custGeom>
            <a:avLst/>
            <a:gdLst/>
            <a:ahLst/>
            <a:cxnLst/>
            <a:rect l="l" t="t" r="r" b="b"/>
            <a:pathLst>
              <a:path w="4899487" h="4893363">
                <a:moveTo>
                  <a:pt x="0" y="0"/>
                </a:moveTo>
                <a:lnTo>
                  <a:pt x="4899488" y="0"/>
                </a:lnTo>
                <a:lnTo>
                  <a:pt x="4899488" y="4893363"/>
                </a:lnTo>
                <a:lnTo>
                  <a:pt x="0" y="4893363"/>
                </a:lnTo>
                <a:lnTo>
                  <a:pt x="0" y="0"/>
                </a:lnTo>
                <a:close/>
              </a:path>
            </a:pathLst>
          </a:custGeom>
          <a:blipFill>
            <a:blip r:embed="rId4"/>
            <a:stretch>
              <a:fillRect/>
            </a:stretch>
          </a:blipFill>
        </p:spPr>
      </p:sp>
    </p:spTree>
    <p:extLst>
      <p:ext uri="{BB962C8B-B14F-4D97-AF65-F5344CB8AC3E}">
        <p14:creationId xmlns:p14="http://schemas.microsoft.com/office/powerpoint/2010/main" val="342227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anim calcmode="lin" valueType="num">
                                      <p:cBhvr>
                                        <p:cTn id="27" dur="1000" fill="hold"/>
                                        <p:tgtEl>
                                          <p:spTgt spid="32"/>
                                        </p:tgtEl>
                                        <p:attrNameLst>
                                          <p:attrName>ppt_x</p:attrName>
                                        </p:attrNameLst>
                                      </p:cBhvr>
                                      <p:tavLst>
                                        <p:tav tm="0">
                                          <p:val>
                                            <p:strVal val="#ppt_x"/>
                                          </p:val>
                                        </p:tav>
                                        <p:tav tm="100000">
                                          <p:val>
                                            <p:strVal val="#ppt_x"/>
                                          </p:val>
                                        </p:tav>
                                      </p:tavLst>
                                    </p:anim>
                                    <p:anim calcmode="lin" valueType="num">
                                      <p:cBhvr>
                                        <p:cTn id="28" dur="1000" fill="hold"/>
                                        <p:tgtEl>
                                          <p:spTgt spid="32"/>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929212" y="1903166"/>
            <a:ext cx="14429577" cy="6203743"/>
            <a:chOff x="0" y="0"/>
            <a:chExt cx="6682181" cy="2872886"/>
          </a:xfrm>
        </p:grpSpPr>
        <p:sp>
          <p:nvSpPr>
            <p:cNvPr id="5" name="Freeform 5"/>
            <p:cNvSpPr/>
            <p:nvPr/>
          </p:nvSpPr>
          <p:spPr>
            <a:xfrm>
              <a:off x="80010" y="80010"/>
              <a:ext cx="6589471" cy="2780176"/>
            </a:xfrm>
            <a:custGeom>
              <a:avLst/>
              <a:gdLst/>
              <a:ahLst/>
              <a:cxnLst/>
              <a:rect l="l" t="t" r="r" b="b"/>
              <a:pathLst>
                <a:path w="6589471" h="2780176">
                  <a:moveTo>
                    <a:pt x="0" y="2725566"/>
                  </a:moveTo>
                  <a:lnTo>
                    <a:pt x="0" y="2780176"/>
                  </a:lnTo>
                  <a:lnTo>
                    <a:pt x="6589471" y="2780176"/>
                  </a:lnTo>
                  <a:lnTo>
                    <a:pt x="6589471" y="0"/>
                  </a:lnTo>
                  <a:lnTo>
                    <a:pt x="6534861" y="0"/>
                  </a:lnTo>
                  <a:lnTo>
                    <a:pt x="6534861" y="2725566"/>
                  </a:lnTo>
                  <a:close/>
                </a:path>
              </a:pathLst>
            </a:custGeom>
            <a:solidFill>
              <a:srgbClr val="F58634"/>
            </a:solidFill>
          </p:spPr>
        </p:sp>
        <p:sp>
          <p:nvSpPr>
            <p:cNvPr id="6" name="Freeform 6"/>
            <p:cNvSpPr/>
            <p:nvPr/>
          </p:nvSpPr>
          <p:spPr>
            <a:xfrm>
              <a:off x="67310" y="67310"/>
              <a:ext cx="6614871" cy="2805576"/>
            </a:xfrm>
            <a:custGeom>
              <a:avLst/>
              <a:gdLst/>
              <a:ahLst/>
              <a:cxnLst/>
              <a:rect l="l" t="t" r="r" b="b"/>
              <a:pathLst>
                <a:path w="6614871" h="2805576">
                  <a:moveTo>
                    <a:pt x="6547561" y="0"/>
                  </a:moveTo>
                  <a:lnTo>
                    <a:pt x="6547561" y="12700"/>
                  </a:lnTo>
                  <a:lnTo>
                    <a:pt x="6602171" y="12700"/>
                  </a:lnTo>
                  <a:lnTo>
                    <a:pt x="6602171" y="2792876"/>
                  </a:lnTo>
                  <a:lnTo>
                    <a:pt x="12700" y="2792876"/>
                  </a:lnTo>
                  <a:lnTo>
                    <a:pt x="12700" y="2738266"/>
                  </a:lnTo>
                  <a:lnTo>
                    <a:pt x="0" y="2738266"/>
                  </a:lnTo>
                  <a:lnTo>
                    <a:pt x="0" y="2805576"/>
                  </a:lnTo>
                  <a:lnTo>
                    <a:pt x="6614871" y="2805576"/>
                  </a:lnTo>
                  <a:lnTo>
                    <a:pt x="6614871" y="0"/>
                  </a:lnTo>
                  <a:close/>
                </a:path>
              </a:pathLst>
            </a:custGeom>
            <a:solidFill>
              <a:srgbClr val="2B262E"/>
            </a:solidFill>
          </p:spPr>
        </p:sp>
        <p:sp>
          <p:nvSpPr>
            <p:cNvPr id="7" name="Freeform 7"/>
            <p:cNvSpPr/>
            <p:nvPr/>
          </p:nvSpPr>
          <p:spPr>
            <a:xfrm>
              <a:off x="12700" y="12700"/>
              <a:ext cx="6589471" cy="2780176"/>
            </a:xfrm>
            <a:custGeom>
              <a:avLst/>
              <a:gdLst/>
              <a:ahLst/>
              <a:cxnLst/>
              <a:rect l="l" t="t" r="r" b="b"/>
              <a:pathLst>
                <a:path w="6589471" h="2780176">
                  <a:moveTo>
                    <a:pt x="0" y="0"/>
                  </a:moveTo>
                  <a:lnTo>
                    <a:pt x="6589471" y="0"/>
                  </a:lnTo>
                  <a:lnTo>
                    <a:pt x="6589471" y="2780176"/>
                  </a:lnTo>
                  <a:lnTo>
                    <a:pt x="0" y="2780176"/>
                  </a:lnTo>
                  <a:close/>
                </a:path>
              </a:pathLst>
            </a:custGeom>
            <a:solidFill>
              <a:srgbClr val="FFFFFF"/>
            </a:solidFill>
          </p:spPr>
        </p:sp>
        <p:sp>
          <p:nvSpPr>
            <p:cNvPr id="8" name="Freeform 8"/>
            <p:cNvSpPr/>
            <p:nvPr/>
          </p:nvSpPr>
          <p:spPr>
            <a:xfrm>
              <a:off x="0" y="0"/>
              <a:ext cx="6614871" cy="2805576"/>
            </a:xfrm>
            <a:custGeom>
              <a:avLst/>
              <a:gdLst/>
              <a:ahLst/>
              <a:cxnLst/>
              <a:rect l="l" t="t" r="r" b="b"/>
              <a:pathLst>
                <a:path w="6614871" h="2805576">
                  <a:moveTo>
                    <a:pt x="80010" y="2805576"/>
                  </a:moveTo>
                  <a:lnTo>
                    <a:pt x="6614871" y="2805576"/>
                  </a:lnTo>
                  <a:lnTo>
                    <a:pt x="6614871" y="80010"/>
                  </a:lnTo>
                  <a:lnTo>
                    <a:pt x="6614871" y="67310"/>
                  </a:lnTo>
                  <a:lnTo>
                    <a:pt x="6614871" y="0"/>
                  </a:lnTo>
                  <a:lnTo>
                    <a:pt x="0" y="0"/>
                  </a:lnTo>
                  <a:lnTo>
                    <a:pt x="0" y="2805576"/>
                  </a:lnTo>
                  <a:lnTo>
                    <a:pt x="67310" y="2805576"/>
                  </a:lnTo>
                  <a:lnTo>
                    <a:pt x="80010" y="2805576"/>
                  </a:lnTo>
                  <a:close/>
                  <a:moveTo>
                    <a:pt x="12700" y="12700"/>
                  </a:moveTo>
                  <a:lnTo>
                    <a:pt x="6602171" y="12700"/>
                  </a:lnTo>
                  <a:lnTo>
                    <a:pt x="6602171" y="2792876"/>
                  </a:lnTo>
                  <a:lnTo>
                    <a:pt x="12700" y="2792876"/>
                  </a:lnTo>
                  <a:lnTo>
                    <a:pt x="12700" y="12700"/>
                  </a:lnTo>
                  <a:close/>
                </a:path>
              </a:pathLst>
            </a:custGeom>
            <a:solidFill>
              <a:srgbClr val="2B262E"/>
            </a:solidFill>
          </p:spPr>
        </p:sp>
      </p:grpSp>
      <p:grpSp>
        <p:nvGrpSpPr>
          <p:cNvPr id="9" name="Group 9"/>
          <p:cNvGrpSpPr/>
          <p:nvPr/>
        </p:nvGrpSpPr>
        <p:grpSpPr>
          <a:xfrm>
            <a:off x="1929212" y="1903166"/>
            <a:ext cx="14284638" cy="657508"/>
            <a:chOff x="0" y="0"/>
            <a:chExt cx="68584296" cy="3156871"/>
          </a:xfrm>
        </p:grpSpPr>
        <p:sp>
          <p:nvSpPr>
            <p:cNvPr id="10" name="Freeform 10"/>
            <p:cNvSpPr/>
            <p:nvPr/>
          </p:nvSpPr>
          <p:spPr>
            <a:xfrm>
              <a:off x="72390" y="72390"/>
              <a:ext cx="68439515" cy="3012091"/>
            </a:xfrm>
            <a:custGeom>
              <a:avLst/>
              <a:gdLst/>
              <a:ahLst/>
              <a:cxnLst/>
              <a:rect l="l" t="t" r="r" b="b"/>
              <a:pathLst>
                <a:path w="68439515" h="3012091">
                  <a:moveTo>
                    <a:pt x="0" y="0"/>
                  </a:moveTo>
                  <a:lnTo>
                    <a:pt x="68439515" y="0"/>
                  </a:lnTo>
                  <a:lnTo>
                    <a:pt x="68439515" y="3012091"/>
                  </a:lnTo>
                  <a:lnTo>
                    <a:pt x="0" y="3012091"/>
                  </a:lnTo>
                  <a:lnTo>
                    <a:pt x="0" y="0"/>
                  </a:lnTo>
                  <a:close/>
                </a:path>
              </a:pathLst>
            </a:custGeom>
            <a:solidFill>
              <a:srgbClr val="FFCC29"/>
            </a:solidFill>
          </p:spPr>
        </p:sp>
        <p:sp>
          <p:nvSpPr>
            <p:cNvPr id="11" name="Freeform 11"/>
            <p:cNvSpPr/>
            <p:nvPr/>
          </p:nvSpPr>
          <p:spPr>
            <a:xfrm>
              <a:off x="0" y="0"/>
              <a:ext cx="68584297" cy="3156871"/>
            </a:xfrm>
            <a:custGeom>
              <a:avLst/>
              <a:gdLst/>
              <a:ahLst/>
              <a:cxnLst/>
              <a:rect l="l" t="t" r="r" b="b"/>
              <a:pathLst>
                <a:path w="68584297" h="3156871">
                  <a:moveTo>
                    <a:pt x="68439519" y="3012091"/>
                  </a:moveTo>
                  <a:lnTo>
                    <a:pt x="68584297" y="3012091"/>
                  </a:lnTo>
                  <a:lnTo>
                    <a:pt x="68584297" y="3156871"/>
                  </a:lnTo>
                  <a:lnTo>
                    <a:pt x="68439519" y="3156871"/>
                  </a:lnTo>
                  <a:lnTo>
                    <a:pt x="68439519"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68439519" y="144780"/>
                  </a:moveTo>
                  <a:lnTo>
                    <a:pt x="68584297" y="144780"/>
                  </a:lnTo>
                  <a:lnTo>
                    <a:pt x="68584297" y="3012091"/>
                  </a:lnTo>
                  <a:lnTo>
                    <a:pt x="68439519" y="3012091"/>
                  </a:lnTo>
                  <a:lnTo>
                    <a:pt x="68439519" y="144780"/>
                  </a:lnTo>
                  <a:close/>
                  <a:moveTo>
                    <a:pt x="144780" y="3012091"/>
                  </a:moveTo>
                  <a:lnTo>
                    <a:pt x="68439519" y="3012091"/>
                  </a:lnTo>
                  <a:lnTo>
                    <a:pt x="68439519" y="3156871"/>
                  </a:lnTo>
                  <a:lnTo>
                    <a:pt x="144780" y="3156871"/>
                  </a:lnTo>
                  <a:lnTo>
                    <a:pt x="144780" y="3012091"/>
                  </a:lnTo>
                  <a:close/>
                  <a:moveTo>
                    <a:pt x="68439519" y="0"/>
                  </a:moveTo>
                  <a:lnTo>
                    <a:pt x="68584297" y="0"/>
                  </a:lnTo>
                  <a:lnTo>
                    <a:pt x="68584297" y="144780"/>
                  </a:lnTo>
                  <a:lnTo>
                    <a:pt x="68439519" y="144780"/>
                  </a:lnTo>
                  <a:lnTo>
                    <a:pt x="68439519" y="0"/>
                  </a:lnTo>
                  <a:close/>
                  <a:moveTo>
                    <a:pt x="0" y="0"/>
                  </a:moveTo>
                  <a:lnTo>
                    <a:pt x="144780" y="0"/>
                  </a:lnTo>
                  <a:lnTo>
                    <a:pt x="144780" y="144780"/>
                  </a:lnTo>
                  <a:lnTo>
                    <a:pt x="0" y="144780"/>
                  </a:lnTo>
                  <a:lnTo>
                    <a:pt x="0" y="0"/>
                  </a:lnTo>
                  <a:close/>
                  <a:moveTo>
                    <a:pt x="144780" y="0"/>
                  </a:moveTo>
                  <a:lnTo>
                    <a:pt x="68439519" y="0"/>
                  </a:lnTo>
                  <a:lnTo>
                    <a:pt x="68439519" y="144780"/>
                  </a:lnTo>
                  <a:lnTo>
                    <a:pt x="144780" y="144780"/>
                  </a:lnTo>
                  <a:lnTo>
                    <a:pt x="144780" y="0"/>
                  </a:lnTo>
                  <a:close/>
                </a:path>
              </a:pathLst>
            </a:custGeom>
            <a:solidFill>
              <a:srgbClr val="2B262E"/>
            </a:solidFill>
          </p:spPr>
        </p:sp>
      </p:grpSp>
      <p:grpSp>
        <p:nvGrpSpPr>
          <p:cNvPr id="12" name="Group 12"/>
          <p:cNvGrpSpPr/>
          <p:nvPr/>
        </p:nvGrpSpPr>
        <p:grpSpPr>
          <a:xfrm>
            <a:off x="2110187" y="2042160"/>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15" name="Group 15"/>
            <p:cNvGrpSpPr/>
            <p:nvPr/>
          </p:nvGrpSpPr>
          <p:grpSpPr>
            <a:xfrm>
              <a:off x="34461" y="34461"/>
              <a:ext cx="437105" cy="437105"/>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sp>
        </p:grpSp>
      </p:grpSp>
      <p:grpSp>
        <p:nvGrpSpPr>
          <p:cNvPr id="17" name="Group 17"/>
          <p:cNvGrpSpPr/>
          <p:nvPr/>
        </p:nvGrpSpPr>
        <p:grpSpPr>
          <a:xfrm>
            <a:off x="2630554" y="2042160"/>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0" name="Group 20"/>
            <p:cNvGrpSpPr/>
            <p:nvPr/>
          </p:nvGrpSpPr>
          <p:grpSpPr>
            <a:xfrm>
              <a:off x="34461" y="34461"/>
              <a:ext cx="437105" cy="43710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sp>
        </p:grpSp>
      </p:grpSp>
      <p:grpSp>
        <p:nvGrpSpPr>
          <p:cNvPr id="22" name="Group 22"/>
          <p:cNvGrpSpPr/>
          <p:nvPr/>
        </p:nvGrpSpPr>
        <p:grpSpPr>
          <a:xfrm>
            <a:off x="3150921" y="2042160"/>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5" name="Group 25"/>
            <p:cNvGrpSpPr/>
            <p:nvPr/>
          </p:nvGrpSpPr>
          <p:grpSpPr>
            <a:xfrm>
              <a:off x="34461" y="34461"/>
              <a:ext cx="437105" cy="437105"/>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sp>
        </p:grpSp>
      </p:grpSp>
      <p:sp>
        <p:nvSpPr>
          <p:cNvPr id="28" name="TextBox 28"/>
          <p:cNvSpPr txBox="1"/>
          <p:nvPr/>
        </p:nvSpPr>
        <p:spPr>
          <a:xfrm>
            <a:off x="2885410" y="5448224"/>
            <a:ext cx="12517180" cy="1099820"/>
          </a:xfrm>
          <a:prstGeom prst="rect">
            <a:avLst/>
          </a:prstGeom>
        </p:spPr>
        <p:txBody>
          <a:bodyPr lIns="0" tIns="0" rIns="0" bIns="0" rtlCol="0" anchor="t">
            <a:spAutoFit/>
          </a:bodyPr>
          <a:lstStyle/>
          <a:p>
            <a:pPr algn="ctr">
              <a:lnSpc>
                <a:spcPts val="4479"/>
              </a:lnSpc>
            </a:pPr>
            <a:r>
              <a:rPr lang="en-US" sz="3199">
                <a:solidFill>
                  <a:srgbClr val="FFFFFF"/>
                </a:solidFill>
                <a:latin typeface="Muli"/>
              </a:rPr>
              <a:t>"Các loại phép chiếu bản đồ", geographyrealm.com, https://www.geographyrealm.com/types-map-projections/</a:t>
            </a:r>
          </a:p>
        </p:txBody>
      </p:sp>
      <p:pic>
        <p:nvPicPr>
          <p:cNvPr id="30" name="Picture 29" descr="A white and pink text&#10;&#10;Description automatically generated">
            <a:extLst>
              <a:ext uri="{FF2B5EF4-FFF2-40B4-BE49-F238E27FC236}">
                <a16:creationId xmlns:a16="http://schemas.microsoft.com/office/drawing/2014/main" xmlns="" id="{2A84DC3F-D48A-AE57-0D10-14F1BD76FF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2781300"/>
            <a:ext cx="13549911" cy="4419600"/>
          </a:xfrm>
          <a:prstGeom prst="rect">
            <a:avLst/>
          </a:prstGeom>
        </p:spPr>
      </p:pic>
      <p:sp>
        <p:nvSpPr>
          <p:cNvPr id="32" name="Freeform 7">
            <a:extLst>
              <a:ext uri="{FF2B5EF4-FFF2-40B4-BE49-F238E27FC236}">
                <a16:creationId xmlns:a16="http://schemas.microsoft.com/office/drawing/2014/main" xmlns="" id="{CDF08890-EE6D-FA9F-5689-C509A68E37D4}"/>
              </a:ext>
            </a:extLst>
          </p:cNvPr>
          <p:cNvSpPr/>
          <p:nvPr/>
        </p:nvSpPr>
        <p:spPr>
          <a:xfrm>
            <a:off x="5867400" y="6118744"/>
            <a:ext cx="6693568" cy="4168256"/>
          </a:xfrm>
          <a:custGeom>
            <a:avLst/>
            <a:gdLst/>
            <a:ahLst/>
            <a:cxnLst/>
            <a:rect l="l" t="t" r="r" b="b"/>
            <a:pathLst>
              <a:path w="10866820" h="7416605">
                <a:moveTo>
                  <a:pt x="0" y="0"/>
                </a:moveTo>
                <a:lnTo>
                  <a:pt x="10866820" y="0"/>
                </a:lnTo>
                <a:lnTo>
                  <a:pt x="10866820" y="7416605"/>
                </a:lnTo>
                <a:lnTo>
                  <a:pt x="0" y="7416605"/>
                </a:lnTo>
                <a:lnTo>
                  <a:pt x="0" y="0"/>
                </a:lnTo>
                <a:close/>
              </a:path>
            </a:pathLst>
          </a:custGeom>
          <a:blipFill>
            <a:blip r:embed="rId3"/>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strVal val="#ppt_w+.3"/>
                                          </p:val>
                                        </p:tav>
                                        <p:tav tm="100000">
                                          <p:val>
                                            <p:strVal val="#ppt_w"/>
                                          </p:val>
                                        </p:tav>
                                      </p:tavLst>
                                    </p:anim>
                                    <p:anim calcmode="lin" valueType="num">
                                      <p:cBhvr>
                                        <p:cTn id="8" dur="1000" fill="hold"/>
                                        <p:tgtEl>
                                          <p:spTgt spid="30"/>
                                        </p:tgtEl>
                                        <p:attrNameLst>
                                          <p:attrName>ppt_h</p:attrName>
                                        </p:attrNameLst>
                                      </p:cBhvr>
                                      <p:tavLst>
                                        <p:tav tm="0">
                                          <p:val>
                                            <p:strVal val="#ppt_h"/>
                                          </p:val>
                                        </p:tav>
                                        <p:tav tm="100000">
                                          <p:val>
                                            <p:strVal val="#ppt_h"/>
                                          </p:val>
                                        </p:tav>
                                      </p:tavLst>
                                    </p:anim>
                                    <p:animEffect transition="in" filter="fade">
                                      <p:cBhvr>
                                        <p:cTn id="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xmlns="" id="{D6F42FDA-7F33-6A29-AB99-50A81C51EB34}"/>
              </a:ext>
            </a:extLst>
          </p:cNvPr>
          <p:cNvGrpSpPr/>
          <p:nvPr/>
        </p:nvGrpSpPr>
        <p:grpSpPr>
          <a:xfrm>
            <a:off x="11430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sp>
        </p:grpSp>
        <p:sp>
          <p:nvSpPr>
            <p:cNvPr id="29" name="TextBox 29"/>
            <p:cNvSpPr txBox="1"/>
            <p:nvPr/>
          </p:nvSpPr>
          <p:spPr>
            <a:xfrm>
              <a:off x="1371600" y="419100"/>
              <a:ext cx="15488073" cy="1661993"/>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Một</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số</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vi-VN"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tác hại của xói mòn đất đối với thực vật, động vật và con người.</a:t>
              </a:r>
              <a:endPar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endParaRPr>
            </a:p>
          </p:txBody>
        </p:sp>
      </p:grpSp>
      <p:grpSp>
        <p:nvGrpSpPr>
          <p:cNvPr id="21" name="Group 20">
            <a:extLst>
              <a:ext uri="{FF2B5EF4-FFF2-40B4-BE49-F238E27FC236}">
                <a16:creationId xmlns:a16="http://schemas.microsoft.com/office/drawing/2014/main" xmlns="" id="{08CCE009-2A42-3C23-7E99-27618B245E8C}"/>
              </a:ext>
            </a:extLst>
          </p:cNvPr>
          <p:cNvGrpSpPr/>
          <p:nvPr/>
        </p:nvGrpSpPr>
        <p:grpSpPr>
          <a:xfrm>
            <a:off x="914400" y="3314700"/>
            <a:ext cx="6096000" cy="2015927"/>
            <a:chOff x="914400" y="3238500"/>
            <a:chExt cx="6096000" cy="2015927"/>
          </a:xfrm>
        </p:grpSpPr>
        <p:grpSp>
          <p:nvGrpSpPr>
            <p:cNvPr id="22" name="Group 18">
              <a:extLst>
                <a:ext uri="{FF2B5EF4-FFF2-40B4-BE49-F238E27FC236}">
                  <a16:creationId xmlns:a16="http://schemas.microsoft.com/office/drawing/2014/main" xmlns="" id="{2A1E5F61-2D0D-1A40-851F-4CA4E683C976}"/>
                </a:ext>
              </a:extLst>
            </p:cNvPr>
            <p:cNvGrpSpPr/>
            <p:nvPr/>
          </p:nvGrpSpPr>
          <p:grpSpPr>
            <a:xfrm>
              <a:off x="914400" y="3238500"/>
              <a:ext cx="6096000" cy="2015927"/>
              <a:chOff x="0" y="0"/>
              <a:chExt cx="12573085" cy="12630711"/>
            </a:xfrm>
          </p:grpSpPr>
          <p:sp>
            <p:nvSpPr>
              <p:cNvPr id="24" name="Freeform 19">
                <a:extLst>
                  <a:ext uri="{FF2B5EF4-FFF2-40B4-BE49-F238E27FC236}">
                    <a16:creationId xmlns:a16="http://schemas.microsoft.com/office/drawing/2014/main" xmlns="" id="{960A12A1-9A90-E623-C55E-03C450885323}"/>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25" name="Freeform 20">
                <a:extLst>
                  <a:ext uri="{FF2B5EF4-FFF2-40B4-BE49-F238E27FC236}">
                    <a16:creationId xmlns:a16="http://schemas.microsoft.com/office/drawing/2014/main" xmlns="" id="{B1FE861E-283B-9988-F8CB-84E82BC89524}"/>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23" name="TextBox 22">
              <a:extLst>
                <a:ext uri="{FF2B5EF4-FFF2-40B4-BE49-F238E27FC236}">
                  <a16:creationId xmlns:a16="http://schemas.microsoft.com/office/drawing/2014/main" xmlns="" id="{AF10F8F7-A7F8-BD00-6AB7-71A3F9DDB198}"/>
                </a:ext>
              </a:extLst>
            </p:cNvPr>
            <p:cNvSpPr txBox="1"/>
            <p:nvPr/>
          </p:nvSpPr>
          <p:spPr>
            <a:xfrm>
              <a:off x="1143000" y="3467100"/>
              <a:ext cx="5638800" cy="1323439"/>
            </a:xfrm>
            <a:prstGeom prst="rect">
              <a:avLst/>
            </a:prstGeom>
            <a:noFill/>
          </p:spPr>
          <p:txBody>
            <a:bodyPr wrap="square" rtlCol="0">
              <a:spAutoFit/>
            </a:bodyPr>
            <a:lstStyle/>
            <a:p>
              <a:pPr algn="just" rtl="0">
                <a:spcBef>
                  <a:spcPts val="0"/>
                </a:spcBef>
                <a:spcAft>
                  <a:spcPts val="500"/>
                </a:spcAft>
              </a:pPr>
              <a:r>
                <a:rPr lang="vi-VN" sz="4000" b="1" i="0" u="none" strike="noStrike" dirty="0">
                  <a:solidFill>
                    <a:srgbClr val="FF0000"/>
                  </a:solidFill>
                  <a:effectLst/>
                  <a:latin typeface="Cambria" panose="02040503050406030204" pitchFamily="18" charset="0"/>
                  <a:ea typeface="Cambria" panose="02040503050406030204" pitchFamily="18" charset="0"/>
                </a:rPr>
                <a:t>Cuốn các hạt đất bay đi làm mất đất.</a:t>
              </a:r>
            </a:p>
          </p:txBody>
        </p:sp>
      </p:grpSp>
      <p:grpSp>
        <p:nvGrpSpPr>
          <p:cNvPr id="26" name="Group 25">
            <a:extLst>
              <a:ext uri="{FF2B5EF4-FFF2-40B4-BE49-F238E27FC236}">
                <a16:creationId xmlns:a16="http://schemas.microsoft.com/office/drawing/2014/main" xmlns="" id="{21EF3B3F-EDD1-A3AF-A2DB-31BB6CADBA75}"/>
              </a:ext>
            </a:extLst>
          </p:cNvPr>
          <p:cNvGrpSpPr/>
          <p:nvPr/>
        </p:nvGrpSpPr>
        <p:grpSpPr>
          <a:xfrm>
            <a:off x="9829800" y="3390900"/>
            <a:ext cx="6934200" cy="2167592"/>
            <a:chOff x="914400" y="3238500"/>
            <a:chExt cx="6096000" cy="2167592"/>
          </a:xfrm>
        </p:grpSpPr>
        <p:grpSp>
          <p:nvGrpSpPr>
            <p:cNvPr id="27" name="Group 18">
              <a:extLst>
                <a:ext uri="{FF2B5EF4-FFF2-40B4-BE49-F238E27FC236}">
                  <a16:creationId xmlns:a16="http://schemas.microsoft.com/office/drawing/2014/main" xmlns="" id="{1E98A68E-EC1F-F7A6-7055-9D01B4043C95}"/>
                </a:ext>
              </a:extLst>
            </p:cNvPr>
            <p:cNvGrpSpPr/>
            <p:nvPr/>
          </p:nvGrpSpPr>
          <p:grpSpPr>
            <a:xfrm>
              <a:off x="914400" y="3238500"/>
              <a:ext cx="6096000" cy="2015927"/>
              <a:chOff x="0" y="0"/>
              <a:chExt cx="12573085" cy="12630711"/>
            </a:xfrm>
          </p:grpSpPr>
          <p:sp>
            <p:nvSpPr>
              <p:cNvPr id="30" name="Freeform 19">
                <a:extLst>
                  <a:ext uri="{FF2B5EF4-FFF2-40B4-BE49-F238E27FC236}">
                    <a16:creationId xmlns:a16="http://schemas.microsoft.com/office/drawing/2014/main" xmlns="" id="{12E25599-0F94-A8A0-F7DA-86021DD2F738}"/>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31" name="Freeform 20">
                <a:extLst>
                  <a:ext uri="{FF2B5EF4-FFF2-40B4-BE49-F238E27FC236}">
                    <a16:creationId xmlns:a16="http://schemas.microsoft.com/office/drawing/2014/main" xmlns="" id="{17233488-3742-5D51-BD76-776A5BEF0890}"/>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28" name="TextBox 27">
              <a:extLst>
                <a:ext uri="{FF2B5EF4-FFF2-40B4-BE49-F238E27FC236}">
                  <a16:creationId xmlns:a16="http://schemas.microsoft.com/office/drawing/2014/main" xmlns="" id="{C8723504-FC44-4227-EAD9-87393F47A81B}"/>
                </a:ext>
              </a:extLst>
            </p:cNvPr>
            <p:cNvSpPr txBox="1"/>
            <p:nvPr/>
          </p:nvSpPr>
          <p:spPr>
            <a:xfrm>
              <a:off x="1143000" y="3467100"/>
              <a:ext cx="5638800" cy="1938992"/>
            </a:xfrm>
            <a:prstGeom prst="rect">
              <a:avLst/>
            </a:prstGeom>
            <a:noFill/>
          </p:spPr>
          <p:txBody>
            <a:bodyPr wrap="square" rtlCol="0">
              <a:spAutoFit/>
            </a:bodyPr>
            <a:lstStyle/>
            <a:p>
              <a:pPr algn="just" rtl="0">
                <a:spcBef>
                  <a:spcPts val="0"/>
                </a:spcBef>
                <a:spcAft>
                  <a:spcPts val="500"/>
                </a:spcAft>
              </a:pPr>
              <a:r>
                <a:rPr lang="vi-VN" sz="4000" b="1" i="0" u="none" strike="noStrike" dirty="0">
                  <a:solidFill>
                    <a:srgbClr val="FF0000"/>
                  </a:solidFill>
                  <a:effectLst/>
                  <a:latin typeface="Cambria" panose="02040503050406030204" pitchFamily="18" charset="0"/>
                  <a:ea typeface="Cambria" panose="02040503050406030204" pitchFamily="18" charset="0"/>
                </a:rPr>
                <a:t>Thành phần đất và các chất hữu cơ bị suy giảm</a:t>
              </a:r>
            </a:p>
          </p:txBody>
        </p:sp>
      </p:grpSp>
      <p:sp>
        <p:nvSpPr>
          <p:cNvPr id="33" name="Freeform 3">
            <a:extLst>
              <a:ext uri="{FF2B5EF4-FFF2-40B4-BE49-F238E27FC236}">
                <a16:creationId xmlns:a16="http://schemas.microsoft.com/office/drawing/2014/main" xmlns="" id="{7E47EAC9-D648-E55A-4098-005EF5C51E25}"/>
              </a:ext>
            </a:extLst>
          </p:cNvPr>
          <p:cNvSpPr/>
          <p:nvPr/>
        </p:nvSpPr>
        <p:spPr>
          <a:xfrm>
            <a:off x="1981200" y="5600700"/>
            <a:ext cx="4675909" cy="4114800"/>
          </a:xfrm>
          <a:custGeom>
            <a:avLst/>
            <a:gdLst/>
            <a:ahLst/>
            <a:cxnLst/>
            <a:rect l="l" t="t" r="r" b="b"/>
            <a:pathLst>
              <a:path w="4675909" h="4114800">
                <a:moveTo>
                  <a:pt x="0" y="0"/>
                </a:moveTo>
                <a:lnTo>
                  <a:pt x="4675909" y="0"/>
                </a:lnTo>
                <a:lnTo>
                  <a:pt x="4675909"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4" name="Freeform 4">
            <a:extLst>
              <a:ext uri="{FF2B5EF4-FFF2-40B4-BE49-F238E27FC236}">
                <a16:creationId xmlns:a16="http://schemas.microsoft.com/office/drawing/2014/main" xmlns="" id="{7AA3A5F5-D2EF-CA11-05FA-CA6A4FF32DBA}"/>
              </a:ext>
            </a:extLst>
          </p:cNvPr>
          <p:cNvSpPr/>
          <p:nvPr/>
        </p:nvSpPr>
        <p:spPr>
          <a:xfrm>
            <a:off x="9525000" y="5905500"/>
            <a:ext cx="7315200" cy="3483864"/>
          </a:xfrm>
          <a:custGeom>
            <a:avLst/>
            <a:gdLst/>
            <a:ahLst/>
            <a:cxnLst/>
            <a:rect l="l" t="t" r="r" b="b"/>
            <a:pathLst>
              <a:path w="7315200" h="3483864">
                <a:moveTo>
                  <a:pt x="0" y="0"/>
                </a:moveTo>
                <a:lnTo>
                  <a:pt x="7315200" y="0"/>
                </a:lnTo>
                <a:lnTo>
                  <a:pt x="7315200" y="3483864"/>
                </a:lnTo>
                <a:lnTo>
                  <a:pt x="0" y="34838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338864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xmlns="" id="{D6F42FDA-7F33-6A29-AB99-50A81C51EB34}"/>
              </a:ext>
            </a:extLst>
          </p:cNvPr>
          <p:cNvGrpSpPr/>
          <p:nvPr/>
        </p:nvGrpSpPr>
        <p:grpSpPr>
          <a:xfrm>
            <a:off x="9906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sp>
        </p:grpSp>
        <p:sp>
          <p:nvSpPr>
            <p:cNvPr id="29" name="TextBox 29"/>
            <p:cNvSpPr txBox="1"/>
            <p:nvPr/>
          </p:nvSpPr>
          <p:spPr>
            <a:xfrm>
              <a:off x="1371600" y="419100"/>
              <a:ext cx="15488073" cy="1477328"/>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3. Quan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sát</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hình</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5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và</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cho</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biết</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ý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nghĩa</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của</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mỗi</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biện</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pháp</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phòng</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chống</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xói</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mòn</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đất</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a:t>
              </a:r>
            </a:p>
          </p:txBody>
        </p:sp>
      </p:grpSp>
      <p:pic>
        <p:nvPicPr>
          <p:cNvPr id="3" name="Picture 2">
            <a:extLst>
              <a:ext uri="{FF2B5EF4-FFF2-40B4-BE49-F238E27FC236}">
                <a16:creationId xmlns:a16="http://schemas.microsoft.com/office/drawing/2014/main" xmlns="" id="{3A552B1D-D958-3172-ADD2-D63DA100E7DD}"/>
              </a:ext>
            </a:extLst>
          </p:cNvPr>
          <p:cNvPicPr>
            <a:picLocks noChangeAspect="1"/>
          </p:cNvPicPr>
          <p:nvPr/>
        </p:nvPicPr>
        <p:blipFill>
          <a:blip r:embed="rId2"/>
          <a:stretch>
            <a:fillRect/>
          </a:stretch>
        </p:blipFill>
        <p:spPr>
          <a:xfrm>
            <a:off x="381000" y="2933700"/>
            <a:ext cx="6854357" cy="541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xmlns="" id="{FB3391CE-CC0E-B64D-C843-DD43C8E6EC25}"/>
              </a:ext>
            </a:extLst>
          </p:cNvPr>
          <p:cNvPicPr>
            <a:picLocks noChangeAspect="1"/>
          </p:cNvPicPr>
          <p:nvPr/>
        </p:nvPicPr>
        <p:blipFill>
          <a:blip r:embed="rId3"/>
          <a:stretch>
            <a:fillRect/>
          </a:stretch>
        </p:blipFill>
        <p:spPr>
          <a:xfrm>
            <a:off x="7391400" y="2933700"/>
            <a:ext cx="10684200" cy="533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3363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xmlns="" id="{95BAD346-A55D-E534-C76A-033E853CC34B}"/>
              </a:ext>
            </a:extLst>
          </p:cNvPr>
          <p:cNvSpPr/>
          <p:nvPr/>
        </p:nvSpPr>
        <p:spPr>
          <a:xfrm>
            <a:off x="7772400" y="2781300"/>
            <a:ext cx="10134600" cy="48768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10134600"/>
                      <a:gd name="connsiteY0" fmla="*/ 812817 h 4876800"/>
                      <a:gd name="connsiteX1" fmla="*/ 576238 w 10134600"/>
                      <a:gd name="connsiteY1" fmla="*/ 0 h 4876800"/>
                      <a:gd name="connsiteX2" fmla="*/ 9558361 w 10134600"/>
                      <a:gd name="connsiteY2" fmla="*/ 0 h 4876800"/>
                      <a:gd name="connsiteX3" fmla="*/ 10134600 w 10134600"/>
                      <a:gd name="connsiteY3" fmla="*/ 812817 h 4876800"/>
                      <a:gd name="connsiteX4" fmla="*/ 10134600 w 10134600"/>
                      <a:gd name="connsiteY4" fmla="*/ 4063982 h 4876800"/>
                      <a:gd name="connsiteX5" fmla="*/ 9558361 w 10134600"/>
                      <a:gd name="connsiteY5" fmla="*/ 4876800 h 4876800"/>
                      <a:gd name="connsiteX6" fmla="*/ 576238 w 10134600"/>
                      <a:gd name="connsiteY6" fmla="*/ 4876800 h 4876800"/>
                      <a:gd name="connsiteX7" fmla="*/ 0 w 10134600"/>
                      <a:gd name="connsiteY7" fmla="*/ 4063982 h 4876800"/>
                      <a:gd name="connsiteX8" fmla="*/ 0 w 10134600"/>
                      <a:gd name="connsiteY8" fmla="*/ 812817 h 4876800"/>
                      <a:gd name="connsiteX0" fmla="*/ 0 w 10134600"/>
                      <a:gd name="connsiteY0" fmla="*/ 812817 h 4876800"/>
                      <a:gd name="connsiteX1" fmla="*/ 576238 w 10134600"/>
                      <a:gd name="connsiteY1" fmla="*/ 0 h 4876800"/>
                      <a:gd name="connsiteX2" fmla="*/ 9558361 w 10134600"/>
                      <a:gd name="connsiteY2" fmla="*/ 0 h 4876800"/>
                      <a:gd name="connsiteX3" fmla="*/ 10134600 w 10134600"/>
                      <a:gd name="connsiteY3" fmla="*/ 812817 h 4876800"/>
                      <a:gd name="connsiteX4" fmla="*/ 10134600 w 10134600"/>
                      <a:gd name="connsiteY4" fmla="*/ 4063982 h 4876800"/>
                      <a:gd name="connsiteX5" fmla="*/ 9558361 w 10134600"/>
                      <a:gd name="connsiteY5" fmla="*/ 4876800 h 4876800"/>
                      <a:gd name="connsiteX6" fmla="*/ 576238 w 10134600"/>
                      <a:gd name="connsiteY6" fmla="*/ 4876800 h 4876800"/>
                      <a:gd name="connsiteX7" fmla="*/ 0 w 10134600"/>
                      <a:gd name="connsiteY7" fmla="*/ 4063982 h 4876800"/>
                      <a:gd name="connsiteX8" fmla="*/ 0 w 10134600"/>
                      <a:gd name="connsiteY8" fmla="*/ 81281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4600" h="4876800" fill="none" extrusionOk="0">
                        <a:moveTo>
                          <a:pt x="0" y="812817"/>
                        </a:moveTo>
                        <a:cubicBezTo>
                          <a:pt x="2233" y="432577"/>
                          <a:pt x="294698" y="67606"/>
                          <a:pt x="576238" y="0"/>
                        </a:cubicBezTo>
                        <a:cubicBezTo>
                          <a:pt x="2593122" y="193330"/>
                          <a:pt x="5471980" y="338736"/>
                          <a:pt x="9558361" y="0"/>
                        </a:cubicBezTo>
                        <a:cubicBezTo>
                          <a:pt x="9864229" y="-110867"/>
                          <a:pt x="10079493" y="346127"/>
                          <a:pt x="10134600" y="812817"/>
                        </a:cubicBezTo>
                        <a:cubicBezTo>
                          <a:pt x="10077708" y="2093677"/>
                          <a:pt x="10291551" y="2517185"/>
                          <a:pt x="10134600" y="4063982"/>
                        </a:cubicBezTo>
                        <a:cubicBezTo>
                          <a:pt x="10144516" y="4456097"/>
                          <a:pt x="9845141" y="4829011"/>
                          <a:pt x="9558361" y="4876800"/>
                        </a:cubicBezTo>
                        <a:cubicBezTo>
                          <a:pt x="6570744" y="4993182"/>
                          <a:pt x="3115664" y="5014893"/>
                          <a:pt x="576238" y="4876800"/>
                        </a:cubicBezTo>
                        <a:cubicBezTo>
                          <a:pt x="388528" y="4860201"/>
                          <a:pt x="-68177" y="4529453"/>
                          <a:pt x="0" y="4063982"/>
                        </a:cubicBezTo>
                        <a:cubicBezTo>
                          <a:pt x="36504" y="2854589"/>
                          <a:pt x="-157642" y="1870866"/>
                          <a:pt x="0" y="812817"/>
                        </a:cubicBezTo>
                        <a:close/>
                      </a:path>
                      <a:path w="10134600" h="4876800" stroke="0" extrusionOk="0">
                        <a:moveTo>
                          <a:pt x="0" y="812817"/>
                        </a:moveTo>
                        <a:cubicBezTo>
                          <a:pt x="-3165" y="393368"/>
                          <a:pt x="275991" y="41536"/>
                          <a:pt x="576238" y="0"/>
                        </a:cubicBezTo>
                        <a:cubicBezTo>
                          <a:pt x="3948304" y="236148"/>
                          <a:pt x="8071993" y="-144135"/>
                          <a:pt x="9558361" y="0"/>
                        </a:cubicBezTo>
                        <a:cubicBezTo>
                          <a:pt x="9819711" y="-44006"/>
                          <a:pt x="10192177" y="330414"/>
                          <a:pt x="10134600" y="812817"/>
                        </a:cubicBezTo>
                        <a:cubicBezTo>
                          <a:pt x="10310146" y="1375847"/>
                          <a:pt x="10430645" y="2785945"/>
                          <a:pt x="10134600" y="4063982"/>
                        </a:cubicBezTo>
                        <a:cubicBezTo>
                          <a:pt x="10085414" y="4506078"/>
                          <a:pt x="9821803" y="4850216"/>
                          <a:pt x="9558361" y="4876800"/>
                        </a:cubicBezTo>
                        <a:cubicBezTo>
                          <a:pt x="8265748" y="4234812"/>
                          <a:pt x="3925880" y="5147011"/>
                          <a:pt x="576238" y="4876800"/>
                        </a:cubicBezTo>
                        <a:cubicBezTo>
                          <a:pt x="265277" y="4921839"/>
                          <a:pt x="-11726" y="4470897"/>
                          <a:pt x="0" y="4063982"/>
                        </a:cubicBezTo>
                        <a:cubicBezTo>
                          <a:pt x="138345" y="3071712"/>
                          <a:pt x="155000" y="2136528"/>
                          <a:pt x="0" y="812817"/>
                        </a:cubicBezTo>
                        <a:close/>
                      </a:path>
                      <a:path w="10134600" h="4876800" fill="none" stroke="0" extrusionOk="0">
                        <a:moveTo>
                          <a:pt x="0" y="812817"/>
                        </a:moveTo>
                        <a:cubicBezTo>
                          <a:pt x="33241" y="400998"/>
                          <a:pt x="277690" y="43515"/>
                          <a:pt x="576238" y="0"/>
                        </a:cubicBezTo>
                        <a:cubicBezTo>
                          <a:pt x="2856465" y="226806"/>
                          <a:pt x="5144409" y="441908"/>
                          <a:pt x="9558361" y="0"/>
                        </a:cubicBezTo>
                        <a:cubicBezTo>
                          <a:pt x="9814737" y="-128334"/>
                          <a:pt x="10135711" y="339723"/>
                          <a:pt x="10134600" y="812817"/>
                        </a:cubicBezTo>
                        <a:cubicBezTo>
                          <a:pt x="10104833" y="2026600"/>
                          <a:pt x="10385064" y="2403593"/>
                          <a:pt x="10134600" y="4063982"/>
                        </a:cubicBezTo>
                        <a:cubicBezTo>
                          <a:pt x="10108695" y="4501173"/>
                          <a:pt x="9803761" y="4826333"/>
                          <a:pt x="9558361" y="4876800"/>
                        </a:cubicBezTo>
                        <a:cubicBezTo>
                          <a:pt x="6418529" y="4806469"/>
                          <a:pt x="2944339" y="4752832"/>
                          <a:pt x="576238" y="4876800"/>
                        </a:cubicBezTo>
                        <a:cubicBezTo>
                          <a:pt x="245795" y="4859997"/>
                          <a:pt x="-114338" y="4488890"/>
                          <a:pt x="0" y="4063982"/>
                        </a:cubicBezTo>
                        <a:cubicBezTo>
                          <a:pt x="-30653" y="3035751"/>
                          <a:pt x="-151726" y="1938923"/>
                          <a:pt x="0" y="81281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xmlns="" id="{F4FF824B-C83F-7333-5832-1334F02D1B89}"/>
              </a:ext>
            </a:extLst>
          </p:cNvPr>
          <p:cNvSpPr txBox="1"/>
          <p:nvPr/>
        </p:nvSpPr>
        <p:spPr>
          <a:xfrm>
            <a:off x="8305800" y="3238500"/>
            <a:ext cx="9296400" cy="4247317"/>
          </a:xfrm>
          <a:prstGeom prst="rect">
            <a:avLst/>
          </a:prstGeom>
          <a:noFill/>
        </p:spPr>
        <p:txBody>
          <a:bodyPr wrap="square">
            <a:spAutoFit/>
          </a:bodyPr>
          <a:lstStyle/>
          <a:p>
            <a:pPr lvl="0" algn="ctr" defTabSz="1219170">
              <a:buClr>
                <a:srgbClr val="000000"/>
              </a:buClr>
            </a:pP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Trồng cây gây rừng phủ xanh đất trống, đồi trọc để nước mưa không xối thẳng xuống mặt đất, giữ nước trong đất, hạn chế dòng nước chảy.</a:t>
            </a:r>
          </a:p>
        </p:txBody>
      </p:sp>
      <p:pic>
        <p:nvPicPr>
          <p:cNvPr id="14" name="Picture 13">
            <a:extLst>
              <a:ext uri="{FF2B5EF4-FFF2-40B4-BE49-F238E27FC236}">
                <a16:creationId xmlns:a16="http://schemas.microsoft.com/office/drawing/2014/main" xmlns=""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2" name="Picture 1">
            <a:extLst>
              <a:ext uri="{FF2B5EF4-FFF2-40B4-BE49-F238E27FC236}">
                <a16:creationId xmlns:a16="http://schemas.microsoft.com/office/drawing/2014/main" xmlns="" id="{281904A3-3588-4F2C-8129-549A65A6C4CF}"/>
              </a:ext>
            </a:extLst>
          </p:cNvPr>
          <p:cNvPicPr>
            <a:picLocks noChangeAspect="1"/>
          </p:cNvPicPr>
          <p:nvPr/>
        </p:nvPicPr>
        <p:blipFill>
          <a:blip r:embed="rId3"/>
          <a:stretch>
            <a:fillRect/>
          </a:stretch>
        </p:blipFill>
        <p:spPr>
          <a:xfrm>
            <a:off x="457200" y="2857500"/>
            <a:ext cx="6854357" cy="541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253876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xmlns="" id="{95BAD346-A55D-E534-C76A-033E853CC34B}"/>
              </a:ext>
            </a:extLst>
          </p:cNvPr>
          <p:cNvSpPr/>
          <p:nvPr/>
        </p:nvSpPr>
        <p:spPr>
          <a:xfrm>
            <a:off x="7772400" y="2781300"/>
            <a:ext cx="10134600" cy="48768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10134600"/>
                      <a:gd name="connsiteY0" fmla="*/ 812817 h 4876800"/>
                      <a:gd name="connsiteX1" fmla="*/ 576238 w 10134600"/>
                      <a:gd name="connsiteY1" fmla="*/ 0 h 4876800"/>
                      <a:gd name="connsiteX2" fmla="*/ 9558361 w 10134600"/>
                      <a:gd name="connsiteY2" fmla="*/ 0 h 4876800"/>
                      <a:gd name="connsiteX3" fmla="*/ 10134600 w 10134600"/>
                      <a:gd name="connsiteY3" fmla="*/ 812817 h 4876800"/>
                      <a:gd name="connsiteX4" fmla="*/ 10134600 w 10134600"/>
                      <a:gd name="connsiteY4" fmla="*/ 4063982 h 4876800"/>
                      <a:gd name="connsiteX5" fmla="*/ 9558361 w 10134600"/>
                      <a:gd name="connsiteY5" fmla="*/ 4876800 h 4876800"/>
                      <a:gd name="connsiteX6" fmla="*/ 576238 w 10134600"/>
                      <a:gd name="connsiteY6" fmla="*/ 4876800 h 4876800"/>
                      <a:gd name="connsiteX7" fmla="*/ 0 w 10134600"/>
                      <a:gd name="connsiteY7" fmla="*/ 4063982 h 4876800"/>
                      <a:gd name="connsiteX8" fmla="*/ 0 w 10134600"/>
                      <a:gd name="connsiteY8" fmla="*/ 812817 h 4876800"/>
                      <a:gd name="connsiteX0" fmla="*/ 0 w 10134600"/>
                      <a:gd name="connsiteY0" fmla="*/ 812817 h 4876800"/>
                      <a:gd name="connsiteX1" fmla="*/ 576238 w 10134600"/>
                      <a:gd name="connsiteY1" fmla="*/ 0 h 4876800"/>
                      <a:gd name="connsiteX2" fmla="*/ 9558361 w 10134600"/>
                      <a:gd name="connsiteY2" fmla="*/ 0 h 4876800"/>
                      <a:gd name="connsiteX3" fmla="*/ 10134600 w 10134600"/>
                      <a:gd name="connsiteY3" fmla="*/ 812817 h 4876800"/>
                      <a:gd name="connsiteX4" fmla="*/ 10134600 w 10134600"/>
                      <a:gd name="connsiteY4" fmla="*/ 4063982 h 4876800"/>
                      <a:gd name="connsiteX5" fmla="*/ 9558361 w 10134600"/>
                      <a:gd name="connsiteY5" fmla="*/ 4876800 h 4876800"/>
                      <a:gd name="connsiteX6" fmla="*/ 576238 w 10134600"/>
                      <a:gd name="connsiteY6" fmla="*/ 4876800 h 4876800"/>
                      <a:gd name="connsiteX7" fmla="*/ 0 w 10134600"/>
                      <a:gd name="connsiteY7" fmla="*/ 4063982 h 4876800"/>
                      <a:gd name="connsiteX8" fmla="*/ 0 w 10134600"/>
                      <a:gd name="connsiteY8" fmla="*/ 81281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4600" h="4876800" fill="none" extrusionOk="0">
                        <a:moveTo>
                          <a:pt x="0" y="812817"/>
                        </a:moveTo>
                        <a:cubicBezTo>
                          <a:pt x="2233" y="432577"/>
                          <a:pt x="294698" y="67606"/>
                          <a:pt x="576238" y="0"/>
                        </a:cubicBezTo>
                        <a:cubicBezTo>
                          <a:pt x="2593122" y="193330"/>
                          <a:pt x="5471980" y="338736"/>
                          <a:pt x="9558361" y="0"/>
                        </a:cubicBezTo>
                        <a:cubicBezTo>
                          <a:pt x="9864229" y="-110867"/>
                          <a:pt x="10079493" y="346127"/>
                          <a:pt x="10134600" y="812817"/>
                        </a:cubicBezTo>
                        <a:cubicBezTo>
                          <a:pt x="10077708" y="2093677"/>
                          <a:pt x="10291551" y="2517185"/>
                          <a:pt x="10134600" y="4063982"/>
                        </a:cubicBezTo>
                        <a:cubicBezTo>
                          <a:pt x="10144516" y="4456097"/>
                          <a:pt x="9845141" y="4829011"/>
                          <a:pt x="9558361" y="4876800"/>
                        </a:cubicBezTo>
                        <a:cubicBezTo>
                          <a:pt x="6570744" y="4993182"/>
                          <a:pt x="3115664" y="5014893"/>
                          <a:pt x="576238" y="4876800"/>
                        </a:cubicBezTo>
                        <a:cubicBezTo>
                          <a:pt x="388528" y="4860201"/>
                          <a:pt x="-68177" y="4529453"/>
                          <a:pt x="0" y="4063982"/>
                        </a:cubicBezTo>
                        <a:cubicBezTo>
                          <a:pt x="36504" y="2854589"/>
                          <a:pt x="-157642" y="1870866"/>
                          <a:pt x="0" y="812817"/>
                        </a:cubicBezTo>
                        <a:close/>
                      </a:path>
                      <a:path w="10134600" h="4876800" stroke="0" extrusionOk="0">
                        <a:moveTo>
                          <a:pt x="0" y="812817"/>
                        </a:moveTo>
                        <a:cubicBezTo>
                          <a:pt x="-3165" y="393368"/>
                          <a:pt x="275991" y="41536"/>
                          <a:pt x="576238" y="0"/>
                        </a:cubicBezTo>
                        <a:cubicBezTo>
                          <a:pt x="3948304" y="236148"/>
                          <a:pt x="8071993" y="-144135"/>
                          <a:pt x="9558361" y="0"/>
                        </a:cubicBezTo>
                        <a:cubicBezTo>
                          <a:pt x="9819711" y="-44006"/>
                          <a:pt x="10192177" y="330414"/>
                          <a:pt x="10134600" y="812817"/>
                        </a:cubicBezTo>
                        <a:cubicBezTo>
                          <a:pt x="10310146" y="1375847"/>
                          <a:pt x="10430645" y="2785945"/>
                          <a:pt x="10134600" y="4063982"/>
                        </a:cubicBezTo>
                        <a:cubicBezTo>
                          <a:pt x="10085414" y="4506078"/>
                          <a:pt x="9821803" y="4850216"/>
                          <a:pt x="9558361" y="4876800"/>
                        </a:cubicBezTo>
                        <a:cubicBezTo>
                          <a:pt x="8265748" y="4234812"/>
                          <a:pt x="3925880" y="5147011"/>
                          <a:pt x="576238" y="4876800"/>
                        </a:cubicBezTo>
                        <a:cubicBezTo>
                          <a:pt x="265277" y="4921839"/>
                          <a:pt x="-11726" y="4470897"/>
                          <a:pt x="0" y="4063982"/>
                        </a:cubicBezTo>
                        <a:cubicBezTo>
                          <a:pt x="138345" y="3071712"/>
                          <a:pt x="155000" y="2136528"/>
                          <a:pt x="0" y="812817"/>
                        </a:cubicBezTo>
                        <a:close/>
                      </a:path>
                      <a:path w="10134600" h="4876800" fill="none" stroke="0" extrusionOk="0">
                        <a:moveTo>
                          <a:pt x="0" y="812817"/>
                        </a:moveTo>
                        <a:cubicBezTo>
                          <a:pt x="33241" y="400998"/>
                          <a:pt x="277690" y="43515"/>
                          <a:pt x="576238" y="0"/>
                        </a:cubicBezTo>
                        <a:cubicBezTo>
                          <a:pt x="2856465" y="226806"/>
                          <a:pt x="5144409" y="441908"/>
                          <a:pt x="9558361" y="0"/>
                        </a:cubicBezTo>
                        <a:cubicBezTo>
                          <a:pt x="9814737" y="-128334"/>
                          <a:pt x="10135711" y="339723"/>
                          <a:pt x="10134600" y="812817"/>
                        </a:cubicBezTo>
                        <a:cubicBezTo>
                          <a:pt x="10104833" y="2026600"/>
                          <a:pt x="10385064" y="2403593"/>
                          <a:pt x="10134600" y="4063982"/>
                        </a:cubicBezTo>
                        <a:cubicBezTo>
                          <a:pt x="10108695" y="4501173"/>
                          <a:pt x="9803761" y="4826333"/>
                          <a:pt x="9558361" y="4876800"/>
                        </a:cubicBezTo>
                        <a:cubicBezTo>
                          <a:pt x="6418529" y="4806469"/>
                          <a:pt x="2944339" y="4752832"/>
                          <a:pt x="576238" y="4876800"/>
                        </a:cubicBezTo>
                        <a:cubicBezTo>
                          <a:pt x="245795" y="4859997"/>
                          <a:pt x="-114338" y="4488890"/>
                          <a:pt x="0" y="4063982"/>
                        </a:cubicBezTo>
                        <a:cubicBezTo>
                          <a:pt x="-30653" y="3035751"/>
                          <a:pt x="-151726" y="1938923"/>
                          <a:pt x="0" y="81281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xmlns="" id="{F4FF824B-C83F-7333-5832-1334F02D1B89}"/>
              </a:ext>
            </a:extLst>
          </p:cNvPr>
          <p:cNvSpPr txBox="1"/>
          <p:nvPr/>
        </p:nvSpPr>
        <p:spPr>
          <a:xfrm>
            <a:off x="8305800" y="3238500"/>
            <a:ext cx="9296400" cy="3785652"/>
          </a:xfrm>
          <a:prstGeom prst="rect">
            <a:avLst/>
          </a:prstGeom>
          <a:noFill/>
        </p:spPr>
        <p:txBody>
          <a:bodyPr wrap="square">
            <a:spAutoFit/>
          </a:bodyPr>
          <a:lstStyle/>
          <a:p>
            <a:pPr lvl="0" algn="ctr" defTabSz="1219170">
              <a:buClr>
                <a:srgbClr val="000000"/>
              </a:buClr>
            </a:pPr>
            <a:r>
              <a:rPr lang="vi-VN" sz="60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Trồng thảm cỏ giúp nước mưa thấm vào lòng đất, hạn chế tác động xói mòn khi mưa rơi xuống.</a:t>
            </a:r>
          </a:p>
        </p:txBody>
      </p:sp>
      <p:pic>
        <p:nvPicPr>
          <p:cNvPr id="14" name="Picture 13">
            <a:extLst>
              <a:ext uri="{FF2B5EF4-FFF2-40B4-BE49-F238E27FC236}">
                <a16:creationId xmlns:a16="http://schemas.microsoft.com/office/drawing/2014/main" xmlns=""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7" name="Picture 6">
            <a:extLst>
              <a:ext uri="{FF2B5EF4-FFF2-40B4-BE49-F238E27FC236}">
                <a16:creationId xmlns:a16="http://schemas.microsoft.com/office/drawing/2014/main" xmlns="" id="{86528EBD-0A59-E9BF-7C3F-CEF12DDAE076}"/>
              </a:ext>
            </a:extLst>
          </p:cNvPr>
          <p:cNvPicPr>
            <a:picLocks noChangeAspect="1"/>
          </p:cNvPicPr>
          <p:nvPr/>
        </p:nvPicPr>
        <p:blipFill>
          <a:blip r:embed="rId3"/>
          <a:stretch>
            <a:fillRect/>
          </a:stretch>
        </p:blipFill>
        <p:spPr>
          <a:xfrm>
            <a:off x="1295400" y="2705100"/>
            <a:ext cx="5486400" cy="51337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513586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xmlns="" id="{95BAD346-A55D-E534-C76A-033E853CC34B}"/>
              </a:ext>
            </a:extLst>
          </p:cNvPr>
          <p:cNvSpPr/>
          <p:nvPr/>
        </p:nvSpPr>
        <p:spPr>
          <a:xfrm>
            <a:off x="7772400" y="3543300"/>
            <a:ext cx="10134600" cy="38862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10134600"/>
                      <a:gd name="connsiteY0" fmla="*/ 647713 h 3886200"/>
                      <a:gd name="connsiteX1" fmla="*/ 576238 w 10134600"/>
                      <a:gd name="connsiteY1" fmla="*/ 0 h 3886200"/>
                      <a:gd name="connsiteX2" fmla="*/ 9558361 w 10134600"/>
                      <a:gd name="connsiteY2" fmla="*/ 0 h 3886200"/>
                      <a:gd name="connsiteX3" fmla="*/ 10134600 w 10134600"/>
                      <a:gd name="connsiteY3" fmla="*/ 647713 h 3886200"/>
                      <a:gd name="connsiteX4" fmla="*/ 10134600 w 10134600"/>
                      <a:gd name="connsiteY4" fmla="*/ 3238486 h 3886200"/>
                      <a:gd name="connsiteX5" fmla="*/ 9558361 w 10134600"/>
                      <a:gd name="connsiteY5" fmla="*/ 3886200 h 3886200"/>
                      <a:gd name="connsiteX6" fmla="*/ 576238 w 10134600"/>
                      <a:gd name="connsiteY6" fmla="*/ 3886200 h 3886200"/>
                      <a:gd name="connsiteX7" fmla="*/ 0 w 10134600"/>
                      <a:gd name="connsiteY7" fmla="*/ 3238486 h 3886200"/>
                      <a:gd name="connsiteX8" fmla="*/ 0 w 10134600"/>
                      <a:gd name="connsiteY8" fmla="*/ 647713 h 3886200"/>
                      <a:gd name="connsiteX0" fmla="*/ 0 w 10134600"/>
                      <a:gd name="connsiteY0" fmla="*/ 647713 h 3886200"/>
                      <a:gd name="connsiteX1" fmla="*/ 576238 w 10134600"/>
                      <a:gd name="connsiteY1" fmla="*/ 0 h 3886200"/>
                      <a:gd name="connsiteX2" fmla="*/ 9558361 w 10134600"/>
                      <a:gd name="connsiteY2" fmla="*/ 0 h 3886200"/>
                      <a:gd name="connsiteX3" fmla="*/ 10134600 w 10134600"/>
                      <a:gd name="connsiteY3" fmla="*/ 647713 h 3886200"/>
                      <a:gd name="connsiteX4" fmla="*/ 10134600 w 10134600"/>
                      <a:gd name="connsiteY4" fmla="*/ 3238486 h 3886200"/>
                      <a:gd name="connsiteX5" fmla="*/ 9558361 w 10134600"/>
                      <a:gd name="connsiteY5" fmla="*/ 3886200 h 3886200"/>
                      <a:gd name="connsiteX6" fmla="*/ 576238 w 10134600"/>
                      <a:gd name="connsiteY6" fmla="*/ 3886200 h 3886200"/>
                      <a:gd name="connsiteX7" fmla="*/ 0 w 10134600"/>
                      <a:gd name="connsiteY7" fmla="*/ 3238486 h 3886200"/>
                      <a:gd name="connsiteX8" fmla="*/ 0 w 10134600"/>
                      <a:gd name="connsiteY8" fmla="*/ 647713 h 388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4600" h="3886200" fill="none" extrusionOk="0">
                        <a:moveTo>
                          <a:pt x="0" y="647713"/>
                        </a:moveTo>
                        <a:cubicBezTo>
                          <a:pt x="1542" y="334209"/>
                          <a:pt x="285457" y="47910"/>
                          <a:pt x="576238" y="0"/>
                        </a:cubicBezTo>
                        <a:cubicBezTo>
                          <a:pt x="2584432" y="156940"/>
                          <a:pt x="5485280" y="337079"/>
                          <a:pt x="9558361" y="0"/>
                        </a:cubicBezTo>
                        <a:cubicBezTo>
                          <a:pt x="9859853" y="-123095"/>
                          <a:pt x="10067815" y="269454"/>
                          <a:pt x="10134600" y="647713"/>
                        </a:cubicBezTo>
                        <a:cubicBezTo>
                          <a:pt x="10086940" y="1678513"/>
                          <a:pt x="10306156" y="1991857"/>
                          <a:pt x="10134600" y="3238486"/>
                        </a:cubicBezTo>
                        <a:cubicBezTo>
                          <a:pt x="10142568" y="3553816"/>
                          <a:pt x="9829892" y="3830051"/>
                          <a:pt x="9558361" y="3886200"/>
                        </a:cubicBezTo>
                        <a:cubicBezTo>
                          <a:pt x="6698243" y="4032880"/>
                          <a:pt x="3116293" y="4072634"/>
                          <a:pt x="576238" y="3886200"/>
                        </a:cubicBezTo>
                        <a:cubicBezTo>
                          <a:pt x="305502" y="3880272"/>
                          <a:pt x="-58178" y="3608644"/>
                          <a:pt x="0" y="3238486"/>
                        </a:cubicBezTo>
                        <a:cubicBezTo>
                          <a:pt x="61050" y="2215791"/>
                          <a:pt x="-174235" y="1435566"/>
                          <a:pt x="0" y="647713"/>
                        </a:cubicBezTo>
                        <a:close/>
                      </a:path>
                      <a:path w="10134600" h="3886200" stroke="0" extrusionOk="0">
                        <a:moveTo>
                          <a:pt x="0" y="647713"/>
                        </a:moveTo>
                        <a:cubicBezTo>
                          <a:pt x="-5505" y="324437"/>
                          <a:pt x="276932" y="39333"/>
                          <a:pt x="576238" y="0"/>
                        </a:cubicBezTo>
                        <a:cubicBezTo>
                          <a:pt x="3944852" y="211900"/>
                          <a:pt x="8021248" y="-163956"/>
                          <a:pt x="9558361" y="0"/>
                        </a:cubicBezTo>
                        <a:cubicBezTo>
                          <a:pt x="9817675" y="-34563"/>
                          <a:pt x="10155010" y="257142"/>
                          <a:pt x="10134600" y="647713"/>
                        </a:cubicBezTo>
                        <a:cubicBezTo>
                          <a:pt x="10285951" y="1095536"/>
                          <a:pt x="10369685" y="2214250"/>
                          <a:pt x="10134600" y="3238486"/>
                        </a:cubicBezTo>
                        <a:cubicBezTo>
                          <a:pt x="10081268" y="3597916"/>
                          <a:pt x="9817749" y="3857918"/>
                          <a:pt x="9558361" y="3886200"/>
                        </a:cubicBezTo>
                        <a:cubicBezTo>
                          <a:pt x="8247547" y="3514599"/>
                          <a:pt x="3920089" y="4176028"/>
                          <a:pt x="576238" y="3886200"/>
                        </a:cubicBezTo>
                        <a:cubicBezTo>
                          <a:pt x="267666" y="3938657"/>
                          <a:pt x="-13969" y="3543848"/>
                          <a:pt x="0" y="3238486"/>
                        </a:cubicBezTo>
                        <a:cubicBezTo>
                          <a:pt x="137786" y="2451583"/>
                          <a:pt x="155659" y="1682639"/>
                          <a:pt x="0" y="647713"/>
                        </a:cubicBezTo>
                        <a:close/>
                      </a:path>
                      <a:path w="10134600" h="3886200" fill="none" stroke="0" extrusionOk="0">
                        <a:moveTo>
                          <a:pt x="0" y="647713"/>
                        </a:moveTo>
                        <a:cubicBezTo>
                          <a:pt x="26741" y="319574"/>
                          <a:pt x="276518" y="36886"/>
                          <a:pt x="576238" y="0"/>
                        </a:cubicBezTo>
                        <a:cubicBezTo>
                          <a:pt x="2857074" y="190309"/>
                          <a:pt x="5098993" y="464034"/>
                          <a:pt x="9558361" y="0"/>
                        </a:cubicBezTo>
                        <a:cubicBezTo>
                          <a:pt x="9855536" y="-79347"/>
                          <a:pt x="10156543" y="224586"/>
                          <a:pt x="10134600" y="647713"/>
                        </a:cubicBezTo>
                        <a:cubicBezTo>
                          <a:pt x="10097655" y="1611362"/>
                          <a:pt x="10334487" y="1943515"/>
                          <a:pt x="10134600" y="3238486"/>
                        </a:cubicBezTo>
                        <a:cubicBezTo>
                          <a:pt x="10101168" y="3591734"/>
                          <a:pt x="9796126" y="3843217"/>
                          <a:pt x="9558361" y="3886200"/>
                        </a:cubicBezTo>
                        <a:cubicBezTo>
                          <a:pt x="6429410" y="3844855"/>
                          <a:pt x="2874506" y="3838857"/>
                          <a:pt x="576238" y="3886200"/>
                        </a:cubicBezTo>
                        <a:cubicBezTo>
                          <a:pt x="253227" y="3872183"/>
                          <a:pt x="-90724" y="3580755"/>
                          <a:pt x="0" y="3238486"/>
                        </a:cubicBezTo>
                        <a:cubicBezTo>
                          <a:pt x="-3290" y="2343827"/>
                          <a:pt x="-144791" y="1543854"/>
                          <a:pt x="0" y="64771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xmlns="" id="{F4FF824B-C83F-7333-5832-1334F02D1B89}"/>
              </a:ext>
            </a:extLst>
          </p:cNvPr>
          <p:cNvSpPr txBox="1"/>
          <p:nvPr/>
        </p:nvSpPr>
        <p:spPr>
          <a:xfrm>
            <a:off x="8305800" y="4000500"/>
            <a:ext cx="9296400" cy="2862322"/>
          </a:xfrm>
          <a:prstGeom prst="rect">
            <a:avLst/>
          </a:prstGeom>
          <a:noFill/>
        </p:spPr>
        <p:txBody>
          <a:bodyPr wrap="square">
            <a:spAutoFit/>
          </a:bodyPr>
          <a:lstStyle/>
          <a:p>
            <a:pPr lvl="0" algn="ctr" defTabSz="1219170">
              <a:buClr>
                <a:srgbClr val="000000"/>
              </a:buClr>
            </a:pPr>
            <a:r>
              <a:rPr lang="vi-VN" sz="60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Xây bờ kè giảm tốc độ của dòng nước từ cao xuống thấp, giữ cho đất chặt hơn.</a:t>
            </a:r>
          </a:p>
        </p:txBody>
      </p:sp>
      <p:pic>
        <p:nvPicPr>
          <p:cNvPr id="14" name="Picture 13">
            <a:extLst>
              <a:ext uri="{FF2B5EF4-FFF2-40B4-BE49-F238E27FC236}">
                <a16:creationId xmlns:a16="http://schemas.microsoft.com/office/drawing/2014/main" xmlns=""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3" name="Picture 2">
            <a:extLst>
              <a:ext uri="{FF2B5EF4-FFF2-40B4-BE49-F238E27FC236}">
                <a16:creationId xmlns:a16="http://schemas.microsoft.com/office/drawing/2014/main" xmlns="" id="{31CCD51C-648D-3F19-2845-AC704E4B54D9}"/>
              </a:ext>
            </a:extLst>
          </p:cNvPr>
          <p:cNvPicPr>
            <a:picLocks noChangeAspect="1"/>
          </p:cNvPicPr>
          <p:nvPr/>
        </p:nvPicPr>
        <p:blipFill>
          <a:blip r:embed="rId3"/>
          <a:stretch>
            <a:fillRect/>
          </a:stretch>
        </p:blipFill>
        <p:spPr>
          <a:xfrm>
            <a:off x="533400" y="2705100"/>
            <a:ext cx="6553200" cy="5602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209255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xmlns="" id="{D6F42FDA-7F33-6A29-AB99-50A81C51EB34}"/>
              </a:ext>
            </a:extLst>
          </p:cNvPr>
          <p:cNvGrpSpPr/>
          <p:nvPr/>
        </p:nvGrpSpPr>
        <p:grpSpPr>
          <a:xfrm>
            <a:off x="11430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sp>
        </p:grpSp>
        <p:sp>
          <p:nvSpPr>
            <p:cNvPr id="29" name="TextBox 29"/>
            <p:cNvSpPr txBox="1"/>
            <p:nvPr/>
          </p:nvSpPr>
          <p:spPr>
            <a:xfrm>
              <a:off x="1143000" y="723900"/>
              <a:ext cx="15488073" cy="830997"/>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Biện</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pháp</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khác</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phòng</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chống</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xói</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mòn</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đất</a:t>
              </a:r>
              <a:endPar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endParaRPr>
            </a:p>
          </p:txBody>
        </p:sp>
      </p:grpSp>
      <p:grpSp>
        <p:nvGrpSpPr>
          <p:cNvPr id="21" name="Group 20">
            <a:extLst>
              <a:ext uri="{FF2B5EF4-FFF2-40B4-BE49-F238E27FC236}">
                <a16:creationId xmlns:a16="http://schemas.microsoft.com/office/drawing/2014/main" xmlns="" id="{08CCE009-2A42-3C23-7E99-27618B245E8C}"/>
              </a:ext>
            </a:extLst>
          </p:cNvPr>
          <p:cNvGrpSpPr/>
          <p:nvPr/>
        </p:nvGrpSpPr>
        <p:grpSpPr>
          <a:xfrm>
            <a:off x="914400" y="3314700"/>
            <a:ext cx="6096000" cy="2015927"/>
            <a:chOff x="914400" y="3238500"/>
            <a:chExt cx="6096000" cy="2015927"/>
          </a:xfrm>
        </p:grpSpPr>
        <p:grpSp>
          <p:nvGrpSpPr>
            <p:cNvPr id="22" name="Group 18">
              <a:extLst>
                <a:ext uri="{FF2B5EF4-FFF2-40B4-BE49-F238E27FC236}">
                  <a16:creationId xmlns:a16="http://schemas.microsoft.com/office/drawing/2014/main" xmlns="" id="{2A1E5F61-2D0D-1A40-851F-4CA4E683C976}"/>
                </a:ext>
              </a:extLst>
            </p:cNvPr>
            <p:cNvGrpSpPr/>
            <p:nvPr/>
          </p:nvGrpSpPr>
          <p:grpSpPr>
            <a:xfrm>
              <a:off x="914400" y="3238500"/>
              <a:ext cx="6096000" cy="2015927"/>
              <a:chOff x="0" y="0"/>
              <a:chExt cx="12573085" cy="12630711"/>
            </a:xfrm>
          </p:grpSpPr>
          <p:sp>
            <p:nvSpPr>
              <p:cNvPr id="24" name="Freeform 19">
                <a:extLst>
                  <a:ext uri="{FF2B5EF4-FFF2-40B4-BE49-F238E27FC236}">
                    <a16:creationId xmlns:a16="http://schemas.microsoft.com/office/drawing/2014/main" xmlns="" id="{960A12A1-9A90-E623-C55E-03C450885323}"/>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25" name="Freeform 20">
                <a:extLst>
                  <a:ext uri="{FF2B5EF4-FFF2-40B4-BE49-F238E27FC236}">
                    <a16:creationId xmlns:a16="http://schemas.microsoft.com/office/drawing/2014/main" xmlns="" id="{B1FE861E-283B-9988-F8CB-84E82BC89524}"/>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23" name="TextBox 22">
              <a:extLst>
                <a:ext uri="{FF2B5EF4-FFF2-40B4-BE49-F238E27FC236}">
                  <a16:creationId xmlns:a16="http://schemas.microsoft.com/office/drawing/2014/main" xmlns="" id="{AF10F8F7-A7F8-BD00-6AB7-71A3F9DDB198}"/>
                </a:ext>
              </a:extLst>
            </p:cNvPr>
            <p:cNvSpPr txBox="1"/>
            <p:nvPr/>
          </p:nvSpPr>
          <p:spPr>
            <a:xfrm>
              <a:off x="1143000" y="3467100"/>
              <a:ext cx="56388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Làm ruộng bậc thang</a:t>
              </a:r>
            </a:p>
          </p:txBody>
        </p:sp>
      </p:grpSp>
      <p:grpSp>
        <p:nvGrpSpPr>
          <p:cNvPr id="26" name="Group 25">
            <a:extLst>
              <a:ext uri="{FF2B5EF4-FFF2-40B4-BE49-F238E27FC236}">
                <a16:creationId xmlns:a16="http://schemas.microsoft.com/office/drawing/2014/main" xmlns="" id="{21EF3B3F-EDD1-A3AF-A2DB-31BB6CADBA75}"/>
              </a:ext>
            </a:extLst>
          </p:cNvPr>
          <p:cNvGrpSpPr/>
          <p:nvPr/>
        </p:nvGrpSpPr>
        <p:grpSpPr>
          <a:xfrm>
            <a:off x="9906000" y="3390901"/>
            <a:ext cx="6934200" cy="1295400"/>
            <a:chOff x="914400" y="3238500"/>
            <a:chExt cx="6096000" cy="2015927"/>
          </a:xfrm>
        </p:grpSpPr>
        <p:grpSp>
          <p:nvGrpSpPr>
            <p:cNvPr id="27" name="Group 18">
              <a:extLst>
                <a:ext uri="{FF2B5EF4-FFF2-40B4-BE49-F238E27FC236}">
                  <a16:creationId xmlns:a16="http://schemas.microsoft.com/office/drawing/2014/main" xmlns="" id="{1E98A68E-EC1F-F7A6-7055-9D01B4043C95}"/>
                </a:ext>
              </a:extLst>
            </p:cNvPr>
            <p:cNvGrpSpPr/>
            <p:nvPr/>
          </p:nvGrpSpPr>
          <p:grpSpPr>
            <a:xfrm>
              <a:off x="914400" y="3238500"/>
              <a:ext cx="6096000" cy="2015927"/>
              <a:chOff x="0" y="0"/>
              <a:chExt cx="12573085" cy="12630711"/>
            </a:xfrm>
          </p:grpSpPr>
          <p:sp>
            <p:nvSpPr>
              <p:cNvPr id="30" name="Freeform 19">
                <a:extLst>
                  <a:ext uri="{FF2B5EF4-FFF2-40B4-BE49-F238E27FC236}">
                    <a16:creationId xmlns:a16="http://schemas.microsoft.com/office/drawing/2014/main" xmlns="" id="{12E25599-0F94-A8A0-F7DA-86021DD2F738}"/>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31" name="Freeform 20">
                <a:extLst>
                  <a:ext uri="{FF2B5EF4-FFF2-40B4-BE49-F238E27FC236}">
                    <a16:creationId xmlns:a16="http://schemas.microsoft.com/office/drawing/2014/main" xmlns="" id="{17233488-3742-5D51-BD76-776A5BEF0890}"/>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28" name="TextBox 27">
              <a:extLst>
                <a:ext uri="{FF2B5EF4-FFF2-40B4-BE49-F238E27FC236}">
                  <a16:creationId xmlns:a16="http://schemas.microsoft.com/office/drawing/2014/main" xmlns="" id="{C8723504-FC44-4227-EAD9-87393F47A81B}"/>
                </a:ext>
              </a:extLst>
            </p:cNvPr>
            <p:cNvSpPr txBox="1"/>
            <p:nvPr/>
          </p:nvSpPr>
          <p:spPr>
            <a:xfrm>
              <a:off x="1143000" y="3467100"/>
              <a:ext cx="56388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Trồng cây chắn gió</a:t>
              </a:r>
            </a:p>
          </p:txBody>
        </p:sp>
      </p:grpSp>
      <p:sp>
        <p:nvSpPr>
          <p:cNvPr id="4" name="Freeform 2">
            <a:extLst>
              <a:ext uri="{FF2B5EF4-FFF2-40B4-BE49-F238E27FC236}">
                <a16:creationId xmlns:a16="http://schemas.microsoft.com/office/drawing/2014/main" xmlns="" id="{E382CB60-8563-0789-7B76-E63EA0F3312E}"/>
              </a:ext>
            </a:extLst>
          </p:cNvPr>
          <p:cNvSpPr/>
          <p:nvPr/>
        </p:nvSpPr>
        <p:spPr>
          <a:xfrm>
            <a:off x="990600" y="5600700"/>
            <a:ext cx="5826265" cy="4114800"/>
          </a:xfrm>
          <a:custGeom>
            <a:avLst/>
            <a:gdLst/>
            <a:ahLst/>
            <a:cxnLst/>
            <a:rect l="l" t="t" r="r" b="b"/>
            <a:pathLst>
              <a:path w="5826265" h="4114800">
                <a:moveTo>
                  <a:pt x="0" y="0"/>
                </a:moveTo>
                <a:lnTo>
                  <a:pt x="5826265" y="0"/>
                </a:lnTo>
                <a:lnTo>
                  <a:pt x="5826265"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3">
            <a:extLst>
              <a:ext uri="{FF2B5EF4-FFF2-40B4-BE49-F238E27FC236}">
                <a16:creationId xmlns:a16="http://schemas.microsoft.com/office/drawing/2014/main" xmlns="" id="{D6746726-56A1-6894-621F-FD4B4B203145}"/>
              </a:ext>
            </a:extLst>
          </p:cNvPr>
          <p:cNvSpPr/>
          <p:nvPr/>
        </p:nvSpPr>
        <p:spPr>
          <a:xfrm>
            <a:off x="10820400" y="4762500"/>
            <a:ext cx="5614313" cy="5003757"/>
          </a:xfrm>
          <a:custGeom>
            <a:avLst/>
            <a:gdLst/>
            <a:ahLst/>
            <a:cxnLst/>
            <a:rect l="l" t="t" r="r" b="b"/>
            <a:pathLst>
              <a:path w="5614313" h="5003757">
                <a:moveTo>
                  <a:pt x="0" y="0"/>
                </a:moveTo>
                <a:lnTo>
                  <a:pt x="5614313" y="0"/>
                </a:lnTo>
                <a:lnTo>
                  <a:pt x="5614313" y="5003757"/>
                </a:lnTo>
                <a:lnTo>
                  <a:pt x="0" y="5003757"/>
                </a:lnTo>
                <a:lnTo>
                  <a:pt x="0" y="0"/>
                </a:lnTo>
                <a:close/>
              </a:path>
            </a:pathLst>
          </a:custGeom>
          <a:blipFill>
            <a:blip r:embed="rId4"/>
            <a:stretch>
              <a:fillRect/>
            </a:stretch>
          </a:blipFill>
        </p:spPr>
      </p:sp>
    </p:spTree>
    <p:extLst>
      <p:ext uri="{BB962C8B-B14F-4D97-AF65-F5344CB8AC3E}">
        <p14:creationId xmlns:p14="http://schemas.microsoft.com/office/powerpoint/2010/main" val="376184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xmlns="" id="{D6F42FDA-7F33-6A29-AB99-50A81C51EB34}"/>
              </a:ext>
            </a:extLst>
          </p:cNvPr>
          <p:cNvGrpSpPr/>
          <p:nvPr/>
        </p:nvGrpSpPr>
        <p:grpSpPr>
          <a:xfrm>
            <a:off x="11430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sp>
        </p:grpSp>
        <p:sp>
          <p:nvSpPr>
            <p:cNvPr id="29" name="TextBox 29"/>
            <p:cNvSpPr txBox="1"/>
            <p:nvPr/>
          </p:nvSpPr>
          <p:spPr>
            <a:xfrm>
              <a:off x="1143000" y="723900"/>
              <a:ext cx="15488073" cy="830997"/>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Biện</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pháp</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khác</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phòng</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chống</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xói</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mòn</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đất</a:t>
              </a:r>
              <a:endPar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endParaRPr>
            </a:p>
          </p:txBody>
        </p:sp>
      </p:grpSp>
      <p:grpSp>
        <p:nvGrpSpPr>
          <p:cNvPr id="21" name="Group 20">
            <a:extLst>
              <a:ext uri="{FF2B5EF4-FFF2-40B4-BE49-F238E27FC236}">
                <a16:creationId xmlns:a16="http://schemas.microsoft.com/office/drawing/2014/main" xmlns="" id="{08CCE009-2A42-3C23-7E99-27618B245E8C}"/>
              </a:ext>
            </a:extLst>
          </p:cNvPr>
          <p:cNvGrpSpPr/>
          <p:nvPr/>
        </p:nvGrpSpPr>
        <p:grpSpPr>
          <a:xfrm>
            <a:off x="5257800" y="2933700"/>
            <a:ext cx="8458200" cy="2015927"/>
            <a:chOff x="914400" y="3238500"/>
            <a:chExt cx="6096000" cy="2015927"/>
          </a:xfrm>
        </p:grpSpPr>
        <p:grpSp>
          <p:nvGrpSpPr>
            <p:cNvPr id="22" name="Group 18">
              <a:extLst>
                <a:ext uri="{FF2B5EF4-FFF2-40B4-BE49-F238E27FC236}">
                  <a16:creationId xmlns:a16="http://schemas.microsoft.com/office/drawing/2014/main" xmlns="" id="{2A1E5F61-2D0D-1A40-851F-4CA4E683C976}"/>
                </a:ext>
              </a:extLst>
            </p:cNvPr>
            <p:cNvGrpSpPr/>
            <p:nvPr/>
          </p:nvGrpSpPr>
          <p:grpSpPr>
            <a:xfrm>
              <a:off x="914400" y="3238500"/>
              <a:ext cx="6096000" cy="2015927"/>
              <a:chOff x="0" y="0"/>
              <a:chExt cx="12573085" cy="12630711"/>
            </a:xfrm>
          </p:grpSpPr>
          <p:sp>
            <p:nvSpPr>
              <p:cNvPr id="24" name="Freeform 19">
                <a:extLst>
                  <a:ext uri="{FF2B5EF4-FFF2-40B4-BE49-F238E27FC236}">
                    <a16:creationId xmlns:a16="http://schemas.microsoft.com/office/drawing/2014/main" xmlns="" id="{960A12A1-9A90-E623-C55E-03C450885323}"/>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25" name="Freeform 20">
                <a:extLst>
                  <a:ext uri="{FF2B5EF4-FFF2-40B4-BE49-F238E27FC236}">
                    <a16:creationId xmlns:a16="http://schemas.microsoft.com/office/drawing/2014/main" xmlns="" id="{B1FE861E-283B-9988-F8CB-84E82BC89524}"/>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23" name="TextBox 22">
              <a:extLst>
                <a:ext uri="{FF2B5EF4-FFF2-40B4-BE49-F238E27FC236}">
                  <a16:creationId xmlns:a16="http://schemas.microsoft.com/office/drawing/2014/main" xmlns="" id="{AF10F8F7-A7F8-BD00-6AB7-71A3F9DDB198}"/>
                </a:ext>
              </a:extLst>
            </p:cNvPr>
            <p:cNvSpPr txBox="1"/>
            <p:nvPr/>
          </p:nvSpPr>
          <p:spPr>
            <a:xfrm>
              <a:off x="1143000" y="3467100"/>
              <a:ext cx="56388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lang="en-US" sz="5400" b="1" dirty="0">
                  <a:solidFill>
                    <a:srgbClr val="FF0000"/>
                  </a:solidFill>
                  <a:latin typeface="Cambria" panose="02040503050406030204" pitchFamily="18" charset="0"/>
                  <a:ea typeface="Cambria" panose="02040503050406030204" pitchFamily="18" charset="0"/>
                </a:rPr>
                <a:t>T</a:t>
              </a: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ưới nước để duy trì độ ẩm cho đất</a:t>
              </a:r>
            </a:p>
          </p:txBody>
        </p:sp>
      </p:grpSp>
      <p:grpSp>
        <p:nvGrpSpPr>
          <p:cNvPr id="8" name="Group 7">
            <a:extLst>
              <a:ext uri="{FF2B5EF4-FFF2-40B4-BE49-F238E27FC236}">
                <a16:creationId xmlns:a16="http://schemas.microsoft.com/office/drawing/2014/main" xmlns="" id="{B88A7655-ACF2-0F01-A5C9-B88B3FAF3FAA}"/>
              </a:ext>
            </a:extLst>
          </p:cNvPr>
          <p:cNvGrpSpPr/>
          <p:nvPr/>
        </p:nvGrpSpPr>
        <p:grpSpPr>
          <a:xfrm>
            <a:off x="5562600" y="5219700"/>
            <a:ext cx="7010400" cy="4779264"/>
            <a:chOff x="4495800" y="5219700"/>
            <a:chExt cx="7010400" cy="4779264"/>
          </a:xfrm>
        </p:grpSpPr>
        <p:sp>
          <p:nvSpPr>
            <p:cNvPr id="3" name="Freeform 4">
              <a:extLst>
                <a:ext uri="{FF2B5EF4-FFF2-40B4-BE49-F238E27FC236}">
                  <a16:creationId xmlns:a16="http://schemas.microsoft.com/office/drawing/2014/main" xmlns="" id="{C3170511-C12C-8DC0-2E9C-C58A6D6F08E3}"/>
                </a:ext>
              </a:extLst>
            </p:cNvPr>
            <p:cNvSpPr/>
            <p:nvPr/>
          </p:nvSpPr>
          <p:spPr>
            <a:xfrm>
              <a:off x="4495800" y="7429500"/>
              <a:ext cx="3810000" cy="2569464"/>
            </a:xfrm>
            <a:custGeom>
              <a:avLst/>
              <a:gdLst/>
              <a:ahLst/>
              <a:cxnLst/>
              <a:rect l="l" t="t" r="r" b="b"/>
              <a:pathLst>
                <a:path w="7315200" h="3483864">
                  <a:moveTo>
                    <a:pt x="0" y="0"/>
                  </a:moveTo>
                  <a:lnTo>
                    <a:pt x="7315200" y="0"/>
                  </a:lnTo>
                  <a:lnTo>
                    <a:pt x="7315200" y="3483864"/>
                  </a:lnTo>
                  <a:lnTo>
                    <a:pt x="0" y="348386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4">
              <a:extLst>
                <a:ext uri="{FF2B5EF4-FFF2-40B4-BE49-F238E27FC236}">
                  <a16:creationId xmlns:a16="http://schemas.microsoft.com/office/drawing/2014/main" xmlns="" id="{B153BA3F-9317-E703-C5E7-79C5B87BD7F7}"/>
                </a:ext>
              </a:extLst>
            </p:cNvPr>
            <p:cNvSpPr/>
            <p:nvPr/>
          </p:nvSpPr>
          <p:spPr>
            <a:xfrm>
              <a:off x="6705600" y="5219700"/>
              <a:ext cx="4800600" cy="4648200"/>
            </a:xfrm>
            <a:custGeom>
              <a:avLst/>
              <a:gdLst/>
              <a:ahLst/>
              <a:cxnLst/>
              <a:rect l="l" t="t" r="r" b="b"/>
              <a:pathLst>
                <a:path w="3986212" h="4114800">
                  <a:moveTo>
                    <a:pt x="0" y="0"/>
                  </a:moveTo>
                  <a:lnTo>
                    <a:pt x="3986213" y="0"/>
                  </a:lnTo>
                  <a:lnTo>
                    <a:pt x="398621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Tree>
    <p:extLst>
      <p:ext uri="{BB962C8B-B14F-4D97-AF65-F5344CB8AC3E}">
        <p14:creationId xmlns:p14="http://schemas.microsoft.com/office/powerpoint/2010/main" val="304027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929212" y="1903166"/>
            <a:ext cx="14429577" cy="6203743"/>
            <a:chOff x="0" y="0"/>
            <a:chExt cx="6682181" cy="2872886"/>
          </a:xfrm>
        </p:grpSpPr>
        <p:sp>
          <p:nvSpPr>
            <p:cNvPr id="5" name="Freeform 5"/>
            <p:cNvSpPr/>
            <p:nvPr/>
          </p:nvSpPr>
          <p:spPr>
            <a:xfrm>
              <a:off x="80010" y="80010"/>
              <a:ext cx="6589471" cy="2780176"/>
            </a:xfrm>
            <a:custGeom>
              <a:avLst/>
              <a:gdLst/>
              <a:ahLst/>
              <a:cxnLst/>
              <a:rect l="l" t="t" r="r" b="b"/>
              <a:pathLst>
                <a:path w="6589471" h="2780176">
                  <a:moveTo>
                    <a:pt x="0" y="2725566"/>
                  </a:moveTo>
                  <a:lnTo>
                    <a:pt x="0" y="2780176"/>
                  </a:lnTo>
                  <a:lnTo>
                    <a:pt x="6589471" y="2780176"/>
                  </a:lnTo>
                  <a:lnTo>
                    <a:pt x="6589471" y="0"/>
                  </a:lnTo>
                  <a:lnTo>
                    <a:pt x="6534861" y="0"/>
                  </a:lnTo>
                  <a:lnTo>
                    <a:pt x="6534861" y="2725566"/>
                  </a:lnTo>
                  <a:close/>
                </a:path>
              </a:pathLst>
            </a:custGeom>
            <a:solidFill>
              <a:srgbClr val="F58634"/>
            </a:solidFill>
          </p:spPr>
        </p:sp>
        <p:sp>
          <p:nvSpPr>
            <p:cNvPr id="6" name="Freeform 6"/>
            <p:cNvSpPr/>
            <p:nvPr/>
          </p:nvSpPr>
          <p:spPr>
            <a:xfrm>
              <a:off x="67310" y="67310"/>
              <a:ext cx="6614871" cy="2805576"/>
            </a:xfrm>
            <a:custGeom>
              <a:avLst/>
              <a:gdLst/>
              <a:ahLst/>
              <a:cxnLst/>
              <a:rect l="l" t="t" r="r" b="b"/>
              <a:pathLst>
                <a:path w="6614871" h="2805576">
                  <a:moveTo>
                    <a:pt x="6547561" y="0"/>
                  </a:moveTo>
                  <a:lnTo>
                    <a:pt x="6547561" y="12700"/>
                  </a:lnTo>
                  <a:lnTo>
                    <a:pt x="6602171" y="12700"/>
                  </a:lnTo>
                  <a:lnTo>
                    <a:pt x="6602171" y="2792876"/>
                  </a:lnTo>
                  <a:lnTo>
                    <a:pt x="12700" y="2792876"/>
                  </a:lnTo>
                  <a:lnTo>
                    <a:pt x="12700" y="2738266"/>
                  </a:lnTo>
                  <a:lnTo>
                    <a:pt x="0" y="2738266"/>
                  </a:lnTo>
                  <a:lnTo>
                    <a:pt x="0" y="2805576"/>
                  </a:lnTo>
                  <a:lnTo>
                    <a:pt x="6614871" y="2805576"/>
                  </a:lnTo>
                  <a:lnTo>
                    <a:pt x="6614871" y="0"/>
                  </a:lnTo>
                  <a:close/>
                </a:path>
              </a:pathLst>
            </a:custGeom>
            <a:solidFill>
              <a:srgbClr val="2B262E"/>
            </a:solidFill>
          </p:spPr>
        </p:sp>
        <p:sp>
          <p:nvSpPr>
            <p:cNvPr id="7" name="Freeform 7"/>
            <p:cNvSpPr/>
            <p:nvPr/>
          </p:nvSpPr>
          <p:spPr>
            <a:xfrm>
              <a:off x="12700" y="12700"/>
              <a:ext cx="6589471" cy="2780176"/>
            </a:xfrm>
            <a:custGeom>
              <a:avLst/>
              <a:gdLst/>
              <a:ahLst/>
              <a:cxnLst/>
              <a:rect l="l" t="t" r="r" b="b"/>
              <a:pathLst>
                <a:path w="6589471" h="2780176">
                  <a:moveTo>
                    <a:pt x="0" y="0"/>
                  </a:moveTo>
                  <a:lnTo>
                    <a:pt x="6589471" y="0"/>
                  </a:lnTo>
                  <a:lnTo>
                    <a:pt x="6589471" y="2780176"/>
                  </a:lnTo>
                  <a:lnTo>
                    <a:pt x="0" y="2780176"/>
                  </a:lnTo>
                  <a:close/>
                </a:path>
              </a:pathLst>
            </a:custGeom>
            <a:solidFill>
              <a:srgbClr val="FFFFFF"/>
            </a:solidFill>
          </p:spPr>
        </p:sp>
        <p:sp>
          <p:nvSpPr>
            <p:cNvPr id="8" name="Freeform 8"/>
            <p:cNvSpPr/>
            <p:nvPr/>
          </p:nvSpPr>
          <p:spPr>
            <a:xfrm>
              <a:off x="0" y="0"/>
              <a:ext cx="6614871" cy="2805576"/>
            </a:xfrm>
            <a:custGeom>
              <a:avLst/>
              <a:gdLst/>
              <a:ahLst/>
              <a:cxnLst/>
              <a:rect l="l" t="t" r="r" b="b"/>
              <a:pathLst>
                <a:path w="6614871" h="2805576">
                  <a:moveTo>
                    <a:pt x="80010" y="2805576"/>
                  </a:moveTo>
                  <a:lnTo>
                    <a:pt x="6614871" y="2805576"/>
                  </a:lnTo>
                  <a:lnTo>
                    <a:pt x="6614871" y="80010"/>
                  </a:lnTo>
                  <a:lnTo>
                    <a:pt x="6614871" y="67310"/>
                  </a:lnTo>
                  <a:lnTo>
                    <a:pt x="6614871" y="0"/>
                  </a:lnTo>
                  <a:lnTo>
                    <a:pt x="0" y="0"/>
                  </a:lnTo>
                  <a:lnTo>
                    <a:pt x="0" y="2805576"/>
                  </a:lnTo>
                  <a:lnTo>
                    <a:pt x="67310" y="2805576"/>
                  </a:lnTo>
                  <a:lnTo>
                    <a:pt x="80010" y="2805576"/>
                  </a:lnTo>
                  <a:close/>
                  <a:moveTo>
                    <a:pt x="12700" y="12700"/>
                  </a:moveTo>
                  <a:lnTo>
                    <a:pt x="6602171" y="12700"/>
                  </a:lnTo>
                  <a:lnTo>
                    <a:pt x="6602171" y="2792876"/>
                  </a:lnTo>
                  <a:lnTo>
                    <a:pt x="12700" y="2792876"/>
                  </a:lnTo>
                  <a:lnTo>
                    <a:pt x="12700" y="12700"/>
                  </a:lnTo>
                  <a:close/>
                </a:path>
              </a:pathLst>
            </a:custGeom>
            <a:solidFill>
              <a:srgbClr val="2B262E"/>
            </a:solidFill>
          </p:spPr>
        </p:sp>
      </p:grpSp>
      <p:grpSp>
        <p:nvGrpSpPr>
          <p:cNvPr id="9" name="Group 9"/>
          <p:cNvGrpSpPr/>
          <p:nvPr/>
        </p:nvGrpSpPr>
        <p:grpSpPr>
          <a:xfrm>
            <a:off x="1929212" y="1903166"/>
            <a:ext cx="14284638" cy="657508"/>
            <a:chOff x="0" y="0"/>
            <a:chExt cx="68584296" cy="3156871"/>
          </a:xfrm>
        </p:grpSpPr>
        <p:sp>
          <p:nvSpPr>
            <p:cNvPr id="10" name="Freeform 10"/>
            <p:cNvSpPr/>
            <p:nvPr/>
          </p:nvSpPr>
          <p:spPr>
            <a:xfrm>
              <a:off x="72390" y="72390"/>
              <a:ext cx="68439515" cy="3012091"/>
            </a:xfrm>
            <a:custGeom>
              <a:avLst/>
              <a:gdLst/>
              <a:ahLst/>
              <a:cxnLst/>
              <a:rect l="l" t="t" r="r" b="b"/>
              <a:pathLst>
                <a:path w="68439515" h="3012091">
                  <a:moveTo>
                    <a:pt x="0" y="0"/>
                  </a:moveTo>
                  <a:lnTo>
                    <a:pt x="68439515" y="0"/>
                  </a:lnTo>
                  <a:lnTo>
                    <a:pt x="68439515" y="3012091"/>
                  </a:lnTo>
                  <a:lnTo>
                    <a:pt x="0" y="3012091"/>
                  </a:lnTo>
                  <a:lnTo>
                    <a:pt x="0" y="0"/>
                  </a:lnTo>
                  <a:close/>
                </a:path>
              </a:pathLst>
            </a:custGeom>
            <a:solidFill>
              <a:srgbClr val="FFCC29"/>
            </a:solidFill>
          </p:spPr>
        </p:sp>
        <p:sp>
          <p:nvSpPr>
            <p:cNvPr id="11" name="Freeform 11"/>
            <p:cNvSpPr/>
            <p:nvPr/>
          </p:nvSpPr>
          <p:spPr>
            <a:xfrm>
              <a:off x="0" y="0"/>
              <a:ext cx="68584297" cy="3156871"/>
            </a:xfrm>
            <a:custGeom>
              <a:avLst/>
              <a:gdLst/>
              <a:ahLst/>
              <a:cxnLst/>
              <a:rect l="l" t="t" r="r" b="b"/>
              <a:pathLst>
                <a:path w="68584297" h="3156871">
                  <a:moveTo>
                    <a:pt x="68439519" y="3012091"/>
                  </a:moveTo>
                  <a:lnTo>
                    <a:pt x="68584297" y="3012091"/>
                  </a:lnTo>
                  <a:lnTo>
                    <a:pt x="68584297" y="3156871"/>
                  </a:lnTo>
                  <a:lnTo>
                    <a:pt x="68439519" y="3156871"/>
                  </a:lnTo>
                  <a:lnTo>
                    <a:pt x="68439519"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68439519" y="144780"/>
                  </a:moveTo>
                  <a:lnTo>
                    <a:pt x="68584297" y="144780"/>
                  </a:lnTo>
                  <a:lnTo>
                    <a:pt x="68584297" y="3012091"/>
                  </a:lnTo>
                  <a:lnTo>
                    <a:pt x="68439519" y="3012091"/>
                  </a:lnTo>
                  <a:lnTo>
                    <a:pt x="68439519" y="144780"/>
                  </a:lnTo>
                  <a:close/>
                  <a:moveTo>
                    <a:pt x="144780" y="3012091"/>
                  </a:moveTo>
                  <a:lnTo>
                    <a:pt x="68439519" y="3012091"/>
                  </a:lnTo>
                  <a:lnTo>
                    <a:pt x="68439519" y="3156871"/>
                  </a:lnTo>
                  <a:lnTo>
                    <a:pt x="144780" y="3156871"/>
                  </a:lnTo>
                  <a:lnTo>
                    <a:pt x="144780" y="3012091"/>
                  </a:lnTo>
                  <a:close/>
                  <a:moveTo>
                    <a:pt x="68439519" y="0"/>
                  </a:moveTo>
                  <a:lnTo>
                    <a:pt x="68584297" y="0"/>
                  </a:lnTo>
                  <a:lnTo>
                    <a:pt x="68584297" y="144780"/>
                  </a:lnTo>
                  <a:lnTo>
                    <a:pt x="68439519" y="144780"/>
                  </a:lnTo>
                  <a:lnTo>
                    <a:pt x="68439519" y="0"/>
                  </a:lnTo>
                  <a:close/>
                  <a:moveTo>
                    <a:pt x="0" y="0"/>
                  </a:moveTo>
                  <a:lnTo>
                    <a:pt x="144780" y="0"/>
                  </a:lnTo>
                  <a:lnTo>
                    <a:pt x="144780" y="144780"/>
                  </a:lnTo>
                  <a:lnTo>
                    <a:pt x="0" y="144780"/>
                  </a:lnTo>
                  <a:lnTo>
                    <a:pt x="0" y="0"/>
                  </a:lnTo>
                  <a:close/>
                  <a:moveTo>
                    <a:pt x="144780" y="0"/>
                  </a:moveTo>
                  <a:lnTo>
                    <a:pt x="68439519" y="0"/>
                  </a:lnTo>
                  <a:lnTo>
                    <a:pt x="68439519" y="144780"/>
                  </a:lnTo>
                  <a:lnTo>
                    <a:pt x="144780" y="144780"/>
                  </a:lnTo>
                  <a:lnTo>
                    <a:pt x="144780" y="0"/>
                  </a:lnTo>
                  <a:close/>
                </a:path>
              </a:pathLst>
            </a:custGeom>
            <a:solidFill>
              <a:srgbClr val="2B262E"/>
            </a:solidFill>
          </p:spPr>
        </p:sp>
      </p:grpSp>
      <p:grpSp>
        <p:nvGrpSpPr>
          <p:cNvPr id="12" name="Group 12"/>
          <p:cNvGrpSpPr/>
          <p:nvPr/>
        </p:nvGrpSpPr>
        <p:grpSpPr>
          <a:xfrm>
            <a:off x="2110187" y="2042160"/>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15" name="Group 15"/>
            <p:cNvGrpSpPr/>
            <p:nvPr/>
          </p:nvGrpSpPr>
          <p:grpSpPr>
            <a:xfrm>
              <a:off x="34461" y="34461"/>
              <a:ext cx="437105" cy="437105"/>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sp>
        </p:grpSp>
      </p:grpSp>
      <p:grpSp>
        <p:nvGrpSpPr>
          <p:cNvPr id="17" name="Group 17"/>
          <p:cNvGrpSpPr/>
          <p:nvPr/>
        </p:nvGrpSpPr>
        <p:grpSpPr>
          <a:xfrm>
            <a:off x="2630554" y="2042160"/>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0" name="Group 20"/>
            <p:cNvGrpSpPr/>
            <p:nvPr/>
          </p:nvGrpSpPr>
          <p:grpSpPr>
            <a:xfrm>
              <a:off x="34461" y="34461"/>
              <a:ext cx="437105" cy="43710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sp>
        </p:grpSp>
      </p:grpSp>
      <p:grpSp>
        <p:nvGrpSpPr>
          <p:cNvPr id="22" name="Group 22"/>
          <p:cNvGrpSpPr/>
          <p:nvPr/>
        </p:nvGrpSpPr>
        <p:grpSpPr>
          <a:xfrm>
            <a:off x="3150921" y="2042160"/>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5" name="Group 25"/>
            <p:cNvGrpSpPr/>
            <p:nvPr/>
          </p:nvGrpSpPr>
          <p:grpSpPr>
            <a:xfrm>
              <a:off x="34461" y="34461"/>
              <a:ext cx="437105" cy="437105"/>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sp>
        </p:grpSp>
      </p:grpSp>
      <p:sp>
        <p:nvSpPr>
          <p:cNvPr id="28" name="TextBox 28"/>
          <p:cNvSpPr txBox="1"/>
          <p:nvPr/>
        </p:nvSpPr>
        <p:spPr>
          <a:xfrm>
            <a:off x="2885410" y="5448224"/>
            <a:ext cx="12517180" cy="1099820"/>
          </a:xfrm>
          <a:prstGeom prst="rect">
            <a:avLst/>
          </a:prstGeom>
        </p:spPr>
        <p:txBody>
          <a:bodyPr lIns="0" tIns="0" rIns="0" bIns="0" rtlCol="0" anchor="t">
            <a:spAutoFit/>
          </a:bodyPr>
          <a:lstStyle/>
          <a:p>
            <a:pPr marL="0" marR="0" lvl="0" indent="0" algn="ctr" defTabSz="914400" rtl="0" eaLnBrk="1" fontAlgn="auto" latinLnBrk="0" hangingPunct="1">
              <a:lnSpc>
                <a:spcPts val="4479"/>
              </a:lnSpc>
              <a:spcBef>
                <a:spcPts val="0"/>
              </a:spcBef>
              <a:spcAft>
                <a:spcPts val="0"/>
              </a:spcAft>
              <a:buClrTx/>
              <a:buSzTx/>
              <a:buFontTx/>
              <a:buNone/>
              <a:tabLst/>
              <a:defRPr/>
            </a:pPr>
            <a:r>
              <a:rPr kumimoji="0" lang="en-US" sz="3199" b="0" i="0" u="none" strike="noStrike" kern="1200" cap="none" spc="0" normalizeH="0" baseline="0" noProof="0">
                <a:ln>
                  <a:noFill/>
                </a:ln>
                <a:solidFill>
                  <a:srgbClr val="FFFFFF"/>
                </a:solidFill>
                <a:effectLst/>
                <a:uLnTx/>
                <a:uFillTx/>
                <a:latin typeface="Muli"/>
                <a:ea typeface="+mn-ea"/>
                <a:cs typeface="+mn-cs"/>
              </a:rPr>
              <a:t>"Các loại phép chiếu bản đồ", geographyrealm.com, https://www.geographyrealm.com/types-map-projections/</a:t>
            </a:r>
          </a:p>
        </p:txBody>
      </p:sp>
      <p:pic>
        <p:nvPicPr>
          <p:cNvPr id="3" name="Picture 2">
            <a:extLst>
              <a:ext uri="{FF2B5EF4-FFF2-40B4-BE49-F238E27FC236}">
                <a16:creationId xmlns:a16="http://schemas.microsoft.com/office/drawing/2014/main" xmlns="" id="{531CADEF-EB17-6B43-C4B3-286EE578B328}"/>
              </a:ext>
            </a:extLst>
          </p:cNvPr>
          <p:cNvPicPr>
            <a:picLocks noChangeAspect="1"/>
          </p:cNvPicPr>
          <p:nvPr/>
        </p:nvPicPr>
        <p:blipFill>
          <a:blip r:embed="rId2"/>
          <a:stretch>
            <a:fillRect/>
          </a:stretch>
        </p:blipFill>
        <p:spPr>
          <a:xfrm>
            <a:off x="6096000" y="2705100"/>
            <a:ext cx="6284073" cy="5148316"/>
          </a:xfrm>
          <a:prstGeom prst="rect">
            <a:avLst/>
          </a:prstGeom>
        </p:spPr>
      </p:pic>
      <p:pic>
        <p:nvPicPr>
          <p:cNvPr id="27" name="Picture 26">
            <a:extLst>
              <a:ext uri="{FF2B5EF4-FFF2-40B4-BE49-F238E27FC236}">
                <a16:creationId xmlns:a16="http://schemas.microsoft.com/office/drawing/2014/main" xmlns="" id="{E2660B18-9C21-7742-239F-C22A3FC602C8}"/>
              </a:ext>
            </a:extLst>
          </p:cNvPr>
          <p:cNvPicPr>
            <a:picLocks noChangeAspect="1"/>
          </p:cNvPicPr>
          <p:nvPr/>
        </p:nvPicPr>
        <p:blipFill>
          <a:blip r:embed="rId3"/>
          <a:srcRect/>
          <a:stretch>
            <a:fillRect/>
          </a:stretch>
        </p:blipFill>
        <p:spPr>
          <a:xfrm>
            <a:off x="13030200" y="2933700"/>
            <a:ext cx="5078799" cy="7025429"/>
          </a:xfrm>
          <a:prstGeom prst="rect">
            <a:avLst/>
          </a:prstGeom>
        </p:spPr>
      </p:pic>
    </p:spTree>
    <p:extLst>
      <p:ext uri="{BB962C8B-B14F-4D97-AF65-F5344CB8AC3E}">
        <p14:creationId xmlns:p14="http://schemas.microsoft.com/office/powerpoint/2010/main" val="14950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2" presetClass="entr" presetSubtype="2"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right)">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2B448"/>
        </a:solidFill>
        <a:effectLst/>
      </p:bgPr>
    </p:bg>
    <p:spTree>
      <p:nvGrpSpPr>
        <p:cNvPr id="1" name=""/>
        <p:cNvGrpSpPr/>
        <p:nvPr/>
      </p:nvGrpSpPr>
      <p:grpSpPr>
        <a:xfrm>
          <a:off x="0" y="0"/>
          <a:ext cx="0" cy="0"/>
          <a:chOff x="0" y="0"/>
          <a:chExt cx="0" cy="0"/>
        </a:xfrm>
      </p:grpSpPr>
      <p:grpSp>
        <p:nvGrpSpPr>
          <p:cNvPr id="3" name="Group 3"/>
          <p:cNvGrpSpPr/>
          <p:nvPr/>
        </p:nvGrpSpPr>
        <p:grpSpPr>
          <a:xfrm>
            <a:off x="533400" y="571500"/>
            <a:ext cx="17221200" cy="9296400"/>
            <a:chOff x="0" y="0"/>
            <a:chExt cx="4971265" cy="2766016"/>
          </a:xfrm>
        </p:grpSpPr>
        <p:sp>
          <p:nvSpPr>
            <p:cNvPr id="4" name="Freeform 4"/>
            <p:cNvSpPr/>
            <p:nvPr/>
          </p:nvSpPr>
          <p:spPr>
            <a:xfrm>
              <a:off x="0" y="-1270"/>
              <a:ext cx="4972535" cy="2764746"/>
            </a:xfrm>
            <a:custGeom>
              <a:avLst/>
              <a:gdLst/>
              <a:ahLst/>
              <a:cxnLst/>
              <a:rect l="l" t="t" r="r" b="b"/>
              <a:pathLst>
                <a:path w="4972535" h="2764746">
                  <a:moveTo>
                    <a:pt x="4961105" y="27940"/>
                  </a:moveTo>
                  <a:cubicBezTo>
                    <a:pt x="4952215" y="24130"/>
                    <a:pt x="4943325" y="21590"/>
                    <a:pt x="4934435" y="21590"/>
                  </a:cubicBezTo>
                  <a:cubicBezTo>
                    <a:pt x="4907765" y="20320"/>
                    <a:pt x="4834412" y="20320"/>
                    <a:pt x="4752539" y="17780"/>
                  </a:cubicBezTo>
                  <a:cubicBezTo>
                    <a:pt x="4565400" y="12700"/>
                    <a:pt x="4382161" y="6350"/>
                    <a:pt x="4195022" y="3810"/>
                  </a:cubicBezTo>
                  <a:cubicBezTo>
                    <a:pt x="4042972" y="1270"/>
                    <a:pt x="3894821" y="3810"/>
                    <a:pt x="3742772" y="2540"/>
                  </a:cubicBezTo>
                  <a:cubicBezTo>
                    <a:pt x="3676493" y="2540"/>
                    <a:pt x="3610215" y="0"/>
                    <a:pt x="3543937" y="2540"/>
                  </a:cubicBezTo>
                  <a:cubicBezTo>
                    <a:pt x="3384090" y="10160"/>
                    <a:pt x="3224242" y="11430"/>
                    <a:pt x="3060496" y="8890"/>
                  </a:cubicBezTo>
                  <a:cubicBezTo>
                    <a:pt x="2978623" y="7620"/>
                    <a:pt x="2896750" y="7620"/>
                    <a:pt x="2814877" y="7620"/>
                  </a:cubicBezTo>
                  <a:cubicBezTo>
                    <a:pt x="2666726" y="7620"/>
                    <a:pt x="2518575" y="7620"/>
                    <a:pt x="2370424" y="6350"/>
                  </a:cubicBezTo>
                  <a:cubicBezTo>
                    <a:pt x="2214475" y="5080"/>
                    <a:pt x="678381" y="2540"/>
                    <a:pt x="526331" y="1270"/>
                  </a:cubicBezTo>
                  <a:cubicBezTo>
                    <a:pt x="401572" y="0"/>
                    <a:pt x="280712" y="1270"/>
                    <a:pt x="155953" y="1270"/>
                  </a:cubicBezTo>
                  <a:cubicBezTo>
                    <a:pt x="70182" y="1270"/>
                    <a:pt x="33020" y="3810"/>
                    <a:pt x="5080" y="5080"/>
                  </a:cubicBezTo>
                  <a:cubicBezTo>
                    <a:pt x="3810" y="5080"/>
                    <a:pt x="2540" y="7620"/>
                    <a:pt x="0" y="8890"/>
                  </a:cubicBezTo>
                  <a:cubicBezTo>
                    <a:pt x="1270" y="21590"/>
                    <a:pt x="3810" y="34290"/>
                    <a:pt x="5080" y="46990"/>
                  </a:cubicBezTo>
                  <a:cubicBezTo>
                    <a:pt x="15240" y="153050"/>
                    <a:pt x="16510" y="273882"/>
                    <a:pt x="17780" y="392593"/>
                  </a:cubicBezTo>
                  <a:cubicBezTo>
                    <a:pt x="19050" y="513425"/>
                    <a:pt x="17780" y="634257"/>
                    <a:pt x="16510" y="757208"/>
                  </a:cubicBezTo>
                  <a:cubicBezTo>
                    <a:pt x="15240" y="882280"/>
                    <a:pt x="2540" y="2194469"/>
                    <a:pt x="2540" y="2319541"/>
                  </a:cubicBezTo>
                  <a:cubicBezTo>
                    <a:pt x="2540" y="2442492"/>
                    <a:pt x="1270" y="2565444"/>
                    <a:pt x="0" y="2688395"/>
                  </a:cubicBezTo>
                  <a:cubicBezTo>
                    <a:pt x="0" y="2710135"/>
                    <a:pt x="3810" y="2720296"/>
                    <a:pt x="15240" y="2725376"/>
                  </a:cubicBezTo>
                  <a:cubicBezTo>
                    <a:pt x="22860" y="2729185"/>
                    <a:pt x="31750" y="2731726"/>
                    <a:pt x="40640" y="2732996"/>
                  </a:cubicBezTo>
                  <a:cubicBezTo>
                    <a:pt x="152055" y="2738076"/>
                    <a:pt x="300206" y="2741885"/>
                    <a:pt x="448357" y="2746966"/>
                  </a:cubicBezTo>
                  <a:cubicBezTo>
                    <a:pt x="530230" y="2749506"/>
                    <a:pt x="612103" y="2754585"/>
                    <a:pt x="693976" y="2755856"/>
                  </a:cubicBezTo>
                  <a:cubicBezTo>
                    <a:pt x="830431" y="2758396"/>
                    <a:pt x="2350930" y="2759666"/>
                    <a:pt x="2487385" y="2760935"/>
                  </a:cubicBezTo>
                  <a:cubicBezTo>
                    <a:pt x="2506879" y="2760935"/>
                    <a:pt x="2526372" y="2760935"/>
                    <a:pt x="2545866" y="2760935"/>
                  </a:cubicBezTo>
                  <a:cubicBezTo>
                    <a:pt x="2639435" y="2760935"/>
                    <a:pt x="2736903" y="2759666"/>
                    <a:pt x="2830472" y="2759666"/>
                  </a:cubicBezTo>
                  <a:cubicBezTo>
                    <a:pt x="2939636" y="2759666"/>
                    <a:pt x="3044901" y="2760935"/>
                    <a:pt x="3154065" y="2760935"/>
                  </a:cubicBezTo>
                  <a:cubicBezTo>
                    <a:pt x="3313912" y="2760935"/>
                    <a:pt x="3477659" y="2760935"/>
                    <a:pt x="3637506" y="2760935"/>
                  </a:cubicBezTo>
                  <a:cubicBezTo>
                    <a:pt x="3785657" y="2760935"/>
                    <a:pt x="3933808" y="2762206"/>
                    <a:pt x="4081959" y="2763476"/>
                  </a:cubicBezTo>
                  <a:cubicBezTo>
                    <a:pt x="4148237" y="2763476"/>
                    <a:pt x="4218415" y="2764746"/>
                    <a:pt x="4284693" y="2764746"/>
                  </a:cubicBezTo>
                  <a:cubicBezTo>
                    <a:pt x="4499122" y="2763476"/>
                    <a:pt x="4709652" y="2757126"/>
                    <a:pt x="4911575" y="2757126"/>
                  </a:cubicBezTo>
                  <a:cubicBezTo>
                    <a:pt x="4915385" y="2757126"/>
                    <a:pt x="4920465" y="2754585"/>
                    <a:pt x="4924275" y="2752046"/>
                  </a:cubicBezTo>
                  <a:cubicBezTo>
                    <a:pt x="4929355" y="2748235"/>
                    <a:pt x="4931895" y="2741885"/>
                    <a:pt x="4934435" y="2739346"/>
                  </a:cubicBezTo>
                  <a:cubicBezTo>
                    <a:pt x="4935705" y="2673556"/>
                    <a:pt x="4936975" y="2584522"/>
                    <a:pt x="4938245" y="2495488"/>
                  </a:cubicBezTo>
                  <a:cubicBezTo>
                    <a:pt x="4939515" y="2357698"/>
                    <a:pt x="4949675" y="1034909"/>
                    <a:pt x="4950945" y="897119"/>
                  </a:cubicBezTo>
                  <a:cubicBezTo>
                    <a:pt x="4950945" y="814444"/>
                    <a:pt x="4952215" y="731770"/>
                    <a:pt x="4953485" y="649096"/>
                  </a:cubicBezTo>
                  <a:cubicBezTo>
                    <a:pt x="4954755" y="560062"/>
                    <a:pt x="4956025" y="471028"/>
                    <a:pt x="4958565" y="381994"/>
                  </a:cubicBezTo>
                  <a:cubicBezTo>
                    <a:pt x="4959835" y="328998"/>
                    <a:pt x="4959835" y="273881"/>
                    <a:pt x="4964915" y="220885"/>
                  </a:cubicBezTo>
                  <a:cubicBezTo>
                    <a:pt x="4969995" y="157289"/>
                    <a:pt x="4972535" y="95814"/>
                    <a:pt x="4971265" y="44450"/>
                  </a:cubicBezTo>
                  <a:cubicBezTo>
                    <a:pt x="4971265" y="38100"/>
                    <a:pt x="4967455" y="30480"/>
                    <a:pt x="4961105" y="27940"/>
                  </a:cubicBezTo>
                  <a:close/>
                </a:path>
              </a:pathLst>
            </a:custGeom>
            <a:solidFill>
              <a:srgbClr val="FFF6EB"/>
            </a:solidFill>
          </p:spPr>
        </p:sp>
      </p:grpSp>
      <p:pic>
        <p:nvPicPr>
          <p:cNvPr id="5" name="Picture 6">
            <a:extLst>
              <a:ext uri="{FF2B5EF4-FFF2-40B4-BE49-F238E27FC236}">
                <a16:creationId xmlns:a16="http://schemas.microsoft.com/office/drawing/2014/main" xmlns="" id="{F8F71C42-0460-9B6E-7360-73803543D8E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05000" y="-1562100"/>
            <a:ext cx="11648850" cy="10098129"/>
          </a:xfrm>
          <a:prstGeom prst="rect">
            <a:avLst/>
          </a:prstGeom>
        </p:spPr>
      </p:pic>
      <p:sp>
        <p:nvSpPr>
          <p:cNvPr id="7" name="TextBox 6">
            <a:extLst>
              <a:ext uri="{FF2B5EF4-FFF2-40B4-BE49-F238E27FC236}">
                <a16:creationId xmlns:a16="http://schemas.microsoft.com/office/drawing/2014/main" xmlns="" id="{DDAC4B7F-0C07-BA8F-4DC0-DC2519241847}"/>
              </a:ext>
            </a:extLst>
          </p:cNvPr>
          <p:cNvSpPr txBox="1"/>
          <p:nvPr/>
        </p:nvSpPr>
        <p:spPr>
          <a:xfrm>
            <a:off x="2209800" y="2781300"/>
            <a:ext cx="10871652" cy="4154984"/>
          </a:xfrm>
          <a:prstGeom prst="rect">
            <a:avLst/>
          </a:prstGeom>
          <a:noFill/>
        </p:spPr>
        <p:txBody>
          <a:bodyPr wrap="square" rtlCol="0">
            <a:spAutoFit/>
          </a:bodyPr>
          <a:lstStyle/>
          <a:p>
            <a:pPr lvl="0" algn="ctr"/>
            <a:r>
              <a:rPr lang="pt-BR" sz="6600" b="1" dirty="0">
                <a:solidFill>
                  <a:prstClr val="black"/>
                </a:solidFill>
              </a:rPr>
              <a:t>Vì sao trồng cây gây rừng là một trong những biện pháp hiệu quả nhất đề phòng tránh xói mòn đất?</a:t>
            </a:r>
            <a:endParaRPr kumimoji="0" lang="en-US" sz="6600" b="1" i="0" u="none" strike="noStrike" kern="1200" cap="none" spc="0" normalizeH="0" baseline="0" noProof="0" dirty="0">
              <a:ln>
                <a:noFill/>
              </a:ln>
              <a:solidFill>
                <a:prstClr val="black"/>
              </a:solidFill>
              <a:effectLst/>
              <a:uLnTx/>
              <a:uFillTx/>
              <a:latin typeface="Calibri"/>
            </a:endParaRPr>
          </a:p>
        </p:txBody>
      </p:sp>
      <p:pic>
        <p:nvPicPr>
          <p:cNvPr id="8" name="Picture 26">
            <a:extLst>
              <a:ext uri="{FF2B5EF4-FFF2-40B4-BE49-F238E27FC236}">
                <a16:creationId xmlns:a16="http://schemas.microsoft.com/office/drawing/2014/main" xmlns="" id="{CD0BA605-6AAD-7599-A40C-66547FEAEA90}"/>
              </a:ext>
            </a:extLst>
          </p:cNvPr>
          <p:cNvPicPr>
            <a:picLocks noChangeAspect="1"/>
          </p:cNvPicPr>
          <p:nvPr/>
        </p:nvPicPr>
        <p:blipFill>
          <a:blip r:embed="rId4"/>
          <a:srcRect/>
          <a:stretch>
            <a:fillRect/>
          </a:stretch>
        </p:blipFill>
        <p:spPr>
          <a:xfrm>
            <a:off x="12945401" y="2819182"/>
            <a:ext cx="5078799" cy="7025429"/>
          </a:xfrm>
          <a:prstGeom prst="rect">
            <a:avLst/>
          </a:prstGeom>
        </p:spPr>
      </p:pic>
      <p:sp>
        <p:nvSpPr>
          <p:cNvPr id="2" name="Freeform 3">
            <a:extLst>
              <a:ext uri="{FF2B5EF4-FFF2-40B4-BE49-F238E27FC236}">
                <a16:creationId xmlns:a16="http://schemas.microsoft.com/office/drawing/2014/main" xmlns="" id="{2D346899-B871-5CAA-EB79-CEEB501746E5}"/>
              </a:ext>
            </a:extLst>
          </p:cNvPr>
          <p:cNvSpPr/>
          <p:nvPr/>
        </p:nvSpPr>
        <p:spPr>
          <a:xfrm>
            <a:off x="609600" y="5829300"/>
            <a:ext cx="5157113" cy="4622757"/>
          </a:xfrm>
          <a:custGeom>
            <a:avLst/>
            <a:gdLst/>
            <a:ahLst/>
            <a:cxnLst/>
            <a:rect l="l" t="t" r="r" b="b"/>
            <a:pathLst>
              <a:path w="5614313" h="5003757">
                <a:moveTo>
                  <a:pt x="0" y="0"/>
                </a:moveTo>
                <a:lnTo>
                  <a:pt x="5614313" y="0"/>
                </a:lnTo>
                <a:lnTo>
                  <a:pt x="5614313" y="5003757"/>
                </a:lnTo>
                <a:lnTo>
                  <a:pt x="0" y="5003757"/>
                </a:lnTo>
                <a:lnTo>
                  <a:pt x="0" y="0"/>
                </a:lnTo>
                <a:close/>
              </a:path>
            </a:pathLst>
          </a:custGeom>
          <a:blipFill>
            <a:blip r:embed="rId5"/>
            <a:stretch>
              <a:fillRect/>
            </a:stretch>
          </a:blipFill>
        </p:spPr>
      </p:sp>
    </p:spTree>
    <p:extLst>
      <p:ext uri="{BB962C8B-B14F-4D97-AF65-F5344CB8AC3E}">
        <p14:creationId xmlns:p14="http://schemas.microsoft.com/office/powerpoint/2010/main" val="37132949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2"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xmlns="" id="{95BAD346-A55D-E534-C76A-033E853CC34B}"/>
              </a:ext>
            </a:extLst>
          </p:cNvPr>
          <p:cNvSpPr/>
          <p:nvPr/>
        </p:nvSpPr>
        <p:spPr>
          <a:xfrm>
            <a:off x="685800" y="190500"/>
            <a:ext cx="17373600" cy="31242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17373600"/>
                      <a:gd name="connsiteY0" fmla="*/ 520710 h 3124200"/>
                      <a:gd name="connsiteX1" fmla="*/ 987837 w 17373600"/>
                      <a:gd name="connsiteY1" fmla="*/ 0 h 3124200"/>
                      <a:gd name="connsiteX2" fmla="*/ 16385762 w 17373600"/>
                      <a:gd name="connsiteY2" fmla="*/ 0 h 3124200"/>
                      <a:gd name="connsiteX3" fmla="*/ 17373600 w 17373600"/>
                      <a:gd name="connsiteY3" fmla="*/ 520710 h 3124200"/>
                      <a:gd name="connsiteX4" fmla="*/ 17373600 w 17373600"/>
                      <a:gd name="connsiteY4" fmla="*/ 2603489 h 3124200"/>
                      <a:gd name="connsiteX5" fmla="*/ 16385762 w 17373600"/>
                      <a:gd name="connsiteY5" fmla="*/ 3124200 h 3124200"/>
                      <a:gd name="connsiteX6" fmla="*/ 987837 w 17373600"/>
                      <a:gd name="connsiteY6" fmla="*/ 3124200 h 3124200"/>
                      <a:gd name="connsiteX7" fmla="*/ 0 w 17373600"/>
                      <a:gd name="connsiteY7" fmla="*/ 2603489 h 3124200"/>
                      <a:gd name="connsiteX8" fmla="*/ 0 w 17373600"/>
                      <a:gd name="connsiteY8" fmla="*/ 520710 h 3124200"/>
                      <a:gd name="connsiteX0" fmla="*/ 0 w 17373600"/>
                      <a:gd name="connsiteY0" fmla="*/ 520710 h 3124200"/>
                      <a:gd name="connsiteX1" fmla="*/ 987837 w 17373600"/>
                      <a:gd name="connsiteY1" fmla="*/ 0 h 3124200"/>
                      <a:gd name="connsiteX2" fmla="*/ 16385762 w 17373600"/>
                      <a:gd name="connsiteY2" fmla="*/ 0 h 3124200"/>
                      <a:gd name="connsiteX3" fmla="*/ 17373600 w 17373600"/>
                      <a:gd name="connsiteY3" fmla="*/ 520710 h 3124200"/>
                      <a:gd name="connsiteX4" fmla="*/ 17373600 w 17373600"/>
                      <a:gd name="connsiteY4" fmla="*/ 2603489 h 3124200"/>
                      <a:gd name="connsiteX5" fmla="*/ 16385762 w 17373600"/>
                      <a:gd name="connsiteY5" fmla="*/ 3124200 h 3124200"/>
                      <a:gd name="connsiteX6" fmla="*/ 987837 w 17373600"/>
                      <a:gd name="connsiteY6" fmla="*/ 3124200 h 3124200"/>
                      <a:gd name="connsiteX7" fmla="*/ 0 w 17373600"/>
                      <a:gd name="connsiteY7" fmla="*/ 2603489 h 3124200"/>
                      <a:gd name="connsiteX8" fmla="*/ 0 w 17373600"/>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73600" h="3124200" fill="none" extrusionOk="0">
                        <a:moveTo>
                          <a:pt x="0" y="520710"/>
                        </a:moveTo>
                        <a:cubicBezTo>
                          <a:pt x="4003" y="325235"/>
                          <a:pt x="473810" y="41091"/>
                          <a:pt x="987837" y="0"/>
                        </a:cubicBezTo>
                        <a:cubicBezTo>
                          <a:pt x="4054444" y="159553"/>
                          <a:pt x="9362418" y="374894"/>
                          <a:pt x="16385762" y="0"/>
                        </a:cubicBezTo>
                        <a:cubicBezTo>
                          <a:pt x="16912807" y="-76890"/>
                          <a:pt x="17345562" y="226853"/>
                          <a:pt x="17373600" y="520710"/>
                        </a:cubicBezTo>
                        <a:cubicBezTo>
                          <a:pt x="17309493" y="1384434"/>
                          <a:pt x="17695577" y="1586341"/>
                          <a:pt x="17373600" y="2603489"/>
                        </a:cubicBezTo>
                        <a:cubicBezTo>
                          <a:pt x="17380828" y="2867162"/>
                          <a:pt x="16823596" y="3028139"/>
                          <a:pt x="16385762" y="3124200"/>
                        </a:cubicBezTo>
                        <a:cubicBezTo>
                          <a:pt x="11431506" y="3303103"/>
                          <a:pt x="5315002" y="3245210"/>
                          <a:pt x="987837" y="3124200"/>
                        </a:cubicBezTo>
                        <a:cubicBezTo>
                          <a:pt x="550126" y="3115642"/>
                          <a:pt x="-88875" y="2902555"/>
                          <a:pt x="0" y="2603489"/>
                        </a:cubicBezTo>
                        <a:cubicBezTo>
                          <a:pt x="30590" y="1818167"/>
                          <a:pt x="-248489" y="1188693"/>
                          <a:pt x="0" y="520710"/>
                        </a:cubicBezTo>
                        <a:close/>
                      </a:path>
                      <a:path w="17373600" h="3124200" stroke="0" extrusionOk="0">
                        <a:moveTo>
                          <a:pt x="0" y="520710"/>
                        </a:moveTo>
                        <a:cubicBezTo>
                          <a:pt x="-16955" y="307990"/>
                          <a:pt x="469316" y="-29079"/>
                          <a:pt x="987837" y="0"/>
                        </a:cubicBezTo>
                        <a:cubicBezTo>
                          <a:pt x="6781044" y="-65812"/>
                          <a:pt x="13912481" y="115723"/>
                          <a:pt x="16385762" y="0"/>
                        </a:cubicBezTo>
                        <a:cubicBezTo>
                          <a:pt x="16838933" y="-27130"/>
                          <a:pt x="17453544" y="217488"/>
                          <a:pt x="17373600" y="520710"/>
                        </a:cubicBezTo>
                        <a:cubicBezTo>
                          <a:pt x="17455531" y="887918"/>
                          <a:pt x="17665856" y="1776752"/>
                          <a:pt x="17373600" y="2603489"/>
                        </a:cubicBezTo>
                        <a:cubicBezTo>
                          <a:pt x="17272995" y="2904443"/>
                          <a:pt x="16855138" y="3091353"/>
                          <a:pt x="16385762" y="3124200"/>
                        </a:cubicBezTo>
                        <a:cubicBezTo>
                          <a:pt x="14222413" y="1912131"/>
                          <a:pt x="6677803" y="3840145"/>
                          <a:pt x="987837" y="3124200"/>
                        </a:cubicBezTo>
                        <a:cubicBezTo>
                          <a:pt x="438684" y="3157939"/>
                          <a:pt x="-15517" y="2843602"/>
                          <a:pt x="0" y="2603489"/>
                        </a:cubicBezTo>
                        <a:cubicBezTo>
                          <a:pt x="239644" y="1912245"/>
                          <a:pt x="267506" y="1290231"/>
                          <a:pt x="0" y="520710"/>
                        </a:cubicBezTo>
                        <a:close/>
                      </a:path>
                      <a:path w="17373600" h="3124200" fill="none" stroke="0" extrusionOk="0">
                        <a:moveTo>
                          <a:pt x="0" y="520710"/>
                        </a:moveTo>
                        <a:cubicBezTo>
                          <a:pt x="26380" y="258059"/>
                          <a:pt x="474361" y="48973"/>
                          <a:pt x="987837" y="0"/>
                        </a:cubicBezTo>
                        <a:cubicBezTo>
                          <a:pt x="5274514" y="447457"/>
                          <a:pt x="8825021" y="585037"/>
                          <a:pt x="16385762" y="0"/>
                        </a:cubicBezTo>
                        <a:cubicBezTo>
                          <a:pt x="16909187" y="-61458"/>
                          <a:pt x="17368294" y="210318"/>
                          <a:pt x="17373600" y="520710"/>
                        </a:cubicBezTo>
                        <a:cubicBezTo>
                          <a:pt x="17294225" y="1271184"/>
                          <a:pt x="17735057" y="1544940"/>
                          <a:pt x="17373600" y="2603489"/>
                        </a:cubicBezTo>
                        <a:cubicBezTo>
                          <a:pt x="17358541" y="2884215"/>
                          <a:pt x="16872549" y="3094665"/>
                          <a:pt x="16385762" y="3124200"/>
                        </a:cubicBezTo>
                        <a:cubicBezTo>
                          <a:pt x="11014163" y="2967850"/>
                          <a:pt x="4846930" y="3229264"/>
                          <a:pt x="987837" y="3124200"/>
                        </a:cubicBezTo>
                        <a:cubicBezTo>
                          <a:pt x="456605" y="3109306"/>
                          <a:pt x="-118037" y="2873877"/>
                          <a:pt x="0" y="2603489"/>
                        </a:cubicBezTo>
                        <a:cubicBezTo>
                          <a:pt x="-8068" y="1908540"/>
                          <a:pt x="-294516" y="1262016"/>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xmlns="" id="{F4FF824B-C83F-7333-5832-1334F02D1B89}"/>
              </a:ext>
            </a:extLst>
          </p:cNvPr>
          <p:cNvSpPr txBox="1"/>
          <p:nvPr/>
        </p:nvSpPr>
        <p:spPr>
          <a:xfrm>
            <a:off x="1143000" y="647700"/>
            <a:ext cx="16611600" cy="2308324"/>
          </a:xfrm>
          <a:prstGeom prst="rect">
            <a:avLst/>
          </a:prstGeom>
          <a:noFill/>
        </p:spPr>
        <p:txBody>
          <a:bodyPr wrap="square">
            <a:spAutoFit/>
          </a:bodyPr>
          <a:lstStyle/>
          <a:p>
            <a:pPr lvl="0" algn="ctr" defTabSz="1219170">
              <a:buClr>
                <a:srgbClr val="000000"/>
              </a:buClr>
            </a:pPr>
            <a:r>
              <a:rPr lang="vi-VN" sz="48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Rừng bảo vệ và cải tạo đất. Nhờ có tán lá xoè rộng như chiếc ô, nước mưa không xối thẳng xuống mặt đất, nắng không đốt cháy mặt đất, nên lớp đất trên mặt khó bị rửa trôi theo nước mưa.</a:t>
            </a:r>
          </a:p>
        </p:txBody>
      </p:sp>
      <p:sp>
        <p:nvSpPr>
          <p:cNvPr id="3" name="Freeform 2">
            <a:extLst>
              <a:ext uri="{FF2B5EF4-FFF2-40B4-BE49-F238E27FC236}">
                <a16:creationId xmlns:a16="http://schemas.microsoft.com/office/drawing/2014/main" xmlns="" id="{F8EC25F2-4A7B-4F37-FAF1-BD9200D4F83E}"/>
              </a:ext>
            </a:extLst>
          </p:cNvPr>
          <p:cNvSpPr/>
          <p:nvPr/>
        </p:nvSpPr>
        <p:spPr>
          <a:xfrm>
            <a:off x="4343400" y="3695700"/>
            <a:ext cx="10515600" cy="5410200"/>
          </a:xfrm>
          <a:custGeom>
            <a:avLst/>
            <a:gdLst/>
            <a:ahLst/>
            <a:cxnLst/>
            <a:rect l="l" t="t" r="r" b="b"/>
            <a:pathLst>
              <a:path w="8710182" h="6162454">
                <a:moveTo>
                  <a:pt x="0" y="0"/>
                </a:moveTo>
                <a:lnTo>
                  <a:pt x="8710182" y="0"/>
                </a:lnTo>
                <a:lnTo>
                  <a:pt x="8710182" y="6162454"/>
                </a:lnTo>
                <a:lnTo>
                  <a:pt x="0" y="6162454"/>
                </a:lnTo>
                <a:lnTo>
                  <a:pt x="0" y="0"/>
                </a:lnTo>
                <a:close/>
              </a:path>
            </a:pathLst>
          </a:custGeom>
          <a:blipFill>
            <a:blip r:embed="rId2"/>
            <a:stretch>
              <a:fillRect/>
            </a:stretch>
          </a:blipFill>
        </p:spPr>
      </p:sp>
    </p:spTree>
    <p:extLst>
      <p:ext uri="{BB962C8B-B14F-4D97-AF65-F5344CB8AC3E}">
        <p14:creationId xmlns:p14="http://schemas.microsoft.com/office/powerpoint/2010/main" val="31440118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028700" y="1024288"/>
            <a:ext cx="16230600" cy="8238423"/>
            <a:chOff x="0" y="0"/>
            <a:chExt cx="7516216" cy="3815125"/>
          </a:xfrm>
        </p:grpSpPr>
        <p:sp>
          <p:nvSpPr>
            <p:cNvPr id="5" name="Freeform 5"/>
            <p:cNvSpPr/>
            <p:nvPr/>
          </p:nvSpPr>
          <p:spPr>
            <a:xfrm>
              <a:off x="80010" y="80010"/>
              <a:ext cx="7423506" cy="3722415"/>
            </a:xfrm>
            <a:custGeom>
              <a:avLst/>
              <a:gdLst/>
              <a:ahLst/>
              <a:cxnLst/>
              <a:rect l="l" t="t" r="r" b="b"/>
              <a:pathLst>
                <a:path w="7423506" h="3722415">
                  <a:moveTo>
                    <a:pt x="0" y="3667805"/>
                  </a:moveTo>
                  <a:lnTo>
                    <a:pt x="0" y="3722415"/>
                  </a:lnTo>
                  <a:lnTo>
                    <a:pt x="7423506" y="3722415"/>
                  </a:lnTo>
                  <a:lnTo>
                    <a:pt x="7423506" y="0"/>
                  </a:lnTo>
                  <a:lnTo>
                    <a:pt x="7368896" y="0"/>
                  </a:lnTo>
                  <a:lnTo>
                    <a:pt x="7368896" y="3667805"/>
                  </a:lnTo>
                  <a:close/>
                </a:path>
              </a:pathLst>
            </a:custGeom>
            <a:solidFill>
              <a:srgbClr val="F58634"/>
            </a:solidFill>
          </p:spPr>
        </p:sp>
        <p:sp>
          <p:nvSpPr>
            <p:cNvPr id="6" name="Freeform 6"/>
            <p:cNvSpPr/>
            <p:nvPr/>
          </p:nvSpPr>
          <p:spPr>
            <a:xfrm>
              <a:off x="67310" y="67310"/>
              <a:ext cx="7448906" cy="3747815"/>
            </a:xfrm>
            <a:custGeom>
              <a:avLst/>
              <a:gdLst/>
              <a:ahLst/>
              <a:cxnLst/>
              <a:rect l="l" t="t" r="r" b="b"/>
              <a:pathLst>
                <a:path w="7448906" h="3747815">
                  <a:moveTo>
                    <a:pt x="7381596" y="0"/>
                  </a:moveTo>
                  <a:lnTo>
                    <a:pt x="7381596" y="12700"/>
                  </a:lnTo>
                  <a:lnTo>
                    <a:pt x="7436206" y="12700"/>
                  </a:lnTo>
                  <a:lnTo>
                    <a:pt x="7436206" y="3735115"/>
                  </a:lnTo>
                  <a:lnTo>
                    <a:pt x="12700" y="3735115"/>
                  </a:lnTo>
                  <a:lnTo>
                    <a:pt x="12700" y="3680505"/>
                  </a:lnTo>
                  <a:lnTo>
                    <a:pt x="0" y="3680505"/>
                  </a:lnTo>
                  <a:lnTo>
                    <a:pt x="0" y="3747815"/>
                  </a:lnTo>
                  <a:lnTo>
                    <a:pt x="7448906" y="3747815"/>
                  </a:lnTo>
                  <a:lnTo>
                    <a:pt x="7448906" y="0"/>
                  </a:lnTo>
                  <a:close/>
                </a:path>
              </a:pathLst>
            </a:custGeom>
            <a:solidFill>
              <a:srgbClr val="2B262E"/>
            </a:solidFill>
          </p:spPr>
        </p:sp>
        <p:sp>
          <p:nvSpPr>
            <p:cNvPr id="7" name="Freeform 7"/>
            <p:cNvSpPr/>
            <p:nvPr/>
          </p:nvSpPr>
          <p:spPr>
            <a:xfrm>
              <a:off x="12700" y="12700"/>
              <a:ext cx="7423506" cy="3722415"/>
            </a:xfrm>
            <a:custGeom>
              <a:avLst/>
              <a:gdLst/>
              <a:ahLst/>
              <a:cxnLst/>
              <a:rect l="l" t="t" r="r" b="b"/>
              <a:pathLst>
                <a:path w="7423506" h="3722415">
                  <a:moveTo>
                    <a:pt x="0" y="0"/>
                  </a:moveTo>
                  <a:lnTo>
                    <a:pt x="7423506" y="0"/>
                  </a:lnTo>
                  <a:lnTo>
                    <a:pt x="7423506" y="3722415"/>
                  </a:lnTo>
                  <a:lnTo>
                    <a:pt x="0" y="3722415"/>
                  </a:lnTo>
                  <a:close/>
                </a:path>
              </a:pathLst>
            </a:custGeom>
            <a:solidFill>
              <a:srgbClr val="FFFFFF"/>
            </a:solidFill>
          </p:spPr>
        </p:sp>
        <p:sp>
          <p:nvSpPr>
            <p:cNvPr id="8" name="Freeform 8"/>
            <p:cNvSpPr/>
            <p:nvPr/>
          </p:nvSpPr>
          <p:spPr>
            <a:xfrm>
              <a:off x="0" y="0"/>
              <a:ext cx="7448906" cy="3747815"/>
            </a:xfrm>
            <a:custGeom>
              <a:avLst/>
              <a:gdLst/>
              <a:ahLst/>
              <a:cxnLst/>
              <a:rect l="l" t="t" r="r" b="b"/>
              <a:pathLst>
                <a:path w="7448906" h="3747815">
                  <a:moveTo>
                    <a:pt x="80010" y="3747815"/>
                  </a:moveTo>
                  <a:lnTo>
                    <a:pt x="7448906" y="3747815"/>
                  </a:lnTo>
                  <a:lnTo>
                    <a:pt x="7448906" y="80010"/>
                  </a:lnTo>
                  <a:lnTo>
                    <a:pt x="7448906" y="67310"/>
                  </a:lnTo>
                  <a:lnTo>
                    <a:pt x="7448906" y="0"/>
                  </a:lnTo>
                  <a:lnTo>
                    <a:pt x="0" y="0"/>
                  </a:lnTo>
                  <a:lnTo>
                    <a:pt x="0" y="3747815"/>
                  </a:lnTo>
                  <a:lnTo>
                    <a:pt x="67310" y="3747815"/>
                  </a:lnTo>
                  <a:lnTo>
                    <a:pt x="80010" y="3747815"/>
                  </a:lnTo>
                  <a:close/>
                  <a:moveTo>
                    <a:pt x="12700" y="12700"/>
                  </a:moveTo>
                  <a:lnTo>
                    <a:pt x="7436206" y="12700"/>
                  </a:lnTo>
                  <a:lnTo>
                    <a:pt x="7436206" y="3735115"/>
                  </a:lnTo>
                  <a:lnTo>
                    <a:pt x="12700" y="3735115"/>
                  </a:lnTo>
                  <a:lnTo>
                    <a:pt x="12700" y="12700"/>
                  </a:lnTo>
                  <a:close/>
                </a:path>
              </a:pathLst>
            </a:custGeom>
            <a:solidFill>
              <a:srgbClr val="2B262E"/>
            </a:solidFill>
          </p:spPr>
        </p:sp>
      </p:grpSp>
      <p:grpSp>
        <p:nvGrpSpPr>
          <p:cNvPr id="12" name="Group 12"/>
          <p:cNvGrpSpPr/>
          <p:nvPr/>
        </p:nvGrpSpPr>
        <p:grpSpPr>
          <a:xfrm>
            <a:off x="2057400" y="3009900"/>
            <a:ext cx="14169148" cy="5319850"/>
            <a:chOff x="0" y="0"/>
            <a:chExt cx="40871756" cy="25541998"/>
          </a:xfrm>
        </p:grpSpPr>
        <p:sp>
          <p:nvSpPr>
            <p:cNvPr id="13" name="Freeform 13"/>
            <p:cNvSpPr/>
            <p:nvPr/>
          </p:nvSpPr>
          <p:spPr>
            <a:xfrm>
              <a:off x="72390" y="72390"/>
              <a:ext cx="40726977" cy="25397218"/>
            </a:xfrm>
            <a:custGeom>
              <a:avLst/>
              <a:gdLst/>
              <a:ahLst/>
              <a:cxnLst/>
              <a:rect l="l" t="t" r="r" b="b"/>
              <a:pathLst>
                <a:path w="40726977" h="25397218">
                  <a:moveTo>
                    <a:pt x="0" y="0"/>
                  </a:moveTo>
                  <a:lnTo>
                    <a:pt x="40726977" y="0"/>
                  </a:lnTo>
                  <a:lnTo>
                    <a:pt x="40726977" y="25397218"/>
                  </a:lnTo>
                  <a:lnTo>
                    <a:pt x="0" y="25397218"/>
                  </a:lnTo>
                  <a:lnTo>
                    <a:pt x="0" y="0"/>
                  </a:lnTo>
                  <a:close/>
                </a:path>
              </a:pathLst>
            </a:custGeom>
            <a:solidFill>
              <a:srgbClr val="FFD85A"/>
            </a:solidFill>
          </p:spPr>
        </p:sp>
        <p:sp>
          <p:nvSpPr>
            <p:cNvPr id="14" name="Freeform 14"/>
            <p:cNvSpPr/>
            <p:nvPr/>
          </p:nvSpPr>
          <p:spPr>
            <a:xfrm>
              <a:off x="0" y="0"/>
              <a:ext cx="40871756" cy="25541998"/>
            </a:xfrm>
            <a:custGeom>
              <a:avLst/>
              <a:gdLst/>
              <a:ahLst/>
              <a:cxnLst/>
              <a:rect l="l" t="t" r="r" b="b"/>
              <a:pathLst>
                <a:path w="40871756" h="25541998">
                  <a:moveTo>
                    <a:pt x="40726975" y="25397219"/>
                  </a:moveTo>
                  <a:lnTo>
                    <a:pt x="40871756" y="25397219"/>
                  </a:lnTo>
                  <a:lnTo>
                    <a:pt x="40871756" y="25541998"/>
                  </a:lnTo>
                  <a:lnTo>
                    <a:pt x="40726975" y="25541998"/>
                  </a:lnTo>
                  <a:lnTo>
                    <a:pt x="40726975" y="25397219"/>
                  </a:lnTo>
                  <a:close/>
                  <a:moveTo>
                    <a:pt x="0" y="144780"/>
                  </a:moveTo>
                  <a:lnTo>
                    <a:pt x="144780" y="144780"/>
                  </a:lnTo>
                  <a:lnTo>
                    <a:pt x="144780" y="25397219"/>
                  </a:lnTo>
                  <a:lnTo>
                    <a:pt x="0" y="25397219"/>
                  </a:lnTo>
                  <a:lnTo>
                    <a:pt x="0" y="144780"/>
                  </a:lnTo>
                  <a:close/>
                  <a:moveTo>
                    <a:pt x="0" y="25397219"/>
                  </a:moveTo>
                  <a:lnTo>
                    <a:pt x="144780" y="25397219"/>
                  </a:lnTo>
                  <a:lnTo>
                    <a:pt x="144780" y="25541998"/>
                  </a:lnTo>
                  <a:lnTo>
                    <a:pt x="0" y="25541998"/>
                  </a:lnTo>
                  <a:lnTo>
                    <a:pt x="0" y="25397219"/>
                  </a:lnTo>
                  <a:close/>
                  <a:moveTo>
                    <a:pt x="40726975" y="144780"/>
                  </a:moveTo>
                  <a:lnTo>
                    <a:pt x="40871756" y="144780"/>
                  </a:lnTo>
                  <a:lnTo>
                    <a:pt x="40871756" y="25397219"/>
                  </a:lnTo>
                  <a:lnTo>
                    <a:pt x="40726975" y="25397219"/>
                  </a:lnTo>
                  <a:lnTo>
                    <a:pt x="40726975" y="144780"/>
                  </a:lnTo>
                  <a:close/>
                  <a:moveTo>
                    <a:pt x="144780" y="25397219"/>
                  </a:moveTo>
                  <a:lnTo>
                    <a:pt x="40726975" y="25397219"/>
                  </a:lnTo>
                  <a:lnTo>
                    <a:pt x="40726975" y="25541998"/>
                  </a:lnTo>
                  <a:lnTo>
                    <a:pt x="144780" y="25541998"/>
                  </a:lnTo>
                  <a:lnTo>
                    <a:pt x="144780" y="25397219"/>
                  </a:lnTo>
                  <a:close/>
                  <a:moveTo>
                    <a:pt x="40726975" y="0"/>
                  </a:moveTo>
                  <a:lnTo>
                    <a:pt x="40871756" y="0"/>
                  </a:lnTo>
                  <a:lnTo>
                    <a:pt x="40871756" y="144780"/>
                  </a:lnTo>
                  <a:lnTo>
                    <a:pt x="40726975" y="144780"/>
                  </a:lnTo>
                  <a:lnTo>
                    <a:pt x="40726975" y="0"/>
                  </a:lnTo>
                  <a:close/>
                  <a:moveTo>
                    <a:pt x="0" y="0"/>
                  </a:moveTo>
                  <a:lnTo>
                    <a:pt x="144780" y="0"/>
                  </a:lnTo>
                  <a:lnTo>
                    <a:pt x="144780" y="144780"/>
                  </a:lnTo>
                  <a:lnTo>
                    <a:pt x="0" y="144780"/>
                  </a:lnTo>
                  <a:lnTo>
                    <a:pt x="0" y="0"/>
                  </a:lnTo>
                  <a:close/>
                  <a:moveTo>
                    <a:pt x="144780" y="0"/>
                  </a:moveTo>
                  <a:lnTo>
                    <a:pt x="40726975" y="0"/>
                  </a:lnTo>
                  <a:lnTo>
                    <a:pt x="40726975" y="144780"/>
                  </a:lnTo>
                  <a:lnTo>
                    <a:pt x="144780" y="144780"/>
                  </a:lnTo>
                  <a:lnTo>
                    <a:pt x="144780" y="0"/>
                  </a:lnTo>
                  <a:close/>
                </a:path>
              </a:pathLst>
            </a:custGeom>
            <a:solidFill>
              <a:srgbClr val="2B262E"/>
            </a:solidFill>
          </p:spPr>
        </p:sp>
      </p:grpSp>
      <p:grpSp>
        <p:nvGrpSpPr>
          <p:cNvPr id="18" name="Group 18"/>
          <p:cNvGrpSpPr/>
          <p:nvPr/>
        </p:nvGrpSpPr>
        <p:grpSpPr>
          <a:xfrm>
            <a:off x="1819690" y="2796923"/>
            <a:ext cx="899887" cy="899887"/>
            <a:chOff x="0" y="0"/>
            <a:chExt cx="1199850" cy="1199850"/>
          </a:xfrm>
        </p:grpSpPr>
        <p:sp>
          <p:nvSpPr>
            <p:cNvPr id="19" name="AutoShape 19"/>
            <p:cNvSpPr/>
            <p:nvPr/>
          </p:nvSpPr>
          <p:spPr>
            <a:xfrm>
              <a:off x="0" y="0"/>
              <a:ext cx="1199850" cy="0"/>
            </a:xfrm>
            <a:prstGeom prst="line">
              <a:avLst/>
            </a:prstGeom>
            <a:ln w="38100" cap="flat">
              <a:solidFill>
                <a:srgbClr val="000000"/>
              </a:solidFill>
              <a:prstDash val="solid"/>
              <a:headEnd type="none" w="sm" len="sm"/>
              <a:tailEnd type="none" w="sm" len="sm"/>
            </a:ln>
          </p:spPr>
        </p:sp>
        <p:sp>
          <p:nvSpPr>
            <p:cNvPr id="20" name="AutoShape 20"/>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1" name="Group 21"/>
          <p:cNvGrpSpPr/>
          <p:nvPr/>
        </p:nvGrpSpPr>
        <p:grpSpPr>
          <a:xfrm rot="-5400000">
            <a:off x="1819690" y="7688456"/>
            <a:ext cx="899887" cy="899887"/>
            <a:chOff x="0" y="0"/>
            <a:chExt cx="1199850" cy="1199850"/>
          </a:xfrm>
        </p:grpSpPr>
        <p:sp>
          <p:nvSpPr>
            <p:cNvPr id="22" name="AutoShape 22"/>
            <p:cNvSpPr/>
            <p:nvPr/>
          </p:nvSpPr>
          <p:spPr>
            <a:xfrm>
              <a:off x="0" y="0"/>
              <a:ext cx="1199850" cy="0"/>
            </a:xfrm>
            <a:prstGeom prst="line">
              <a:avLst/>
            </a:prstGeom>
            <a:ln w="38100" cap="flat">
              <a:solidFill>
                <a:srgbClr val="000000"/>
              </a:solidFill>
              <a:prstDash val="solid"/>
              <a:headEnd type="none" w="sm" len="sm"/>
              <a:tailEnd type="none" w="sm" len="sm"/>
            </a:ln>
          </p:spPr>
        </p:sp>
        <p:sp>
          <p:nvSpPr>
            <p:cNvPr id="23" name="AutoShape 23"/>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7" name="Group 27"/>
          <p:cNvGrpSpPr/>
          <p:nvPr/>
        </p:nvGrpSpPr>
        <p:grpSpPr>
          <a:xfrm rot="5400000">
            <a:off x="15540748" y="2784292"/>
            <a:ext cx="899887" cy="899887"/>
            <a:chOff x="0" y="0"/>
            <a:chExt cx="1199850" cy="1199850"/>
          </a:xfrm>
        </p:grpSpPr>
        <p:sp>
          <p:nvSpPr>
            <p:cNvPr id="28" name="AutoShape 28"/>
            <p:cNvSpPr/>
            <p:nvPr/>
          </p:nvSpPr>
          <p:spPr>
            <a:xfrm>
              <a:off x="0" y="0"/>
              <a:ext cx="1199850" cy="0"/>
            </a:xfrm>
            <a:prstGeom prst="line">
              <a:avLst/>
            </a:prstGeom>
            <a:ln w="38100" cap="flat">
              <a:solidFill>
                <a:srgbClr val="000000"/>
              </a:solidFill>
              <a:prstDash val="solid"/>
              <a:headEnd type="none" w="sm" len="sm"/>
              <a:tailEnd type="none" w="sm" len="sm"/>
            </a:ln>
          </p:spPr>
        </p:sp>
        <p:sp>
          <p:nvSpPr>
            <p:cNvPr id="29" name="AutoShape 29"/>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6" name="Group 36"/>
          <p:cNvGrpSpPr/>
          <p:nvPr/>
        </p:nvGrpSpPr>
        <p:grpSpPr>
          <a:xfrm rot="-10800000">
            <a:off x="15616948" y="7661092"/>
            <a:ext cx="899887" cy="899887"/>
            <a:chOff x="0" y="0"/>
            <a:chExt cx="1199850" cy="1199850"/>
          </a:xfrm>
        </p:grpSpPr>
        <p:sp>
          <p:nvSpPr>
            <p:cNvPr id="37" name="AutoShape 37"/>
            <p:cNvSpPr/>
            <p:nvPr/>
          </p:nvSpPr>
          <p:spPr>
            <a:xfrm>
              <a:off x="0" y="0"/>
              <a:ext cx="1199850" cy="0"/>
            </a:xfrm>
            <a:prstGeom prst="line">
              <a:avLst/>
            </a:prstGeom>
            <a:ln w="38100" cap="flat">
              <a:solidFill>
                <a:srgbClr val="000000"/>
              </a:solidFill>
              <a:prstDash val="solid"/>
              <a:headEnd type="none" w="sm" len="sm"/>
              <a:tailEnd type="none" w="sm" len="sm"/>
            </a:ln>
          </p:spPr>
        </p:sp>
        <p:sp>
          <p:nvSpPr>
            <p:cNvPr id="38" name="AutoShape 38"/>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pic>
        <p:nvPicPr>
          <p:cNvPr id="43" name="Picture 42">
            <a:extLst>
              <a:ext uri="{FF2B5EF4-FFF2-40B4-BE49-F238E27FC236}">
                <a16:creationId xmlns:a16="http://schemas.microsoft.com/office/drawing/2014/main" xmlns="" id="{2A206209-718B-A763-2E76-38AE2C87E8CD}"/>
              </a:ext>
            </a:extLst>
          </p:cNvPr>
          <p:cNvPicPr>
            <a:picLocks noChangeAspect="1"/>
          </p:cNvPicPr>
          <p:nvPr/>
        </p:nvPicPr>
        <p:blipFill>
          <a:blip r:embed="rId2"/>
          <a:stretch>
            <a:fillRect/>
          </a:stretch>
        </p:blipFill>
        <p:spPr>
          <a:xfrm>
            <a:off x="2667000" y="1409700"/>
            <a:ext cx="13625741" cy="1609483"/>
          </a:xfrm>
          <a:prstGeom prst="rect">
            <a:avLst/>
          </a:prstGeom>
        </p:spPr>
      </p:pic>
      <p:sp>
        <p:nvSpPr>
          <p:cNvPr id="44" name="Freeform 4">
            <a:extLst>
              <a:ext uri="{FF2B5EF4-FFF2-40B4-BE49-F238E27FC236}">
                <a16:creationId xmlns:a16="http://schemas.microsoft.com/office/drawing/2014/main" xmlns="" id="{A12B0996-C3B6-5B4D-A0C4-C2D622A39F2D}"/>
              </a:ext>
            </a:extLst>
          </p:cNvPr>
          <p:cNvSpPr/>
          <p:nvPr/>
        </p:nvSpPr>
        <p:spPr>
          <a:xfrm flipH="1">
            <a:off x="152400" y="5424237"/>
            <a:ext cx="3247263" cy="4876800"/>
          </a:xfrm>
          <a:custGeom>
            <a:avLst/>
            <a:gdLst/>
            <a:ahLst/>
            <a:cxnLst/>
            <a:rect l="l" t="t" r="r" b="b"/>
            <a:pathLst>
              <a:path w="5668137" h="8229600">
                <a:moveTo>
                  <a:pt x="0" y="0"/>
                </a:moveTo>
                <a:lnTo>
                  <a:pt x="5668136" y="0"/>
                </a:lnTo>
                <a:lnTo>
                  <a:pt x="5668136" y="8229600"/>
                </a:lnTo>
                <a:lnTo>
                  <a:pt x="0" y="8229600"/>
                </a:lnTo>
                <a:lnTo>
                  <a:pt x="0" y="0"/>
                </a:lnTo>
                <a:close/>
              </a:path>
            </a:pathLst>
          </a:custGeom>
          <a:blipFill>
            <a:blip r:embed="rId3"/>
            <a:stretch>
              <a:fillRect/>
            </a:stretch>
          </a:blipFill>
        </p:spPr>
      </p:sp>
      <p:sp>
        <p:nvSpPr>
          <p:cNvPr id="45" name="TextBox 44">
            <a:extLst>
              <a:ext uri="{FF2B5EF4-FFF2-40B4-BE49-F238E27FC236}">
                <a16:creationId xmlns:a16="http://schemas.microsoft.com/office/drawing/2014/main" xmlns="" id="{16970190-C8FF-7911-7821-F2456B57DC21}"/>
              </a:ext>
            </a:extLst>
          </p:cNvPr>
          <p:cNvSpPr txBox="1"/>
          <p:nvPr/>
        </p:nvSpPr>
        <p:spPr>
          <a:xfrm>
            <a:off x="3581400" y="3848100"/>
            <a:ext cx="12115800" cy="3785652"/>
          </a:xfrm>
          <a:prstGeom prst="rect">
            <a:avLst/>
          </a:prstGeom>
          <a:noFill/>
        </p:spPr>
        <p:txBody>
          <a:bodyPr wrap="square" rtlCol="0">
            <a:spAutoFit/>
          </a:bodyPr>
          <a:lstStyle/>
          <a:p>
            <a:pPr marL="857250" indent="-857250" algn="just">
              <a:buFont typeface="Arial" panose="020B0604020202020204" pitchFamily="34" charset="0"/>
              <a:buChar char="•"/>
            </a:pPr>
            <a:r>
              <a:rPr lang="en-US" sz="6000" dirty="0" err="1"/>
              <a:t>Sắp</a:t>
            </a:r>
            <a:r>
              <a:rPr lang="en-US" sz="6000" dirty="0"/>
              <a:t> </a:t>
            </a:r>
            <a:r>
              <a:rPr lang="en-US" sz="6000" dirty="0" err="1"/>
              <a:t>xếp</a:t>
            </a:r>
            <a:r>
              <a:rPr lang="en-US" sz="6000" dirty="0"/>
              <a:t> </a:t>
            </a:r>
            <a:r>
              <a:rPr lang="en-US" sz="6000" dirty="0" err="1"/>
              <a:t>các</a:t>
            </a:r>
            <a:r>
              <a:rPr lang="en-US" sz="6000" dirty="0"/>
              <a:t> </a:t>
            </a:r>
            <a:r>
              <a:rPr lang="en-US" sz="6000" dirty="0" err="1"/>
              <a:t>từ</a:t>
            </a:r>
            <a:r>
              <a:rPr lang="en-US" sz="6000" dirty="0"/>
              <a:t> </a:t>
            </a:r>
            <a:r>
              <a:rPr lang="en-US" sz="6000" dirty="0" err="1"/>
              <a:t>thành</a:t>
            </a:r>
            <a:r>
              <a:rPr lang="en-US" sz="6000" dirty="0"/>
              <a:t> </a:t>
            </a:r>
            <a:r>
              <a:rPr lang="en-US" sz="6000" dirty="0" err="1"/>
              <a:t>cụm</a:t>
            </a:r>
            <a:r>
              <a:rPr lang="en-US" sz="6000" dirty="0"/>
              <a:t> </a:t>
            </a:r>
            <a:r>
              <a:rPr lang="en-US" sz="6000" dirty="0" err="1"/>
              <a:t>từ</a:t>
            </a:r>
            <a:r>
              <a:rPr lang="en-US" sz="6000" dirty="0"/>
              <a:t> </a:t>
            </a:r>
            <a:r>
              <a:rPr lang="en-US" sz="6000" dirty="0" err="1"/>
              <a:t>có</a:t>
            </a:r>
            <a:r>
              <a:rPr lang="en-US" sz="6000" dirty="0"/>
              <a:t> </a:t>
            </a:r>
            <a:r>
              <a:rPr lang="en-US" sz="6000" dirty="0" err="1"/>
              <a:t>nghĩa</a:t>
            </a:r>
            <a:r>
              <a:rPr lang="en-US" sz="6000" dirty="0"/>
              <a:t> </a:t>
            </a:r>
            <a:r>
              <a:rPr lang="en-US" sz="6000" dirty="0" err="1"/>
              <a:t>chỉ</a:t>
            </a:r>
            <a:r>
              <a:rPr lang="en-US" sz="6000" dirty="0"/>
              <a:t> </a:t>
            </a:r>
            <a:r>
              <a:rPr lang="en-US" sz="6000" dirty="0" err="1"/>
              <a:t>hiện</a:t>
            </a:r>
            <a:r>
              <a:rPr lang="en-US" sz="6000" dirty="0"/>
              <a:t> </a:t>
            </a:r>
            <a:r>
              <a:rPr lang="en-US" sz="6000" dirty="0" err="1"/>
              <a:t>tượng</a:t>
            </a:r>
            <a:r>
              <a:rPr lang="en-US" sz="6000" dirty="0"/>
              <a:t> </a:t>
            </a:r>
            <a:r>
              <a:rPr lang="en-US" sz="6000" dirty="0" err="1"/>
              <a:t>thiên</a:t>
            </a:r>
            <a:r>
              <a:rPr lang="en-US" sz="6000" dirty="0"/>
              <a:t> </a:t>
            </a:r>
            <a:r>
              <a:rPr lang="en-US" sz="6000" dirty="0" err="1"/>
              <a:t>nhiên</a:t>
            </a:r>
            <a:r>
              <a:rPr lang="en-US" sz="6000" dirty="0"/>
              <a:t>.</a:t>
            </a:r>
          </a:p>
          <a:p>
            <a:pPr marL="857250" indent="-857250" algn="just">
              <a:buFont typeface="Arial" panose="020B0604020202020204" pitchFamily="34" charset="0"/>
              <a:buChar char="•"/>
            </a:pPr>
            <a:r>
              <a:rPr lang="en-US" sz="6000" dirty="0" err="1"/>
              <a:t>Bạn</a:t>
            </a:r>
            <a:r>
              <a:rPr lang="en-US" sz="6000" dirty="0"/>
              <a:t> </a:t>
            </a:r>
            <a:r>
              <a:rPr lang="en-US" sz="6000" dirty="0" err="1"/>
              <a:t>nào</a:t>
            </a:r>
            <a:r>
              <a:rPr lang="en-US" sz="6000" dirty="0"/>
              <a:t> </a:t>
            </a:r>
            <a:r>
              <a:rPr lang="en-US" sz="6000" dirty="0" err="1"/>
              <a:t>trả</a:t>
            </a:r>
            <a:r>
              <a:rPr lang="en-US" sz="6000" dirty="0"/>
              <a:t> </a:t>
            </a:r>
            <a:r>
              <a:rPr lang="en-US" sz="6000" dirty="0" err="1"/>
              <a:t>lời</a:t>
            </a:r>
            <a:r>
              <a:rPr lang="en-US" sz="6000" dirty="0"/>
              <a:t> </a:t>
            </a:r>
            <a:r>
              <a:rPr lang="en-US" sz="6000" dirty="0" err="1"/>
              <a:t>đúng</a:t>
            </a:r>
            <a:r>
              <a:rPr lang="en-US" sz="6000" dirty="0"/>
              <a:t> </a:t>
            </a:r>
            <a:r>
              <a:rPr lang="en-US" sz="6000" dirty="0" err="1"/>
              <a:t>sẽ</a:t>
            </a:r>
            <a:r>
              <a:rPr lang="en-US" sz="6000" dirty="0"/>
              <a:t> </a:t>
            </a:r>
            <a:r>
              <a:rPr lang="en-US" sz="6000" dirty="0" err="1"/>
              <a:t>được</a:t>
            </a:r>
            <a:r>
              <a:rPr lang="en-US" sz="6000" dirty="0"/>
              <a:t> </a:t>
            </a:r>
            <a:r>
              <a:rPr lang="en-US" sz="6000" dirty="0" err="1"/>
              <a:t>thưởng</a:t>
            </a:r>
            <a:r>
              <a:rPr lang="en-US" sz="60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animEffect transition="in" filter="fade">
                                      <p:cBhvr>
                                        <p:cTn id="15" dur="500"/>
                                        <p:tgtEl>
                                          <p:spTgt spid="43"/>
                                        </p:tgtEl>
                                      </p:cBhvr>
                                    </p:animEffec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1000"/>
                                        <p:tgtEl>
                                          <p:spTgt spid="45"/>
                                        </p:tgtEl>
                                      </p:cBhvr>
                                    </p:animEffect>
                                    <p:anim calcmode="lin" valueType="num">
                                      <p:cBhvr>
                                        <p:cTn id="21" dur="1000" fill="hold"/>
                                        <p:tgtEl>
                                          <p:spTgt spid="45"/>
                                        </p:tgtEl>
                                        <p:attrNameLst>
                                          <p:attrName>ppt_x</p:attrName>
                                        </p:attrNameLst>
                                      </p:cBhvr>
                                      <p:tavLst>
                                        <p:tav tm="0">
                                          <p:val>
                                            <p:strVal val="#ppt_x"/>
                                          </p:val>
                                        </p:tav>
                                        <p:tav tm="100000">
                                          <p:val>
                                            <p:strVal val="#ppt_x"/>
                                          </p:val>
                                        </p:tav>
                                      </p:tavLst>
                                    </p:anim>
                                    <p:anim calcmode="lin" valueType="num">
                                      <p:cBhvr>
                                        <p:cTn id="22" dur="900" decel="100000" fill="hold"/>
                                        <p:tgtEl>
                                          <p:spTgt spid="45"/>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4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xmlns="" id="{95BAD346-A55D-E534-C76A-033E853CC34B}"/>
              </a:ext>
            </a:extLst>
          </p:cNvPr>
          <p:cNvSpPr/>
          <p:nvPr/>
        </p:nvSpPr>
        <p:spPr>
          <a:xfrm>
            <a:off x="685800" y="190500"/>
            <a:ext cx="17373600" cy="28194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17373600"/>
                      <a:gd name="connsiteY0" fmla="*/ 469909 h 2819400"/>
                      <a:gd name="connsiteX1" fmla="*/ 987837 w 17373600"/>
                      <a:gd name="connsiteY1" fmla="*/ 0 h 2819400"/>
                      <a:gd name="connsiteX2" fmla="*/ 16385762 w 17373600"/>
                      <a:gd name="connsiteY2" fmla="*/ 0 h 2819400"/>
                      <a:gd name="connsiteX3" fmla="*/ 17373600 w 17373600"/>
                      <a:gd name="connsiteY3" fmla="*/ 469909 h 2819400"/>
                      <a:gd name="connsiteX4" fmla="*/ 17373600 w 17373600"/>
                      <a:gd name="connsiteY4" fmla="*/ 2349490 h 2819400"/>
                      <a:gd name="connsiteX5" fmla="*/ 16385762 w 17373600"/>
                      <a:gd name="connsiteY5" fmla="*/ 2819400 h 2819400"/>
                      <a:gd name="connsiteX6" fmla="*/ 987837 w 17373600"/>
                      <a:gd name="connsiteY6" fmla="*/ 2819400 h 2819400"/>
                      <a:gd name="connsiteX7" fmla="*/ 0 w 17373600"/>
                      <a:gd name="connsiteY7" fmla="*/ 2349490 h 2819400"/>
                      <a:gd name="connsiteX8" fmla="*/ 0 w 17373600"/>
                      <a:gd name="connsiteY8" fmla="*/ 469909 h 2819400"/>
                      <a:gd name="connsiteX0" fmla="*/ 0 w 17373600"/>
                      <a:gd name="connsiteY0" fmla="*/ 469909 h 2819400"/>
                      <a:gd name="connsiteX1" fmla="*/ 987837 w 17373600"/>
                      <a:gd name="connsiteY1" fmla="*/ 0 h 2819400"/>
                      <a:gd name="connsiteX2" fmla="*/ 16385762 w 17373600"/>
                      <a:gd name="connsiteY2" fmla="*/ 0 h 2819400"/>
                      <a:gd name="connsiteX3" fmla="*/ 17373600 w 17373600"/>
                      <a:gd name="connsiteY3" fmla="*/ 469909 h 2819400"/>
                      <a:gd name="connsiteX4" fmla="*/ 17373600 w 17373600"/>
                      <a:gd name="connsiteY4" fmla="*/ 2349490 h 2819400"/>
                      <a:gd name="connsiteX5" fmla="*/ 16385762 w 17373600"/>
                      <a:gd name="connsiteY5" fmla="*/ 2819400 h 2819400"/>
                      <a:gd name="connsiteX6" fmla="*/ 987837 w 17373600"/>
                      <a:gd name="connsiteY6" fmla="*/ 2819400 h 2819400"/>
                      <a:gd name="connsiteX7" fmla="*/ 0 w 17373600"/>
                      <a:gd name="connsiteY7" fmla="*/ 2349490 h 2819400"/>
                      <a:gd name="connsiteX8" fmla="*/ 0 w 17373600"/>
                      <a:gd name="connsiteY8" fmla="*/ 469909 h 281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73600" h="2819400" fill="none" extrusionOk="0">
                        <a:moveTo>
                          <a:pt x="0" y="469909"/>
                        </a:moveTo>
                        <a:cubicBezTo>
                          <a:pt x="2751" y="266834"/>
                          <a:pt x="487352" y="62531"/>
                          <a:pt x="987837" y="0"/>
                        </a:cubicBezTo>
                        <a:cubicBezTo>
                          <a:pt x="4053828" y="148234"/>
                          <a:pt x="9363363" y="367370"/>
                          <a:pt x="16385762" y="0"/>
                        </a:cubicBezTo>
                        <a:cubicBezTo>
                          <a:pt x="16914289" y="-61179"/>
                          <a:pt x="17332502" y="200398"/>
                          <a:pt x="17373600" y="469909"/>
                        </a:cubicBezTo>
                        <a:cubicBezTo>
                          <a:pt x="17299955" y="1248410"/>
                          <a:pt x="17668745" y="1486504"/>
                          <a:pt x="17373600" y="2349490"/>
                        </a:cubicBezTo>
                        <a:cubicBezTo>
                          <a:pt x="17394075" y="2519263"/>
                          <a:pt x="16849004" y="2754509"/>
                          <a:pt x="16385762" y="2819400"/>
                        </a:cubicBezTo>
                        <a:cubicBezTo>
                          <a:pt x="11726892" y="3099030"/>
                          <a:pt x="5320392" y="3020759"/>
                          <a:pt x="987837" y="2819400"/>
                        </a:cubicBezTo>
                        <a:cubicBezTo>
                          <a:pt x="560944" y="2810014"/>
                          <a:pt x="-98569" y="2621754"/>
                          <a:pt x="0" y="2349490"/>
                        </a:cubicBezTo>
                        <a:cubicBezTo>
                          <a:pt x="16661" y="1661605"/>
                          <a:pt x="-237656" y="1095869"/>
                          <a:pt x="0" y="469909"/>
                        </a:cubicBezTo>
                        <a:close/>
                      </a:path>
                      <a:path w="17373600" h="2819400" stroke="0" extrusionOk="0">
                        <a:moveTo>
                          <a:pt x="0" y="469909"/>
                        </a:moveTo>
                        <a:cubicBezTo>
                          <a:pt x="-3908" y="253810"/>
                          <a:pt x="469832" y="-27477"/>
                          <a:pt x="987837" y="0"/>
                        </a:cubicBezTo>
                        <a:cubicBezTo>
                          <a:pt x="6804598" y="-347261"/>
                          <a:pt x="13914497" y="133657"/>
                          <a:pt x="16385762" y="0"/>
                        </a:cubicBezTo>
                        <a:cubicBezTo>
                          <a:pt x="16844586" y="-24857"/>
                          <a:pt x="17434470" y="193293"/>
                          <a:pt x="17373600" y="469909"/>
                        </a:cubicBezTo>
                        <a:cubicBezTo>
                          <a:pt x="17466285" y="799477"/>
                          <a:pt x="17718207" y="1615911"/>
                          <a:pt x="17373600" y="2349490"/>
                        </a:cubicBezTo>
                        <a:cubicBezTo>
                          <a:pt x="17281740" y="2589443"/>
                          <a:pt x="16864127" y="2791700"/>
                          <a:pt x="16385762" y="2819400"/>
                        </a:cubicBezTo>
                        <a:cubicBezTo>
                          <a:pt x="14225453" y="1601046"/>
                          <a:pt x="6677392" y="3531950"/>
                          <a:pt x="987837" y="2819400"/>
                        </a:cubicBezTo>
                        <a:cubicBezTo>
                          <a:pt x="438596" y="2853050"/>
                          <a:pt x="-13741" y="2570258"/>
                          <a:pt x="0" y="2349490"/>
                        </a:cubicBezTo>
                        <a:cubicBezTo>
                          <a:pt x="235886" y="1771403"/>
                          <a:pt x="264375" y="1203290"/>
                          <a:pt x="0" y="469909"/>
                        </a:cubicBezTo>
                        <a:close/>
                      </a:path>
                      <a:path w="17373600" h="2819400" fill="none" stroke="0" extrusionOk="0">
                        <a:moveTo>
                          <a:pt x="0" y="469909"/>
                        </a:moveTo>
                        <a:cubicBezTo>
                          <a:pt x="41409" y="237646"/>
                          <a:pt x="479069" y="57493"/>
                          <a:pt x="987837" y="0"/>
                        </a:cubicBezTo>
                        <a:cubicBezTo>
                          <a:pt x="5274557" y="436130"/>
                          <a:pt x="8821794" y="579204"/>
                          <a:pt x="16385762" y="0"/>
                        </a:cubicBezTo>
                        <a:cubicBezTo>
                          <a:pt x="16875827" y="-81377"/>
                          <a:pt x="17379978" y="164259"/>
                          <a:pt x="17373600" y="469909"/>
                        </a:cubicBezTo>
                        <a:cubicBezTo>
                          <a:pt x="17253054" y="1176546"/>
                          <a:pt x="17788390" y="1353744"/>
                          <a:pt x="17373600" y="2349490"/>
                        </a:cubicBezTo>
                        <a:cubicBezTo>
                          <a:pt x="17316836" y="2618657"/>
                          <a:pt x="16796582" y="2780120"/>
                          <a:pt x="16385762" y="2819400"/>
                        </a:cubicBezTo>
                        <a:cubicBezTo>
                          <a:pt x="10982634" y="2530343"/>
                          <a:pt x="4841971" y="2939470"/>
                          <a:pt x="987837" y="2819400"/>
                        </a:cubicBezTo>
                        <a:cubicBezTo>
                          <a:pt x="501059" y="2813880"/>
                          <a:pt x="-81980" y="2607495"/>
                          <a:pt x="0" y="2349490"/>
                        </a:cubicBezTo>
                        <a:cubicBezTo>
                          <a:pt x="-14159" y="1748045"/>
                          <a:pt x="-325408" y="1152707"/>
                          <a:pt x="0" y="4699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xmlns="" id="{F4FF824B-C83F-7333-5832-1334F02D1B89}"/>
              </a:ext>
            </a:extLst>
          </p:cNvPr>
          <p:cNvSpPr txBox="1"/>
          <p:nvPr/>
        </p:nvSpPr>
        <p:spPr>
          <a:xfrm>
            <a:off x="1143000" y="647700"/>
            <a:ext cx="16611600" cy="2123658"/>
          </a:xfrm>
          <a:prstGeom prst="rect">
            <a:avLst/>
          </a:prstGeom>
          <a:noFill/>
        </p:spPr>
        <p:txBody>
          <a:bodyPr wrap="square">
            <a:spAutoFit/>
          </a:bodyPr>
          <a:lstStyle/>
          <a:p>
            <a:pPr lvl="0" algn="ctr" defTabSz="1219170">
              <a:buClr>
                <a:srgbClr val="000000"/>
              </a:buClr>
            </a:pP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Đ</a:t>
            </a:r>
            <a:r>
              <a:rPr lang="vi-VN"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ất rừng hầu như tự bón phân, vì cành lá rơi rụng từ</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vi-VN"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cây sẽ bị phân huỷ, tạo thành các chất dinh dưỡng, làm tăng độ màu mỡ của đất. Đất phì nhiêu, tơi xốp sẽ thấm tốt, giữ nước tốt và hạn chế xói mòn</a:t>
            </a:r>
          </a:p>
        </p:txBody>
      </p:sp>
      <p:sp>
        <p:nvSpPr>
          <p:cNvPr id="2" name="Freeform 3">
            <a:extLst>
              <a:ext uri="{FF2B5EF4-FFF2-40B4-BE49-F238E27FC236}">
                <a16:creationId xmlns:a16="http://schemas.microsoft.com/office/drawing/2014/main" xmlns="" id="{E22C5C4C-0AF9-232C-A83A-3E02B6968284}"/>
              </a:ext>
            </a:extLst>
          </p:cNvPr>
          <p:cNvSpPr/>
          <p:nvPr/>
        </p:nvSpPr>
        <p:spPr>
          <a:xfrm>
            <a:off x="5867400" y="3619500"/>
            <a:ext cx="7772400" cy="5562600"/>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2375572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xmlns="" id="{95BAD346-A55D-E534-C76A-033E853CC34B}"/>
              </a:ext>
            </a:extLst>
          </p:cNvPr>
          <p:cNvSpPr/>
          <p:nvPr/>
        </p:nvSpPr>
        <p:spPr>
          <a:xfrm>
            <a:off x="685800" y="190500"/>
            <a:ext cx="17373600" cy="28194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17373600"/>
                      <a:gd name="connsiteY0" fmla="*/ 469909 h 2819400"/>
                      <a:gd name="connsiteX1" fmla="*/ 987837 w 17373600"/>
                      <a:gd name="connsiteY1" fmla="*/ 0 h 2819400"/>
                      <a:gd name="connsiteX2" fmla="*/ 16385762 w 17373600"/>
                      <a:gd name="connsiteY2" fmla="*/ 0 h 2819400"/>
                      <a:gd name="connsiteX3" fmla="*/ 17373600 w 17373600"/>
                      <a:gd name="connsiteY3" fmla="*/ 469909 h 2819400"/>
                      <a:gd name="connsiteX4" fmla="*/ 17373600 w 17373600"/>
                      <a:gd name="connsiteY4" fmla="*/ 2349490 h 2819400"/>
                      <a:gd name="connsiteX5" fmla="*/ 16385762 w 17373600"/>
                      <a:gd name="connsiteY5" fmla="*/ 2819400 h 2819400"/>
                      <a:gd name="connsiteX6" fmla="*/ 987837 w 17373600"/>
                      <a:gd name="connsiteY6" fmla="*/ 2819400 h 2819400"/>
                      <a:gd name="connsiteX7" fmla="*/ 0 w 17373600"/>
                      <a:gd name="connsiteY7" fmla="*/ 2349490 h 2819400"/>
                      <a:gd name="connsiteX8" fmla="*/ 0 w 17373600"/>
                      <a:gd name="connsiteY8" fmla="*/ 469909 h 2819400"/>
                      <a:gd name="connsiteX0" fmla="*/ 0 w 17373600"/>
                      <a:gd name="connsiteY0" fmla="*/ 469909 h 2819400"/>
                      <a:gd name="connsiteX1" fmla="*/ 987837 w 17373600"/>
                      <a:gd name="connsiteY1" fmla="*/ 0 h 2819400"/>
                      <a:gd name="connsiteX2" fmla="*/ 16385762 w 17373600"/>
                      <a:gd name="connsiteY2" fmla="*/ 0 h 2819400"/>
                      <a:gd name="connsiteX3" fmla="*/ 17373600 w 17373600"/>
                      <a:gd name="connsiteY3" fmla="*/ 469909 h 2819400"/>
                      <a:gd name="connsiteX4" fmla="*/ 17373600 w 17373600"/>
                      <a:gd name="connsiteY4" fmla="*/ 2349490 h 2819400"/>
                      <a:gd name="connsiteX5" fmla="*/ 16385762 w 17373600"/>
                      <a:gd name="connsiteY5" fmla="*/ 2819400 h 2819400"/>
                      <a:gd name="connsiteX6" fmla="*/ 987837 w 17373600"/>
                      <a:gd name="connsiteY6" fmla="*/ 2819400 h 2819400"/>
                      <a:gd name="connsiteX7" fmla="*/ 0 w 17373600"/>
                      <a:gd name="connsiteY7" fmla="*/ 2349490 h 2819400"/>
                      <a:gd name="connsiteX8" fmla="*/ 0 w 17373600"/>
                      <a:gd name="connsiteY8" fmla="*/ 469909 h 281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73600" h="2819400" fill="none" extrusionOk="0">
                        <a:moveTo>
                          <a:pt x="0" y="469909"/>
                        </a:moveTo>
                        <a:cubicBezTo>
                          <a:pt x="2751" y="266834"/>
                          <a:pt x="487352" y="62531"/>
                          <a:pt x="987837" y="0"/>
                        </a:cubicBezTo>
                        <a:cubicBezTo>
                          <a:pt x="4053828" y="148234"/>
                          <a:pt x="9363363" y="367370"/>
                          <a:pt x="16385762" y="0"/>
                        </a:cubicBezTo>
                        <a:cubicBezTo>
                          <a:pt x="16914289" y="-61179"/>
                          <a:pt x="17332502" y="200398"/>
                          <a:pt x="17373600" y="469909"/>
                        </a:cubicBezTo>
                        <a:cubicBezTo>
                          <a:pt x="17299955" y="1248410"/>
                          <a:pt x="17668745" y="1486504"/>
                          <a:pt x="17373600" y="2349490"/>
                        </a:cubicBezTo>
                        <a:cubicBezTo>
                          <a:pt x="17394075" y="2519263"/>
                          <a:pt x="16849004" y="2754509"/>
                          <a:pt x="16385762" y="2819400"/>
                        </a:cubicBezTo>
                        <a:cubicBezTo>
                          <a:pt x="11726892" y="3099030"/>
                          <a:pt x="5320392" y="3020759"/>
                          <a:pt x="987837" y="2819400"/>
                        </a:cubicBezTo>
                        <a:cubicBezTo>
                          <a:pt x="560944" y="2810014"/>
                          <a:pt x="-98569" y="2621754"/>
                          <a:pt x="0" y="2349490"/>
                        </a:cubicBezTo>
                        <a:cubicBezTo>
                          <a:pt x="16661" y="1661605"/>
                          <a:pt x="-237656" y="1095869"/>
                          <a:pt x="0" y="469909"/>
                        </a:cubicBezTo>
                        <a:close/>
                      </a:path>
                      <a:path w="17373600" h="2819400" stroke="0" extrusionOk="0">
                        <a:moveTo>
                          <a:pt x="0" y="469909"/>
                        </a:moveTo>
                        <a:cubicBezTo>
                          <a:pt x="-3908" y="253810"/>
                          <a:pt x="469832" y="-27477"/>
                          <a:pt x="987837" y="0"/>
                        </a:cubicBezTo>
                        <a:cubicBezTo>
                          <a:pt x="6804598" y="-347261"/>
                          <a:pt x="13914497" y="133657"/>
                          <a:pt x="16385762" y="0"/>
                        </a:cubicBezTo>
                        <a:cubicBezTo>
                          <a:pt x="16844586" y="-24857"/>
                          <a:pt x="17434470" y="193293"/>
                          <a:pt x="17373600" y="469909"/>
                        </a:cubicBezTo>
                        <a:cubicBezTo>
                          <a:pt x="17466285" y="799477"/>
                          <a:pt x="17718207" y="1615911"/>
                          <a:pt x="17373600" y="2349490"/>
                        </a:cubicBezTo>
                        <a:cubicBezTo>
                          <a:pt x="17281740" y="2589443"/>
                          <a:pt x="16864127" y="2791700"/>
                          <a:pt x="16385762" y="2819400"/>
                        </a:cubicBezTo>
                        <a:cubicBezTo>
                          <a:pt x="14225453" y="1601046"/>
                          <a:pt x="6677392" y="3531950"/>
                          <a:pt x="987837" y="2819400"/>
                        </a:cubicBezTo>
                        <a:cubicBezTo>
                          <a:pt x="438596" y="2853050"/>
                          <a:pt x="-13741" y="2570258"/>
                          <a:pt x="0" y="2349490"/>
                        </a:cubicBezTo>
                        <a:cubicBezTo>
                          <a:pt x="235886" y="1771403"/>
                          <a:pt x="264375" y="1203290"/>
                          <a:pt x="0" y="469909"/>
                        </a:cubicBezTo>
                        <a:close/>
                      </a:path>
                      <a:path w="17373600" h="2819400" fill="none" stroke="0" extrusionOk="0">
                        <a:moveTo>
                          <a:pt x="0" y="469909"/>
                        </a:moveTo>
                        <a:cubicBezTo>
                          <a:pt x="41409" y="237646"/>
                          <a:pt x="479069" y="57493"/>
                          <a:pt x="987837" y="0"/>
                        </a:cubicBezTo>
                        <a:cubicBezTo>
                          <a:pt x="5274557" y="436130"/>
                          <a:pt x="8821794" y="579204"/>
                          <a:pt x="16385762" y="0"/>
                        </a:cubicBezTo>
                        <a:cubicBezTo>
                          <a:pt x="16875827" y="-81377"/>
                          <a:pt x="17379978" y="164259"/>
                          <a:pt x="17373600" y="469909"/>
                        </a:cubicBezTo>
                        <a:cubicBezTo>
                          <a:pt x="17253054" y="1176546"/>
                          <a:pt x="17788390" y="1353744"/>
                          <a:pt x="17373600" y="2349490"/>
                        </a:cubicBezTo>
                        <a:cubicBezTo>
                          <a:pt x="17316836" y="2618657"/>
                          <a:pt x="16796582" y="2780120"/>
                          <a:pt x="16385762" y="2819400"/>
                        </a:cubicBezTo>
                        <a:cubicBezTo>
                          <a:pt x="10982634" y="2530343"/>
                          <a:pt x="4841971" y="2939470"/>
                          <a:pt x="987837" y="2819400"/>
                        </a:cubicBezTo>
                        <a:cubicBezTo>
                          <a:pt x="501059" y="2813880"/>
                          <a:pt x="-81980" y="2607495"/>
                          <a:pt x="0" y="2349490"/>
                        </a:cubicBezTo>
                        <a:cubicBezTo>
                          <a:pt x="-14159" y="1748045"/>
                          <a:pt x="-325408" y="1152707"/>
                          <a:pt x="0" y="4699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xmlns="" id="{F4FF824B-C83F-7333-5832-1334F02D1B89}"/>
              </a:ext>
            </a:extLst>
          </p:cNvPr>
          <p:cNvSpPr txBox="1"/>
          <p:nvPr/>
        </p:nvSpPr>
        <p:spPr>
          <a:xfrm>
            <a:off x="1066800" y="571500"/>
            <a:ext cx="16611600" cy="2308324"/>
          </a:xfrm>
          <a:prstGeom prst="rect">
            <a:avLst/>
          </a:prstGeom>
          <a:noFill/>
        </p:spPr>
        <p:txBody>
          <a:bodyPr wrap="square">
            <a:spAutoFit/>
          </a:bodyPr>
          <a:lstStyle/>
          <a:p>
            <a:pPr lvl="0" algn="ctr" defTabSz="1219170">
              <a:buClr>
                <a:srgbClr val="000000"/>
              </a:buClr>
            </a:pPr>
            <a:r>
              <a:rPr lang="vi-VN" sz="48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Rừng có tác dụng điều hoà dòng chảy trong sông ngòi và dưới đất. Những vùng có nhiều rừng che phủ sẽ giảm bớt được </a:t>
            </a:r>
            <a:endParaRPr lang="en-US" sz="48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endParaRPr>
          </a:p>
          <a:p>
            <a:pPr lvl="0" algn="ctr" defTabSz="1219170">
              <a:buClr>
                <a:srgbClr val="000000"/>
              </a:buClr>
            </a:pPr>
            <a:r>
              <a:rPr lang="vi-VN" sz="48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thiên tai hạn hán và lũ lụt.</a:t>
            </a:r>
          </a:p>
        </p:txBody>
      </p:sp>
      <p:sp>
        <p:nvSpPr>
          <p:cNvPr id="3" name="Freeform 4">
            <a:extLst>
              <a:ext uri="{FF2B5EF4-FFF2-40B4-BE49-F238E27FC236}">
                <a16:creationId xmlns:a16="http://schemas.microsoft.com/office/drawing/2014/main" xmlns="" id="{9B4F7990-3148-0DD5-4A83-F1C10F4981F5}"/>
              </a:ext>
            </a:extLst>
          </p:cNvPr>
          <p:cNvSpPr/>
          <p:nvPr/>
        </p:nvSpPr>
        <p:spPr>
          <a:xfrm>
            <a:off x="4114800" y="3619500"/>
            <a:ext cx="10134600" cy="5410200"/>
          </a:xfrm>
          <a:custGeom>
            <a:avLst/>
            <a:gdLst/>
            <a:ahLst/>
            <a:cxnLst/>
            <a:rect l="l" t="t" r="r" b="b"/>
            <a:pathLst>
              <a:path w="5441058" h="4114800">
                <a:moveTo>
                  <a:pt x="0" y="0"/>
                </a:moveTo>
                <a:lnTo>
                  <a:pt x="5441058" y="0"/>
                </a:lnTo>
                <a:lnTo>
                  <a:pt x="544105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16518897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xmlns="" id="{AE7B10EA-67D0-8EE6-E13C-9D423B26EF01}"/>
              </a:ext>
            </a:extLst>
          </p:cNvPr>
          <p:cNvPicPr>
            <a:picLocks noChangeAspect="1"/>
          </p:cNvPicPr>
          <p:nvPr/>
        </p:nvPicPr>
        <p:blipFill>
          <a:blip r:embed="rId2"/>
          <a:stretch>
            <a:fillRect/>
          </a:stretch>
        </p:blipFill>
        <p:spPr>
          <a:xfrm>
            <a:off x="152400" y="190500"/>
            <a:ext cx="3030876" cy="1143000"/>
          </a:xfrm>
          <a:prstGeom prst="rect">
            <a:avLst/>
          </a:prstGeom>
        </p:spPr>
      </p:pic>
      <p:sp>
        <p:nvSpPr>
          <p:cNvPr id="8" name="Freeform 7">
            <a:extLst>
              <a:ext uri="{FF2B5EF4-FFF2-40B4-BE49-F238E27FC236}">
                <a16:creationId xmlns:a16="http://schemas.microsoft.com/office/drawing/2014/main" xmlns="" id="{888269F5-29F6-7335-CD3B-6D0888353303}"/>
              </a:ext>
            </a:extLst>
          </p:cNvPr>
          <p:cNvSpPr/>
          <p:nvPr/>
        </p:nvSpPr>
        <p:spPr>
          <a:xfrm>
            <a:off x="381000" y="2552700"/>
            <a:ext cx="8686800" cy="60198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TextBox 8">
            <a:extLst>
              <a:ext uri="{FF2B5EF4-FFF2-40B4-BE49-F238E27FC236}">
                <a16:creationId xmlns:a16="http://schemas.microsoft.com/office/drawing/2014/main" xmlns="" id="{5E57AE2E-5E66-F381-BE08-A6E3B8CEAAD6}"/>
              </a:ext>
            </a:extLst>
          </p:cNvPr>
          <p:cNvSpPr txBox="1"/>
          <p:nvPr/>
        </p:nvSpPr>
        <p:spPr>
          <a:xfrm>
            <a:off x="1143000" y="3390900"/>
            <a:ext cx="7162800" cy="4154984"/>
          </a:xfrm>
          <a:prstGeom prst="rect">
            <a:avLst/>
          </a:prstGeom>
          <a:noFill/>
        </p:spPr>
        <p:txBody>
          <a:bodyPr wrap="square" rtlCol="0">
            <a:spAutoFit/>
          </a:bodyPr>
          <a:lstStyle/>
          <a:p>
            <a:pPr algn="just"/>
            <a:r>
              <a:rPr lang="vi-VN" sz="4400" dirty="0">
                <a:solidFill>
                  <a:srgbClr val="002060"/>
                </a:solidFill>
                <a:latin typeface="Calibri" panose="020F0502020204030204" pitchFamily="34" charset="0"/>
                <a:cs typeface="Calibri" panose="020F0502020204030204" pitchFamily="34" charset="0"/>
              </a:rPr>
              <a:t>Ở Việt Nam, xói mòn đất do gió thường xảy ra ở một số dải đất cát ven biển miền Trung (hình 6), làm ảnh hưởng nghiêm trọng đến sản xuất nông nghiệp và giao thông.</a:t>
            </a:r>
          </a:p>
        </p:txBody>
      </p:sp>
      <p:pic>
        <p:nvPicPr>
          <p:cNvPr id="108" name="Picture 107">
            <a:extLst>
              <a:ext uri="{FF2B5EF4-FFF2-40B4-BE49-F238E27FC236}">
                <a16:creationId xmlns:a16="http://schemas.microsoft.com/office/drawing/2014/main" xmlns="" id="{B0118ECD-B36A-9175-C66E-9DA8C92A5BEB}"/>
              </a:ext>
            </a:extLst>
          </p:cNvPr>
          <p:cNvPicPr>
            <a:picLocks noChangeAspect="1"/>
          </p:cNvPicPr>
          <p:nvPr/>
        </p:nvPicPr>
        <p:blipFill>
          <a:blip r:embed="rId5"/>
          <a:stretch>
            <a:fillRect/>
          </a:stretch>
        </p:blipFill>
        <p:spPr>
          <a:xfrm>
            <a:off x="9525000" y="2628900"/>
            <a:ext cx="8382774" cy="480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546100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8"/>
                                        </p:tgtEl>
                                        <p:attrNameLst>
                                          <p:attrName>style.visibility</p:attrName>
                                        </p:attrNameLst>
                                      </p:cBhvr>
                                      <p:to>
                                        <p:strVal val="visible"/>
                                      </p:to>
                                    </p:set>
                                    <p:anim calcmode="lin" valueType="num">
                                      <p:cBhvr additive="base">
                                        <p:cTn id="15" dur="500" fill="hold"/>
                                        <p:tgtEl>
                                          <p:spTgt spid="108"/>
                                        </p:tgtEl>
                                        <p:attrNameLst>
                                          <p:attrName>ppt_x</p:attrName>
                                        </p:attrNameLst>
                                      </p:cBhvr>
                                      <p:tavLst>
                                        <p:tav tm="0">
                                          <p:val>
                                            <p:strVal val="#ppt_x"/>
                                          </p:val>
                                        </p:tav>
                                        <p:tav tm="100000">
                                          <p:val>
                                            <p:strVal val="#ppt_x"/>
                                          </p:val>
                                        </p:tav>
                                      </p:tavLst>
                                    </p:anim>
                                    <p:anim calcmode="lin" valueType="num">
                                      <p:cBhvr additive="base">
                                        <p:cTn id="16"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xmlns=""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13795672" y="2552700"/>
            <a:ext cx="4492328" cy="6385560"/>
          </a:xfrm>
          <a:prstGeom prst="rect">
            <a:avLst/>
          </a:prstGeom>
        </p:spPr>
      </p:pic>
      <p:grpSp>
        <p:nvGrpSpPr>
          <p:cNvPr id="9" name="Group 8">
            <a:extLst>
              <a:ext uri="{FF2B5EF4-FFF2-40B4-BE49-F238E27FC236}">
                <a16:creationId xmlns:a16="http://schemas.microsoft.com/office/drawing/2014/main" xmlns="" id="{C2511961-4215-C271-F280-0940F59DD048}"/>
              </a:ext>
            </a:extLst>
          </p:cNvPr>
          <p:cNvGrpSpPr/>
          <p:nvPr/>
        </p:nvGrpSpPr>
        <p:grpSpPr>
          <a:xfrm>
            <a:off x="838200" y="495300"/>
            <a:ext cx="12649200" cy="8191500"/>
            <a:chOff x="3810000" y="571500"/>
            <a:chExt cx="8382000" cy="7924800"/>
          </a:xfrm>
        </p:grpSpPr>
        <p:sp>
          <p:nvSpPr>
            <p:cNvPr id="2" name="Freeform 11">
              <a:extLst>
                <a:ext uri="{FF2B5EF4-FFF2-40B4-BE49-F238E27FC236}">
                  <a16:creationId xmlns:a16="http://schemas.microsoft.com/office/drawing/2014/main" xmlns=""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TextBox 7">
              <a:extLst>
                <a:ext uri="{FF2B5EF4-FFF2-40B4-BE49-F238E27FC236}">
                  <a16:creationId xmlns:a16="http://schemas.microsoft.com/office/drawing/2014/main" xmlns="" id="{E928C30B-2F93-9417-D1D2-DB0F05B436E0}"/>
                </a:ext>
              </a:extLst>
            </p:cNvPr>
            <p:cNvSpPr txBox="1"/>
            <p:nvPr/>
          </p:nvSpPr>
          <p:spPr>
            <a:xfrm>
              <a:off x="5274325" y="2857500"/>
              <a:ext cx="6715699" cy="3137114"/>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Ở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địa</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phương</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em</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có</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hiện</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tượng</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xói</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mòn</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đất</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không</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6000" b="1" dirty="0" err="1">
                  <a:solidFill>
                    <a:srgbClr val="000000"/>
                  </a:solidFill>
                  <a:latin typeface="Calibri" panose="020F0502020204030204" pitchFamily="34" charset="0"/>
                  <a:cs typeface="Calibri" panose="020F0502020204030204" pitchFamily="34" charset="0"/>
                </a:rPr>
                <a:t>Hiện</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tượng</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đó</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đang</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diễn</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ra</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như</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thế</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nào</a:t>
              </a:r>
              <a:r>
                <a:rPr lang="en-US" sz="6000" b="1" dirty="0">
                  <a:solidFill>
                    <a:srgbClr val="000000"/>
                  </a:solidFill>
                  <a:latin typeface="Calibri" panose="020F0502020204030204" pitchFamily="34" charset="0"/>
                  <a:cs typeface="Calibri" panose="020F0502020204030204" pitchFamily="34" charset="0"/>
                </a:rPr>
                <a:t>?</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3968665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7" descr="Sân cỏ đơn giản trên nền trong suốt Các vector miễn phí"/>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222" b="100000" l="0" r="99201">
                        <a14:backgroundMark x1="1757" y1="75793" x2="1757" y2="75793"/>
                        <a14:backgroundMark x1="2236" y1="80403" x2="2236" y2="80403"/>
                        <a14:backgroundMark x1="958" y1="83573" x2="958" y2="83573"/>
                        <a14:backgroundMark x1="799" y1="79539" x2="799" y2="79539"/>
                        <a14:backgroundMark x1="6230" y1="78674" x2="6230" y2="78674"/>
                        <a14:backgroundMark x1="11981" y1="76081" x2="11981" y2="76081"/>
                        <a14:backgroundMark x1="10543" y1="74352" x2="10543" y2="74352"/>
                        <a14:backgroundMark x1="20447" y1="76657" x2="20447" y2="76657"/>
                        <a14:backgroundMark x1="18530" y1="79251" x2="18530" y2="79251"/>
                        <a14:backgroundMark x1="16613" y1="79251" x2="16613" y2="79251"/>
                        <a14:backgroundMark x1="8946" y1="77810" x2="8946" y2="77810"/>
                        <a14:backgroundMark x1="33227" y1="80403" x2="33227" y2="80403"/>
                        <a14:backgroundMark x1="27476" y1="83573" x2="27476" y2="83573"/>
                        <a14:backgroundMark x1="29872" y1="85591" x2="29872" y2="85591"/>
                        <a14:backgroundMark x1="28435" y1="80115" x2="28435" y2="80115"/>
                        <a14:backgroundMark x1="46006" y1="74063" x2="46006" y2="74063"/>
                        <a14:backgroundMark x1="40735" y1="73487" x2="40735" y2="73487"/>
                        <a14:backgroundMark x1="38498" y1="74063" x2="38498" y2="74063"/>
                        <a14:backgroundMark x1="37540" y1="80115" x2="37540" y2="80115"/>
                        <a14:backgroundMark x1="48722" y1="79251" x2="48722" y2="79251"/>
                        <a14:backgroundMark x1="48722" y1="79251" x2="48722" y2="79251"/>
                        <a14:backgroundMark x1="48722" y1="79251" x2="48722" y2="79251"/>
                        <a14:backgroundMark x1="54313" y1="78386" x2="54952" y2="78386"/>
                        <a14:backgroundMark x1="54952" y1="78386" x2="54952" y2="78386"/>
                        <a14:backgroundMark x1="54952" y1="78386" x2="61502" y2="77522"/>
                        <a14:backgroundMark x1="61502" y1="77522" x2="61502" y2="77522"/>
                        <a14:backgroundMark x1="61502" y1="77522" x2="73323" y2="76945"/>
                        <a14:backgroundMark x1="73323" y1="76945" x2="73323" y2="76945"/>
                        <a14:backgroundMark x1="73323" y1="76945" x2="73323" y2="76945"/>
                        <a14:backgroundMark x1="74920" y1="76081" x2="89776" y2="72334"/>
                        <a14:backgroundMark x1="95687" y1="75793" x2="97444" y2="77522"/>
                        <a14:backgroundMark x1="97444" y1="77522" x2="97444" y2="77522"/>
                        <a14:backgroundMark x1="82907" y1="79539" x2="82907" y2="79539"/>
                        <a14:backgroundMark x1="79393" y1="86167" x2="79393" y2="86167"/>
                        <a14:backgroundMark x1="65815" y1="82997" x2="65815" y2="82997"/>
                        <a14:backgroundMark x1="25080" y1="84726" x2="25080" y2="84726"/>
                        <a14:backgroundMark x1="94249" y1="80980" x2="94249" y2="80980"/>
                        <a14:backgroundMark x1="94249" y1="80980" x2="94249" y2="80980"/>
                        <a14:backgroundMark x1="94249" y1="80980" x2="94249" y2="80980"/>
                        <a14:backgroundMark x1="94249" y1="80980" x2="94249" y2="80980"/>
                        <a14:backgroundMark x1="94249" y1="80980" x2="94249" y2="80980"/>
                        <a14:backgroundMark x1="94249" y1="80980" x2="94249" y2="80980"/>
                        <a14:backgroundMark x1="93291" y1="80115" x2="93291" y2="80115"/>
                        <a14:backgroundMark x1="93291" y1="80115" x2="93291" y2="80115"/>
                        <a14:backgroundMark x1="93291" y1="80115" x2="80831" y2="79251"/>
                        <a14:backgroundMark x1="97923" y1="79251" x2="78435" y2="58790"/>
                      </a14:backgroundRemoval>
                    </a14:imgEffect>
                  </a14:imgLayer>
                </a14:imgProps>
              </a:ext>
              <a:ext uri="{28A0092B-C50C-407E-A947-70E740481C1C}">
                <a14:useLocalDpi xmlns:a14="http://schemas.microsoft.com/office/drawing/2010/main" val="0"/>
              </a:ext>
            </a:extLst>
          </a:blip>
          <a:srcRect r="23071"/>
          <a:stretch/>
        </p:blipFill>
        <p:spPr bwMode="auto">
          <a:xfrm>
            <a:off x="10208768" y="4380684"/>
            <a:ext cx="8256221" cy="5948364"/>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Sân cỏ đơn giản trên nền trong suốt Các vector miễn phí"/>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222" b="100000" l="0" r="99201">
                        <a14:backgroundMark x1="1757" y1="75793" x2="1757" y2="75793"/>
                        <a14:backgroundMark x1="2236" y1="80403" x2="2236" y2="80403"/>
                        <a14:backgroundMark x1="958" y1="83573" x2="958" y2="83573"/>
                        <a14:backgroundMark x1="799" y1="79539" x2="799" y2="79539"/>
                        <a14:backgroundMark x1="6230" y1="78674" x2="6230" y2="78674"/>
                        <a14:backgroundMark x1="11981" y1="76081" x2="11981" y2="76081"/>
                        <a14:backgroundMark x1="10543" y1="74352" x2="10543" y2="74352"/>
                        <a14:backgroundMark x1="20447" y1="76657" x2="20447" y2="76657"/>
                        <a14:backgroundMark x1="18530" y1="79251" x2="18530" y2="79251"/>
                        <a14:backgroundMark x1="16613" y1="79251" x2="16613" y2="79251"/>
                        <a14:backgroundMark x1="8946" y1="77810" x2="8946" y2="77810"/>
                        <a14:backgroundMark x1="33227" y1="80403" x2="33227" y2="80403"/>
                        <a14:backgroundMark x1="27476" y1="83573" x2="27476" y2="83573"/>
                        <a14:backgroundMark x1="29872" y1="85591" x2="29872" y2="85591"/>
                        <a14:backgroundMark x1="28435" y1="80115" x2="28435" y2="80115"/>
                        <a14:backgroundMark x1="46006" y1="74063" x2="46006" y2="74063"/>
                        <a14:backgroundMark x1="40735" y1="73487" x2="40735" y2="73487"/>
                        <a14:backgroundMark x1="38498" y1="74063" x2="38498" y2="74063"/>
                        <a14:backgroundMark x1="37540" y1="80115" x2="37540" y2="80115"/>
                        <a14:backgroundMark x1="48722" y1="79251" x2="48722" y2="79251"/>
                        <a14:backgroundMark x1="48722" y1="79251" x2="48722" y2="79251"/>
                        <a14:backgroundMark x1="48722" y1="79251" x2="48722" y2="79251"/>
                        <a14:backgroundMark x1="54313" y1="78386" x2="54952" y2="78386"/>
                        <a14:backgroundMark x1="54952" y1="78386" x2="54952" y2="78386"/>
                        <a14:backgroundMark x1="54952" y1="78386" x2="61502" y2="77522"/>
                        <a14:backgroundMark x1="61502" y1="77522" x2="61502" y2="77522"/>
                        <a14:backgroundMark x1="61502" y1="77522" x2="73323" y2="76945"/>
                        <a14:backgroundMark x1="73323" y1="76945" x2="73323" y2="76945"/>
                        <a14:backgroundMark x1="73323" y1="76945" x2="73323" y2="76945"/>
                        <a14:backgroundMark x1="74920" y1="76081" x2="89776" y2="72334"/>
                        <a14:backgroundMark x1="95687" y1="75793" x2="97444" y2="77522"/>
                        <a14:backgroundMark x1="97444" y1="77522" x2="97444" y2="77522"/>
                        <a14:backgroundMark x1="82907" y1="79539" x2="82907" y2="79539"/>
                        <a14:backgroundMark x1="79393" y1="86167" x2="79393" y2="86167"/>
                        <a14:backgroundMark x1="65815" y1="82997" x2="65815" y2="82997"/>
                        <a14:backgroundMark x1="25080" y1="84726" x2="25080" y2="84726"/>
                        <a14:backgroundMark x1="94249" y1="80980" x2="94249" y2="80980"/>
                        <a14:backgroundMark x1="94249" y1="80980" x2="94249" y2="80980"/>
                        <a14:backgroundMark x1="94249" y1="80980" x2="94249" y2="80980"/>
                        <a14:backgroundMark x1="94249" y1="80980" x2="94249" y2="80980"/>
                        <a14:backgroundMark x1="94249" y1="80980" x2="94249" y2="80980"/>
                        <a14:backgroundMark x1="94249" y1="80980" x2="94249" y2="80980"/>
                        <a14:backgroundMark x1="93291" y1="80115" x2="93291" y2="80115"/>
                        <a14:backgroundMark x1="93291" y1="80115" x2="93291" y2="80115"/>
                        <a14:backgroundMark x1="93291" y1="80115" x2="80831" y2="79251"/>
                        <a14:backgroundMark x1="97923" y1="79251" x2="78435" y2="58790"/>
                      </a14:backgroundRemoval>
                    </a14:imgEffect>
                  </a14:imgLayer>
                </a14:imgProps>
              </a:ext>
              <a:ext uri="{28A0092B-C50C-407E-A947-70E740481C1C}">
                <a14:useLocalDpi xmlns:a14="http://schemas.microsoft.com/office/drawing/2010/main" val="0"/>
              </a:ext>
            </a:extLst>
          </a:blip>
          <a:srcRect/>
          <a:stretch>
            <a:fillRect/>
          </a:stretch>
        </p:blipFill>
        <p:spPr bwMode="auto">
          <a:xfrm>
            <a:off x="-68493" y="4338636"/>
            <a:ext cx="10732295" cy="594836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9">
            <a:extLst>
              <a:ext uri="{FF2B5EF4-FFF2-40B4-BE49-F238E27FC236}">
                <a16:creationId xmlns:a16="http://schemas.microsoft.com/office/drawing/2014/main" xmlns="" id="{BF606C32-ED8B-4E8D-9B93-91EA24B2D993}"/>
              </a:ext>
            </a:extLst>
          </p:cNvPr>
          <p:cNvGrpSpPr/>
          <p:nvPr/>
        </p:nvGrpSpPr>
        <p:grpSpPr>
          <a:xfrm>
            <a:off x="6089778" y="3838261"/>
            <a:ext cx="184731" cy="2328726"/>
            <a:chOff x="3771007" y="1083236"/>
            <a:chExt cx="118200" cy="1552483"/>
          </a:xfrm>
        </p:grpSpPr>
        <p:sp>
          <p:nvSpPr>
            <p:cNvPr id="5" name="矩形 10">
              <a:extLst>
                <a:ext uri="{FF2B5EF4-FFF2-40B4-BE49-F238E27FC236}">
                  <a16:creationId xmlns:a16="http://schemas.microsoft.com/office/drawing/2014/main" xmlns="" id="{0A585FB5-5645-4238-9891-79A3353E3EC8}"/>
                </a:ext>
              </a:extLst>
            </p:cNvPr>
            <p:cNvSpPr/>
            <p:nvPr/>
          </p:nvSpPr>
          <p:spPr>
            <a:xfrm>
              <a:off x="3771007" y="1083236"/>
              <a:ext cx="118200" cy="1538882"/>
            </a:xfrm>
            <a:prstGeom prst="rect">
              <a:avLst/>
            </a:prstGeom>
          </p:spPr>
          <p:txBody>
            <a:bodyPr wrap="none">
              <a:spAutoFit/>
            </a:bodyPr>
            <a:lstStyle/>
            <a:p>
              <a:pPr marL="0" marR="0" lvl="0" indent="0" algn="l" defTabSz="1371566" rtl="0" eaLnBrk="1" fontAlgn="auto" latinLnBrk="0" hangingPunct="1">
                <a:lnSpc>
                  <a:spcPct val="100000"/>
                </a:lnSpc>
                <a:spcBef>
                  <a:spcPts val="0"/>
                </a:spcBef>
                <a:spcAft>
                  <a:spcPts val="0"/>
                </a:spcAft>
                <a:buClrTx/>
                <a:buSzTx/>
                <a:buFontTx/>
                <a:buNone/>
                <a:tabLst/>
                <a:defRPr/>
              </a:pPr>
              <a:endParaRPr kumimoji="0" lang="zh-CN" altLang="en-US" sz="14400" b="0" i="0" u="none" strike="noStrike" kern="1200" cap="none" spc="0" normalizeH="0" baseline="0" noProof="0" dirty="0">
                <a:ln w="152400">
                  <a:solidFill>
                    <a:prstClr val="white"/>
                  </a:solidFill>
                </a:ln>
                <a:solidFill>
                  <a:prstClr val="white"/>
                </a:solidFill>
                <a:effectLst>
                  <a:innerShdw blurRad="63500" dist="50800" dir="13500000">
                    <a:prstClr val="black">
                      <a:alpha val="50000"/>
                    </a:prstClr>
                  </a:innerShdw>
                </a:effectLst>
                <a:uLnTx/>
                <a:uFillTx/>
                <a:latin typeface="UTM Guanine" panose="02040603050506020204" pitchFamily="18" charset="0"/>
                <a:ea typeface="字魂27号-布丁体" panose="00000505000000000000" pitchFamily="2" charset="-122"/>
                <a:cs typeface="+mn-cs"/>
              </a:endParaRPr>
            </a:p>
          </p:txBody>
        </p:sp>
        <p:sp>
          <p:nvSpPr>
            <p:cNvPr id="6" name="矩形 11">
              <a:extLst>
                <a:ext uri="{FF2B5EF4-FFF2-40B4-BE49-F238E27FC236}">
                  <a16:creationId xmlns:a16="http://schemas.microsoft.com/office/drawing/2014/main" xmlns="" id="{689EA033-6E8E-4551-B77D-0CA76AE9F7CF}"/>
                </a:ext>
              </a:extLst>
            </p:cNvPr>
            <p:cNvSpPr/>
            <p:nvPr/>
          </p:nvSpPr>
          <p:spPr>
            <a:xfrm>
              <a:off x="3771007" y="1096837"/>
              <a:ext cx="118200" cy="1538882"/>
            </a:xfrm>
            <a:prstGeom prst="rect">
              <a:avLst/>
            </a:prstGeom>
          </p:spPr>
          <p:txBody>
            <a:bodyPr wrap="none">
              <a:spAutoFit/>
            </a:bodyPr>
            <a:lstStyle/>
            <a:p>
              <a:pPr marL="0" marR="0" lvl="0" indent="0" algn="l" defTabSz="1371566" rtl="0" eaLnBrk="1" fontAlgn="auto" latinLnBrk="0" hangingPunct="1">
                <a:lnSpc>
                  <a:spcPct val="100000"/>
                </a:lnSpc>
                <a:spcBef>
                  <a:spcPts val="0"/>
                </a:spcBef>
                <a:spcAft>
                  <a:spcPts val="0"/>
                </a:spcAft>
                <a:buClrTx/>
                <a:buSzTx/>
                <a:buFontTx/>
                <a:buNone/>
                <a:tabLst/>
                <a:defRPr/>
              </a:pPr>
              <a:endParaRPr kumimoji="0" lang="zh-CN" altLang="en-US" sz="14400"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latin typeface="UTM Guanine" panose="02040603050506020204" pitchFamily="18" charset="0"/>
                <a:ea typeface="字魂27号-布丁体" panose="00000505000000000000" pitchFamily="2" charset="-122"/>
                <a:cs typeface="+mn-cs"/>
              </a:endParaRPr>
            </a:p>
          </p:txBody>
        </p:sp>
      </p:grpSp>
      <p:pic>
        <p:nvPicPr>
          <p:cNvPr id="17" name="10"/>
          <p:cNvPicPr>
            <a:picLocks noChangeAspect="1"/>
          </p:cNvPicPr>
          <p:nvPr/>
        </p:nvPicPr>
        <p:blipFill rotWithShape="1">
          <a:blip r:embed="rId4">
            <a:extLst>
              <a:ext uri="{28A0092B-C50C-407E-A947-70E740481C1C}">
                <a14:useLocalDpi xmlns:a14="http://schemas.microsoft.com/office/drawing/2010/main" val="0"/>
              </a:ext>
            </a:extLst>
          </a:blip>
          <a:srcRect l="63457" t="3512" r="13457" b="64444"/>
          <a:stretch/>
        </p:blipFill>
        <p:spPr>
          <a:xfrm>
            <a:off x="13975147" y="0"/>
            <a:ext cx="4787207" cy="3737604"/>
          </a:xfrm>
          <a:prstGeom prst="rect">
            <a:avLst/>
          </a:prstGeom>
        </p:spPr>
      </p:pic>
      <p:sp>
        <p:nvSpPr>
          <p:cNvPr id="3" name="任意多边形: 形状 40">
            <a:extLst>
              <a:ext uri="{FF2B5EF4-FFF2-40B4-BE49-F238E27FC236}">
                <a16:creationId xmlns:a16="http://schemas.microsoft.com/office/drawing/2014/main" xmlns="" id="{4A7ABC55-4ED8-9A6B-DEF1-CE8495165E73}"/>
              </a:ext>
            </a:extLst>
          </p:cNvPr>
          <p:cNvSpPr/>
          <p:nvPr/>
        </p:nvSpPr>
        <p:spPr>
          <a:xfrm>
            <a:off x="590109" y="2230172"/>
            <a:ext cx="17129049" cy="741977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accent4">
              <a:lumMod val="20000"/>
              <a:lumOff val="80000"/>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7" name="TextBox 6">
            <a:extLst>
              <a:ext uri="{FF2B5EF4-FFF2-40B4-BE49-F238E27FC236}">
                <a16:creationId xmlns:a16="http://schemas.microsoft.com/office/drawing/2014/main" xmlns="" id="{01A14678-AAB1-6B43-129B-C6EDAA75A067}"/>
              </a:ext>
            </a:extLst>
          </p:cNvPr>
          <p:cNvSpPr txBox="1"/>
          <p:nvPr/>
        </p:nvSpPr>
        <p:spPr>
          <a:xfrm>
            <a:off x="3235312" y="3086186"/>
            <a:ext cx="14025044" cy="1569660"/>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Về</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nhà</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Tìm</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hiểu</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nguyên</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nhân</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tác</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hại</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và</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biện</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pháp</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phòng</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chống</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xói</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mòn</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đất</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xmlns="" id="{00BC2453-0854-C79E-1402-DC598DFFA208}"/>
              </a:ext>
            </a:extLst>
          </p:cNvPr>
          <p:cNvPicPr>
            <a:picLocks noChangeAspect="1"/>
          </p:cNvPicPr>
          <p:nvPr/>
        </p:nvPicPr>
        <p:blipFill>
          <a:blip r:embed="rId5"/>
          <a:stretch>
            <a:fillRect/>
          </a:stretch>
        </p:blipFill>
        <p:spPr>
          <a:xfrm rot="737208" flipH="1">
            <a:off x="1447140" y="2962209"/>
            <a:ext cx="1379994" cy="1379994"/>
          </a:xfrm>
          <a:prstGeom prst="rect">
            <a:avLst/>
          </a:prstGeom>
        </p:spPr>
      </p:pic>
      <p:sp>
        <p:nvSpPr>
          <p:cNvPr id="9" name="TextBox 8">
            <a:extLst>
              <a:ext uri="{FF2B5EF4-FFF2-40B4-BE49-F238E27FC236}">
                <a16:creationId xmlns:a16="http://schemas.microsoft.com/office/drawing/2014/main" xmlns="" id="{0C2143B6-E8A0-650E-DCDF-9BD842BC9740}"/>
              </a:ext>
            </a:extLst>
          </p:cNvPr>
          <p:cNvSpPr txBox="1"/>
          <p:nvPr/>
        </p:nvSpPr>
        <p:spPr>
          <a:xfrm>
            <a:off x="3123670" y="4678221"/>
            <a:ext cx="14025044" cy="830997"/>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0" name="Picture 9">
            <a:extLst>
              <a:ext uri="{FF2B5EF4-FFF2-40B4-BE49-F238E27FC236}">
                <a16:creationId xmlns:a16="http://schemas.microsoft.com/office/drawing/2014/main" xmlns="" id="{8BC80138-DB33-1C75-FCAA-AFDC24C73132}"/>
              </a:ext>
            </a:extLst>
          </p:cNvPr>
          <p:cNvPicPr>
            <a:picLocks noChangeAspect="1"/>
          </p:cNvPicPr>
          <p:nvPr/>
        </p:nvPicPr>
        <p:blipFill>
          <a:blip r:embed="rId5"/>
          <a:stretch>
            <a:fillRect/>
          </a:stretch>
        </p:blipFill>
        <p:spPr>
          <a:xfrm rot="737208" flipH="1">
            <a:off x="1335498" y="4554245"/>
            <a:ext cx="1379994" cy="1379994"/>
          </a:xfrm>
          <a:prstGeom prst="rect">
            <a:avLst/>
          </a:prstGeom>
        </p:spPr>
      </p:pic>
      <p:sp>
        <p:nvSpPr>
          <p:cNvPr id="11" name="TextBox 10">
            <a:extLst>
              <a:ext uri="{FF2B5EF4-FFF2-40B4-BE49-F238E27FC236}">
                <a16:creationId xmlns:a16="http://schemas.microsoft.com/office/drawing/2014/main" xmlns="" id="{A6A7DCAF-C973-BB68-1E79-2FA239F9813D}"/>
              </a:ext>
            </a:extLst>
          </p:cNvPr>
          <p:cNvSpPr txBox="1"/>
          <p:nvPr/>
        </p:nvSpPr>
        <p:spPr>
          <a:xfrm>
            <a:off x="3049574" y="6514902"/>
            <a:ext cx="14025044" cy="830997"/>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xmlns="" id="{43ED8C77-BAFD-7A14-B1E5-A64F8BFDC1B2}"/>
              </a:ext>
            </a:extLst>
          </p:cNvPr>
          <p:cNvPicPr>
            <a:picLocks noChangeAspect="1"/>
          </p:cNvPicPr>
          <p:nvPr/>
        </p:nvPicPr>
        <p:blipFill>
          <a:blip r:embed="rId5"/>
          <a:stretch>
            <a:fillRect/>
          </a:stretch>
        </p:blipFill>
        <p:spPr>
          <a:xfrm rot="737208" flipH="1">
            <a:off x="1261403" y="6390926"/>
            <a:ext cx="1379994" cy="1379994"/>
          </a:xfrm>
          <a:prstGeom prst="rect">
            <a:avLst/>
          </a:prstGeom>
        </p:spPr>
      </p:pic>
      <p:pic>
        <p:nvPicPr>
          <p:cNvPr id="18" name="Picture 17">
            <a:extLst>
              <a:ext uri="{FF2B5EF4-FFF2-40B4-BE49-F238E27FC236}">
                <a16:creationId xmlns:a16="http://schemas.microsoft.com/office/drawing/2014/main" xmlns="" id="{94BB2683-25C2-0BF2-9624-049CC8EA5854}"/>
              </a:ext>
            </a:extLst>
          </p:cNvPr>
          <p:cNvPicPr>
            <a:picLocks noChangeAspect="1"/>
          </p:cNvPicPr>
          <p:nvPr/>
        </p:nvPicPr>
        <p:blipFill>
          <a:blip r:embed="rId6"/>
          <a:stretch>
            <a:fillRect/>
          </a:stretch>
        </p:blipFill>
        <p:spPr>
          <a:xfrm>
            <a:off x="4448330" y="282560"/>
            <a:ext cx="9007620" cy="2039289"/>
          </a:xfrm>
          <a:prstGeom prst="rect">
            <a:avLst/>
          </a:prstGeom>
        </p:spPr>
      </p:pic>
      <p:pic>
        <p:nvPicPr>
          <p:cNvPr id="20" name="Picture 19">
            <a:extLst>
              <a:ext uri="{FF2B5EF4-FFF2-40B4-BE49-F238E27FC236}">
                <a16:creationId xmlns:a16="http://schemas.microsoft.com/office/drawing/2014/main" xmlns="" id="{5906275B-9EBE-A5E3-4B27-935CB046463E}"/>
              </a:ext>
            </a:extLst>
          </p:cNvPr>
          <p:cNvPicPr>
            <a:picLocks noChangeAspect="1"/>
          </p:cNvPicPr>
          <p:nvPr/>
        </p:nvPicPr>
        <p:blipFill>
          <a:blip r:embed="rId5"/>
          <a:stretch>
            <a:fillRect/>
          </a:stretch>
        </p:blipFill>
        <p:spPr>
          <a:xfrm rot="737208" flipH="1">
            <a:off x="1318553" y="7819676"/>
            <a:ext cx="1379994" cy="1379994"/>
          </a:xfrm>
          <a:prstGeom prst="rect">
            <a:avLst/>
          </a:prstGeom>
        </p:spPr>
      </p:pic>
    </p:spTree>
    <p:extLst>
      <p:ext uri="{BB962C8B-B14F-4D97-AF65-F5344CB8AC3E}">
        <p14:creationId xmlns:p14="http://schemas.microsoft.com/office/powerpoint/2010/main" val="724691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325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1+#ppt_w/2"/>
                                          </p:val>
                                        </p:tav>
                                        <p:tav tm="100000">
                                          <p:val>
                                            <p:strVal val="#ppt_x"/>
                                          </p:val>
                                        </p:tav>
                                      </p:tavLst>
                                    </p:anim>
                                    <p:anim calcmode="lin" valueType="num">
                                      <p:cBhvr additive="base">
                                        <p:cTn id="8" dur="750" fill="hold"/>
                                        <p:tgtEl>
                                          <p:spTgt spid="17"/>
                                        </p:tgtEl>
                                        <p:attrNameLst>
                                          <p:attrName>ppt_y</p:attrName>
                                        </p:attrNameLst>
                                      </p:cBhvr>
                                      <p:tavLst>
                                        <p:tav tm="0">
                                          <p:val>
                                            <p:strVal val="0-#ppt_h/2"/>
                                          </p:val>
                                        </p:tav>
                                        <p:tav tm="100000">
                                          <p:val>
                                            <p:strVal val="#ppt_y"/>
                                          </p:val>
                                        </p:tav>
                                      </p:tavLst>
                                    </p:anim>
                                  </p:childTnLst>
                                </p:cTn>
                              </p:par>
                            </p:childTnLst>
                          </p:cTn>
                        </p:par>
                        <p:par>
                          <p:cTn id="9" fill="hold">
                            <p:stCondLst>
                              <p:cond delay="4000"/>
                            </p:stCondLst>
                            <p:childTnLst>
                              <p:par>
                                <p:cTn id="10" presetID="18" presetClass="entr" presetSubtype="1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inVertical)">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9"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C30BE70C-88BD-4206-B546-84063E3C2A69}"/>
              </a:ext>
            </a:extLst>
          </p:cNvPr>
          <p:cNvPicPr>
            <a:picLocks noChangeAspect="1"/>
          </p:cNvPicPr>
          <p:nvPr/>
        </p:nvPicPr>
        <p:blipFill rotWithShape="1">
          <a:blip r:embed="rId2">
            <a:extLst>
              <a:ext uri="{28A0092B-C50C-407E-A947-70E740481C1C}">
                <a14:useLocalDpi xmlns:a14="http://schemas.microsoft.com/office/drawing/2010/main" val="0"/>
              </a:ext>
            </a:extLst>
          </a:blip>
          <a:srcRect l="2091" t="7924" r="8917" b="44414"/>
          <a:stretch/>
        </p:blipFill>
        <p:spPr>
          <a:xfrm>
            <a:off x="-1350714" y="1011767"/>
            <a:ext cx="10485915" cy="9043071"/>
          </a:xfrm>
          <a:prstGeom prst="rect">
            <a:avLst/>
          </a:prstGeom>
        </p:spPr>
      </p:pic>
      <p:grpSp>
        <p:nvGrpSpPr>
          <p:cNvPr id="8" name="组合 7">
            <a:extLst>
              <a:ext uri="{FF2B5EF4-FFF2-40B4-BE49-F238E27FC236}">
                <a16:creationId xmlns:a16="http://schemas.microsoft.com/office/drawing/2014/main" xmlns="" id="{4855E4DB-63DE-4515-9AAA-A6B387E0E67A}"/>
              </a:ext>
            </a:extLst>
          </p:cNvPr>
          <p:cNvGrpSpPr/>
          <p:nvPr/>
        </p:nvGrpSpPr>
        <p:grpSpPr>
          <a:xfrm>
            <a:off x="0" y="8826336"/>
            <a:ext cx="18288000" cy="1460664"/>
            <a:chOff x="0" y="5884224"/>
            <a:chExt cx="12192000" cy="973776"/>
          </a:xfrm>
        </p:grpSpPr>
        <p:pic>
          <p:nvPicPr>
            <p:cNvPr id="5" name="图片 4">
              <a:extLst>
                <a:ext uri="{FF2B5EF4-FFF2-40B4-BE49-F238E27FC236}">
                  <a16:creationId xmlns:a16="http://schemas.microsoft.com/office/drawing/2014/main" xmlns="" id="{4D7D2E4E-63FC-4E59-B93B-E274481248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6" name="图片 5">
              <a:extLst>
                <a:ext uri="{FF2B5EF4-FFF2-40B4-BE49-F238E27FC236}">
                  <a16:creationId xmlns:a16="http://schemas.microsoft.com/office/drawing/2014/main" xmlns="" id="{82456F1C-A575-471A-9B4F-AD6D1F31F4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7" name="图片 6">
              <a:extLst>
                <a:ext uri="{FF2B5EF4-FFF2-40B4-BE49-F238E27FC236}">
                  <a16:creationId xmlns:a16="http://schemas.microsoft.com/office/drawing/2014/main" xmlns="" id="{6F3DE31D-E1B4-4CC6-8D4D-2CE343E727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pic>
        <p:nvPicPr>
          <p:cNvPr id="13" name="图片 12">
            <a:extLst>
              <a:ext uri="{FF2B5EF4-FFF2-40B4-BE49-F238E27FC236}">
                <a16:creationId xmlns:a16="http://schemas.microsoft.com/office/drawing/2014/main" xmlns="" id="{94EAB357-98CB-4E28-8E9F-DC15B48C12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462" b="76623"/>
          <a:stretch/>
        </p:blipFill>
        <p:spPr>
          <a:xfrm>
            <a:off x="0" y="1"/>
            <a:ext cx="6243780" cy="3241964"/>
          </a:xfrm>
          <a:prstGeom prst="rect">
            <a:avLst/>
          </a:prstGeom>
        </p:spPr>
      </p:pic>
      <p:pic>
        <p:nvPicPr>
          <p:cNvPr id="17" name="图片 16">
            <a:extLst>
              <a:ext uri="{FF2B5EF4-FFF2-40B4-BE49-F238E27FC236}">
                <a16:creationId xmlns:a16="http://schemas.microsoft.com/office/drawing/2014/main" xmlns="" id="{EF6714C1-B8BB-499D-98F6-36E2888DD52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2462" b="76623"/>
          <a:stretch/>
        </p:blipFill>
        <p:spPr>
          <a:xfrm flipH="1">
            <a:off x="12026621" y="53830"/>
            <a:ext cx="6261380" cy="3251102"/>
          </a:xfrm>
          <a:prstGeom prst="rect">
            <a:avLst/>
          </a:prstGeom>
        </p:spPr>
      </p:pic>
      <p:pic>
        <p:nvPicPr>
          <p:cNvPr id="10" name="Picture 9" descr="khoidong">
            <a:extLst>
              <a:ext uri="{FF2B5EF4-FFF2-40B4-BE49-F238E27FC236}">
                <a16:creationId xmlns:a16="http://schemas.microsoft.com/office/drawing/2014/main" xmlns="" id="{CC5F172E-E9E3-408A-BEEF-E3EC9C78C008}"/>
              </a:ext>
            </a:extLst>
          </p:cNvPr>
          <p:cNvPicPr>
            <a:picLocks noChangeAspect="1"/>
          </p:cNvPicPr>
          <p:nvPr/>
        </p:nvPicPr>
        <p:blipFill>
          <a:blip r:embed="rId6"/>
          <a:stretch>
            <a:fillRect/>
          </a:stretch>
        </p:blipFill>
        <p:spPr>
          <a:xfrm>
            <a:off x="6736860" y="1959904"/>
            <a:ext cx="10972800" cy="5229860"/>
          </a:xfrm>
          <a:prstGeom prst="rect">
            <a:avLst/>
          </a:prstGeom>
        </p:spPr>
      </p:pic>
    </p:spTree>
    <p:extLst>
      <p:ext uri="{BB962C8B-B14F-4D97-AF65-F5344CB8AC3E}">
        <p14:creationId xmlns:p14="http://schemas.microsoft.com/office/powerpoint/2010/main" val="9868550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5" presetClass="emph" presetSubtype="0" repeatCount="indefinite" fill="hold" nodeType="afterEffect">
                                  <p:stCondLst>
                                    <p:cond delay="0"/>
                                  </p:stCondLst>
                                  <p:childTnLst>
                                    <p:anim calcmode="discrete" valueType="str">
                                      <p:cBhvr>
                                        <p:cTn id="11"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8634"/>
        </a:solidFill>
        <a:effectLst/>
      </p:bgPr>
    </p:bg>
    <p:spTree>
      <p:nvGrpSpPr>
        <p:cNvPr id="1" name=""/>
        <p:cNvGrpSpPr/>
        <p:nvPr/>
      </p:nvGrpSpPr>
      <p:grpSpPr>
        <a:xfrm>
          <a:off x="0" y="0"/>
          <a:ext cx="0" cy="0"/>
          <a:chOff x="0" y="0"/>
          <a:chExt cx="0" cy="0"/>
        </a:xfrm>
      </p:grpSpPr>
      <p:grpSp>
        <p:nvGrpSpPr>
          <p:cNvPr id="4" name="Group 4"/>
          <p:cNvGrpSpPr/>
          <p:nvPr/>
        </p:nvGrpSpPr>
        <p:grpSpPr>
          <a:xfrm>
            <a:off x="609600" y="571500"/>
            <a:ext cx="17145000" cy="9220200"/>
            <a:chOff x="0" y="0"/>
            <a:chExt cx="4616358" cy="3815125"/>
          </a:xfrm>
        </p:grpSpPr>
        <p:sp>
          <p:nvSpPr>
            <p:cNvPr id="5" name="Freeform 5"/>
            <p:cNvSpPr/>
            <p:nvPr/>
          </p:nvSpPr>
          <p:spPr>
            <a:xfrm>
              <a:off x="80010" y="80010"/>
              <a:ext cx="4523648" cy="3722415"/>
            </a:xfrm>
            <a:custGeom>
              <a:avLst/>
              <a:gdLst/>
              <a:ahLst/>
              <a:cxnLst/>
              <a:rect l="l" t="t" r="r" b="b"/>
              <a:pathLst>
                <a:path w="4523648" h="3722415">
                  <a:moveTo>
                    <a:pt x="0" y="3667805"/>
                  </a:moveTo>
                  <a:lnTo>
                    <a:pt x="0" y="3722415"/>
                  </a:lnTo>
                  <a:lnTo>
                    <a:pt x="4523648" y="3722415"/>
                  </a:lnTo>
                  <a:lnTo>
                    <a:pt x="4523648" y="0"/>
                  </a:lnTo>
                  <a:lnTo>
                    <a:pt x="4469038" y="0"/>
                  </a:lnTo>
                  <a:lnTo>
                    <a:pt x="4469038" y="3667805"/>
                  </a:lnTo>
                  <a:close/>
                </a:path>
              </a:pathLst>
            </a:custGeom>
            <a:solidFill>
              <a:srgbClr val="6AC259"/>
            </a:solidFill>
          </p:spPr>
        </p:sp>
        <p:sp>
          <p:nvSpPr>
            <p:cNvPr id="6" name="Freeform 6"/>
            <p:cNvSpPr/>
            <p:nvPr/>
          </p:nvSpPr>
          <p:spPr>
            <a:xfrm>
              <a:off x="67310" y="67310"/>
              <a:ext cx="4549048" cy="3747815"/>
            </a:xfrm>
            <a:custGeom>
              <a:avLst/>
              <a:gdLst/>
              <a:ahLst/>
              <a:cxnLst/>
              <a:rect l="l" t="t" r="r" b="b"/>
              <a:pathLst>
                <a:path w="4549048" h="3747815">
                  <a:moveTo>
                    <a:pt x="4481738" y="0"/>
                  </a:moveTo>
                  <a:lnTo>
                    <a:pt x="4481738" y="12700"/>
                  </a:lnTo>
                  <a:lnTo>
                    <a:pt x="4536348" y="12700"/>
                  </a:lnTo>
                  <a:lnTo>
                    <a:pt x="4536348" y="3735115"/>
                  </a:lnTo>
                  <a:lnTo>
                    <a:pt x="12700" y="3735115"/>
                  </a:lnTo>
                  <a:lnTo>
                    <a:pt x="12700" y="3680505"/>
                  </a:lnTo>
                  <a:lnTo>
                    <a:pt x="0" y="3680505"/>
                  </a:lnTo>
                  <a:lnTo>
                    <a:pt x="0" y="3747815"/>
                  </a:lnTo>
                  <a:lnTo>
                    <a:pt x="4549048" y="3747815"/>
                  </a:lnTo>
                  <a:lnTo>
                    <a:pt x="4549048" y="0"/>
                  </a:lnTo>
                  <a:close/>
                </a:path>
              </a:pathLst>
            </a:custGeom>
            <a:solidFill>
              <a:srgbClr val="2B262E"/>
            </a:solidFill>
          </p:spPr>
        </p:sp>
        <p:sp>
          <p:nvSpPr>
            <p:cNvPr id="7" name="Freeform 7"/>
            <p:cNvSpPr/>
            <p:nvPr/>
          </p:nvSpPr>
          <p:spPr>
            <a:xfrm>
              <a:off x="12700" y="12700"/>
              <a:ext cx="4523648" cy="3722415"/>
            </a:xfrm>
            <a:custGeom>
              <a:avLst/>
              <a:gdLst/>
              <a:ahLst/>
              <a:cxnLst/>
              <a:rect l="l" t="t" r="r" b="b"/>
              <a:pathLst>
                <a:path w="4523648" h="3722415">
                  <a:moveTo>
                    <a:pt x="0" y="0"/>
                  </a:moveTo>
                  <a:lnTo>
                    <a:pt x="4523648" y="0"/>
                  </a:lnTo>
                  <a:lnTo>
                    <a:pt x="4523648" y="3722415"/>
                  </a:lnTo>
                  <a:lnTo>
                    <a:pt x="0" y="3722415"/>
                  </a:lnTo>
                  <a:close/>
                </a:path>
              </a:pathLst>
            </a:custGeom>
            <a:solidFill>
              <a:srgbClr val="FFFFFF"/>
            </a:solidFill>
          </p:spPr>
        </p:sp>
        <p:sp>
          <p:nvSpPr>
            <p:cNvPr id="8" name="Freeform 8"/>
            <p:cNvSpPr/>
            <p:nvPr/>
          </p:nvSpPr>
          <p:spPr>
            <a:xfrm>
              <a:off x="0" y="0"/>
              <a:ext cx="4549048" cy="3747815"/>
            </a:xfrm>
            <a:custGeom>
              <a:avLst/>
              <a:gdLst/>
              <a:ahLst/>
              <a:cxnLst/>
              <a:rect l="l" t="t" r="r" b="b"/>
              <a:pathLst>
                <a:path w="4549048" h="3747815">
                  <a:moveTo>
                    <a:pt x="80010" y="3747815"/>
                  </a:moveTo>
                  <a:lnTo>
                    <a:pt x="4549048" y="3747815"/>
                  </a:lnTo>
                  <a:lnTo>
                    <a:pt x="4549048" y="80010"/>
                  </a:lnTo>
                  <a:lnTo>
                    <a:pt x="4549048" y="67310"/>
                  </a:lnTo>
                  <a:lnTo>
                    <a:pt x="4549048" y="0"/>
                  </a:lnTo>
                  <a:lnTo>
                    <a:pt x="0" y="0"/>
                  </a:lnTo>
                  <a:lnTo>
                    <a:pt x="0" y="3747815"/>
                  </a:lnTo>
                  <a:lnTo>
                    <a:pt x="67310" y="3747815"/>
                  </a:lnTo>
                  <a:lnTo>
                    <a:pt x="80010" y="3747815"/>
                  </a:lnTo>
                  <a:close/>
                  <a:moveTo>
                    <a:pt x="12700" y="12700"/>
                  </a:moveTo>
                  <a:lnTo>
                    <a:pt x="4536348" y="12700"/>
                  </a:lnTo>
                  <a:lnTo>
                    <a:pt x="4536348" y="3735115"/>
                  </a:lnTo>
                  <a:lnTo>
                    <a:pt x="12700" y="3735115"/>
                  </a:lnTo>
                  <a:lnTo>
                    <a:pt x="12700" y="12700"/>
                  </a:lnTo>
                  <a:close/>
                </a:path>
              </a:pathLst>
            </a:custGeom>
            <a:solidFill>
              <a:srgbClr val="2B262E"/>
            </a:solidFill>
          </p:spPr>
        </p:sp>
      </p:grpSp>
      <p:graphicFrame>
        <p:nvGraphicFramePr>
          <p:cNvPr id="61" name="Table 61">
            <a:extLst>
              <a:ext uri="{FF2B5EF4-FFF2-40B4-BE49-F238E27FC236}">
                <a16:creationId xmlns:a16="http://schemas.microsoft.com/office/drawing/2014/main" xmlns="" id="{3461E7CB-F0B1-05B9-EB1F-85FA54E90B55}"/>
              </a:ext>
            </a:extLst>
          </p:cNvPr>
          <p:cNvGraphicFramePr>
            <a:graphicFrameLocks noGrp="1"/>
          </p:cNvGraphicFramePr>
          <p:nvPr>
            <p:extLst>
              <p:ext uri="{D42A27DB-BD31-4B8C-83A1-F6EECF244321}">
                <p14:modId xmlns:p14="http://schemas.microsoft.com/office/powerpoint/2010/main" val="1823045962"/>
              </p:ext>
            </p:extLst>
          </p:nvPr>
        </p:nvGraphicFramePr>
        <p:xfrm>
          <a:off x="1905000" y="1257300"/>
          <a:ext cx="13639801"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xmlns="" val="3655683633"/>
                    </a:ext>
                  </a:extLst>
                </a:gridCol>
                <a:gridCol w="1948543">
                  <a:extLst>
                    <a:ext uri="{9D8B030D-6E8A-4147-A177-3AD203B41FA5}">
                      <a16:colId xmlns:a16="http://schemas.microsoft.com/office/drawing/2014/main" xmlns="" val="661607276"/>
                    </a:ext>
                  </a:extLst>
                </a:gridCol>
                <a:gridCol w="1948543">
                  <a:extLst>
                    <a:ext uri="{9D8B030D-6E8A-4147-A177-3AD203B41FA5}">
                      <a16:colId xmlns:a16="http://schemas.microsoft.com/office/drawing/2014/main" xmlns="" val="3688907719"/>
                    </a:ext>
                  </a:extLst>
                </a:gridCol>
                <a:gridCol w="1948543">
                  <a:extLst>
                    <a:ext uri="{9D8B030D-6E8A-4147-A177-3AD203B41FA5}">
                      <a16:colId xmlns:a16="http://schemas.microsoft.com/office/drawing/2014/main" xmlns="" val="3111713558"/>
                    </a:ext>
                  </a:extLst>
                </a:gridCol>
                <a:gridCol w="1948543">
                  <a:extLst>
                    <a:ext uri="{9D8B030D-6E8A-4147-A177-3AD203B41FA5}">
                      <a16:colId xmlns:a16="http://schemas.microsoft.com/office/drawing/2014/main" xmlns="" val="582006468"/>
                    </a:ext>
                  </a:extLst>
                </a:gridCol>
                <a:gridCol w="1948543">
                  <a:extLst>
                    <a:ext uri="{9D8B030D-6E8A-4147-A177-3AD203B41FA5}">
                      <a16:colId xmlns:a16="http://schemas.microsoft.com/office/drawing/2014/main" xmlns="" val="2435101597"/>
                    </a:ext>
                  </a:extLst>
                </a:gridCol>
                <a:gridCol w="1948543">
                  <a:extLst>
                    <a:ext uri="{9D8B030D-6E8A-4147-A177-3AD203B41FA5}">
                      <a16:colId xmlns:a16="http://schemas.microsoft.com/office/drawing/2014/main" xmlns="" val="3202959584"/>
                    </a:ext>
                  </a:extLst>
                </a:gridCol>
              </a:tblGrid>
              <a:tr h="1219200">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39560261"/>
                  </a:ext>
                </a:extLst>
              </a:tr>
            </a:tbl>
          </a:graphicData>
        </a:graphic>
      </p:graphicFrame>
      <p:graphicFrame>
        <p:nvGraphicFramePr>
          <p:cNvPr id="62" name="Table 61">
            <a:extLst>
              <a:ext uri="{FF2B5EF4-FFF2-40B4-BE49-F238E27FC236}">
                <a16:creationId xmlns:a16="http://schemas.microsoft.com/office/drawing/2014/main" xmlns="" id="{6543DF0C-C2B5-69F2-BBBD-00C31E0CD9CF}"/>
              </a:ext>
            </a:extLst>
          </p:cNvPr>
          <p:cNvGraphicFramePr>
            <a:graphicFrameLocks noGrp="1"/>
          </p:cNvGraphicFramePr>
          <p:nvPr>
            <p:extLst>
              <p:ext uri="{D42A27DB-BD31-4B8C-83A1-F6EECF244321}">
                <p14:modId xmlns:p14="http://schemas.microsoft.com/office/powerpoint/2010/main" val="2440967466"/>
              </p:ext>
            </p:extLst>
          </p:nvPr>
        </p:nvGraphicFramePr>
        <p:xfrm>
          <a:off x="1905000" y="3238500"/>
          <a:ext cx="11691258"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xmlns="" val="3655683633"/>
                    </a:ext>
                  </a:extLst>
                </a:gridCol>
                <a:gridCol w="1948543">
                  <a:extLst>
                    <a:ext uri="{9D8B030D-6E8A-4147-A177-3AD203B41FA5}">
                      <a16:colId xmlns:a16="http://schemas.microsoft.com/office/drawing/2014/main" xmlns="" val="661607276"/>
                    </a:ext>
                  </a:extLst>
                </a:gridCol>
                <a:gridCol w="1948543">
                  <a:extLst>
                    <a:ext uri="{9D8B030D-6E8A-4147-A177-3AD203B41FA5}">
                      <a16:colId xmlns:a16="http://schemas.microsoft.com/office/drawing/2014/main" xmlns="" val="3688907719"/>
                    </a:ext>
                  </a:extLst>
                </a:gridCol>
                <a:gridCol w="1948543">
                  <a:extLst>
                    <a:ext uri="{9D8B030D-6E8A-4147-A177-3AD203B41FA5}">
                      <a16:colId xmlns:a16="http://schemas.microsoft.com/office/drawing/2014/main" xmlns="" val="3111713558"/>
                    </a:ext>
                  </a:extLst>
                </a:gridCol>
                <a:gridCol w="1948543">
                  <a:extLst>
                    <a:ext uri="{9D8B030D-6E8A-4147-A177-3AD203B41FA5}">
                      <a16:colId xmlns:a16="http://schemas.microsoft.com/office/drawing/2014/main" xmlns="" val="582006468"/>
                    </a:ext>
                  </a:extLst>
                </a:gridCol>
                <a:gridCol w="1948543">
                  <a:extLst>
                    <a:ext uri="{9D8B030D-6E8A-4147-A177-3AD203B41FA5}">
                      <a16:colId xmlns:a16="http://schemas.microsoft.com/office/drawing/2014/main" xmlns="" val="2435101597"/>
                    </a:ext>
                  </a:extLst>
                </a:gridCol>
              </a:tblGrid>
              <a:tr h="1219200">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39560261"/>
                  </a:ext>
                </a:extLst>
              </a:tr>
            </a:tbl>
          </a:graphicData>
        </a:graphic>
      </p:graphicFrame>
      <p:graphicFrame>
        <p:nvGraphicFramePr>
          <p:cNvPr id="63" name="Table 62">
            <a:extLst>
              <a:ext uri="{FF2B5EF4-FFF2-40B4-BE49-F238E27FC236}">
                <a16:creationId xmlns:a16="http://schemas.microsoft.com/office/drawing/2014/main" xmlns="" id="{A3848A8A-E9E9-E270-C2C2-2ACA359CDCC2}"/>
              </a:ext>
            </a:extLst>
          </p:cNvPr>
          <p:cNvGraphicFramePr>
            <a:graphicFrameLocks noGrp="1"/>
          </p:cNvGraphicFramePr>
          <p:nvPr>
            <p:extLst>
              <p:ext uri="{D42A27DB-BD31-4B8C-83A1-F6EECF244321}">
                <p14:modId xmlns:p14="http://schemas.microsoft.com/office/powerpoint/2010/main" val="1745839125"/>
              </p:ext>
            </p:extLst>
          </p:nvPr>
        </p:nvGraphicFramePr>
        <p:xfrm>
          <a:off x="1905000" y="5143500"/>
          <a:ext cx="11691258"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xmlns="" val="3655683633"/>
                    </a:ext>
                  </a:extLst>
                </a:gridCol>
                <a:gridCol w="1948543">
                  <a:extLst>
                    <a:ext uri="{9D8B030D-6E8A-4147-A177-3AD203B41FA5}">
                      <a16:colId xmlns:a16="http://schemas.microsoft.com/office/drawing/2014/main" xmlns="" val="661607276"/>
                    </a:ext>
                  </a:extLst>
                </a:gridCol>
                <a:gridCol w="1948543">
                  <a:extLst>
                    <a:ext uri="{9D8B030D-6E8A-4147-A177-3AD203B41FA5}">
                      <a16:colId xmlns:a16="http://schemas.microsoft.com/office/drawing/2014/main" xmlns="" val="3688907719"/>
                    </a:ext>
                  </a:extLst>
                </a:gridCol>
                <a:gridCol w="1948543">
                  <a:extLst>
                    <a:ext uri="{9D8B030D-6E8A-4147-A177-3AD203B41FA5}">
                      <a16:colId xmlns:a16="http://schemas.microsoft.com/office/drawing/2014/main" xmlns="" val="3111713558"/>
                    </a:ext>
                  </a:extLst>
                </a:gridCol>
                <a:gridCol w="1948543">
                  <a:extLst>
                    <a:ext uri="{9D8B030D-6E8A-4147-A177-3AD203B41FA5}">
                      <a16:colId xmlns:a16="http://schemas.microsoft.com/office/drawing/2014/main" xmlns="" val="582006468"/>
                    </a:ext>
                  </a:extLst>
                </a:gridCol>
                <a:gridCol w="1948543">
                  <a:extLst>
                    <a:ext uri="{9D8B030D-6E8A-4147-A177-3AD203B41FA5}">
                      <a16:colId xmlns:a16="http://schemas.microsoft.com/office/drawing/2014/main" xmlns="" val="2435101597"/>
                    </a:ext>
                  </a:extLst>
                </a:gridCol>
              </a:tblGrid>
              <a:tr h="1219200">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39560261"/>
                  </a:ext>
                </a:extLst>
              </a:tr>
            </a:tbl>
          </a:graphicData>
        </a:graphic>
      </p:graphicFrame>
      <p:sp>
        <p:nvSpPr>
          <p:cNvPr id="64" name="Freeform 4">
            <a:extLst>
              <a:ext uri="{FF2B5EF4-FFF2-40B4-BE49-F238E27FC236}">
                <a16:creationId xmlns:a16="http://schemas.microsoft.com/office/drawing/2014/main" xmlns="" id="{FFBA2DC1-380B-D287-FE89-683F05BF0728}"/>
              </a:ext>
            </a:extLst>
          </p:cNvPr>
          <p:cNvSpPr/>
          <p:nvPr/>
        </p:nvSpPr>
        <p:spPr>
          <a:xfrm>
            <a:off x="14249400" y="4762500"/>
            <a:ext cx="2819400" cy="4800600"/>
          </a:xfrm>
          <a:custGeom>
            <a:avLst/>
            <a:gdLst/>
            <a:ahLst/>
            <a:cxnLst/>
            <a:rect l="l" t="t" r="r" b="b"/>
            <a:pathLst>
              <a:path w="5668137" h="8229600">
                <a:moveTo>
                  <a:pt x="0" y="0"/>
                </a:moveTo>
                <a:lnTo>
                  <a:pt x="5668136" y="0"/>
                </a:lnTo>
                <a:lnTo>
                  <a:pt x="5668136" y="8229600"/>
                </a:lnTo>
                <a:lnTo>
                  <a:pt x="0" y="8229600"/>
                </a:lnTo>
                <a:lnTo>
                  <a:pt x="0" y="0"/>
                </a:lnTo>
                <a:close/>
              </a:path>
            </a:pathLst>
          </a:custGeom>
          <a:blipFill>
            <a:blip r:embed="rId2"/>
            <a:stretch>
              <a:fillRect/>
            </a:stretch>
          </a:blipFill>
        </p:spPr>
      </p:sp>
      <p:sp>
        <p:nvSpPr>
          <p:cNvPr id="65" name="TextBox 64">
            <a:extLst>
              <a:ext uri="{FF2B5EF4-FFF2-40B4-BE49-F238E27FC236}">
                <a16:creationId xmlns:a16="http://schemas.microsoft.com/office/drawing/2014/main" xmlns="" id="{9FD05294-F408-988D-7D30-27CC776EA22D}"/>
              </a:ext>
            </a:extLst>
          </p:cNvPr>
          <p:cNvSpPr txBox="1"/>
          <p:nvPr/>
        </p:nvSpPr>
        <p:spPr>
          <a:xfrm>
            <a:off x="2057400" y="1409700"/>
            <a:ext cx="1676400" cy="1015663"/>
          </a:xfrm>
          <a:prstGeom prst="rect">
            <a:avLst/>
          </a:prstGeom>
          <a:noFill/>
        </p:spPr>
        <p:txBody>
          <a:bodyPr wrap="square" rtlCol="0">
            <a:spAutoFit/>
          </a:bodyPr>
          <a:lstStyle/>
          <a:p>
            <a:pPr algn="ctr"/>
            <a:r>
              <a:rPr lang="en-US" sz="6000" b="1" dirty="0" err="1"/>
              <a:t>đất</a:t>
            </a:r>
            <a:endParaRPr lang="en-US" sz="6000" b="1" dirty="0"/>
          </a:p>
        </p:txBody>
      </p:sp>
      <p:sp>
        <p:nvSpPr>
          <p:cNvPr id="66" name="TextBox 65">
            <a:extLst>
              <a:ext uri="{FF2B5EF4-FFF2-40B4-BE49-F238E27FC236}">
                <a16:creationId xmlns:a16="http://schemas.microsoft.com/office/drawing/2014/main" xmlns="" id="{62742CFD-21E8-A508-9B74-AE07BF6DE9B8}"/>
              </a:ext>
            </a:extLst>
          </p:cNvPr>
          <p:cNvSpPr txBox="1"/>
          <p:nvPr/>
        </p:nvSpPr>
        <p:spPr>
          <a:xfrm>
            <a:off x="4038600" y="1409700"/>
            <a:ext cx="1676400" cy="1015663"/>
          </a:xfrm>
          <a:prstGeom prst="rect">
            <a:avLst/>
          </a:prstGeom>
          <a:noFill/>
        </p:spPr>
        <p:txBody>
          <a:bodyPr wrap="square" rtlCol="0">
            <a:spAutoFit/>
          </a:bodyPr>
          <a:lstStyle/>
          <a:p>
            <a:pPr algn="ctr"/>
            <a:r>
              <a:rPr lang="en-US" sz="6000" b="1" dirty="0" err="1"/>
              <a:t>mất</a:t>
            </a:r>
            <a:endParaRPr lang="en-US" sz="6000" b="1" dirty="0"/>
          </a:p>
        </p:txBody>
      </p:sp>
      <p:sp>
        <p:nvSpPr>
          <p:cNvPr id="67" name="TextBox 66">
            <a:extLst>
              <a:ext uri="{FF2B5EF4-FFF2-40B4-BE49-F238E27FC236}">
                <a16:creationId xmlns:a16="http://schemas.microsoft.com/office/drawing/2014/main" xmlns="" id="{A806AC60-D60B-2CE7-8411-0F22898A6B09}"/>
              </a:ext>
            </a:extLst>
          </p:cNvPr>
          <p:cNvSpPr txBox="1"/>
          <p:nvPr/>
        </p:nvSpPr>
        <p:spPr>
          <a:xfrm>
            <a:off x="5943600" y="1409700"/>
            <a:ext cx="1676400" cy="1015663"/>
          </a:xfrm>
          <a:prstGeom prst="rect">
            <a:avLst/>
          </a:prstGeom>
          <a:noFill/>
        </p:spPr>
        <p:txBody>
          <a:bodyPr wrap="square" rtlCol="0">
            <a:spAutoFit/>
          </a:bodyPr>
          <a:lstStyle/>
          <a:p>
            <a:pPr algn="ctr"/>
            <a:r>
              <a:rPr lang="en-US" sz="6000" b="1" dirty="0" err="1"/>
              <a:t>lớp</a:t>
            </a:r>
            <a:endParaRPr lang="en-US" sz="6000" b="1" dirty="0"/>
          </a:p>
        </p:txBody>
      </p:sp>
      <p:sp>
        <p:nvSpPr>
          <p:cNvPr id="68" name="TextBox 67">
            <a:extLst>
              <a:ext uri="{FF2B5EF4-FFF2-40B4-BE49-F238E27FC236}">
                <a16:creationId xmlns:a16="http://schemas.microsoft.com/office/drawing/2014/main" xmlns="" id="{8AF19ACF-A237-AC60-6D68-8CDF237D1AD4}"/>
              </a:ext>
            </a:extLst>
          </p:cNvPr>
          <p:cNvSpPr txBox="1"/>
          <p:nvPr/>
        </p:nvSpPr>
        <p:spPr>
          <a:xfrm>
            <a:off x="7924800" y="1409700"/>
            <a:ext cx="1676400" cy="1015663"/>
          </a:xfrm>
          <a:prstGeom prst="rect">
            <a:avLst/>
          </a:prstGeom>
          <a:noFill/>
        </p:spPr>
        <p:txBody>
          <a:bodyPr wrap="square" rtlCol="0">
            <a:spAutoFit/>
          </a:bodyPr>
          <a:lstStyle/>
          <a:p>
            <a:pPr algn="ctr"/>
            <a:r>
              <a:rPr lang="en-US" sz="6000" b="1" dirty="0" err="1"/>
              <a:t>bề</a:t>
            </a:r>
            <a:endParaRPr lang="en-US" sz="6000" b="1" dirty="0"/>
          </a:p>
        </p:txBody>
      </p:sp>
      <p:sp>
        <p:nvSpPr>
          <p:cNvPr id="69" name="TextBox 68">
            <a:extLst>
              <a:ext uri="{FF2B5EF4-FFF2-40B4-BE49-F238E27FC236}">
                <a16:creationId xmlns:a16="http://schemas.microsoft.com/office/drawing/2014/main" xmlns="" id="{AE8208AD-8330-78AC-FCCF-53CE78AB0505}"/>
              </a:ext>
            </a:extLst>
          </p:cNvPr>
          <p:cNvSpPr txBox="1"/>
          <p:nvPr/>
        </p:nvSpPr>
        <p:spPr>
          <a:xfrm>
            <a:off x="9677400" y="1409700"/>
            <a:ext cx="1828800" cy="1015663"/>
          </a:xfrm>
          <a:prstGeom prst="rect">
            <a:avLst/>
          </a:prstGeom>
          <a:noFill/>
        </p:spPr>
        <p:txBody>
          <a:bodyPr wrap="square" rtlCol="0">
            <a:spAutoFit/>
          </a:bodyPr>
          <a:lstStyle/>
          <a:p>
            <a:pPr algn="ctr"/>
            <a:r>
              <a:rPr lang="en-US" sz="6000" b="1" dirty="0" err="1"/>
              <a:t>trên</a:t>
            </a:r>
            <a:endParaRPr lang="en-US" sz="6000" b="1" dirty="0"/>
          </a:p>
        </p:txBody>
      </p:sp>
      <p:sp>
        <p:nvSpPr>
          <p:cNvPr id="70" name="TextBox 69">
            <a:extLst>
              <a:ext uri="{FF2B5EF4-FFF2-40B4-BE49-F238E27FC236}">
                <a16:creationId xmlns:a16="http://schemas.microsoft.com/office/drawing/2014/main" xmlns="" id="{A7919AE4-1F67-DE0C-D2A1-3C2241F1A196}"/>
              </a:ext>
            </a:extLst>
          </p:cNvPr>
          <p:cNvSpPr txBox="1"/>
          <p:nvPr/>
        </p:nvSpPr>
        <p:spPr>
          <a:xfrm>
            <a:off x="11658600" y="1409700"/>
            <a:ext cx="1828800" cy="1015663"/>
          </a:xfrm>
          <a:prstGeom prst="rect">
            <a:avLst/>
          </a:prstGeom>
          <a:noFill/>
        </p:spPr>
        <p:txBody>
          <a:bodyPr wrap="square" rtlCol="0">
            <a:spAutoFit/>
          </a:bodyPr>
          <a:lstStyle/>
          <a:p>
            <a:pPr algn="ctr"/>
            <a:r>
              <a:rPr lang="en-US" sz="6000" b="1" dirty="0" err="1"/>
              <a:t>mất</a:t>
            </a:r>
            <a:endParaRPr lang="en-US" sz="6000" b="1" dirty="0"/>
          </a:p>
        </p:txBody>
      </p:sp>
      <p:sp>
        <p:nvSpPr>
          <p:cNvPr id="71" name="TextBox 70">
            <a:extLst>
              <a:ext uri="{FF2B5EF4-FFF2-40B4-BE49-F238E27FC236}">
                <a16:creationId xmlns:a16="http://schemas.microsoft.com/office/drawing/2014/main" xmlns="" id="{EDC24687-A9BB-B42B-27C7-D766F8FAAB31}"/>
              </a:ext>
            </a:extLst>
          </p:cNvPr>
          <p:cNvSpPr txBox="1"/>
          <p:nvPr/>
        </p:nvSpPr>
        <p:spPr>
          <a:xfrm>
            <a:off x="13716000" y="1409700"/>
            <a:ext cx="1828800" cy="1015663"/>
          </a:xfrm>
          <a:prstGeom prst="rect">
            <a:avLst/>
          </a:prstGeom>
          <a:noFill/>
        </p:spPr>
        <p:txBody>
          <a:bodyPr wrap="square" rtlCol="0">
            <a:spAutoFit/>
          </a:bodyPr>
          <a:lstStyle/>
          <a:p>
            <a:pPr algn="ctr"/>
            <a:r>
              <a:rPr lang="en-US" sz="6000" b="1" dirty="0" err="1"/>
              <a:t>mặt</a:t>
            </a:r>
            <a:endParaRPr lang="en-US" sz="6000" b="1" dirty="0"/>
          </a:p>
        </p:txBody>
      </p:sp>
      <p:sp>
        <p:nvSpPr>
          <p:cNvPr id="72" name="TextBox 71">
            <a:extLst>
              <a:ext uri="{FF2B5EF4-FFF2-40B4-BE49-F238E27FC236}">
                <a16:creationId xmlns:a16="http://schemas.microsoft.com/office/drawing/2014/main" xmlns="" id="{1BDBA36A-DF97-7AD9-B4C8-BFBAC886E536}"/>
              </a:ext>
            </a:extLst>
          </p:cNvPr>
          <p:cNvSpPr txBox="1"/>
          <p:nvPr/>
        </p:nvSpPr>
        <p:spPr>
          <a:xfrm>
            <a:off x="1981200" y="3467100"/>
            <a:ext cx="1676400" cy="1015663"/>
          </a:xfrm>
          <a:prstGeom prst="rect">
            <a:avLst/>
          </a:prstGeom>
          <a:noFill/>
        </p:spPr>
        <p:txBody>
          <a:bodyPr wrap="square" rtlCol="0">
            <a:spAutoFit/>
          </a:bodyPr>
          <a:lstStyle/>
          <a:p>
            <a:pPr algn="ctr"/>
            <a:r>
              <a:rPr lang="en-US" sz="6000" b="1" dirty="0" err="1"/>
              <a:t>huỷ</a:t>
            </a:r>
            <a:endParaRPr lang="en-US" sz="6000" b="1" dirty="0"/>
          </a:p>
        </p:txBody>
      </p:sp>
      <p:sp>
        <p:nvSpPr>
          <p:cNvPr id="73" name="TextBox 72">
            <a:extLst>
              <a:ext uri="{FF2B5EF4-FFF2-40B4-BE49-F238E27FC236}">
                <a16:creationId xmlns:a16="http://schemas.microsoft.com/office/drawing/2014/main" xmlns="" id="{32191EAE-1A0E-BB0F-934A-8E6BC61C3920}"/>
              </a:ext>
            </a:extLst>
          </p:cNvPr>
          <p:cNvSpPr txBox="1"/>
          <p:nvPr/>
        </p:nvSpPr>
        <p:spPr>
          <a:xfrm>
            <a:off x="3962400" y="3467100"/>
            <a:ext cx="1676400" cy="1015663"/>
          </a:xfrm>
          <a:prstGeom prst="rect">
            <a:avLst/>
          </a:prstGeom>
          <a:noFill/>
        </p:spPr>
        <p:txBody>
          <a:bodyPr wrap="square" rtlCol="0">
            <a:spAutoFit/>
          </a:bodyPr>
          <a:lstStyle/>
          <a:p>
            <a:pPr algn="ctr"/>
            <a:r>
              <a:rPr lang="en-US" sz="6000" b="1" dirty="0" err="1"/>
              <a:t>đất</a:t>
            </a:r>
            <a:endParaRPr lang="en-US" sz="6000" b="1" dirty="0"/>
          </a:p>
        </p:txBody>
      </p:sp>
      <p:sp>
        <p:nvSpPr>
          <p:cNvPr id="74" name="TextBox 73">
            <a:extLst>
              <a:ext uri="{FF2B5EF4-FFF2-40B4-BE49-F238E27FC236}">
                <a16:creationId xmlns:a16="http://schemas.microsoft.com/office/drawing/2014/main" xmlns="" id="{E6ED570E-A26E-F08D-DFCA-2605AD8F9397}"/>
              </a:ext>
            </a:extLst>
          </p:cNvPr>
          <p:cNvSpPr txBox="1"/>
          <p:nvPr/>
        </p:nvSpPr>
        <p:spPr>
          <a:xfrm>
            <a:off x="5867400" y="3467100"/>
            <a:ext cx="1676400" cy="1015663"/>
          </a:xfrm>
          <a:prstGeom prst="rect">
            <a:avLst/>
          </a:prstGeom>
          <a:noFill/>
        </p:spPr>
        <p:txBody>
          <a:bodyPr wrap="square" rtlCol="0">
            <a:spAutoFit/>
          </a:bodyPr>
          <a:lstStyle/>
          <a:p>
            <a:pPr algn="ctr"/>
            <a:r>
              <a:rPr lang="en-US" sz="6000" b="1" dirty="0" err="1"/>
              <a:t>phá</a:t>
            </a:r>
            <a:endParaRPr lang="en-US" sz="6000" b="1" dirty="0"/>
          </a:p>
        </p:txBody>
      </p:sp>
      <p:sp>
        <p:nvSpPr>
          <p:cNvPr id="75" name="TextBox 74">
            <a:extLst>
              <a:ext uri="{FF2B5EF4-FFF2-40B4-BE49-F238E27FC236}">
                <a16:creationId xmlns:a16="http://schemas.microsoft.com/office/drawing/2014/main" xmlns="" id="{D2F174CB-7558-63F1-2DFC-10FEB41BCE29}"/>
              </a:ext>
            </a:extLst>
          </p:cNvPr>
          <p:cNvSpPr txBox="1"/>
          <p:nvPr/>
        </p:nvSpPr>
        <p:spPr>
          <a:xfrm>
            <a:off x="7848600" y="3467100"/>
            <a:ext cx="1828800" cy="1015663"/>
          </a:xfrm>
          <a:prstGeom prst="rect">
            <a:avLst/>
          </a:prstGeom>
          <a:noFill/>
        </p:spPr>
        <p:txBody>
          <a:bodyPr wrap="square" rtlCol="0">
            <a:spAutoFit/>
          </a:bodyPr>
          <a:lstStyle/>
          <a:p>
            <a:pPr algn="ctr"/>
            <a:r>
              <a:rPr lang="en-US" sz="6000" b="1" dirty="0" err="1"/>
              <a:t>dưới</a:t>
            </a:r>
            <a:endParaRPr lang="en-US" sz="6000" b="1" dirty="0"/>
          </a:p>
        </p:txBody>
      </p:sp>
      <p:sp>
        <p:nvSpPr>
          <p:cNvPr id="76" name="TextBox 75">
            <a:extLst>
              <a:ext uri="{FF2B5EF4-FFF2-40B4-BE49-F238E27FC236}">
                <a16:creationId xmlns:a16="http://schemas.microsoft.com/office/drawing/2014/main" xmlns="" id="{F6159584-FCB3-1E92-4D61-3455F93B216E}"/>
              </a:ext>
            </a:extLst>
          </p:cNvPr>
          <p:cNvSpPr txBox="1"/>
          <p:nvPr/>
        </p:nvSpPr>
        <p:spPr>
          <a:xfrm>
            <a:off x="9753600" y="3467100"/>
            <a:ext cx="1828800" cy="1015663"/>
          </a:xfrm>
          <a:prstGeom prst="rect">
            <a:avLst/>
          </a:prstGeom>
          <a:noFill/>
        </p:spPr>
        <p:txBody>
          <a:bodyPr wrap="square" rtlCol="0">
            <a:spAutoFit/>
          </a:bodyPr>
          <a:lstStyle/>
          <a:p>
            <a:pPr algn="ctr"/>
            <a:r>
              <a:rPr lang="en-US" sz="6000" b="1" dirty="0" err="1"/>
              <a:t>tầng</a:t>
            </a:r>
            <a:endParaRPr lang="en-US" sz="6000" b="1" dirty="0"/>
          </a:p>
        </p:txBody>
      </p:sp>
      <p:sp>
        <p:nvSpPr>
          <p:cNvPr id="77" name="TextBox 76">
            <a:extLst>
              <a:ext uri="{FF2B5EF4-FFF2-40B4-BE49-F238E27FC236}">
                <a16:creationId xmlns:a16="http://schemas.microsoft.com/office/drawing/2014/main" xmlns="" id="{330D390E-2F6A-B7AF-2968-1966ED2224D3}"/>
              </a:ext>
            </a:extLst>
          </p:cNvPr>
          <p:cNvSpPr txBox="1"/>
          <p:nvPr/>
        </p:nvSpPr>
        <p:spPr>
          <a:xfrm>
            <a:off x="11582400" y="3467100"/>
            <a:ext cx="1828800" cy="1015663"/>
          </a:xfrm>
          <a:prstGeom prst="rect">
            <a:avLst/>
          </a:prstGeom>
          <a:noFill/>
        </p:spPr>
        <p:txBody>
          <a:bodyPr wrap="square" rtlCol="0">
            <a:spAutoFit/>
          </a:bodyPr>
          <a:lstStyle/>
          <a:p>
            <a:pPr algn="ctr"/>
            <a:r>
              <a:rPr lang="en-US" sz="6000" b="1" dirty="0" err="1"/>
              <a:t>trên</a:t>
            </a:r>
            <a:endParaRPr lang="en-US" sz="6000" b="1" dirty="0"/>
          </a:p>
        </p:txBody>
      </p:sp>
      <p:sp>
        <p:nvSpPr>
          <p:cNvPr id="78" name="TextBox 77">
            <a:extLst>
              <a:ext uri="{FF2B5EF4-FFF2-40B4-BE49-F238E27FC236}">
                <a16:creationId xmlns:a16="http://schemas.microsoft.com/office/drawing/2014/main" xmlns="" id="{A6A2DF4C-90E6-ECD0-BC15-E51C14ACA99E}"/>
              </a:ext>
            </a:extLst>
          </p:cNvPr>
          <p:cNvSpPr txBox="1"/>
          <p:nvPr/>
        </p:nvSpPr>
        <p:spPr>
          <a:xfrm>
            <a:off x="1981200" y="5372100"/>
            <a:ext cx="1676400" cy="1015663"/>
          </a:xfrm>
          <a:prstGeom prst="rect">
            <a:avLst/>
          </a:prstGeom>
          <a:noFill/>
        </p:spPr>
        <p:txBody>
          <a:bodyPr wrap="square" rtlCol="0">
            <a:spAutoFit/>
          </a:bodyPr>
          <a:lstStyle/>
          <a:p>
            <a:pPr algn="ctr"/>
            <a:r>
              <a:rPr lang="en-US" sz="6000" b="1" dirty="0" err="1"/>
              <a:t>chảy</a:t>
            </a:r>
            <a:endParaRPr lang="en-US" sz="6000" b="1" dirty="0"/>
          </a:p>
        </p:txBody>
      </p:sp>
      <p:sp>
        <p:nvSpPr>
          <p:cNvPr id="79" name="TextBox 78">
            <a:extLst>
              <a:ext uri="{FF2B5EF4-FFF2-40B4-BE49-F238E27FC236}">
                <a16:creationId xmlns:a16="http://schemas.microsoft.com/office/drawing/2014/main" xmlns="" id="{6487BF9C-5BD2-A110-E939-E1A8D49A882B}"/>
              </a:ext>
            </a:extLst>
          </p:cNvPr>
          <p:cNvSpPr txBox="1"/>
          <p:nvPr/>
        </p:nvSpPr>
        <p:spPr>
          <a:xfrm>
            <a:off x="3962400" y="5372100"/>
            <a:ext cx="1828800" cy="1015663"/>
          </a:xfrm>
          <a:prstGeom prst="rect">
            <a:avLst/>
          </a:prstGeom>
          <a:noFill/>
        </p:spPr>
        <p:txBody>
          <a:bodyPr wrap="square" rtlCol="0">
            <a:spAutoFit/>
          </a:bodyPr>
          <a:lstStyle/>
          <a:p>
            <a:pPr algn="ctr"/>
            <a:r>
              <a:rPr lang="en-US" sz="6000" b="1" dirty="0" err="1"/>
              <a:t>vùng</a:t>
            </a:r>
            <a:endParaRPr lang="en-US" sz="6000" b="1" dirty="0"/>
          </a:p>
        </p:txBody>
      </p:sp>
      <p:sp>
        <p:nvSpPr>
          <p:cNvPr id="80" name="TextBox 79">
            <a:extLst>
              <a:ext uri="{FF2B5EF4-FFF2-40B4-BE49-F238E27FC236}">
                <a16:creationId xmlns:a16="http://schemas.microsoft.com/office/drawing/2014/main" xmlns="" id="{4F5B7692-3761-2B00-1AC8-DA59F5F4C78F}"/>
              </a:ext>
            </a:extLst>
          </p:cNvPr>
          <p:cNvSpPr txBox="1"/>
          <p:nvPr/>
        </p:nvSpPr>
        <p:spPr>
          <a:xfrm>
            <a:off x="5867400" y="5372100"/>
            <a:ext cx="1676400" cy="1015663"/>
          </a:xfrm>
          <a:prstGeom prst="rect">
            <a:avLst/>
          </a:prstGeom>
          <a:noFill/>
        </p:spPr>
        <p:txBody>
          <a:bodyPr wrap="square" rtlCol="0">
            <a:spAutoFit/>
          </a:bodyPr>
          <a:lstStyle/>
          <a:p>
            <a:pPr algn="ctr"/>
            <a:r>
              <a:rPr lang="en-US" sz="6000" b="1" dirty="0" err="1"/>
              <a:t>dốc</a:t>
            </a:r>
            <a:endParaRPr lang="en-US" sz="6000" b="1" dirty="0"/>
          </a:p>
        </p:txBody>
      </p:sp>
      <p:sp>
        <p:nvSpPr>
          <p:cNvPr id="81" name="TextBox 80">
            <a:extLst>
              <a:ext uri="{FF2B5EF4-FFF2-40B4-BE49-F238E27FC236}">
                <a16:creationId xmlns:a16="http://schemas.microsoft.com/office/drawing/2014/main" xmlns="" id="{CFC6A83F-427F-5B47-AAAC-DBB053096191}"/>
              </a:ext>
            </a:extLst>
          </p:cNvPr>
          <p:cNvSpPr txBox="1"/>
          <p:nvPr/>
        </p:nvSpPr>
        <p:spPr>
          <a:xfrm>
            <a:off x="7772400" y="5372100"/>
            <a:ext cx="1981200" cy="1015663"/>
          </a:xfrm>
          <a:prstGeom prst="rect">
            <a:avLst/>
          </a:prstGeom>
          <a:noFill/>
        </p:spPr>
        <p:txBody>
          <a:bodyPr wrap="square" rtlCol="0">
            <a:spAutoFit/>
          </a:bodyPr>
          <a:lstStyle/>
          <a:p>
            <a:pPr algn="ctr"/>
            <a:r>
              <a:rPr lang="en-US" sz="6000" b="1" dirty="0" err="1"/>
              <a:t>nước</a:t>
            </a:r>
            <a:endParaRPr lang="en-US" sz="6000" b="1" dirty="0"/>
          </a:p>
        </p:txBody>
      </p:sp>
      <p:sp>
        <p:nvSpPr>
          <p:cNvPr id="82" name="TextBox 81">
            <a:extLst>
              <a:ext uri="{FF2B5EF4-FFF2-40B4-BE49-F238E27FC236}">
                <a16:creationId xmlns:a16="http://schemas.microsoft.com/office/drawing/2014/main" xmlns="" id="{26420E79-BAA7-A6C7-5B0A-50FF2F4D67E4}"/>
              </a:ext>
            </a:extLst>
          </p:cNvPr>
          <p:cNvSpPr txBox="1"/>
          <p:nvPr/>
        </p:nvSpPr>
        <p:spPr>
          <a:xfrm>
            <a:off x="9753600" y="5372100"/>
            <a:ext cx="1828800" cy="1015663"/>
          </a:xfrm>
          <a:prstGeom prst="rect">
            <a:avLst/>
          </a:prstGeom>
          <a:noFill/>
        </p:spPr>
        <p:txBody>
          <a:bodyPr wrap="square" rtlCol="0">
            <a:spAutoFit/>
          </a:bodyPr>
          <a:lstStyle/>
          <a:p>
            <a:pPr algn="ctr"/>
            <a:r>
              <a:rPr lang="en-US" sz="6000" b="1" dirty="0" err="1"/>
              <a:t>đất</a:t>
            </a:r>
            <a:endParaRPr lang="en-US" sz="6000" b="1" dirty="0"/>
          </a:p>
        </p:txBody>
      </p:sp>
      <p:sp>
        <p:nvSpPr>
          <p:cNvPr id="83" name="TextBox 82">
            <a:extLst>
              <a:ext uri="{FF2B5EF4-FFF2-40B4-BE49-F238E27FC236}">
                <a16:creationId xmlns:a16="http://schemas.microsoft.com/office/drawing/2014/main" xmlns="" id="{A4BBFB9D-DE16-D354-069A-2A6E0185964D}"/>
              </a:ext>
            </a:extLst>
          </p:cNvPr>
          <p:cNvSpPr txBox="1"/>
          <p:nvPr/>
        </p:nvSpPr>
        <p:spPr>
          <a:xfrm>
            <a:off x="11582400" y="5372100"/>
            <a:ext cx="1828800" cy="1015663"/>
          </a:xfrm>
          <a:prstGeom prst="rect">
            <a:avLst/>
          </a:prstGeom>
          <a:noFill/>
        </p:spPr>
        <p:txBody>
          <a:bodyPr wrap="square" rtlCol="0">
            <a:spAutoFit/>
          </a:bodyPr>
          <a:lstStyle/>
          <a:p>
            <a:pPr algn="ctr"/>
            <a:r>
              <a:rPr lang="en-US" sz="6000" b="1" dirty="0"/>
              <a:t>ở</a:t>
            </a:r>
          </a:p>
        </p:txBody>
      </p:sp>
      <p:graphicFrame>
        <p:nvGraphicFramePr>
          <p:cNvPr id="92" name="Table 61">
            <a:extLst>
              <a:ext uri="{FF2B5EF4-FFF2-40B4-BE49-F238E27FC236}">
                <a16:creationId xmlns:a16="http://schemas.microsoft.com/office/drawing/2014/main" xmlns="" id="{492D2F26-3C0F-A970-DD94-A749AD064B39}"/>
              </a:ext>
            </a:extLst>
          </p:cNvPr>
          <p:cNvGraphicFramePr>
            <a:graphicFrameLocks noGrp="1"/>
          </p:cNvGraphicFramePr>
          <p:nvPr>
            <p:extLst>
              <p:ext uri="{D42A27DB-BD31-4B8C-83A1-F6EECF244321}">
                <p14:modId xmlns:p14="http://schemas.microsoft.com/office/powerpoint/2010/main" val="317441652"/>
              </p:ext>
            </p:extLst>
          </p:nvPr>
        </p:nvGraphicFramePr>
        <p:xfrm>
          <a:off x="1905000" y="1257300"/>
          <a:ext cx="13639801"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xmlns="" val="3655683633"/>
                    </a:ext>
                  </a:extLst>
                </a:gridCol>
                <a:gridCol w="1948543">
                  <a:extLst>
                    <a:ext uri="{9D8B030D-6E8A-4147-A177-3AD203B41FA5}">
                      <a16:colId xmlns:a16="http://schemas.microsoft.com/office/drawing/2014/main" xmlns="" val="661607276"/>
                    </a:ext>
                  </a:extLst>
                </a:gridCol>
                <a:gridCol w="1948543">
                  <a:extLst>
                    <a:ext uri="{9D8B030D-6E8A-4147-A177-3AD203B41FA5}">
                      <a16:colId xmlns:a16="http://schemas.microsoft.com/office/drawing/2014/main" xmlns="" val="3688907719"/>
                    </a:ext>
                  </a:extLst>
                </a:gridCol>
                <a:gridCol w="1948543">
                  <a:extLst>
                    <a:ext uri="{9D8B030D-6E8A-4147-A177-3AD203B41FA5}">
                      <a16:colId xmlns:a16="http://schemas.microsoft.com/office/drawing/2014/main" xmlns="" val="3111713558"/>
                    </a:ext>
                  </a:extLst>
                </a:gridCol>
                <a:gridCol w="1948543">
                  <a:extLst>
                    <a:ext uri="{9D8B030D-6E8A-4147-A177-3AD203B41FA5}">
                      <a16:colId xmlns:a16="http://schemas.microsoft.com/office/drawing/2014/main" xmlns="" val="582006468"/>
                    </a:ext>
                  </a:extLst>
                </a:gridCol>
                <a:gridCol w="1948543">
                  <a:extLst>
                    <a:ext uri="{9D8B030D-6E8A-4147-A177-3AD203B41FA5}">
                      <a16:colId xmlns:a16="http://schemas.microsoft.com/office/drawing/2014/main" xmlns="" val="2435101597"/>
                    </a:ext>
                  </a:extLst>
                </a:gridCol>
                <a:gridCol w="1948543">
                  <a:extLst>
                    <a:ext uri="{9D8B030D-6E8A-4147-A177-3AD203B41FA5}">
                      <a16:colId xmlns:a16="http://schemas.microsoft.com/office/drawing/2014/main" xmlns="" val="3202959584"/>
                    </a:ext>
                  </a:extLst>
                </a:gridCol>
              </a:tblGrid>
              <a:tr h="1219200">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39560261"/>
                  </a:ext>
                </a:extLst>
              </a:tr>
            </a:tbl>
          </a:graphicData>
        </a:graphic>
      </p:graphicFrame>
      <p:sp>
        <p:nvSpPr>
          <p:cNvPr id="93" name="TextBox 92">
            <a:extLst>
              <a:ext uri="{FF2B5EF4-FFF2-40B4-BE49-F238E27FC236}">
                <a16:creationId xmlns:a16="http://schemas.microsoft.com/office/drawing/2014/main" xmlns="" id="{B9D30942-46D8-833F-A1BB-4C6674F7EF35}"/>
              </a:ext>
            </a:extLst>
          </p:cNvPr>
          <p:cNvSpPr txBox="1"/>
          <p:nvPr/>
        </p:nvSpPr>
        <p:spPr>
          <a:xfrm>
            <a:off x="2057400" y="1409700"/>
            <a:ext cx="1676400" cy="1015663"/>
          </a:xfrm>
          <a:prstGeom prst="rect">
            <a:avLst/>
          </a:prstGeom>
          <a:noFill/>
        </p:spPr>
        <p:txBody>
          <a:bodyPr wrap="square" rtlCol="0">
            <a:spAutoFit/>
          </a:bodyPr>
          <a:lstStyle/>
          <a:p>
            <a:pPr algn="ctr"/>
            <a:r>
              <a:rPr lang="en-US" sz="6000" b="1" dirty="0" err="1">
                <a:solidFill>
                  <a:srgbClr val="FF0000"/>
                </a:solidFill>
              </a:rPr>
              <a:t>làm</a:t>
            </a:r>
            <a:endParaRPr lang="en-US" sz="6000" b="1" dirty="0">
              <a:solidFill>
                <a:srgbClr val="FF0000"/>
              </a:solidFill>
            </a:endParaRPr>
          </a:p>
        </p:txBody>
      </p:sp>
      <p:sp>
        <p:nvSpPr>
          <p:cNvPr id="94" name="TextBox 93">
            <a:extLst>
              <a:ext uri="{FF2B5EF4-FFF2-40B4-BE49-F238E27FC236}">
                <a16:creationId xmlns:a16="http://schemas.microsoft.com/office/drawing/2014/main" xmlns="" id="{51597B76-BB50-4F96-74E6-B323C61A8243}"/>
              </a:ext>
            </a:extLst>
          </p:cNvPr>
          <p:cNvSpPr txBox="1"/>
          <p:nvPr/>
        </p:nvSpPr>
        <p:spPr>
          <a:xfrm>
            <a:off x="4038600" y="1409700"/>
            <a:ext cx="1676400" cy="1015663"/>
          </a:xfrm>
          <a:prstGeom prst="rect">
            <a:avLst/>
          </a:prstGeom>
          <a:noFill/>
        </p:spPr>
        <p:txBody>
          <a:bodyPr wrap="square" rtlCol="0">
            <a:spAutoFit/>
          </a:bodyPr>
          <a:lstStyle/>
          <a:p>
            <a:pPr algn="ctr"/>
            <a:r>
              <a:rPr lang="en-US" sz="6000" b="1" dirty="0" err="1">
                <a:solidFill>
                  <a:srgbClr val="FF0000"/>
                </a:solidFill>
              </a:rPr>
              <a:t>mất</a:t>
            </a:r>
            <a:endParaRPr lang="en-US" sz="6000" b="1" dirty="0">
              <a:solidFill>
                <a:srgbClr val="FF0000"/>
              </a:solidFill>
            </a:endParaRPr>
          </a:p>
        </p:txBody>
      </p:sp>
      <p:sp>
        <p:nvSpPr>
          <p:cNvPr id="95" name="TextBox 94">
            <a:extLst>
              <a:ext uri="{FF2B5EF4-FFF2-40B4-BE49-F238E27FC236}">
                <a16:creationId xmlns:a16="http://schemas.microsoft.com/office/drawing/2014/main" xmlns="" id="{AC383D46-6CA9-C875-9001-191F06EE88A3}"/>
              </a:ext>
            </a:extLst>
          </p:cNvPr>
          <p:cNvSpPr txBox="1"/>
          <p:nvPr/>
        </p:nvSpPr>
        <p:spPr>
          <a:xfrm>
            <a:off x="5943600" y="1409700"/>
            <a:ext cx="1676400" cy="1015663"/>
          </a:xfrm>
          <a:prstGeom prst="rect">
            <a:avLst/>
          </a:prstGeom>
          <a:noFill/>
        </p:spPr>
        <p:txBody>
          <a:bodyPr wrap="square" rtlCol="0">
            <a:spAutoFit/>
          </a:bodyPr>
          <a:lstStyle/>
          <a:p>
            <a:pPr algn="ctr"/>
            <a:r>
              <a:rPr lang="en-US" sz="6000" b="1" dirty="0" err="1">
                <a:solidFill>
                  <a:srgbClr val="FF0000"/>
                </a:solidFill>
              </a:rPr>
              <a:t>lớp</a:t>
            </a:r>
            <a:endParaRPr lang="en-US" sz="6000" b="1" dirty="0">
              <a:solidFill>
                <a:srgbClr val="FF0000"/>
              </a:solidFill>
            </a:endParaRPr>
          </a:p>
        </p:txBody>
      </p:sp>
      <p:sp>
        <p:nvSpPr>
          <p:cNvPr id="96" name="TextBox 95">
            <a:extLst>
              <a:ext uri="{FF2B5EF4-FFF2-40B4-BE49-F238E27FC236}">
                <a16:creationId xmlns:a16="http://schemas.microsoft.com/office/drawing/2014/main" xmlns="" id="{EB610A92-6DA7-99B3-F4C1-FA92F90AFBD0}"/>
              </a:ext>
            </a:extLst>
          </p:cNvPr>
          <p:cNvSpPr txBox="1"/>
          <p:nvPr/>
        </p:nvSpPr>
        <p:spPr>
          <a:xfrm>
            <a:off x="7924800" y="1409700"/>
            <a:ext cx="1676400" cy="1015663"/>
          </a:xfrm>
          <a:prstGeom prst="rect">
            <a:avLst/>
          </a:prstGeom>
          <a:noFill/>
        </p:spPr>
        <p:txBody>
          <a:bodyPr wrap="square" rtlCol="0">
            <a:spAutoFit/>
          </a:bodyPr>
          <a:lstStyle/>
          <a:p>
            <a:pPr algn="ctr"/>
            <a:r>
              <a:rPr lang="en-US" sz="6000" b="1" dirty="0" err="1">
                <a:solidFill>
                  <a:srgbClr val="FF0000"/>
                </a:solidFill>
              </a:rPr>
              <a:t>đất</a:t>
            </a:r>
            <a:endParaRPr lang="en-US" sz="6000" b="1" dirty="0">
              <a:solidFill>
                <a:srgbClr val="FF0000"/>
              </a:solidFill>
            </a:endParaRPr>
          </a:p>
        </p:txBody>
      </p:sp>
      <p:sp>
        <p:nvSpPr>
          <p:cNvPr id="97" name="TextBox 96">
            <a:extLst>
              <a:ext uri="{FF2B5EF4-FFF2-40B4-BE49-F238E27FC236}">
                <a16:creationId xmlns:a16="http://schemas.microsoft.com/office/drawing/2014/main" xmlns="" id="{15096020-9925-CFED-C020-CFD200E1D31A}"/>
              </a:ext>
            </a:extLst>
          </p:cNvPr>
          <p:cNvSpPr txBox="1"/>
          <p:nvPr/>
        </p:nvSpPr>
        <p:spPr>
          <a:xfrm>
            <a:off x="9677400" y="1409700"/>
            <a:ext cx="1828800" cy="1015663"/>
          </a:xfrm>
          <a:prstGeom prst="rect">
            <a:avLst/>
          </a:prstGeom>
          <a:noFill/>
        </p:spPr>
        <p:txBody>
          <a:bodyPr wrap="square" rtlCol="0">
            <a:spAutoFit/>
          </a:bodyPr>
          <a:lstStyle/>
          <a:p>
            <a:pPr algn="ctr"/>
            <a:r>
              <a:rPr lang="en-US" sz="6000" b="1" dirty="0" err="1">
                <a:solidFill>
                  <a:srgbClr val="FF0000"/>
                </a:solidFill>
              </a:rPr>
              <a:t>trên</a:t>
            </a:r>
            <a:endParaRPr lang="en-US" sz="6000" b="1" dirty="0">
              <a:solidFill>
                <a:srgbClr val="FF0000"/>
              </a:solidFill>
            </a:endParaRPr>
          </a:p>
        </p:txBody>
      </p:sp>
      <p:sp>
        <p:nvSpPr>
          <p:cNvPr id="98" name="TextBox 97">
            <a:extLst>
              <a:ext uri="{FF2B5EF4-FFF2-40B4-BE49-F238E27FC236}">
                <a16:creationId xmlns:a16="http://schemas.microsoft.com/office/drawing/2014/main" xmlns="" id="{F8293EB3-3519-1900-78BE-B0ED6ADA1DD4}"/>
              </a:ext>
            </a:extLst>
          </p:cNvPr>
          <p:cNvSpPr txBox="1"/>
          <p:nvPr/>
        </p:nvSpPr>
        <p:spPr>
          <a:xfrm>
            <a:off x="11658600" y="1409700"/>
            <a:ext cx="1828800" cy="1015663"/>
          </a:xfrm>
          <a:prstGeom prst="rect">
            <a:avLst/>
          </a:prstGeom>
          <a:noFill/>
        </p:spPr>
        <p:txBody>
          <a:bodyPr wrap="square" rtlCol="0">
            <a:spAutoFit/>
          </a:bodyPr>
          <a:lstStyle/>
          <a:p>
            <a:pPr algn="ctr"/>
            <a:r>
              <a:rPr lang="en-US" sz="6000" b="1" dirty="0" err="1">
                <a:solidFill>
                  <a:srgbClr val="FF0000"/>
                </a:solidFill>
              </a:rPr>
              <a:t>bề</a:t>
            </a:r>
            <a:endParaRPr lang="en-US" sz="6000" b="1" dirty="0">
              <a:solidFill>
                <a:srgbClr val="FF0000"/>
              </a:solidFill>
            </a:endParaRPr>
          </a:p>
        </p:txBody>
      </p:sp>
      <p:sp>
        <p:nvSpPr>
          <p:cNvPr id="99" name="TextBox 98">
            <a:extLst>
              <a:ext uri="{FF2B5EF4-FFF2-40B4-BE49-F238E27FC236}">
                <a16:creationId xmlns:a16="http://schemas.microsoft.com/office/drawing/2014/main" xmlns="" id="{6C56F007-477B-2236-55C9-D20C9436A953}"/>
              </a:ext>
            </a:extLst>
          </p:cNvPr>
          <p:cNvSpPr txBox="1"/>
          <p:nvPr/>
        </p:nvSpPr>
        <p:spPr>
          <a:xfrm>
            <a:off x="13716000" y="1409700"/>
            <a:ext cx="1828800" cy="1015663"/>
          </a:xfrm>
          <a:prstGeom prst="rect">
            <a:avLst/>
          </a:prstGeom>
          <a:noFill/>
        </p:spPr>
        <p:txBody>
          <a:bodyPr wrap="square" rtlCol="0">
            <a:spAutoFit/>
          </a:bodyPr>
          <a:lstStyle/>
          <a:p>
            <a:pPr algn="ctr"/>
            <a:r>
              <a:rPr lang="en-US" sz="6000" b="1" dirty="0" err="1">
                <a:solidFill>
                  <a:srgbClr val="FF0000"/>
                </a:solidFill>
              </a:rPr>
              <a:t>mặt</a:t>
            </a:r>
            <a:endParaRPr lang="en-US" sz="6000" b="1" dirty="0">
              <a:solidFill>
                <a:srgbClr val="FF0000"/>
              </a:solidFill>
            </a:endParaRPr>
          </a:p>
        </p:txBody>
      </p:sp>
      <p:graphicFrame>
        <p:nvGraphicFramePr>
          <p:cNvPr id="100" name="Table 99">
            <a:extLst>
              <a:ext uri="{FF2B5EF4-FFF2-40B4-BE49-F238E27FC236}">
                <a16:creationId xmlns:a16="http://schemas.microsoft.com/office/drawing/2014/main" xmlns="" id="{4C3C260E-BB12-1C13-5419-29FEE8D3D2EA}"/>
              </a:ext>
            </a:extLst>
          </p:cNvPr>
          <p:cNvGraphicFramePr>
            <a:graphicFrameLocks noGrp="1"/>
          </p:cNvGraphicFramePr>
          <p:nvPr>
            <p:extLst>
              <p:ext uri="{D42A27DB-BD31-4B8C-83A1-F6EECF244321}">
                <p14:modId xmlns:p14="http://schemas.microsoft.com/office/powerpoint/2010/main" val="2912518418"/>
              </p:ext>
            </p:extLst>
          </p:nvPr>
        </p:nvGraphicFramePr>
        <p:xfrm>
          <a:off x="1905000" y="3238500"/>
          <a:ext cx="11691258"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xmlns="" val="3655683633"/>
                    </a:ext>
                  </a:extLst>
                </a:gridCol>
                <a:gridCol w="1948543">
                  <a:extLst>
                    <a:ext uri="{9D8B030D-6E8A-4147-A177-3AD203B41FA5}">
                      <a16:colId xmlns:a16="http://schemas.microsoft.com/office/drawing/2014/main" xmlns="" val="661607276"/>
                    </a:ext>
                  </a:extLst>
                </a:gridCol>
                <a:gridCol w="1948543">
                  <a:extLst>
                    <a:ext uri="{9D8B030D-6E8A-4147-A177-3AD203B41FA5}">
                      <a16:colId xmlns:a16="http://schemas.microsoft.com/office/drawing/2014/main" xmlns="" val="3688907719"/>
                    </a:ext>
                  </a:extLst>
                </a:gridCol>
                <a:gridCol w="1948543">
                  <a:extLst>
                    <a:ext uri="{9D8B030D-6E8A-4147-A177-3AD203B41FA5}">
                      <a16:colId xmlns:a16="http://schemas.microsoft.com/office/drawing/2014/main" xmlns="" val="3111713558"/>
                    </a:ext>
                  </a:extLst>
                </a:gridCol>
                <a:gridCol w="1948543">
                  <a:extLst>
                    <a:ext uri="{9D8B030D-6E8A-4147-A177-3AD203B41FA5}">
                      <a16:colId xmlns:a16="http://schemas.microsoft.com/office/drawing/2014/main" xmlns="" val="582006468"/>
                    </a:ext>
                  </a:extLst>
                </a:gridCol>
                <a:gridCol w="1948543">
                  <a:extLst>
                    <a:ext uri="{9D8B030D-6E8A-4147-A177-3AD203B41FA5}">
                      <a16:colId xmlns:a16="http://schemas.microsoft.com/office/drawing/2014/main" xmlns="" val="2435101597"/>
                    </a:ext>
                  </a:extLst>
                </a:gridCol>
              </a:tblGrid>
              <a:tr h="1219200">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39560261"/>
                  </a:ext>
                </a:extLst>
              </a:tr>
            </a:tbl>
          </a:graphicData>
        </a:graphic>
      </p:graphicFrame>
      <p:sp>
        <p:nvSpPr>
          <p:cNvPr id="101" name="TextBox 100">
            <a:extLst>
              <a:ext uri="{FF2B5EF4-FFF2-40B4-BE49-F238E27FC236}">
                <a16:creationId xmlns:a16="http://schemas.microsoft.com/office/drawing/2014/main" xmlns="" id="{18801E52-26D7-CFBC-B928-02CB5D1142FB}"/>
              </a:ext>
            </a:extLst>
          </p:cNvPr>
          <p:cNvSpPr txBox="1"/>
          <p:nvPr/>
        </p:nvSpPr>
        <p:spPr>
          <a:xfrm>
            <a:off x="1981200" y="3467100"/>
            <a:ext cx="1676400" cy="1015663"/>
          </a:xfrm>
          <a:prstGeom prst="rect">
            <a:avLst/>
          </a:prstGeom>
          <a:noFill/>
        </p:spPr>
        <p:txBody>
          <a:bodyPr wrap="square" rtlCol="0">
            <a:spAutoFit/>
          </a:bodyPr>
          <a:lstStyle/>
          <a:p>
            <a:pPr algn="ctr"/>
            <a:r>
              <a:rPr lang="en-US" sz="6000" b="1" dirty="0" err="1">
                <a:solidFill>
                  <a:srgbClr val="FF0000"/>
                </a:solidFill>
              </a:rPr>
              <a:t>phá</a:t>
            </a:r>
            <a:endParaRPr lang="en-US" sz="6000" b="1" dirty="0">
              <a:solidFill>
                <a:srgbClr val="FF0000"/>
              </a:solidFill>
            </a:endParaRPr>
          </a:p>
        </p:txBody>
      </p:sp>
      <p:sp>
        <p:nvSpPr>
          <p:cNvPr id="102" name="TextBox 101">
            <a:extLst>
              <a:ext uri="{FF2B5EF4-FFF2-40B4-BE49-F238E27FC236}">
                <a16:creationId xmlns:a16="http://schemas.microsoft.com/office/drawing/2014/main" xmlns="" id="{69544EA6-40C1-3712-9F54-AB45184F3564}"/>
              </a:ext>
            </a:extLst>
          </p:cNvPr>
          <p:cNvSpPr txBox="1"/>
          <p:nvPr/>
        </p:nvSpPr>
        <p:spPr>
          <a:xfrm>
            <a:off x="3962400" y="3467100"/>
            <a:ext cx="1676400" cy="1015663"/>
          </a:xfrm>
          <a:prstGeom prst="rect">
            <a:avLst/>
          </a:prstGeom>
          <a:noFill/>
        </p:spPr>
        <p:txBody>
          <a:bodyPr wrap="square" rtlCol="0">
            <a:spAutoFit/>
          </a:bodyPr>
          <a:lstStyle/>
          <a:p>
            <a:pPr algn="ctr"/>
            <a:r>
              <a:rPr lang="en-US" sz="6000" b="1" dirty="0" err="1">
                <a:solidFill>
                  <a:srgbClr val="FF0000"/>
                </a:solidFill>
              </a:rPr>
              <a:t>huỷ</a:t>
            </a:r>
            <a:endParaRPr lang="en-US" sz="6000" b="1" dirty="0">
              <a:solidFill>
                <a:srgbClr val="FF0000"/>
              </a:solidFill>
            </a:endParaRPr>
          </a:p>
        </p:txBody>
      </p:sp>
      <p:sp>
        <p:nvSpPr>
          <p:cNvPr id="103" name="TextBox 102">
            <a:extLst>
              <a:ext uri="{FF2B5EF4-FFF2-40B4-BE49-F238E27FC236}">
                <a16:creationId xmlns:a16="http://schemas.microsoft.com/office/drawing/2014/main" xmlns="" id="{0C4DC60F-0A6B-92E8-C3F1-06DCA2AC4D60}"/>
              </a:ext>
            </a:extLst>
          </p:cNvPr>
          <p:cNvSpPr txBox="1"/>
          <p:nvPr/>
        </p:nvSpPr>
        <p:spPr>
          <a:xfrm>
            <a:off x="5867400" y="3467100"/>
            <a:ext cx="1676400" cy="1015663"/>
          </a:xfrm>
          <a:prstGeom prst="rect">
            <a:avLst/>
          </a:prstGeom>
          <a:noFill/>
        </p:spPr>
        <p:txBody>
          <a:bodyPr wrap="square" rtlCol="0">
            <a:spAutoFit/>
          </a:bodyPr>
          <a:lstStyle/>
          <a:p>
            <a:pPr algn="ctr"/>
            <a:r>
              <a:rPr lang="en-US" sz="6000" b="1" dirty="0" err="1">
                <a:solidFill>
                  <a:srgbClr val="FF0000"/>
                </a:solidFill>
              </a:rPr>
              <a:t>tầng</a:t>
            </a:r>
            <a:endParaRPr lang="en-US" sz="6000" b="1" dirty="0">
              <a:solidFill>
                <a:srgbClr val="FF0000"/>
              </a:solidFill>
            </a:endParaRPr>
          </a:p>
        </p:txBody>
      </p:sp>
      <p:sp>
        <p:nvSpPr>
          <p:cNvPr id="104" name="TextBox 103">
            <a:extLst>
              <a:ext uri="{FF2B5EF4-FFF2-40B4-BE49-F238E27FC236}">
                <a16:creationId xmlns:a16="http://schemas.microsoft.com/office/drawing/2014/main" xmlns="" id="{303BA824-E175-6B1F-CE60-B115AF28136E}"/>
              </a:ext>
            </a:extLst>
          </p:cNvPr>
          <p:cNvSpPr txBox="1"/>
          <p:nvPr/>
        </p:nvSpPr>
        <p:spPr>
          <a:xfrm>
            <a:off x="7848600" y="3467100"/>
            <a:ext cx="1828800" cy="1015663"/>
          </a:xfrm>
          <a:prstGeom prst="rect">
            <a:avLst/>
          </a:prstGeom>
          <a:noFill/>
        </p:spPr>
        <p:txBody>
          <a:bodyPr wrap="square" rtlCol="0">
            <a:spAutoFit/>
          </a:bodyPr>
          <a:lstStyle/>
          <a:p>
            <a:pPr algn="ctr"/>
            <a:r>
              <a:rPr lang="en-US" sz="6000" b="1" dirty="0" err="1">
                <a:solidFill>
                  <a:srgbClr val="FF0000"/>
                </a:solidFill>
              </a:rPr>
              <a:t>đất</a:t>
            </a:r>
            <a:endParaRPr lang="en-US" sz="6000" b="1" dirty="0">
              <a:solidFill>
                <a:srgbClr val="FF0000"/>
              </a:solidFill>
            </a:endParaRPr>
          </a:p>
        </p:txBody>
      </p:sp>
      <p:sp>
        <p:nvSpPr>
          <p:cNvPr id="105" name="TextBox 104">
            <a:extLst>
              <a:ext uri="{FF2B5EF4-FFF2-40B4-BE49-F238E27FC236}">
                <a16:creationId xmlns:a16="http://schemas.microsoft.com/office/drawing/2014/main" xmlns="" id="{54AB69EA-BF3C-99B0-3EF5-2E3ECD7ED5BD}"/>
              </a:ext>
            </a:extLst>
          </p:cNvPr>
          <p:cNvSpPr txBox="1"/>
          <p:nvPr/>
        </p:nvSpPr>
        <p:spPr>
          <a:xfrm>
            <a:off x="9753600" y="3467100"/>
            <a:ext cx="1828800" cy="1015663"/>
          </a:xfrm>
          <a:prstGeom prst="rect">
            <a:avLst/>
          </a:prstGeom>
          <a:noFill/>
        </p:spPr>
        <p:txBody>
          <a:bodyPr wrap="square" rtlCol="0">
            <a:spAutoFit/>
          </a:bodyPr>
          <a:lstStyle/>
          <a:p>
            <a:pPr algn="ctr"/>
            <a:r>
              <a:rPr lang="en-US" sz="6000" b="1" dirty="0" err="1">
                <a:solidFill>
                  <a:srgbClr val="FF0000"/>
                </a:solidFill>
              </a:rPr>
              <a:t>bên</a:t>
            </a:r>
            <a:endParaRPr lang="en-US" sz="6000" b="1" dirty="0">
              <a:solidFill>
                <a:srgbClr val="FF0000"/>
              </a:solidFill>
            </a:endParaRPr>
          </a:p>
        </p:txBody>
      </p:sp>
      <p:sp>
        <p:nvSpPr>
          <p:cNvPr id="106" name="TextBox 105">
            <a:extLst>
              <a:ext uri="{FF2B5EF4-FFF2-40B4-BE49-F238E27FC236}">
                <a16:creationId xmlns:a16="http://schemas.microsoft.com/office/drawing/2014/main" xmlns="" id="{67DAF3BF-582D-4DBF-EE4E-0F4350110171}"/>
              </a:ext>
            </a:extLst>
          </p:cNvPr>
          <p:cNvSpPr txBox="1"/>
          <p:nvPr/>
        </p:nvSpPr>
        <p:spPr>
          <a:xfrm>
            <a:off x="11582400" y="3467100"/>
            <a:ext cx="1828800" cy="1015663"/>
          </a:xfrm>
          <a:prstGeom prst="rect">
            <a:avLst/>
          </a:prstGeom>
          <a:noFill/>
        </p:spPr>
        <p:txBody>
          <a:bodyPr wrap="square" rtlCol="0">
            <a:spAutoFit/>
          </a:bodyPr>
          <a:lstStyle/>
          <a:p>
            <a:pPr algn="ctr"/>
            <a:r>
              <a:rPr lang="en-US" sz="6000" b="1" dirty="0" err="1">
                <a:solidFill>
                  <a:srgbClr val="FF0000"/>
                </a:solidFill>
              </a:rPr>
              <a:t>dưới</a:t>
            </a:r>
            <a:endParaRPr lang="en-US" sz="6000" b="1" dirty="0">
              <a:solidFill>
                <a:srgbClr val="FF0000"/>
              </a:solidFill>
            </a:endParaRPr>
          </a:p>
        </p:txBody>
      </p:sp>
      <p:graphicFrame>
        <p:nvGraphicFramePr>
          <p:cNvPr id="107" name="Table 106">
            <a:extLst>
              <a:ext uri="{FF2B5EF4-FFF2-40B4-BE49-F238E27FC236}">
                <a16:creationId xmlns:a16="http://schemas.microsoft.com/office/drawing/2014/main" xmlns="" id="{5FFB51ED-5A15-E6F8-5767-D94B322D1A8E}"/>
              </a:ext>
            </a:extLst>
          </p:cNvPr>
          <p:cNvGraphicFramePr>
            <a:graphicFrameLocks noGrp="1"/>
          </p:cNvGraphicFramePr>
          <p:nvPr>
            <p:extLst>
              <p:ext uri="{D42A27DB-BD31-4B8C-83A1-F6EECF244321}">
                <p14:modId xmlns:p14="http://schemas.microsoft.com/office/powerpoint/2010/main" val="1942483509"/>
              </p:ext>
            </p:extLst>
          </p:nvPr>
        </p:nvGraphicFramePr>
        <p:xfrm>
          <a:off x="1905000" y="5143500"/>
          <a:ext cx="11691258"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xmlns="" val="3655683633"/>
                    </a:ext>
                  </a:extLst>
                </a:gridCol>
                <a:gridCol w="1948543">
                  <a:extLst>
                    <a:ext uri="{9D8B030D-6E8A-4147-A177-3AD203B41FA5}">
                      <a16:colId xmlns:a16="http://schemas.microsoft.com/office/drawing/2014/main" xmlns="" val="661607276"/>
                    </a:ext>
                  </a:extLst>
                </a:gridCol>
                <a:gridCol w="1948543">
                  <a:extLst>
                    <a:ext uri="{9D8B030D-6E8A-4147-A177-3AD203B41FA5}">
                      <a16:colId xmlns:a16="http://schemas.microsoft.com/office/drawing/2014/main" xmlns="" val="3688907719"/>
                    </a:ext>
                  </a:extLst>
                </a:gridCol>
                <a:gridCol w="1948543">
                  <a:extLst>
                    <a:ext uri="{9D8B030D-6E8A-4147-A177-3AD203B41FA5}">
                      <a16:colId xmlns:a16="http://schemas.microsoft.com/office/drawing/2014/main" xmlns="" val="3111713558"/>
                    </a:ext>
                  </a:extLst>
                </a:gridCol>
                <a:gridCol w="1948543">
                  <a:extLst>
                    <a:ext uri="{9D8B030D-6E8A-4147-A177-3AD203B41FA5}">
                      <a16:colId xmlns:a16="http://schemas.microsoft.com/office/drawing/2014/main" xmlns="" val="582006468"/>
                    </a:ext>
                  </a:extLst>
                </a:gridCol>
                <a:gridCol w="1948543">
                  <a:extLst>
                    <a:ext uri="{9D8B030D-6E8A-4147-A177-3AD203B41FA5}">
                      <a16:colId xmlns:a16="http://schemas.microsoft.com/office/drawing/2014/main" xmlns="" val="2435101597"/>
                    </a:ext>
                  </a:extLst>
                </a:gridCol>
              </a:tblGrid>
              <a:tr h="1219200">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39560261"/>
                  </a:ext>
                </a:extLst>
              </a:tr>
            </a:tbl>
          </a:graphicData>
        </a:graphic>
      </p:graphicFrame>
      <p:sp>
        <p:nvSpPr>
          <p:cNvPr id="108" name="TextBox 107">
            <a:extLst>
              <a:ext uri="{FF2B5EF4-FFF2-40B4-BE49-F238E27FC236}">
                <a16:creationId xmlns:a16="http://schemas.microsoft.com/office/drawing/2014/main" xmlns="" id="{8DFDC8F7-939D-130A-B7B5-84E7199A0A6E}"/>
              </a:ext>
            </a:extLst>
          </p:cNvPr>
          <p:cNvSpPr txBox="1"/>
          <p:nvPr/>
        </p:nvSpPr>
        <p:spPr>
          <a:xfrm>
            <a:off x="1828800" y="5372100"/>
            <a:ext cx="1981200" cy="1015663"/>
          </a:xfrm>
          <a:prstGeom prst="rect">
            <a:avLst/>
          </a:prstGeom>
          <a:noFill/>
        </p:spPr>
        <p:txBody>
          <a:bodyPr wrap="square" rtlCol="0">
            <a:spAutoFit/>
          </a:bodyPr>
          <a:lstStyle/>
          <a:p>
            <a:pPr algn="ctr"/>
            <a:r>
              <a:rPr lang="en-US" sz="6000" b="1" dirty="0" err="1">
                <a:solidFill>
                  <a:srgbClr val="FF0000"/>
                </a:solidFill>
              </a:rPr>
              <a:t>nước</a:t>
            </a:r>
            <a:endParaRPr lang="en-US" sz="6000" b="1" dirty="0">
              <a:solidFill>
                <a:srgbClr val="FF0000"/>
              </a:solidFill>
            </a:endParaRPr>
          </a:p>
        </p:txBody>
      </p:sp>
      <p:sp>
        <p:nvSpPr>
          <p:cNvPr id="109" name="TextBox 108">
            <a:extLst>
              <a:ext uri="{FF2B5EF4-FFF2-40B4-BE49-F238E27FC236}">
                <a16:creationId xmlns:a16="http://schemas.microsoft.com/office/drawing/2014/main" xmlns="" id="{3E0E7DA6-3EF6-DA34-5DCA-204830B2249B}"/>
              </a:ext>
            </a:extLst>
          </p:cNvPr>
          <p:cNvSpPr txBox="1"/>
          <p:nvPr/>
        </p:nvSpPr>
        <p:spPr>
          <a:xfrm>
            <a:off x="3962400" y="5372100"/>
            <a:ext cx="1828800" cy="1015663"/>
          </a:xfrm>
          <a:prstGeom prst="rect">
            <a:avLst/>
          </a:prstGeom>
          <a:noFill/>
        </p:spPr>
        <p:txBody>
          <a:bodyPr wrap="square" rtlCol="0">
            <a:spAutoFit/>
          </a:bodyPr>
          <a:lstStyle/>
          <a:p>
            <a:pPr algn="ctr"/>
            <a:r>
              <a:rPr lang="en-US" sz="6000" b="1" dirty="0" err="1">
                <a:solidFill>
                  <a:srgbClr val="FF0000"/>
                </a:solidFill>
              </a:rPr>
              <a:t>chảy</a:t>
            </a:r>
            <a:endParaRPr lang="en-US" sz="6000" b="1" dirty="0">
              <a:solidFill>
                <a:srgbClr val="FF0000"/>
              </a:solidFill>
            </a:endParaRPr>
          </a:p>
        </p:txBody>
      </p:sp>
      <p:sp>
        <p:nvSpPr>
          <p:cNvPr id="110" name="TextBox 109">
            <a:extLst>
              <a:ext uri="{FF2B5EF4-FFF2-40B4-BE49-F238E27FC236}">
                <a16:creationId xmlns:a16="http://schemas.microsoft.com/office/drawing/2014/main" xmlns="" id="{D82C8583-CF50-5320-85A2-F80FF0DAC256}"/>
              </a:ext>
            </a:extLst>
          </p:cNvPr>
          <p:cNvSpPr txBox="1"/>
          <p:nvPr/>
        </p:nvSpPr>
        <p:spPr>
          <a:xfrm>
            <a:off x="5867400" y="5372100"/>
            <a:ext cx="1676400" cy="1015663"/>
          </a:xfrm>
          <a:prstGeom prst="rect">
            <a:avLst/>
          </a:prstGeom>
          <a:noFill/>
        </p:spPr>
        <p:txBody>
          <a:bodyPr wrap="square" rtlCol="0">
            <a:spAutoFit/>
          </a:bodyPr>
          <a:lstStyle/>
          <a:p>
            <a:pPr algn="ctr"/>
            <a:r>
              <a:rPr lang="en-US" sz="6000" b="1" dirty="0">
                <a:solidFill>
                  <a:srgbClr val="FF0000"/>
                </a:solidFill>
              </a:rPr>
              <a:t>ở</a:t>
            </a:r>
          </a:p>
        </p:txBody>
      </p:sp>
      <p:sp>
        <p:nvSpPr>
          <p:cNvPr id="111" name="TextBox 110">
            <a:extLst>
              <a:ext uri="{FF2B5EF4-FFF2-40B4-BE49-F238E27FC236}">
                <a16:creationId xmlns:a16="http://schemas.microsoft.com/office/drawing/2014/main" xmlns="" id="{FDC13829-2007-0DA4-48B4-31F359AB9980}"/>
              </a:ext>
            </a:extLst>
          </p:cNvPr>
          <p:cNvSpPr txBox="1"/>
          <p:nvPr/>
        </p:nvSpPr>
        <p:spPr>
          <a:xfrm>
            <a:off x="7772400" y="5372100"/>
            <a:ext cx="1981200" cy="1015663"/>
          </a:xfrm>
          <a:prstGeom prst="rect">
            <a:avLst/>
          </a:prstGeom>
          <a:noFill/>
        </p:spPr>
        <p:txBody>
          <a:bodyPr wrap="square" rtlCol="0">
            <a:spAutoFit/>
          </a:bodyPr>
          <a:lstStyle/>
          <a:p>
            <a:pPr algn="ctr"/>
            <a:r>
              <a:rPr lang="en-US" sz="6000" b="1" dirty="0" err="1">
                <a:solidFill>
                  <a:srgbClr val="FF0000"/>
                </a:solidFill>
              </a:rPr>
              <a:t>vùng</a:t>
            </a:r>
            <a:endParaRPr lang="en-US" sz="6000" b="1" dirty="0">
              <a:solidFill>
                <a:srgbClr val="FF0000"/>
              </a:solidFill>
            </a:endParaRPr>
          </a:p>
        </p:txBody>
      </p:sp>
      <p:sp>
        <p:nvSpPr>
          <p:cNvPr id="112" name="TextBox 111">
            <a:extLst>
              <a:ext uri="{FF2B5EF4-FFF2-40B4-BE49-F238E27FC236}">
                <a16:creationId xmlns:a16="http://schemas.microsoft.com/office/drawing/2014/main" xmlns="" id="{66492F43-4887-A08E-90E7-DCA69B1AE7E6}"/>
              </a:ext>
            </a:extLst>
          </p:cNvPr>
          <p:cNvSpPr txBox="1"/>
          <p:nvPr/>
        </p:nvSpPr>
        <p:spPr>
          <a:xfrm>
            <a:off x="9753600" y="5372100"/>
            <a:ext cx="1828800" cy="1015663"/>
          </a:xfrm>
          <a:prstGeom prst="rect">
            <a:avLst/>
          </a:prstGeom>
          <a:noFill/>
        </p:spPr>
        <p:txBody>
          <a:bodyPr wrap="square" rtlCol="0">
            <a:spAutoFit/>
          </a:bodyPr>
          <a:lstStyle/>
          <a:p>
            <a:pPr algn="ctr"/>
            <a:r>
              <a:rPr lang="en-US" sz="6000" b="1" dirty="0" err="1">
                <a:solidFill>
                  <a:srgbClr val="FF0000"/>
                </a:solidFill>
              </a:rPr>
              <a:t>đất</a:t>
            </a:r>
            <a:endParaRPr lang="en-US" sz="6000" b="1" dirty="0">
              <a:solidFill>
                <a:srgbClr val="FF0000"/>
              </a:solidFill>
            </a:endParaRPr>
          </a:p>
        </p:txBody>
      </p:sp>
      <p:sp>
        <p:nvSpPr>
          <p:cNvPr id="113" name="TextBox 112">
            <a:extLst>
              <a:ext uri="{FF2B5EF4-FFF2-40B4-BE49-F238E27FC236}">
                <a16:creationId xmlns:a16="http://schemas.microsoft.com/office/drawing/2014/main" xmlns="" id="{7B3CE781-4F3E-F6A3-3810-7F4C3088730B}"/>
              </a:ext>
            </a:extLst>
          </p:cNvPr>
          <p:cNvSpPr txBox="1"/>
          <p:nvPr/>
        </p:nvSpPr>
        <p:spPr>
          <a:xfrm>
            <a:off x="11582400" y="5372100"/>
            <a:ext cx="1828800" cy="1015663"/>
          </a:xfrm>
          <a:prstGeom prst="rect">
            <a:avLst/>
          </a:prstGeom>
          <a:noFill/>
        </p:spPr>
        <p:txBody>
          <a:bodyPr wrap="square" rtlCol="0">
            <a:spAutoFit/>
          </a:bodyPr>
          <a:lstStyle/>
          <a:p>
            <a:pPr algn="ctr"/>
            <a:r>
              <a:rPr lang="en-US" sz="6000" b="1" dirty="0" err="1">
                <a:solidFill>
                  <a:srgbClr val="FF0000"/>
                </a:solidFill>
              </a:rPr>
              <a:t>dốc</a:t>
            </a:r>
            <a:endParaRPr lang="en-US" sz="60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2"/>
                                        </p:tgtEl>
                                        <p:attrNameLst>
                                          <p:attrName>style.visibility</p:attrName>
                                        </p:attrNameLst>
                                      </p:cBhvr>
                                      <p:to>
                                        <p:strVal val="visible"/>
                                      </p:to>
                                    </p:set>
                                    <p:animEffect transition="in" filter="wipe(down)">
                                      <p:cBhvr>
                                        <p:cTn id="13" dur="500"/>
                                        <p:tgtEl>
                                          <p:spTgt spid="9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3"/>
                                        </p:tgtEl>
                                        <p:attrNameLst>
                                          <p:attrName>style.visibility</p:attrName>
                                        </p:attrNameLst>
                                      </p:cBhvr>
                                      <p:to>
                                        <p:strVal val="visible"/>
                                      </p:to>
                                    </p:set>
                                    <p:animEffect transition="in" filter="wipe(down)">
                                      <p:cBhvr>
                                        <p:cTn id="16" dur="500"/>
                                        <p:tgtEl>
                                          <p:spTgt spid="9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4"/>
                                        </p:tgtEl>
                                        <p:attrNameLst>
                                          <p:attrName>style.visibility</p:attrName>
                                        </p:attrNameLst>
                                      </p:cBhvr>
                                      <p:to>
                                        <p:strVal val="visible"/>
                                      </p:to>
                                    </p:set>
                                    <p:animEffect transition="in" filter="wipe(down)">
                                      <p:cBhvr>
                                        <p:cTn id="19" dur="500"/>
                                        <p:tgtEl>
                                          <p:spTgt spid="9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wipe(down)">
                                      <p:cBhvr>
                                        <p:cTn id="22" dur="500"/>
                                        <p:tgtEl>
                                          <p:spTgt spid="9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96"/>
                                        </p:tgtEl>
                                        <p:attrNameLst>
                                          <p:attrName>style.visibility</p:attrName>
                                        </p:attrNameLst>
                                      </p:cBhvr>
                                      <p:to>
                                        <p:strVal val="visible"/>
                                      </p:to>
                                    </p:set>
                                    <p:animEffect transition="in" filter="wipe(down)">
                                      <p:cBhvr>
                                        <p:cTn id="25" dur="500"/>
                                        <p:tgtEl>
                                          <p:spTgt spid="9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97"/>
                                        </p:tgtEl>
                                        <p:attrNameLst>
                                          <p:attrName>style.visibility</p:attrName>
                                        </p:attrNameLst>
                                      </p:cBhvr>
                                      <p:to>
                                        <p:strVal val="visible"/>
                                      </p:to>
                                    </p:set>
                                    <p:animEffect transition="in" filter="wipe(down)">
                                      <p:cBhvr>
                                        <p:cTn id="28" dur="500"/>
                                        <p:tgtEl>
                                          <p:spTgt spid="9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98"/>
                                        </p:tgtEl>
                                        <p:attrNameLst>
                                          <p:attrName>style.visibility</p:attrName>
                                        </p:attrNameLst>
                                      </p:cBhvr>
                                      <p:to>
                                        <p:strVal val="visible"/>
                                      </p:to>
                                    </p:set>
                                    <p:animEffect transition="in" filter="wipe(down)">
                                      <p:cBhvr>
                                        <p:cTn id="31" dur="500"/>
                                        <p:tgtEl>
                                          <p:spTgt spid="9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99"/>
                                        </p:tgtEl>
                                        <p:attrNameLst>
                                          <p:attrName>style.visibility</p:attrName>
                                        </p:attrNameLst>
                                      </p:cBhvr>
                                      <p:to>
                                        <p:strVal val="visible"/>
                                      </p:to>
                                    </p:set>
                                    <p:animEffect transition="in" filter="wipe(down)">
                                      <p:cBhvr>
                                        <p:cTn id="34" dur="500"/>
                                        <p:tgtEl>
                                          <p:spTgt spid="9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0"/>
                                        </p:tgtEl>
                                        <p:attrNameLst>
                                          <p:attrName>style.visibility</p:attrName>
                                        </p:attrNameLst>
                                      </p:cBhvr>
                                      <p:to>
                                        <p:strVal val="visible"/>
                                      </p:to>
                                    </p:set>
                                    <p:animEffect transition="in" filter="wipe(down)">
                                      <p:cBhvr>
                                        <p:cTn id="39" dur="500"/>
                                        <p:tgtEl>
                                          <p:spTgt spid="100"/>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01"/>
                                        </p:tgtEl>
                                        <p:attrNameLst>
                                          <p:attrName>style.visibility</p:attrName>
                                        </p:attrNameLst>
                                      </p:cBhvr>
                                      <p:to>
                                        <p:strVal val="visible"/>
                                      </p:to>
                                    </p:set>
                                    <p:animEffect transition="in" filter="wipe(down)">
                                      <p:cBhvr>
                                        <p:cTn id="42" dur="500"/>
                                        <p:tgtEl>
                                          <p:spTgt spid="101"/>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02"/>
                                        </p:tgtEl>
                                        <p:attrNameLst>
                                          <p:attrName>style.visibility</p:attrName>
                                        </p:attrNameLst>
                                      </p:cBhvr>
                                      <p:to>
                                        <p:strVal val="visible"/>
                                      </p:to>
                                    </p:set>
                                    <p:animEffect transition="in" filter="wipe(down)">
                                      <p:cBhvr>
                                        <p:cTn id="45" dur="500"/>
                                        <p:tgtEl>
                                          <p:spTgt spid="102"/>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03"/>
                                        </p:tgtEl>
                                        <p:attrNameLst>
                                          <p:attrName>style.visibility</p:attrName>
                                        </p:attrNameLst>
                                      </p:cBhvr>
                                      <p:to>
                                        <p:strVal val="visible"/>
                                      </p:to>
                                    </p:set>
                                    <p:animEffect transition="in" filter="wipe(down)">
                                      <p:cBhvr>
                                        <p:cTn id="48" dur="500"/>
                                        <p:tgtEl>
                                          <p:spTgt spid="103"/>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04"/>
                                        </p:tgtEl>
                                        <p:attrNameLst>
                                          <p:attrName>style.visibility</p:attrName>
                                        </p:attrNameLst>
                                      </p:cBhvr>
                                      <p:to>
                                        <p:strVal val="visible"/>
                                      </p:to>
                                    </p:set>
                                    <p:animEffect transition="in" filter="wipe(down)">
                                      <p:cBhvr>
                                        <p:cTn id="51" dur="500"/>
                                        <p:tgtEl>
                                          <p:spTgt spid="104"/>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05"/>
                                        </p:tgtEl>
                                        <p:attrNameLst>
                                          <p:attrName>style.visibility</p:attrName>
                                        </p:attrNameLst>
                                      </p:cBhvr>
                                      <p:to>
                                        <p:strVal val="visible"/>
                                      </p:to>
                                    </p:set>
                                    <p:animEffect transition="in" filter="wipe(down)">
                                      <p:cBhvr>
                                        <p:cTn id="54" dur="500"/>
                                        <p:tgtEl>
                                          <p:spTgt spid="105"/>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106"/>
                                        </p:tgtEl>
                                        <p:attrNameLst>
                                          <p:attrName>style.visibility</p:attrName>
                                        </p:attrNameLst>
                                      </p:cBhvr>
                                      <p:to>
                                        <p:strVal val="visible"/>
                                      </p:to>
                                    </p:set>
                                    <p:animEffect transition="in" filter="wipe(down)">
                                      <p:cBhvr>
                                        <p:cTn id="57" dur="500"/>
                                        <p:tgtEl>
                                          <p:spTgt spid="10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07"/>
                                        </p:tgtEl>
                                        <p:attrNameLst>
                                          <p:attrName>style.visibility</p:attrName>
                                        </p:attrNameLst>
                                      </p:cBhvr>
                                      <p:to>
                                        <p:strVal val="visible"/>
                                      </p:to>
                                    </p:set>
                                    <p:animEffect transition="in" filter="wipe(down)">
                                      <p:cBhvr>
                                        <p:cTn id="62" dur="500"/>
                                        <p:tgtEl>
                                          <p:spTgt spid="107"/>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108"/>
                                        </p:tgtEl>
                                        <p:attrNameLst>
                                          <p:attrName>style.visibility</p:attrName>
                                        </p:attrNameLst>
                                      </p:cBhvr>
                                      <p:to>
                                        <p:strVal val="visible"/>
                                      </p:to>
                                    </p:set>
                                    <p:animEffect transition="in" filter="wipe(down)">
                                      <p:cBhvr>
                                        <p:cTn id="65" dur="500"/>
                                        <p:tgtEl>
                                          <p:spTgt spid="108"/>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109"/>
                                        </p:tgtEl>
                                        <p:attrNameLst>
                                          <p:attrName>style.visibility</p:attrName>
                                        </p:attrNameLst>
                                      </p:cBhvr>
                                      <p:to>
                                        <p:strVal val="visible"/>
                                      </p:to>
                                    </p:set>
                                    <p:animEffect transition="in" filter="wipe(down)">
                                      <p:cBhvr>
                                        <p:cTn id="68" dur="500"/>
                                        <p:tgtEl>
                                          <p:spTgt spid="109"/>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110"/>
                                        </p:tgtEl>
                                        <p:attrNameLst>
                                          <p:attrName>style.visibility</p:attrName>
                                        </p:attrNameLst>
                                      </p:cBhvr>
                                      <p:to>
                                        <p:strVal val="visible"/>
                                      </p:to>
                                    </p:set>
                                    <p:animEffect transition="in" filter="wipe(down)">
                                      <p:cBhvr>
                                        <p:cTn id="71" dur="500"/>
                                        <p:tgtEl>
                                          <p:spTgt spid="110"/>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111"/>
                                        </p:tgtEl>
                                        <p:attrNameLst>
                                          <p:attrName>style.visibility</p:attrName>
                                        </p:attrNameLst>
                                      </p:cBhvr>
                                      <p:to>
                                        <p:strVal val="visible"/>
                                      </p:to>
                                    </p:set>
                                    <p:animEffect transition="in" filter="wipe(down)">
                                      <p:cBhvr>
                                        <p:cTn id="74" dur="500"/>
                                        <p:tgtEl>
                                          <p:spTgt spid="111"/>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112"/>
                                        </p:tgtEl>
                                        <p:attrNameLst>
                                          <p:attrName>style.visibility</p:attrName>
                                        </p:attrNameLst>
                                      </p:cBhvr>
                                      <p:to>
                                        <p:strVal val="visible"/>
                                      </p:to>
                                    </p:set>
                                    <p:animEffect transition="in" filter="wipe(down)">
                                      <p:cBhvr>
                                        <p:cTn id="77" dur="500"/>
                                        <p:tgtEl>
                                          <p:spTgt spid="112"/>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113"/>
                                        </p:tgtEl>
                                        <p:attrNameLst>
                                          <p:attrName>style.visibility</p:attrName>
                                        </p:attrNameLst>
                                      </p:cBhvr>
                                      <p:to>
                                        <p:strVal val="visible"/>
                                      </p:to>
                                    </p:set>
                                    <p:animEffect transition="in" filter="wipe(down)">
                                      <p:cBhvr>
                                        <p:cTn id="80"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94" grpId="0"/>
      <p:bldP spid="95" grpId="0"/>
      <p:bldP spid="96" grpId="0"/>
      <p:bldP spid="97" grpId="0"/>
      <p:bldP spid="98" grpId="0"/>
      <p:bldP spid="99" grpId="0"/>
      <p:bldP spid="101" grpId="0"/>
      <p:bldP spid="102" grpId="0"/>
      <p:bldP spid="103" grpId="0"/>
      <p:bldP spid="104" grpId="0"/>
      <p:bldP spid="105" grpId="0"/>
      <p:bldP spid="106" grpId="0"/>
      <p:bldP spid="108" grpId="0"/>
      <p:bldP spid="109" grpId="0"/>
      <p:bldP spid="110" grpId="0"/>
      <p:bldP spid="111" grpId="0"/>
      <p:bldP spid="112" grpId="0"/>
      <p:bldP spid="1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4" name="Group 4"/>
          <p:cNvGrpSpPr/>
          <p:nvPr/>
        </p:nvGrpSpPr>
        <p:grpSpPr>
          <a:xfrm>
            <a:off x="1001275" y="546339"/>
            <a:ext cx="16230600" cy="8315415"/>
            <a:chOff x="0" y="0"/>
            <a:chExt cx="7516216" cy="3850779"/>
          </a:xfrm>
        </p:grpSpPr>
        <p:sp>
          <p:nvSpPr>
            <p:cNvPr id="5" name="Freeform 5"/>
            <p:cNvSpPr/>
            <p:nvPr/>
          </p:nvSpPr>
          <p:spPr>
            <a:xfrm>
              <a:off x="80010" y="80010"/>
              <a:ext cx="7423506" cy="3718329"/>
            </a:xfrm>
            <a:custGeom>
              <a:avLst/>
              <a:gdLst/>
              <a:ahLst/>
              <a:cxnLst/>
              <a:rect l="l" t="t" r="r" b="b"/>
              <a:pathLst>
                <a:path w="7423506" h="3718329">
                  <a:moveTo>
                    <a:pt x="0" y="3663719"/>
                  </a:moveTo>
                  <a:lnTo>
                    <a:pt x="0" y="3718329"/>
                  </a:lnTo>
                  <a:lnTo>
                    <a:pt x="7423506" y="3718329"/>
                  </a:lnTo>
                  <a:lnTo>
                    <a:pt x="7423506" y="0"/>
                  </a:lnTo>
                  <a:lnTo>
                    <a:pt x="7368896" y="0"/>
                  </a:lnTo>
                  <a:lnTo>
                    <a:pt x="7368896" y="3663719"/>
                  </a:lnTo>
                  <a:close/>
                </a:path>
              </a:pathLst>
            </a:custGeom>
            <a:solidFill>
              <a:srgbClr val="6AC259"/>
            </a:solidFill>
          </p:spPr>
        </p:sp>
        <p:sp>
          <p:nvSpPr>
            <p:cNvPr id="6" name="Freeform 6"/>
            <p:cNvSpPr/>
            <p:nvPr/>
          </p:nvSpPr>
          <p:spPr>
            <a:xfrm>
              <a:off x="67310" y="67310"/>
              <a:ext cx="7448906" cy="3743729"/>
            </a:xfrm>
            <a:custGeom>
              <a:avLst/>
              <a:gdLst/>
              <a:ahLst/>
              <a:cxnLst/>
              <a:rect l="l" t="t" r="r" b="b"/>
              <a:pathLst>
                <a:path w="7448906" h="3743729">
                  <a:moveTo>
                    <a:pt x="7381596" y="0"/>
                  </a:moveTo>
                  <a:lnTo>
                    <a:pt x="7381596" y="12700"/>
                  </a:lnTo>
                  <a:lnTo>
                    <a:pt x="7436206" y="12700"/>
                  </a:lnTo>
                  <a:lnTo>
                    <a:pt x="7436206" y="3731029"/>
                  </a:lnTo>
                  <a:lnTo>
                    <a:pt x="12700" y="3731029"/>
                  </a:lnTo>
                  <a:lnTo>
                    <a:pt x="12700" y="3676419"/>
                  </a:lnTo>
                  <a:lnTo>
                    <a:pt x="0" y="3676419"/>
                  </a:lnTo>
                  <a:lnTo>
                    <a:pt x="0" y="3743729"/>
                  </a:lnTo>
                  <a:lnTo>
                    <a:pt x="7448906" y="3743729"/>
                  </a:lnTo>
                  <a:lnTo>
                    <a:pt x="7448906" y="0"/>
                  </a:lnTo>
                  <a:close/>
                </a:path>
              </a:pathLst>
            </a:custGeom>
            <a:solidFill>
              <a:srgbClr val="2B262E"/>
            </a:solidFill>
          </p:spPr>
        </p:sp>
        <p:sp>
          <p:nvSpPr>
            <p:cNvPr id="7" name="Freeform 7"/>
            <p:cNvSpPr/>
            <p:nvPr/>
          </p:nvSpPr>
          <p:spPr>
            <a:xfrm>
              <a:off x="12700" y="132450"/>
              <a:ext cx="7423506" cy="3718329"/>
            </a:xfrm>
            <a:custGeom>
              <a:avLst/>
              <a:gdLst/>
              <a:ahLst/>
              <a:cxnLst/>
              <a:rect l="l" t="t" r="r" b="b"/>
              <a:pathLst>
                <a:path w="7423506" h="3718329">
                  <a:moveTo>
                    <a:pt x="0" y="0"/>
                  </a:moveTo>
                  <a:lnTo>
                    <a:pt x="7423506" y="0"/>
                  </a:lnTo>
                  <a:lnTo>
                    <a:pt x="7423506" y="3718329"/>
                  </a:lnTo>
                  <a:lnTo>
                    <a:pt x="0" y="3718329"/>
                  </a:lnTo>
                  <a:close/>
                </a:path>
              </a:pathLst>
            </a:custGeom>
            <a:solidFill>
              <a:srgbClr val="FFFFFF"/>
            </a:solidFill>
          </p:spPr>
        </p:sp>
        <p:sp>
          <p:nvSpPr>
            <p:cNvPr id="8" name="Freeform 8"/>
            <p:cNvSpPr/>
            <p:nvPr/>
          </p:nvSpPr>
          <p:spPr>
            <a:xfrm>
              <a:off x="0" y="0"/>
              <a:ext cx="7448906" cy="3743729"/>
            </a:xfrm>
            <a:custGeom>
              <a:avLst/>
              <a:gdLst/>
              <a:ahLst/>
              <a:cxnLst/>
              <a:rect l="l" t="t" r="r" b="b"/>
              <a:pathLst>
                <a:path w="7448906" h="3743729">
                  <a:moveTo>
                    <a:pt x="80010" y="3743729"/>
                  </a:moveTo>
                  <a:lnTo>
                    <a:pt x="7448906" y="3743729"/>
                  </a:lnTo>
                  <a:lnTo>
                    <a:pt x="7448906" y="80010"/>
                  </a:lnTo>
                  <a:lnTo>
                    <a:pt x="7448906" y="67310"/>
                  </a:lnTo>
                  <a:lnTo>
                    <a:pt x="7448906" y="0"/>
                  </a:lnTo>
                  <a:lnTo>
                    <a:pt x="0" y="0"/>
                  </a:lnTo>
                  <a:lnTo>
                    <a:pt x="0" y="3743729"/>
                  </a:lnTo>
                  <a:lnTo>
                    <a:pt x="67310" y="3743729"/>
                  </a:lnTo>
                  <a:lnTo>
                    <a:pt x="80010" y="3743729"/>
                  </a:lnTo>
                  <a:close/>
                  <a:moveTo>
                    <a:pt x="12700" y="12700"/>
                  </a:moveTo>
                  <a:lnTo>
                    <a:pt x="7436206" y="12700"/>
                  </a:lnTo>
                  <a:lnTo>
                    <a:pt x="7436206" y="3731029"/>
                  </a:lnTo>
                  <a:lnTo>
                    <a:pt x="12700" y="3731029"/>
                  </a:lnTo>
                  <a:lnTo>
                    <a:pt x="12700" y="12700"/>
                  </a:lnTo>
                  <a:close/>
                </a:path>
              </a:pathLst>
            </a:custGeom>
            <a:solidFill>
              <a:srgbClr val="2B262E"/>
            </a:solidFill>
          </p:spPr>
        </p:sp>
      </p:grpSp>
      <p:grpSp>
        <p:nvGrpSpPr>
          <p:cNvPr id="15" name="Group 15"/>
          <p:cNvGrpSpPr/>
          <p:nvPr/>
        </p:nvGrpSpPr>
        <p:grpSpPr>
          <a:xfrm>
            <a:off x="1285430" y="1167694"/>
            <a:ext cx="379520" cy="379520"/>
            <a:chOff x="0" y="0"/>
            <a:chExt cx="506027" cy="506027"/>
          </a:xfrm>
        </p:grpSpPr>
        <p:grpSp>
          <p:nvGrpSpPr>
            <p:cNvPr id="16" name="Group 16"/>
            <p:cNvGrpSpPr/>
            <p:nvPr/>
          </p:nvGrpSpPr>
          <p:grpSpPr>
            <a:xfrm>
              <a:off x="0" y="0"/>
              <a:ext cx="506027" cy="506027"/>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18" name="Group 18"/>
            <p:cNvGrpSpPr/>
            <p:nvPr/>
          </p:nvGrpSpPr>
          <p:grpSpPr>
            <a:xfrm>
              <a:off x="34461" y="34461"/>
              <a:ext cx="437105" cy="437105"/>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sp>
        </p:grpSp>
      </p:grpSp>
      <p:grpSp>
        <p:nvGrpSpPr>
          <p:cNvPr id="20" name="Group 20"/>
          <p:cNvGrpSpPr/>
          <p:nvPr/>
        </p:nvGrpSpPr>
        <p:grpSpPr>
          <a:xfrm>
            <a:off x="1805798" y="1167694"/>
            <a:ext cx="379520" cy="379520"/>
            <a:chOff x="0" y="0"/>
            <a:chExt cx="506027" cy="506027"/>
          </a:xfrm>
        </p:grpSpPr>
        <p:grpSp>
          <p:nvGrpSpPr>
            <p:cNvPr id="21" name="Group 21"/>
            <p:cNvGrpSpPr/>
            <p:nvPr/>
          </p:nvGrpSpPr>
          <p:grpSpPr>
            <a:xfrm>
              <a:off x="0" y="0"/>
              <a:ext cx="506027" cy="506027"/>
              <a:chOff x="0" y="0"/>
              <a:chExt cx="6350000" cy="6350000"/>
            </a:xfrm>
          </p:grpSpPr>
          <p:sp>
            <p:nvSpPr>
              <p:cNvPr id="22" name="Freeform 2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3" name="Group 23"/>
            <p:cNvGrpSpPr/>
            <p:nvPr/>
          </p:nvGrpSpPr>
          <p:grpSpPr>
            <a:xfrm>
              <a:off x="34461" y="34461"/>
              <a:ext cx="437105" cy="437105"/>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sp>
        </p:grpSp>
      </p:grpSp>
      <p:grpSp>
        <p:nvGrpSpPr>
          <p:cNvPr id="25" name="Group 25"/>
          <p:cNvGrpSpPr/>
          <p:nvPr/>
        </p:nvGrpSpPr>
        <p:grpSpPr>
          <a:xfrm>
            <a:off x="2326165" y="1167694"/>
            <a:ext cx="379520" cy="379520"/>
            <a:chOff x="0" y="0"/>
            <a:chExt cx="506027" cy="506027"/>
          </a:xfrm>
        </p:grpSpPr>
        <p:grpSp>
          <p:nvGrpSpPr>
            <p:cNvPr id="26" name="Group 26"/>
            <p:cNvGrpSpPr/>
            <p:nvPr/>
          </p:nvGrpSpPr>
          <p:grpSpPr>
            <a:xfrm>
              <a:off x="0" y="0"/>
              <a:ext cx="506027" cy="506027"/>
              <a:chOff x="0" y="0"/>
              <a:chExt cx="6350000" cy="6350000"/>
            </a:xfrm>
          </p:grpSpPr>
          <p:sp>
            <p:nvSpPr>
              <p:cNvPr id="27" name="Freeform 2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8" name="Group 28"/>
            <p:cNvGrpSpPr/>
            <p:nvPr/>
          </p:nvGrpSpPr>
          <p:grpSpPr>
            <a:xfrm>
              <a:off x="34461" y="34461"/>
              <a:ext cx="437105" cy="437105"/>
              <a:chOff x="0" y="0"/>
              <a:chExt cx="6350000" cy="6350000"/>
            </a:xfrm>
          </p:grpSpPr>
          <p:sp>
            <p:nvSpPr>
              <p:cNvPr id="29" name="Freeform 2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sp>
        </p:grpSp>
      </p:grpSp>
      <p:grpSp>
        <p:nvGrpSpPr>
          <p:cNvPr id="30" name="Group 30"/>
          <p:cNvGrpSpPr/>
          <p:nvPr/>
        </p:nvGrpSpPr>
        <p:grpSpPr>
          <a:xfrm>
            <a:off x="1308229" y="2010365"/>
            <a:ext cx="899887" cy="899887"/>
            <a:chOff x="0" y="0"/>
            <a:chExt cx="1199850" cy="1199850"/>
          </a:xfrm>
        </p:grpSpPr>
        <p:sp>
          <p:nvSpPr>
            <p:cNvPr id="31" name="AutoShape 31"/>
            <p:cNvSpPr/>
            <p:nvPr/>
          </p:nvSpPr>
          <p:spPr>
            <a:xfrm>
              <a:off x="0" y="0"/>
              <a:ext cx="1199850" cy="0"/>
            </a:xfrm>
            <a:prstGeom prst="line">
              <a:avLst/>
            </a:prstGeom>
            <a:ln w="38100" cap="flat">
              <a:solidFill>
                <a:srgbClr val="000000"/>
              </a:solidFill>
              <a:prstDash val="solid"/>
              <a:headEnd type="none" w="sm" len="sm"/>
              <a:tailEnd type="none" w="sm" len="sm"/>
            </a:ln>
          </p:spPr>
        </p:sp>
        <p:sp>
          <p:nvSpPr>
            <p:cNvPr id="32" name="AutoShape 32"/>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3" name="Group 33"/>
          <p:cNvGrpSpPr/>
          <p:nvPr/>
        </p:nvGrpSpPr>
        <p:grpSpPr>
          <a:xfrm rot="-5400000">
            <a:off x="1308229" y="7890339"/>
            <a:ext cx="899887" cy="899887"/>
            <a:chOff x="0" y="0"/>
            <a:chExt cx="1199850" cy="1199850"/>
          </a:xfrm>
        </p:grpSpPr>
        <p:sp>
          <p:nvSpPr>
            <p:cNvPr id="34" name="AutoShape 34"/>
            <p:cNvSpPr/>
            <p:nvPr/>
          </p:nvSpPr>
          <p:spPr>
            <a:xfrm>
              <a:off x="0" y="0"/>
              <a:ext cx="1199850" cy="0"/>
            </a:xfrm>
            <a:prstGeom prst="line">
              <a:avLst/>
            </a:prstGeom>
            <a:ln w="38100" cap="flat">
              <a:solidFill>
                <a:srgbClr val="000000"/>
              </a:solidFill>
              <a:prstDash val="solid"/>
              <a:headEnd type="none" w="sm" len="sm"/>
              <a:tailEnd type="none" w="sm" len="sm"/>
            </a:ln>
          </p:spPr>
        </p:sp>
        <p:sp>
          <p:nvSpPr>
            <p:cNvPr id="35" name="AutoShape 35"/>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9" name="Group 39"/>
          <p:cNvGrpSpPr/>
          <p:nvPr/>
        </p:nvGrpSpPr>
        <p:grpSpPr>
          <a:xfrm rot="-10800000">
            <a:off x="8453857" y="7890339"/>
            <a:ext cx="899887" cy="899887"/>
            <a:chOff x="0" y="0"/>
            <a:chExt cx="1199850" cy="1199850"/>
          </a:xfrm>
        </p:grpSpPr>
        <p:sp>
          <p:nvSpPr>
            <p:cNvPr id="40" name="AutoShape 40"/>
            <p:cNvSpPr/>
            <p:nvPr/>
          </p:nvSpPr>
          <p:spPr>
            <a:xfrm>
              <a:off x="0" y="0"/>
              <a:ext cx="1199850" cy="0"/>
            </a:xfrm>
            <a:prstGeom prst="line">
              <a:avLst/>
            </a:prstGeom>
            <a:ln w="38100" cap="flat">
              <a:solidFill>
                <a:srgbClr val="000000"/>
              </a:solidFill>
              <a:prstDash val="solid"/>
              <a:headEnd type="none" w="sm" len="sm"/>
              <a:tailEnd type="none" w="sm" len="sm"/>
            </a:ln>
          </p:spPr>
        </p:sp>
        <p:sp>
          <p:nvSpPr>
            <p:cNvPr id="41" name="AutoShape 41"/>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sp>
        <p:nvSpPr>
          <p:cNvPr id="42" name="Freeform 42"/>
          <p:cNvSpPr/>
          <p:nvPr/>
        </p:nvSpPr>
        <p:spPr>
          <a:xfrm rot="-9726880">
            <a:off x="4699640" y="5551502"/>
            <a:ext cx="1586727" cy="2040807"/>
          </a:xfrm>
          <a:custGeom>
            <a:avLst/>
            <a:gdLst/>
            <a:ahLst/>
            <a:cxnLst/>
            <a:rect l="l" t="t" r="r" b="b"/>
            <a:pathLst>
              <a:path w="1586727" h="2040807">
                <a:moveTo>
                  <a:pt x="0" y="0"/>
                </a:moveTo>
                <a:lnTo>
                  <a:pt x="1586727" y="0"/>
                </a:lnTo>
                <a:lnTo>
                  <a:pt x="1586727" y="2040806"/>
                </a:lnTo>
                <a:lnTo>
                  <a:pt x="0" y="20408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3" name="Freeform 43"/>
          <p:cNvSpPr/>
          <p:nvPr/>
        </p:nvSpPr>
        <p:spPr>
          <a:xfrm rot="-6293398">
            <a:off x="2288653" y="2405798"/>
            <a:ext cx="1205614" cy="1533499"/>
          </a:xfrm>
          <a:custGeom>
            <a:avLst/>
            <a:gdLst/>
            <a:ahLst/>
            <a:cxnLst/>
            <a:rect l="l" t="t" r="r" b="b"/>
            <a:pathLst>
              <a:path w="1205614" h="1533499">
                <a:moveTo>
                  <a:pt x="0" y="0"/>
                </a:moveTo>
                <a:lnTo>
                  <a:pt x="1205614" y="0"/>
                </a:lnTo>
                <a:lnTo>
                  <a:pt x="1205614" y="1533499"/>
                </a:lnTo>
                <a:lnTo>
                  <a:pt x="0" y="1533499"/>
                </a:lnTo>
                <a:lnTo>
                  <a:pt x="0" y="0"/>
                </a:lnTo>
                <a:close/>
              </a:path>
            </a:pathLst>
          </a:custGeom>
          <a:blipFill>
            <a:blip r:embed="rId2">
              <a:extLst>
                <a:ext uri="{96DAC541-7B7A-43D3-8B79-37D633B846F1}">
                  <asvg:svgBlip xmlns:asvg="http://schemas.microsoft.com/office/drawing/2016/SVG/main" xmlns="" r:embed="rId3"/>
                </a:ext>
              </a:extLst>
            </a:blip>
            <a:stretch>
              <a:fillRect l="-36488" t="-38012"/>
            </a:stretch>
          </a:blipFill>
        </p:spPr>
      </p:sp>
      <p:sp>
        <p:nvSpPr>
          <p:cNvPr id="46" name="Freeform 46"/>
          <p:cNvSpPr/>
          <p:nvPr/>
        </p:nvSpPr>
        <p:spPr>
          <a:xfrm>
            <a:off x="14020800" y="7894449"/>
            <a:ext cx="4077070" cy="2422902"/>
          </a:xfrm>
          <a:custGeom>
            <a:avLst/>
            <a:gdLst/>
            <a:ahLst/>
            <a:cxnLst/>
            <a:rect l="l" t="t" r="r" b="b"/>
            <a:pathLst>
              <a:path w="6515470" h="3901137">
                <a:moveTo>
                  <a:pt x="0" y="0"/>
                </a:moveTo>
                <a:lnTo>
                  <a:pt x="6515470" y="0"/>
                </a:lnTo>
                <a:lnTo>
                  <a:pt x="6515470" y="3901138"/>
                </a:lnTo>
                <a:lnTo>
                  <a:pt x="0" y="3901138"/>
                </a:lnTo>
                <a:lnTo>
                  <a:pt x="0" y="0"/>
                </a:lnTo>
                <a:close/>
              </a:path>
            </a:pathLst>
          </a:custGeom>
          <a:blipFill>
            <a:blip r:embed="rId4"/>
            <a:stretch>
              <a:fillRect/>
            </a:stretch>
          </a:blipFill>
        </p:spPr>
      </p:sp>
      <p:pic>
        <p:nvPicPr>
          <p:cNvPr id="49" name="Picture 48">
            <a:extLst>
              <a:ext uri="{FF2B5EF4-FFF2-40B4-BE49-F238E27FC236}">
                <a16:creationId xmlns:a16="http://schemas.microsoft.com/office/drawing/2014/main" xmlns="" id="{429273DF-B808-FAA5-F7B8-9C7FA4B1A644}"/>
              </a:ext>
            </a:extLst>
          </p:cNvPr>
          <p:cNvPicPr>
            <a:picLocks noChangeAspect="1"/>
          </p:cNvPicPr>
          <p:nvPr/>
        </p:nvPicPr>
        <p:blipFill>
          <a:blip r:embed="rId5"/>
          <a:stretch>
            <a:fillRect/>
          </a:stretch>
        </p:blipFill>
        <p:spPr>
          <a:xfrm>
            <a:off x="1995558" y="3924300"/>
            <a:ext cx="15591607" cy="3862349"/>
          </a:xfrm>
          <a:prstGeom prst="rect">
            <a:avLst/>
          </a:prstGeom>
        </p:spPr>
      </p:pic>
      <p:pic>
        <p:nvPicPr>
          <p:cNvPr id="53" name="Picture 52">
            <a:extLst>
              <a:ext uri="{FF2B5EF4-FFF2-40B4-BE49-F238E27FC236}">
                <a16:creationId xmlns:a16="http://schemas.microsoft.com/office/drawing/2014/main" xmlns="" id="{8AF2BCB0-AF7C-917A-A0B5-EC1EBE5C0E7A}"/>
              </a:ext>
            </a:extLst>
          </p:cNvPr>
          <p:cNvPicPr>
            <a:picLocks noChangeAspect="1"/>
          </p:cNvPicPr>
          <p:nvPr/>
        </p:nvPicPr>
        <p:blipFill>
          <a:blip r:embed="rId6"/>
          <a:stretch>
            <a:fillRect/>
          </a:stretch>
        </p:blipFill>
        <p:spPr>
          <a:xfrm>
            <a:off x="7010400" y="2297695"/>
            <a:ext cx="7543800" cy="1749704"/>
          </a:xfrm>
          <a:prstGeom prst="rect">
            <a:avLst/>
          </a:prstGeom>
        </p:spPr>
      </p:pic>
      <p:pic>
        <p:nvPicPr>
          <p:cNvPr id="57" name="Picture 56">
            <a:extLst>
              <a:ext uri="{FF2B5EF4-FFF2-40B4-BE49-F238E27FC236}">
                <a16:creationId xmlns:a16="http://schemas.microsoft.com/office/drawing/2014/main" xmlns="" id="{3DE3C9A2-1296-64ED-2E7B-845E74EFD2AE}"/>
              </a:ext>
            </a:extLst>
          </p:cNvPr>
          <p:cNvPicPr>
            <a:picLocks noChangeAspect="1"/>
          </p:cNvPicPr>
          <p:nvPr/>
        </p:nvPicPr>
        <p:blipFill>
          <a:blip r:embed="rId7"/>
          <a:stretch>
            <a:fillRect/>
          </a:stretch>
        </p:blipFill>
        <p:spPr>
          <a:xfrm>
            <a:off x="1201474" y="1743525"/>
            <a:ext cx="4804064" cy="1804572"/>
          </a:xfrm>
          <a:prstGeom prst="rect">
            <a:avLst/>
          </a:prstGeom>
        </p:spPr>
      </p:pic>
      <p:sp>
        <p:nvSpPr>
          <p:cNvPr id="47" name="Rectangle 46"/>
          <p:cNvSpPr/>
          <p:nvPr/>
        </p:nvSpPr>
        <p:spPr>
          <a:xfrm>
            <a:off x="5008251" y="572624"/>
            <a:ext cx="9528228" cy="156966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dirty="0">
                <a:latin typeface="Times New Roman" panose="02020603050405020304" pitchFamily="18" charset="0"/>
                <a:cs typeface="Times New Roman" panose="02020603050405020304" pitchFamily="18" charset="0"/>
              </a:rPr>
              <a:t>UBND QUẬN DƯƠNG KINH</a:t>
            </a:r>
          </a:p>
          <a:p>
            <a:pPr algn="ctr"/>
            <a:r>
              <a:rPr lang="en-US" sz="4800" b="1" dirty="0">
                <a:latin typeface="Times New Roman" panose="02020603050405020304" pitchFamily="18" charset="0"/>
                <a:cs typeface="Times New Roman" panose="02020603050405020304" pitchFamily="18" charset="0"/>
              </a:rPr>
              <a:t>TRƯỜNG TIỂU HỌC ANH DŨNG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ppt_x"/>
                                          </p:val>
                                        </p:tav>
                                        <p:tav tm="100000">
                                          <p:val>
                                            <p:strVal val="#ppt_x"/>
                                          </p:val>
                                        </p:tav>
                                      </p:tavLst>
                                    </p:anim>
                                    <p:anim calcmode="lin" valueType="num">
                                      <p:cBhvr additive="base">
                                        <p:cTn id="1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929212" y="1903166"/>
            <a:ext cx="14429577" cy="6203743"/>
            <a:chOff x="0" y="0"/>
            <a:chExt cx="6682181" cy="2872886"/>
          </a:xfrm>
        </p:grpSpPr>
        <p:sp>
          <p:nvSpPr>
            <p:cNvPr id="5" name="Freeform 5"/>
            <p:cNvSpPr/>
            <p:nvPr/>
          </p:nvSpPr>
          <p:spPr>
            <a:xfrm>
              <a:off x="80010" y="80010"/>
              <a:ext cx="6589471" cy="2780176"/>
            </a:xfrm>
            <a:custGeom>
              <a:avLst/>
              <a:gdLst/>
              <a:ahLst/>
              <a:cxnLst/>
              <a:rect l="l" t="t" r="r" b="b"/>
              <a:pathLst>
                <a:path w="6589471" h="2780176">
                  <a:moveTo>
                    <a:pt x="0" y="2725566"/>
                  </a:moveTo>
                  <a:lnTo>
                    <a:pt x="0" y="2780176"/>
                  </a:lnTo>
                  <a:lnTo>
                    <a:pt x="6589471" y="2780176"/>
                  </a:lnTo>
                  <a:lnTo>
                    <a:pt x="6589471" y="0"/>
                  </a:lnTo>
                  <a:lnTo>
                    <a:pt x="6534861" y="0"/>
                  </a:lnTo>
                  <a:lnTo>
                    <a:pt x="6534861" y="2725566"/>
                  </a:lnTo>
                  <a:close/>
                </a:path>
              </a:pathLst>
            </a:custGeom>
            <a:solidFill>
              <a:srgbClr val="F58634"/>
            </a:solidFill>
          </p:spPr>
        </p:sp>
        <p:sp>
          <p:nvSpPr>
            <p:cNvPr id="6" name="Freeform 6"/>
            <p:cNvSpPr/>
            <p:nvPr/>
          </p:nvSpPr>
          <p:spPr>
            <a:xfrm>
              <a:off x="67310" y="67310"/>
              <a:ext cx="6614871" cy="2805576"/>
            </a:xfrm>
            <a:custGeom>
              <a:avLst/>
              <a:gdLst/>
              <a:ahLst/>
              <a:cxnLst/>
              <a:rect l="l" t="t" r="r" b="b"/>
              <a:pathLst>
                <a:path w="6614871" h="2805576">
                  <a:moveTo>
                    <a:pt x="6547561" y="0"/>
                  </a:moveTo>
                  <a:lnTo>
                    <a:pt x="6547561" y="12700"/>
                  </a:lnTo>
                  <a:lnTo>
                    <a:pt x="6602171" y="12700"/>
                  </a:lnTo>
                  <a:lnTo>
                    <a:pt x="6602171" y="2792876"/>
                  </a:lnTo>
                  <a:lnTo>
                    <a:pt x="12700" y="2792876"/>
                  </a:lnTo>
                  <a:lnTo>
                    <a:pt x="12700" y="2738266"/>
                  </a:lnTo>
                  <a:lnTo>
                    <a:pt x="0" y="2738266"/>
                  </a:lnTo>
                  <a:lnTo>
                    <a:pt x="0" y="2805576"/>
                  </a:lnTo>
                  <a:lnTo>
                    <a:pt x="6614871" y="2805576"/>
                  </a:lnTo>
                  <a:lnTo>
                    <a:pt x="6614871" y="0"/>
                  </a:lnTo>
                  <a:close/>
                </a:path>
              </a:pathLst>
            </a:custGeom>
            <a:solidFill>
              <a:srgbClr val="2B262E"/>
            </a:solidFill>
          </p:spPr>
        </p:sp>
        <p:sp>
          <p:nvSpPr>
            <p:cNvPr id="7" name="Freeform 7"/>
            <p:cNvSpPr/>
            <p:nvPr/>
          </p:nvSpPr>
          <p:spPr>
            <a:xfrm>
              <a:off x="12700" y="12700"/>
              <a:ext cx="6589471" cy="2780176"/>
            </a:xfrm>
            <a:custGeom>
              <a:avLst/>
              <a:gdLst/>
              <a:ahLst/>
              <a:cxnLst/>
              <a:rect l="l" t="t" r="r" b="b"/>
              <a:pathLst>
                <a:path w="6589471" h="2780176">
                  <a:moveTo>
                    <a:pt x="0" y="0"/>
                  </a:moveTo>
                  <a:lnTo>
                    <a:pt x="6589471" y="0"/>
                  </a:lnTo>
                  <a:lnTo>
                    <a:pt x="6589471" y="2780176"/>
                  </a:lnTo>
                  <a:lnTo>
                    <a:pt x="0" y="2780176"/>
                  </a:lnTo>
                  <a:close/>
                </a:path>
              </a:pathLst>
            </a:custGeom>
            <a:solidFill>
              <a:srgbClr val="FFFFFF"/>
            </a:solidFill>
          </p:spPr>
        </p:sp>
        <p:sp>
          <p:nvSpPr>
            <p:cNvPr id="8" name="Freeform 8"/>
            <p:cNvSpPr/>
            <p:nvPr/>
          </p:nvSpPr>
          <p:spPr>
            <a:xfrm>
              <a:off x="0" y="0"/>
              <a:ext cx="6614871" cy="2805576"/>
            </a:xfrm>
            <a:custGeom>
              <a:avLst/>
              <a:gdLst/>
              <a:ahLst/>
              <a:cxnLst/>
              <a:rect l="l" t="t" r="r" b="b"/>
              <a:pathLst>
                <a:path w="6614871" h="2805576">
                  <a:moveTo>
                    <a:pt x="80010" y="2805576"/>
                  </a:moveTo>
                  <a:lnTo>
                    <a:pt x="6614871" y="2805576"/>
                  </a:lnTo>
                  <a:lnTo>
                    <a:pt x="6614871" y="80010"/>
                  </a:lnTo>
                  <a:lnTo>
                    <a:pt x="6614871" y="67310"/>
                  </a:lnTo>
                  <a:lnTo>
                    <a:pt x="6614871" y="0"/>
                  </a:lnTo>
                  <a:lnTo>
                    <a:pt x="0" y="0"/>
                  </a:lnTo>
                  <a:lnTo>
                    <a:pt x="0" y="2805576"/>
                  </a:lnTo>
                  <a:lnTo>
                    <a:pt x="67310" y="2805576"/>
                  </a:lnTo>
                  <a:lnTo>
                    <a:pt x="80010" y="2805576"/>
                  </a:lnTo>
                  <a:close/>
                  <a:moveTo>
                    <a:pt x="12700" y="12700"/>
                  </a:moveTo>
                  <a:lnTo>
                    <a:pt x="6602171" y="12700"/>
                  </a:lnTo>
                  <a:lnTo>
                    <a:pt x="6602171" y="2792876"/>
                  </a:lnTo>
                  <a:lnTo>
                    <a:pt x="12700" y="2792876"/>
                  </a:lnTo>
                  <a:lnTo>
                    <a:pt x="12700" y="12700"/>
                  </a:lnTo>
                  <a:close/>
                </a:path>
              </a:pathLst>
            </a:custGeom>
            <a:solidFill>
              <a:srgbClr val="2B262E"/>
            </a:solidFill>
          </p:spPr>
        </p:sp>
      </p:grpSp>
      <p:grpSp>
        <p:nvGrpSpPr>
          <p:cNvPr id="9" name="Group 9"/>
          <p:cNvGrpSpPr/>
          <p:nvPr/>
        </p:nvGrpSpPr>
        <p:grpSpPr>
          <a:xfrm>
            <a:off x="1929212" y="1903166"/>
            <a:ext cx="14284638" cy="657508"/>
            <a:chOff x="0" y="0"/>
            <a:chExt cx="68584296" cy="3156871"/>
          </a:xfrm>
        </p:grpSpPr>
        <p:sp>
          <p:nvSpPr>
            <p:cNvPr id="10" name="Freeform 10"/>
            <p:cNvSpPr/>
            <p:nvPr/>
          </p:nvSpPr>
          <p:spPr>
            <a:xfrm>
              <a:off x="72390" y="72390"/>
              <a:ext cx="68439515" cy="3012091"/>
            </a:xfrm>
            <a:custGeom>
              <a:avLst/>
              <a:gdLst/>
              <a:ahLst/>
              <a:cxnLst/>
              <a:rect l="l" t="t" r="r" b="b"/>
              <a:pathLst>
                <a:path w="68439515" h="3012091">
                  <a:moveTo>
                    <a:pt x="0" y="0"/>
                  </a:moveTo>
                  <a:lnTo>
                    <a:pt x="68439515" y="0"/>
                  </a:lnTo>
                  <a:lnTo>
                    <a:pt x="68439515" y="3012091"/>
                  </a:lnTo>
                  <a:lnTo>
                    <a:pt x="0" y="3012091"/>
                  </a:lnTo>
                  <a:lnTo>
                    <a:pt x="0" y="0"/>
                  </a:lnTo>
                  <a:close/>
                </a:path>
              </a:pathLst>
            </a:custGeom>
            <a:solidFill>
              <a:srgbClr val="FFCC29"/>
            </a:solidFill>
          </p:spPr>
        </p:sp>
        <p:sp>
          <p:nvSpPr>
            <p:cNvPr id="11" name="Freeform 11"/>
            <p:cNvSpPr/>
            <p:nvPr/>
          </p:nvSpPr>
          <p:spPr>
            <a:xfrm>
              <a:off x="0" y="0"/>
              <a:ext cx="68584297" cy="3156871"/>
            </a:xfrm>
            <a:custGeom>
              <a:avLst/>
              <a:gdLst/>
              <a:ahLst/>
              <a:cxnLst/>
              <a:rect l="l" t="t" r="r" b="b"/>
              <a:pathLst>
                <a:path w="68584297" h="3156871">
                  <a:moveTo>
                    <a:pt x="68439519" y="3012091"/>
                  </a:moveTo>
                  <a:lnTo>
                    <a:pt x="68584297" y="3012091"/>
                  </a:lnTo>
                  <a:lnTo>
                    <a:pt x="68584297" y="3156871"/>
                  </a:lnTo>
                  <a:lnTo>
                    <a:pt x="68439519" y="3156871"/>
                  </a:lnTo>
                  <a:lnTo>
                    <a:pt x="68439519"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68439519" y="144780"/>
                  </a:moveTo>
                  <a:lnTo>
                    <a:pt x="68584297" y="144780"/>
                  </a:lnTo>
                  <a:lnTo>
                    <a:pt x="68584297" y="3012091"/>
                  </a:lnTo>
                  <a:lnTo>
                    <a:pt x="68439519" y="3012091"/>
                  </a:lnTo>
                  <a:lnTo>
                    <a:pt x="68439519" y="144780"/>
                  </a:lnTo>
                  <a:close/>
                  <a:moveTo>
                    <a:pt x="144780" y="3012091"/>
                  </a:moveTo>
                  <a:lnTo>
                    <a:pt x="68439519" y="3012091"/>
                  </a:lnTo>
                  <a:lnTo>
                    <a:pt x="68439519" y="3156871"/>
                  </a:lnTo>
                  <a:lnTo>
                    <a:pt x="144780" y="3156871"/>
                  </a:lnTo>
                  <a:lnTo>
                    <a:pt x="144780" y="3012091"/>
                  </a:lnTo>
                  <a:close/>
                  <a:moveTo>
                    <a:pt x="68439519" y="0"/>
                  </a:moveTo>
                  <a:lnTo>
                    <a:pt x="68584297" y="0"/>
                  </a:lnTo>
                  <a:lnTo>
                    <a:pt x="68584297" y="144780"/>
                  </a:lnTo>
                  <a:lnTo>
                    <a:pt x="68439519" y="144780"/>
                  </a:lnTo>
                  <a:lnTo>
                    <a:pt x="68439519" y="0"/>
                  </a:lnTo>
                  <a:close/>
                  <a:moveTo>
                    <a:pt x="0" y="0"/>
                  </a:moveTo>
                  <a:lnTo>
                    <a:pt x="144780" y="0"/>
                  </a:lnTo>
                  <a:lnTo>
                    <a:pt x="144780" y="144780"/>
                  </a:lnTo>
                  <a:lnTo>
                    <a:pt x="0" y="144780"/>
                  </a:lnTo>
                  <a:lnTo>
                    <a:pt x="0" y="0"/>
                  </a:lnTo>
                  <a:close/>
                  <a:moveTo>
                    <a:pt x="144780" y="0"/>
                  </a:moveTo>
                  <a:lnTo>
                    <a:pt x="68439519" y="0"/>
                  </a:lnTo>
                  <a:lnTo>
                    <a:pt x="68439519" y="144780"/>
                  </a:lnTo>
                  <a:lnTo>
                    <a:pt x="144780" y="144780"/>
                  </a:lnTo>
                  <a:lnTo>
                    <a:pt x="144780" y="0"/>
                  </a:lnTo>
                  <a:close/>
                </a:path>
              </a:pathLst>
            </a:custGeom>
            <a:solidFill>
              <a:srgbClr val="2B262E"/>
            </a:solidFill>
          </p:spPr>
        </p:sp>
      </p:grpSp>
      <p:grpSp>
        <p:nvGrpSpPr>
          <p:cNvPr id="12" name="Group 12"/>
          <p:cNvGrpSpPr/>
          <p:nvPr/>
        </p:nvGrpSpPr>
        <p:grpSpPr>
          <a:xfrm>
            <a:off x="2110187" y="2042160"/>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15" name="Group 15"/>
            <p:cNvGrpSpPr/>
            <p:nvPr/>
          </p:nvGrpSpPr>
          <p:grpSpPr>
            <a:xfrm>
              <a:off x="34461" y="34461"/>
              <a:ext cx="437105" cy="437105"/>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sp>
        </p:grpSp>
      </p:grpSp>
      <p:grpSp>
        <p:nvGrpSpPr>
          <p:cNvPr id="17" name="Group 17"/>
          <p:cNvGrpSpPr/>
          <p:nvPr/>
        </p:nvGrpSpPr>
        <p:grpSpPr>
          <a:xfrm>
            <a:off x="2630554" y="2042160"/>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0" name="Group 20"/>
            <p:cNvGrpSpPr/>
            <p:nvPr/>
          </p:nvGrpSpPr>
          <p:grpSpPr>
            <a:xfrm>
              <a:off x="34461" y="34461"/>
              <a:ext cx="437105" cy="43710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sp>
        </p:grpSp>
      </p:grpSp>
      <p:grpSp>
        <p:nvGrpSpPr>
          <p:cNvPr id="22" name="Group 22"/>
          <p:cNvGrpSpPr/>
          <p:nvPr/>
        </p:nvGrpSpPr>
        <p:grpSpPr>
          <a:xfrm>
            <a:off x="3150921" y="2042160"/>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5" name="Group 25"/>
            <p:cNvGrpSpPr/>
            <p:nvPr/>
          </p:nvGrpSpPr>
          <p:grpSpPr>
            <a:xfrm>
              <a:off x="34461" y="34461"/>
              <a:ext cx="437105" cy="437105"/>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sp>
        </p:grpSp>
      </p:grpSp>
      <p:sp>
        <p:nvSpPr>
          <p:cNvPr id="28" name="TextBox 28"/>
          <p:cNvSpPr txBox="1"/>
          <p:nvPr/>
        </p:nvSpPr>
        <p:spPr>
          <a:xfrm>
            <a:off x="2885410" y="5448224"/>
            <a:ext cx="12517180" cy="1099820"/>
          </a:xfrm>
          <a:prstGeom prst="rect">
            <a:avLst/>
          </a:prstGeom>
        </p:spPr>
        <p:txBody>
          <a:bodyPr lIns="0" tIns="0" rIns="0" bIns="0" rtlCol="0" anchor="t">
            <a:spAutoFit/>
          </a:bodyPr>
          <a:lstStyle/>
          <a:p>
            <a:pPr marL="0" marR="0" lvl="0" indent="0" algn="ctr" defTabSz="914400" rtl="0" eaLnBrk="1" fontAlgn="auto" latinLnBrk="0" hangingPunct="1">
              <a:lnSpc>
                <a:spcPts val="4479"/>
              </a:lnSpc>
              <a:spcBef>
                <a:spcPts val="0"/>
              </a:spcBef>
              <a:spcAft>
                <a:spcPts val="0"/>
              </a:spcAft>
              <a:buClrTx/>
              <a:buSzTx/>
              <a:buFontTx/>
              <a:buNone/>
              <a:tabLst/>
              <a:defRPr/>
            </a:pPr>
            <a:r>
              <a:rPr kumimoji="0" lang="en-US" sz="3199" b="0" i="0" u="none" strike="noStrike" kern="1200" cap="none" spc="0" normalizeH="0" baseline="0" noProof="0">
                <a:ln>
                  <a:noFill/>
                </a:ln>
                <a:solidFill>
                  <a:srgbClr val="FFFFFF"/>
                </a:solidFill>
                <a:effectLst/>
                <a:uLnTx/>
                <a:uFillTx/>
                <a:latin typeface="Muli"/>
                <a:ea typeface="+mn-ea"/>
                <a:cs typeface="+mn-cs"/>
              </a:rPr>
              <a:t>"Các loại phép chiếu bản đồ", geographyrealm.com, https://www.geographyrealm.com/types-map-projections/</a:t>
            </a:r>
          </a:p>
        </p:txBody>
      </p:sp>
      <p:sp>
        <p:nvSpPr>
          <p:cNvPr id="32" name="Freeform 7">
            <a:extLst>
              <a:ext uri="{FF2B5EF4-FFF2-40B4-BE49-F238E27FC236}">
                <a16:creationId xmlns:a16="http://schemas.microsoft.com/office/drawing/2014/main" xmlns="" id="{CDF08890-EE6D-FA9F-5689-C509A68E37D4}"/>
              </a:ext>
            </a:extLst>
          </p:cNvPr>
          <p:cNvSpPr/>
          <p:nvPr/>
        </p:nvSpPr>
        <p:spPr>
          <a:xfrm>
            <a:off x="5867400" y="6118744"/>
            <a:ext cx="6693568" cy="4168256"/>
          </a:xfrm>
          <a:custGeom>
            <a:avLst/>
            <a:gdLst/>
            <a:ahLst/>
            <a:cxnLst/>
            <a:rect l="l" t="t" r="r" b="b"/>
            <a:pathLst>
              <a:path w="10866820" h="7416605">
                <a:moveTo>
                  <a:pt x="0" y="0"/>
                </a:moveTo>
                <a:lnTo>
                  <a:pt x="10866820" y="0"/>
                </a:lnTo>
                <a:lnTo>
                  <a:pt x="10866820" y="7416605"/>
                </a:lnTo>
                <a:lnTo>
                  <a:pt x="0" y="7416605"/>
                </a:lnTo>
                <a:lnTo>
                  <a:pt x="0" y="0"/>
                </a:lnTo>
                <a:close/>
              </a:path>
            </a:pathLst>
          </a:custGeom>
          <a:blipFill>
            <a:blip r:embed="rId2"/>
            <a:stretch>
              <a:fillRect/>
            </a:stretch>
          </a:blipFill>
        </p:spPr>
      </p:sp>
      <p:pic>
        <p:nvPicPr>
          <p:cNvPr id="2" name="Picture 1">
            <a:extLst>
              <a:ext uri="{FF2B5EF4-FFF2-40B4-BE49-F238E27FC236}">
                <a16:creationId xmlns:a16="http://schemas.microsoft.com/office/drawing/2014/main" xmlns="" id="{FFFDA511-B77F-AE8D-0E11-364B3531ED8A}"/>
              </a:ext>
            </a:extLst>
          </p:cNvPr>
          <p:cNvPicPr>
            <a:picLocks noChangeAspect="1"/>
          </p:cNvPicPr>
          <p:nvPr/>
        </p:nvPicPr>
        <p:blipFill>
          <a:blip r:embed="rId3"/>
          <a:stretch>
            <a:fillRect/>
          </a:stretch>
        </p:blipFill>
        <p:spPr>
          <a:xfrm>
            <a:off x="609600" y="3086100"/>
            <a:ext cx="17139719" cy="2819400"/>
          </a:xfrm>
          <a:prstGeom prst="rect">
            <a:avLst/>
          </a:prstGeom>
        </p:spPr>
      </p:pic>
    </p:spTree>
    <p:extLst>
      <p:ext uri="{BB962C8B-B14F-4D97-AF65-F5344CB8AC3E}">
        <p14:creationId xmlns:p14="http://schemas.microsoft.com/office/powerpoint/2010/main" val="221048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929212" y="1751248"/>
            <a:ext cx="14429577" cy="4402426"/>
            <a:chOff x="0" y="0"/>
            <a:chExt cx="6682181" cy="2038716"/>
          </a:xfrm>
        </p:grpSpPr>
        <p:sp>
          <p:nvSpPr>
            <p:cNvPr id="5" name="Freeform 5"/>
            <p:cNvSpPr/>
            <p:nvPr/>
          </p:nvSpPr>
          <p:spPr>
            <a:xfrm>
              <a:off x="80010" y="80010"/>
              <a:ext cx="6589471" cy="1946006"/>
            </a:xfrm>
            <a:custGeom>
              <a:avLst/>
              <a:gdLst/>
              <a:ahLst/>
              <a:cxnLst/>
              <a:rect l="l" t="t" r="r" b="b"/>
              <a:pathLst>
                <a:path w="6589471" h="1946006">
                  <a:moveTo>
                    <a:pt x="0" y="1891396"/>
                  </a:moveTo>
                  <a:lnTo>
                    <a:pt x="0" y="1946006"/>
                  </a:lnTo>
                  <a:lnTo>
                    <a:pt x="6589471" y="1946006"/>
                  </a:lnTo>
                  <a:lnTo>
                    <a:pt x="6589471" y="0"/>
                  </a:lnTo>
                  <a:lnTo>
                    <a:pt x="6534861" y="0"/>
                  </a:lnTo>
                  <a:lnTo>
                    <a:pt x="6534861" y="1891396"/>
                  </a:lnTo>
                  <a:close/>
                </a:path>
              </a:pathLst>
            </a:custGeom>
            <a:solidFill>
              <a:srgbClr val="F58634"/>
            </a:solidFill>
          </p:spPr>
        </p:sp>
        <p:sp>
          <p:nvSpPr>
            <p:cNvPr id="6" name="Freeform 6"/>
            <p:cNvSpPr/>
            <p:nvPr/>
          </p:nvSpPr>
          <p:spPr>
            <a:xfrm>
              <a:off x="67310" y="67310"/>
              <a:ext cx="6614871" cy="1971406"/>
            </a:xfrm>
            <a:custGeom>
              <a:avLst/>
              <a:gdLst/>
              <a:ahLst/>
              <a:cxnLst/>
              <a:rect l="l" t="t" r="r" b="b"/>
              <a:pathLst>
                <a:path w="6614871" h="1971406">
                  <a:moveTo>
                    <a:pt x="6547561" y="0"/>
                  </a:moveTo>
                  <a:lnTo>
                    <a:pt x="6547561" y="12700"/>
                  </a:lnTo>
                  <a:lnTo>
                    <a:pt x="6602171" y="12700"/>
                  </a:lnTo>
                  <a:lnTo>
                    <a:pt x="6602171" y="1958706"/>
                  </a:lnTo>
                  <a:lnTo>
                    <a:pt x="12700" y="1958706"/>
                  </a:lnTo>
                  <a:lnTo>
                    <a:pt x="12700" y="1904096"/>
                  </a:lnTo>
                  <a:lnTo>
                    <a:pt x="0" y="1904096"/>
                  </a:lnTo>
                  <a:lnTo>
                    <a:pt x="0" y="1971406"/>
                  </a:lnTo>
                  <a:lnTo>
                    <a:pt x="6614871" y="1971406"/>
                  </a:lnTo>
                  <a:lnTo>
                    <a:pt x="6614871" y="0"/>
                  </a:lnTo>
                  <a:close/>
                </a:path>
              </a:pathLst>
            </a:custGeom>
            <a:solidFill>
              <a:srgbClr val="2B262E"/>
            </a:solidFill>
          </p:spPr>
        </p:sp>
        <p:sp>
          <p:nvSpPr>
            <p:cNvPr id="7" name="Freeform 7"/>
            <p:cNvSpPr/>
            <p:nvPr/>
          </p:nvSpPr>
          <p:spPr>
            <a:xfrm>
              <a:off x="12700" y="12700"/>
              <a:ext cx="6589471" cy="1946006"/>
            </a:xfrm>
            <a:custGeom>
              <a:avLst/>
              <a:gdLst/>
              <a:ahLst/>
              <a:cxnLst/>
              <a:rect l="l" t="t" r="r" b="b"/>
              <a:pathLst>
                <a:path w="6589471" h="1946006">
                  <a:moveTo>
                    <a:pt x="0" y="0"/>
                  </a:moveTo>
                  <a:lnTo>
                    <a:pt x="6589471" y="0"/>
                  </a:lnTo>
                  <a:lnTo>
                    <a:pt x="6589471" y="1946006"/>
                  </a:lnTo>
                  <a:lnTo>
                    <a:pt x="0" y="1946006"/>
                  </a:lnTo>
                  <a:close/>
                </a:path>
              </a:pathLst>
            </a:custGeom>
            <a:solidFill>
              <a:srgbClr val="FFFFFF"/>
            </a:solidFill>
          </p:spPr>
        </p:sp>
        <p:sp>
          <p:nvSpPr>
            <p:cNvPr id="8" name="Freeform 8"/>
            <p:cNvSpPr/>
            <p:nvPr/>
          </p:nvSpPr>
          <p:spPr>
            <a:xfrm>
              <a:off x="0" y="0"/>
              <a:ext cx="6614871" cy="1971406"/>
            </a:xfrm>
            <a:custGeom>
              <a:avLst/>
              <a:gdLst/>
              <a:ahLst/>
              <a:cxnLst/>
              <a:rect l="l" t="t" r="r" b="b"/>
              <a:pathLst>
                <a:path w="6614871" h="1971406">
                  <a:moveTo>
                    <a:pt x="80010" y="1971406"/>
                  </a:moveTo>
                  <a:lnTo>
                    <a:pt x="6614871" y="1971406"/>
                  </a:lnTo>
                  <a:lnTo>
                    <a:pt x="6614871" y="80010"/>
                  </a:lnTo>
                  <a:lnTo>
                    <a:pt x="6614871" y="67310"/>
                  </a:lnTo>
                  <a:lnTo>
                    <a:pt x="6614871" y="0"/>
                  </a:lnTo>
                  <a:lnTo>
                    <a:pt x="0" y="0"/>
                  </a:lnTo>
                  <a:lnTo>
                    <a:pt x="0" y="1971406"/>
                  </a:lnTo>
                  <a:lnTo>
                    <a:pt x="67310" y="1971406"/>
                  </a:lnTo>
                  <a:lnTo>
                    <a:pt x="80010" y="1971406"/>
                  </a:lnTo>
                  <a:close/>
                  <a:moveTo>
                    <a:pt x="12700" y="12700"/>
                  </a:moveTo>
                  <a:lnTo>
                    <a:pt x="6602171" y="12700"/>
                  </a:lnTo>
                  <a:lnTo>
                    <a:pt x="6602171" y="1958706"/>
                  </a:lnTo>
                  <a:lnTo>
                    <a:pt x="12700" y="1958706"/>
                  </a:lnTo>
                  <a:lnTo>
                    <a:pt x="12700" y="12700"/>
                  </a:lnTo>
                  <a:close/>
                </a:path>
              </a:pathLst>
            </a:custGeom>
            <a:solidFill>
              <a:srgbClr val="2B262E"/>
            </a:solidFill>
          </p:spPr>
        </p:sp>
      </p:grpSp>
      <p:grpSp>
        <p:nvGrpSpPr>
          <p:cNvPr id="9" name="Group 9"/>
          <p:cNvGrpSpPr/>
          <p:nvPr/>
        </p:nvGrpSpPr>
        <p:grpSpPr>
          <a:xfrm>
            <a:off x="1929212" y="1751248"/>
            <a:ext cx="14284638" cy="657508"/>
            <a:chOff x="0" y="0"/>
            <a:chExt cx="68584296" cy="3156871"/>
          </a:xfrm>
        </p:grpSpPr>
        <p:sp>
          <p:nvSpPr>
            <p:cNvPr id="10" name="Freeform 10"/>
            <p:cNvSpPr/>
            <p:nvPr/>
          </p:nvSpPr>
          <p:spPr>
            <a:xfrm>
              <a:off x="72390" y="72390"/>
              <a:ext cx="68439515" cy="3012091"/>
            </a:xfrm>
            <a:custGeom>
              <a:avLst/>
              <a:gdLst/>
              <a:ahLst/>
              <a:cxnLst/>
              <a:rect l="l" t="t" r="r" b="b"/>
              <a:pathLst>
                <a:path w="68439515" h="3012091">
                  <a:moveTo>
                    <a:pt x="0" y="0"/>
                  </a:moveTo>
                  <a:lnTo>
                    <a:pt x="68439515" y="0"/>
                  </a:lnTo>
                  <a:lnTo>
                    <a:pt x="68439515" y="3012091"/>
                  </a:lnTo>
                  <a:lnTo>
                    <a:pt x="0" y="3012091"/>
                  </a:lnTo>
                  <a:lnTo>
                    <a:pt x="0" y="0"/>
                  </a:lnTo>
                  <a:close/>
                </a:path>
              </a:pathLst>
            </a:custGeom>
            <a:solidFill>
              <a:srgbClr val="FFCC29"/>
            </a:solidFill>
          </p:spPr>
        </p:sp>
        <p:sp>
          <p:nvSpPr>
            <p:cNvPr id="11" name="Freeform 11"/>
            <p:cNvSpPr/>
            <p:nvPr/>
          </p:nvSpPr>
          <p:spPr>
            <a:xfrm>
              <a:off x="0" y="0"/>
              <a:ext cx="68584297" cy="3156871"/>
            </a:xfrm>
            <a:custGeom>
              <a:avLst/>
              <a:gdLst/>
              <a:ahLst/>
              <a:cxnLst/>
              <a:rect l="l" t="t" r="r" b="b"/>
              <a:pathLst>
                <a:path w="68584297" h="3156871">
                  <a:moveTo>
                    <a:pt x="68439519" y="3012091"/>
                  </a:moveTo>
                  <a:lnTo>
                    <a:pt x="68584297" y="3012091"/>
                  </a:lnTo>
                  <a:lnTo>
                    <a:pt x="68584297" y="3156871"/>
                  </a:lnTo>
                  <a:lnTo>
                    <a:pt x="68439519" y="3156871"/>
                  </a:lnTo>
                  <a:lnTo>
                    <a:pt x="68439519"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68439519" y="144780"/>
                  </a:moveTo>
                  <a:lnTo>
                    <a:pt x="68584297" y="144780"/>
                  </a:lnTo>
                  <a:lnTo>
                    <a:pt x="68584297" y="3012091"/>
                  </a:lnTo>
                  <a:lnTo>
                    <a:pt x="68439519" y="3012091"/>
                  </a:lnTo>
                  <a:lnTo>
                    <a:pt x="68439519" y="144780"/>
                  </a:lnTo>
                  <a:close/>
                  <a:moveTo>
                    <a:pt x="144780" y="3012091"/>
                  </a:moveTo>
                  <a:lnTo>
                    <a:pt x="68439519" y="3012091"/>
                  </a:lnTo>
                  <a:lnTo>
                    <a:pt x="68439519" y="3156871"/>
                  </a:lnTo>
                  <a:lnTo>
                    <a:pt x="144780" y="3156871"/>
                  </a:lnTo>
                  <a:lnTo>
                    <a:pt x="144780" y="3012091"/>
                  </a:lnTo>
                  <a:close/>
                  <a:moveTo>
                    <a:pt x="68439519" y="0"/>
                  </a:moveTo>
                  <a:lnTo>
                    <a:pt x="68584297" y="0"/>
                  </a:lnTo>
                  <a:lnTo>
                    <a:pt x="68584297" y="144780"/>
                  </a:lnTo>
                  <a:lnTo>
                    <a:pt x="68439519" y="144780"/>
                  </a:lnTo>
                  <a:lnTo>
                    <a:pt x="68439519" y="0"/>
                  </a:lnTo>
                  <a:close/>
                  <a:moveTo>
                    <a:pt x="0" y="0"/>
                  </a:moveTo>
                  <a:lnTo>
                    <a:pt x="144780" y="0"/>
                  </a:lnTo>
                  <a:lnTo>
                    <a:pt x="144780" y="144780"/>
                  </a:lnTo>
                  <a:lnTo>
                    <a:pt x="0" y="144780"/>
                  </a:lnTo>
                  <a:lnTo>
                    <a:pt x="0" y="0"/>
                  </a:lnTo>
                  <a:close/>
                  <a:moveTo>
                    <a:pt x="144780" y="0"/>
                  </a:moveTo>
                  <a:lnTo>
                    <a:pt x="68439519" y="0"/>
                  </a:lnTo>
                  <a:lnTo>
                    <a:pt x="68439519" y="144780"/>
                  </a:lnTo>
                  <a:lnTo>
                    <a:pt x="144780" y="144780"/>
                  </a:lnTo>
                  <a:lnTo>
                    <a:pt x="144780" y="0"/>
                  </a:lnTo>
                  <a:close/>
                </a:path>
              </a:pathLst>
            </a:custGeom>
            <a:solidFill>
              <a:srgbClr val="2B262E"/>
            </a:solidFill>
          </p:spPr>
        </p:sp>
      </p:grpSp>
      <p:grpSp>
        <p:nvGrpSpPr>
          <p:cNvPr id="12" name="Group 12"/>
          <p:cNvGrpSpPr/>
          <p:nvPr/>
        </p:nvGrpSpPr>
        <p:grpSpPr>
          <a:xfrm>
            <a:off x="2110187" y="1890242"/>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15" name="Group 15"/>
            <p:cNvGrpSpPr/>
            <p:nvPr/>
          </p:nvGrpSpPr>
          <p:grpSpPr>
            <a:xfrm>
              <a:off x="34461" y="34461"/>
              <a:ext cx="437105" cy="437105"/>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sp>
        </p:grpSp>
      </p:grpSp>
      <p:grpSp>
        <p:nvGrpSpPr>
          <p:cNvPr id="17" name="Group 17"/>
          <p:cNvGrpSpPr/>
          <p:nvPr/>
        </p:nvGrpSpPr>
        <p:grpSpPr>
          <a:xfrm>
            <a:off x="2630554" y="1890242"/>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0" name="Group 20"/>
            <p:cNvGrpSpPr/>
            <p:nvPr/>
          </p:nvGrpSpPr>
          <p:grpSpPr>
            <a:xfrm>
              <a:off x="34461" y="34461"/>
              <a:ext cx="437105" cy="43710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sp>
        </p:grpSp>
      </p:grpSp>
      <p:grpSp>
        <p:nvGrpSpPr>
          <p:cNvPr id="22" name="Group 22"/>
          <p:cNvGrpSpPr/>
          <p:nvPr/>
        </p:nvGrpSpPr>
        <p:grpSpPr>
          <a:xfrm>
            <a:off x="3150921" y="1890242"/>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5" name="Group 25"/>
            <p:cNvGrpSpPr/>
            <p:nvPr/>
          </p:nvGrpSpPr>
          <p:grpSpPr>
            <a:xfrm>
              <a:off x="34461" y="34461"/>
              <a:ext cx="437105" cy="437105"/>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sp>
        </p:grpSp>
      </p:grpSp>
      <p:sp>
        <p:nvSpPr>
          <p:cNvPr id="27" name="TextBox 27"/>
          <p:cNvSpPr txBox="1"/>
          <p:nvPr/>
        </p:nvSpPr>
        <p:spPr>
          <a:xfrm>
            <a:off x="2438400" y="2400300"/>
            <a:ext cx="13320120" cy="2558714"/>
          </a:xfrm>
          <a:prstGeom prst="rect">
            <a:avLst/>
          </a:prstGeom>
        </p:spPr>
        <p:txBody>
          <a:bodyPr lIns="0" tIns="0" rIns="0" bIns="0" rtlCol="0" anchor="t">
            <a:spAutoFit/>
          </a:bodyPr>
          <a:lstStyle/>
          <a:p>
            <a:pPr marL="0" marR="0" lvl="0" indent="0" algn="ctr" defTabSz="914400" rtl="0" eaLnBrk="1" fontAlgn="auto" latinLnBrk="0" hangingPunct="1">
              <a:lnSpc>
                <a:spcPts val="10450"/>
              </a:lnSpc>
              <a:spcBef>
                <a:spcPts val="0"/>
              </a:spcBef>
              <a:spcAft>
                <a:spcPts val="0"/>
              </a:spcAft>
              <a:buClrTx/>
              <a:buSzTx/>
              <a:buFontTx/>
              <a:buNone/>
              <a:tabLst/>
              <a:defRPr/>
            </a:pPr>
            <a:r>
              <a:rPr kumimoji="0" lang="en-US" sz="6600" b="1" i="0" u="none" strike="noStrike" kern="1200" cap="none" spc="-142" normalizeH="0" baseline="0" noProof="0" dirty="0">
                <a:ln>
                  <a:noFill/>
                </a:ln>
                <a:solidFill>
                  <a:srgbClr val="2B262E"/>
                </a:solidFill>
                <a:effectLst/>
                <a:uLnTx/>
                <a:uFillTx/>
                <a:latin typeface="Muli Ultra-Bold"/>
              </a:rPr>
              <a:t>2. </a:t>
            </a:r>
            <a:r>
              <a:rPr kumimoji="0" lang="en-US" sz="6600" b="1" i="0" u="none" strike="noStrike" kern="1200" cap="none" spc="-142" normalizeH="0" baseline="0" noProof="0" dirty="0" err="1">
                <a:ln>
                  <a:noFill/>
                </a:ln>
                <a:solidFill>
                  <a:srgbClr val="2B262E"/>
                </a:solidFill>
                <a:effectLst/>
                <a:uLnTx/>
                <a:uFillTx/>
                <a:latin typeface="Muli Ultra-Bold"/>
              </a:rPr>
              <a:t>Nguyên</a:t>
            </a:r>
            <a:r>
              <a:rPr kumimoji="0" lang="en-US" sz="6600" b="1" i="0" u="none" strike="noStrike" kern="1200" cap="none" spc="-142" normalizeH="0" baseline="0" noProof="0" dirty="0">
                <a:ln>
                  <a:noFill/>
                </a:ln>
                <a:solidFill>
                  <a:srgbClr val="2B262E"/>
                </a:solidFill>
                <a:effectLst/>
                <a:uLnTx/>
                <a:uFillTx/>
                <a:latin typeface="Muli Ultra-Bold"/>
              </a:rPr>
              <a:t> </a:t>
            </a:r>
            <a:r>
              <a:rPr kumimoji="0" lang="en-US" sz="6600" b="1" i="0" u="none" strike="noStrike" kern="1200" cap="none" spc="-142" normalizeH="0" baseline="0" noProof="0" dirty="0" err="1">
                <a:ln>
                  <a:noFill/>
                </a:ln>
                <a:solidFill>
                  <a:srgbClr val="2B262E"/>
                </a:solidFill>
                <a:effectLst/>
                <a:uLnTx/>
                <a:uFillTx/>
                <a:latin typeface="Muli Ultra-Bold"/>
              </a:rPr>
              <a:t>nhâ</a:t>
            </a:r>
            <a:r>
              <a:rPr lang="en-US" sz="6600" b="1" spc="-142" dirty="0">
                <a:solidFill>
                  <a:srgbClr val="2B262E"/>
                </a:solidFill>
                <a:latin typeface="Muli Ultra-Bold"/>
              </a:rPr>
              <a:t>n, </a:t>
            </a:r>
            <a:r>
              <a:rPr lang="en-US" sz="6600" b="1" spc="-142" dirty="0" err="1">
                <a:solidFill>
                  <a:srgbClr val="2B262E"/>
                </a:solidFill>
                <a:latin typeface="Muli Ultra-Bold"/>
              </a:rPr>
              <a:t>tác</a:t>
            </a:r>
            <a:r>
              <a:rPr lang="en-US" sz="6600" b="1" spc="-142" dirty="0">
                <a:solidFill>
                  <a:srgbClr val="2B262E"/>
                </a:solidFill>
                <a:latin typeface="Muli Ultra-Bold"/>
              </a:rPr>
              <a:t> </a:t>
            </a:r>
            <a:r>
              <a:rPr lang="en-US" sz="6600" b="1" spc="-142" dirty="0" err="1">
                <a:solidFill>
                  <a:srgbClr val="2B262E"/>
                </a:solidFill>
                <a:latin typeface="Muli Ultra-Bold"/>
              </a:rPr>
              <a:t>hại</a:t>
            </a:r>
            <a:r>
              <a:rPr lang="en-US" sz="6600" b="1" spc="-142" dirty="0">
                <a:solidFill>
                  <a:srgbClr val="2B262E"/>
                </a:solidFill>
                <a:latin typeface="Muli Ultra-Bold"/>
              </a:rPr>
              <a:t> </a:t>
            </a:r>
            <a:r>
              <a:rPr lang="en-US" sz="6600" b="1" spc="-142" dirty="0" err="1">
                <a:solidFill>
                  <a:srgbClr val="2B262E"/>
                </a:solidFill>
                <a:latin typeface="Muli Ultra-Bold"/>
              </a:rPr>
              <a:t>và</a:t>
            </a:r>
            <a:r>
              <a:rPr lang="en-US" sz="6600" b="1" spc="-142" dirty="0">
                <a:solidFill>
                  <a:srgbClr val="2B262E"/>
                </a:solidFill>
                <a:latin typeface="Muli Ultra-Bold"/>
              </a:rPr>
              <a:t> </a:t>
            </a:r>
            <a:r>
              <a:rPr lang="en-US" sz="6600" b="1" spc="-142" dirty="0" err="1">
                <a:solidFill>
                  <a:srgbClr val="2B262E"/>
                </a:solidFill>
                <a:latin typeface="Muli Ultra-Bold"/>
              </a:rPr>
              <a:t>biện</a:t>
            </a:r>
            <a:r>
              <a:rPr lang="en-US" sz="6600" b="1" spc="-142" dirty="0">
                <a:solidFill>
                  <a:srgbClr val="2B262E"/>
                </a:solidFill>
                <a:latin typeface="Muli Ultra-Bold"/>
              </a:rPr>
              <a:t> </a:t>
            </a:r>
            <a:r>
              <a:rPr lang="en-US" sz="6600" b="1" spc="-142" dirty="0" err="1">
                <a:solidFill>
                  <a:srgbClr val="2B262E"/>
                </a:solidFill>
                <a:latin typeface="Muli Ultra-Bold"/>
              </a:rPr>
              <a:t>pháp</a:t>
            </a:r>
            <a:r>
              <a:rPr lang="en-US" sz="6600" b="1" spc="-142" dirty="0">
                <a:solidFill>
                  <a:srgbClr val="2B262E"/>
                </a:solidFill>
                <a:latin typeface="Muli Ultra-Bold"/>
              </a:rPr>
              <a:t> </a:t>
            </a:r>
            <a:r>
              <a:rPr lang="en-US" sz="6600" b="1" spc="-142" dirty="0" err="1">
                <a:solidFill>
                  <a:srgbClr val="2B262E"/>
                </a:solidFill>
                <a:latin typeface="Muli Ultra-Bold"/>
              </a:rPr>
              <a:t>phòng</a:t>
            </a:r>
            <a:r>
              <a:rPr lang="en-US" sz="6600" b="1" spc="-142" dirty="0">
                <a:solidFill>
                  <a:srgbClr val="2B262E"/>
                </a:solidFill>
                <a:latin typeface="Muli Ultra-Bold"/>
              </a:rPr>
              <a:t> </a:t>
            </a:r>
            <a:r>
              <a:rPr lang="en-US" sz="6600" b="1" spc="-142" dirty="0" err="1">
                <a:solidFill>
                  <a:srgbClr val="2B262E"/>
                </a:solidFill>
                <a:latin typeface="Muli Ultra-Bold"/>
              </a:rPr>
              <a:t>chống</a:t>
            </a:r>
            <a:r>
              <a:rPr lang="en-US" sz="6600" b="1" spc="-142" dirty="0">
                <a:solidFill>
                  <a:srgbClr val="2B262E"/>
                </a:solidFill>
                <a:latin typeface="Muli Ultra-Bold"/>
              </a:rPr>
              <a:t> </a:t>
            </a:r>
            <a:r>
              <a:rPr lang="en-US" sz="6600" b="1" spc="-142" dirty="0" err="1">
                <a:solidFill>
                  <a:srgbClr val="2B262E"/>
                </a:solidFill>
                <a:latin typeface="Muli Ultra-Bold"/>
              </a:rPr>
              <a:t>xói</a:t>
            </a:r>
            <a:r>
              <a:rPr lang="en-US" sz="6600" b="1" spc="-142" dirty="0">
                <a:solidFill>
                  <a:srgbClr val="2B262E"/>
                </a:solidFill>
                <a:latin typeface="Muli Ultra-Bold"/>
              </a:rPr>
              <a:t> </a:t>
            </a:r>
            <a:r>
              <a:rPr lang="en-US" sz="6600" b="1" spc="-142" dirty="0" err="1">
                <a:solidFill>
                  <a:srgbClr val="2B262E"/>
                </a:solidFill>
                <a:latin typeface="Muli Ultra-Bold"/>
              </a:rPr>
              <a:t>mòn</a:t>
            </a:r>
            <a:r>
              <a:rPr lang="en-US" sz="6600" b="1" spc="-142" dirty="0">
                <a:solidFill>
                  <a:srgbClr val="2B262E"/>
                </a:solidFill>
                <a:latin typeface="Muli Ultra-Bold"/>
              </a:rPr>
              <a:t> </a:t>
            </a:r>
            <a:r>
              <a:rPr lang="en-US" sz="6600" b="1" spc="-142" dirty="0" err="1">
                <a:solidFill>
                  <a:srgbClr val="2B262E"/>
                </a:solidFill>
                <a:latin typeface="Muli Ultra-Bold"/>
              </a:rPr>
              <a:t>đất</a:t>
            </a:r>
            <a:endParaRPr kumimoji="0" lang="en-US" sz="6600" b="1" i="0" u="none" strike="noStrike" kern="1200" cap="none" spc="-142" normalizeH="0" baseline="0" noProof="0" dirty="0">
              <a:ln>
                <a:noFill/>
              </a:ln>
              <a:solidFill>
                <a:srgbClr val="2B262E"/>
              </a:solidFill>
              <a:effectLst/>
              <a:uLnTx/>
              <a:uFillTx/>
              <a:latin typeface="Muli Ultra-Bold"/>
            </a:endParaRPr>
          </a:p>
        </p:txBody>
      </p:sp>
      <p:pic>
        <p:nvPicPr>
          <p:cNvPr id="29" name="Picture 8">
            <a:extLst>
              <a:ext uri="{FF2B5EF4-FFF2-40B4-BE49-F238E27FC236}">
                <a16:creationId xmlns:a16="http://schemas.microsoft.com/office/drawing/2014/main" xmlns="" id="{FB4F1B5B-2A1E-90F0-C36C-6ECA79ED889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12877800" y="3878696"/>
            <a:ext cx="5822349" cy="64083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028700" y="798192"/>
            <a:ext cx="15582900" cy="8690616"/>
            <a:chOff x="0" y="0"/>
            <a:chExt cx="3622507" cy="4024530"/>
          </a:xfrm>
        </p:grpSpPr>
        <p:sp>
          <p:nvSpPr>
            <p:cNvPr id="5" name="Freeform 5"/>
            <p:cNvSpPr/>
            <p:nvPr/>
          </p:nvSpPr>
          <p:spPr>
            <a:xfrm>
              <a:off x="80010" y="80010"/>
              <a:ext cx="3529798" cy="3931820"/>
            </a:xfrm>
            <a:custGeom>
              <a:avLst/>
              <a:gdLst/>
              <a:ahLst/>
              <a:cxnLst/>
              <a:rect l="l" t="t" r="r" b="b"/>
              <a:pathLst>
                <a:path w="3529798" h="3931820">
                  <a:moveTo>
                    <a:pt x="0" y="3877210"/>
                  </a:moveTo>
                  <a:lnTo>
                    <a:pt x="0" y="3931820"/>
                  </a:lnTo>
                  <a:lnTo>
                    <a:pt x="3529798" y="3931820"/>
                  </a:lnTo>
                  <a:lnTo>
                    <a:pt x="3529798" y="0"/>
                  </a:lnTo>
                  <a:lnTo>
                    <a:pt x="3475187" y="0"/>
                  </a:lnTo>
                  <a:lnTo>
                    <a:pt x="3475187" y="3877210"/>
                  </a:lnTo>
                  <a:close/>
                </a:path>
              </a:pathLst>
            </a:custGeom>
            <a:solidFill>
              <a:srgbClr val="F58634"/>
            </a:solidFill>
          </p:spPr>
        </p:sp>
        <p:sp>
          <p:nvSpPr>
            <p:cNvPr id="6" name="Freeform 6"/>
            <p:cNvSpPr/>
            <p:nvPr/>
          </p:nvSpPr>
          <p:spPr>
            <a:xfrm>
              <a:off x="67310" y="67310"/>
              <a:ext cx="3555198" cy="3957220"/>
            </a:xfrm>
            <a:custGeom>
              <a:avLst/>
              <a:gdLst/>
              <a:ahLst/>
              <a:cxnLst/>
              <a:rect l="l" t="t" r="r" b="b"/>
              <a:pathLst>
                <a:path w="3555198" h="3957220">
                  <a:moveTo>
                    <a:pt x="3487887" y="0"/>
                  </a:moveTo>
                  <a:lnTo>
                    <a:pt x="3487887" y="12700"/>
                  </a:lnTo>
                  <a:lnTo>
                    <a:pt x="3542498" y="12700"/>
                  </a:lnTo>
                  <a:lnTo>
                    <a:pt x="3542498" y="3944520"/>
                  </a:lnTo>
                  <a:lnTo>
                    <a:pt x="12700" y="3944520"/>
                  </a:lnTo>
                  <a:lnTo>
                    <a:pt x="12700" y="3889910"/>
                  </a:lnTo>
                  <a:lnTo>
                    <a:pt x="0" y="3889910"/>
                  </a:lnTo>
                  <a:lnTo>
                    <a:pt x="0" y="3957220"/>
                  </a:lnTo>
                  <a:lnTo>
                    <a:pt x="3555198" y="3957220"/>
                  </a:lnTo>
                  <a:lnTo>
                    <a:pt x="3555198" y="0"/>
                  </a:lnTo>
                  <a:close/>
                </a:path>
              </a:pathLst>
            </a:custGeom>
            <a:solidFill>
              <a:srgbClr val="2B262E"/>
            </a:solidFill>
          </p:spPr>
        </p:sp>
        <p:sp>
          <p:nvSpPr>
            <p:cNvPr id="7" name="Freeform 7"/>
            <p:cNvSpPr/>
            <p:nvPr/>
          </p:nvSpPr>
          <p:spPr>
            <a:xfrm>
              <a:off x="12700" y="12700"/>
              <a:ext cx="3529797" cy="3931820"/>
            </a:xfrm>
            <a:custGeom>
              <a:avLst/>
              <a:gdLst/>
              <a:ahLst/>
              <a:cxnLst/>
              <a:rect l="l" t="t" r="r" b="b"/>
              <a:pathLst>
                <a:path w="3529797" h="3931820">
                  <a:moveTo>
                    <a:pt x="0" y="0"/>
                  </a:moveTo>
                  <a:lnTo>
                    <a:pt x="3529797" y="0"/>
                  </a:lnTo>
                  <a:lnTo>
                    <a:pt x="3529797" y="3931820"/>
                  </a:lnTo>
                  <a:lnTo>
                    <a:pt x="0" y="3931820"/>
                  </a:lnTo>
                  <a:close/>
                </a:path>
              </a:pathLst>
            </a:custGeom>
            <a:solidFill>
              <a:srgbClr val="FFFFFF"/>
            </a:solidFill>
          </p:spPr>
        </p:sp>
        <p:sp>
          <p:nvSpPr>
            <p:cNvPr id="8" name="Freeform 8"/>
            <p:cNvSpPr/>
            <p:nvPr/>
          </p:nvSpPr>
          <p:spPr>
            <a:xfrm>
              <a:off x="0" y="0"/>
              <a:ext cx="3555198" cy="3957220"/>
            </a:xfrm>
            <a:custGeom>
              <a:avLst/>
              <a:gdLst/>
              <a:ahLst/>
              <a:cxnLst/>
              <a:rect l="l" t="t" r="r" b="b"/>
              <a:pathLst>
                <a:path w="3555198" h="3957220">
                  <a:moveTo>
                    <a:pt x="80010" y="3957220"/>
                  </a:moveTo>
                  <a:lnTo>
                    <a:pt x="3555198" y="3957220"/>
                  </a:lnTo>
                  <a:lnTo>
                    <a:pt x="3555198" y="80010"/>
                  </a:lnTo>
                  <a:lnTo>
                    <a:pt x="3555198" y="67310"/>
                  </a:lnTo>
                  <a:lnTo>
                    <a:pt x="3555198" y="0"/>
                  </a:lnTo>
                  <a:lnTo>
                    <a:pt x="0" y="0"/>
                  </a:lnTo>
                  <a:lnTo>
                    <a:pt x="0" y="3957220"/>
                  </a:lnTo>
                  <a:lnTo>
                    <a:pt x="67310" y="3957220"/>
                  </a:lnTo>
                  <a:lnTo>
                    <a:pt x="80010" y="3957220"/>
                  </a:lnTo>
                  <a:close/>
                  <a:moveTo>
                    <a:pt x="12700" y="12700"/>
                  </a:moveTo>
                  <a:lnTo>
                    <a:pt x="3542497" y="12700"/>
                  </a:lnTo>
                  <a:lnTo>
                    <a:pt x="3542497" y="3944520"/>
                  </a:lnTo>
                  <a:lnTo>
                    <a:pt x="12700" y="3944520"/>
                  </a:lnTo>
                  <a:lnTo>
                    <a:pt x="12700" y="12700"/>
                  </a:lnTo>
                  <a:close/>
                </a:path>
              </a:pathLst>
            </a:custGeom>
            <a:solidFill>
              <a:srgbClr val="2B262E"/>
            </a:solidFill>
          </p:spPr>
        </p:sp>
      </p:grpSp>
      <p:grpSp>
        <p:nvGrpSpPr>
          <p:cNvPr id="33" name="Group 32">
            <a:extLst>
              <a:ext uri="{FF2B5EF4-FFF2-40B4-BE49-F238E27FC236}">
                <a16:creationId xmlns:a16="http://schemas.microsoft.com/office/drawing/2014/main" xmlns="" id="{F1472E8C-870F-0689-D17F-A81FF47DC31F}"/>
              </a:ext>
            </a:extLst>
          </p:cNvPr>
          <p:cNvGrpSpPr/>
          <p:nvPr/>
        </p:nvGrpSpPr>
        <p:grpSpPr>
          <a:xfrm>
            <a:off x="1676400" y="1104900"/>
            <a:ext cx="14325600" cy="7848600"/>
            <a:chOff x="1316338" y="3107304"/>
            <a:chExt cx="7146146" cy="5990923"/>
          </a:xfrm>
        </p:grpSpPr>
        <p:grpSp>
          <p:nvGrpSpPr>
            <p:cNvPr id="14" name="Group 14"/>
            <p:cNvGrpSpPr/>
            <p:nvPr/>
          </p:nvGrpSpPr>
          <p:grpSpPr>
            <a:xfrm rot="-5400000">
              <a:off x="1316338" y="8198340"/>
              <a:ext cx="899887" cy="899887"/>
              <a:chOff x="0" y="0"/>
              <a:chExt cx="1199850" cy="1199850"/>
            </a:xfrm>
          </p:grpSpPr>
          <p:sp>
            <p:nvSpPr>
              <p:cNvPr id="15" name="AutoShape 15"/>
              <p:cNvSpPr/>
              <p:nvPr/>
            </p:nvSpPr>
            <p:spPr>
              <a:xfrm>
                <a:off x="0" y="0"/>
                <a:ext cx="1199850" cy="0"/>
              </a:xfrm>
              <a:prstGeom prst="line">
                <a:avLst/>
              </a:prstGeom>
              <a:ln w="38100" cap="flat">
                <a:solidFill>
                  <a:srgbClr val="000000"/>
                </a:solidFill>
                <a:prstDash val="solid"/>
                <a:headEnd type="none" w="sm" len="sm"/>
                <a:tailEnd type="none" w="sm" len="sm"/>
              </a:ln>
            </p:spPr>
          </p:sp>
          <p:sp>
            <p:nvSpPr>
              <p:cNvPr id="16" name="AutoShape 16"/>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17" name="Group 17"/>
            <p:cNvGrpSpPr/>
            <p:nvPr/>
          </p:nvGrpSpPr>
          <p:grpSpPr>
            <a:xfrm>
              <a:off x="1316338" y="3107304"/>
              <a:ext cx="899887" cy="899887"/>
              <a:chOff x="0" y="0"/>
              <a:chExt cx="1199850" cy="1199850"/>
            </a:xfrm>
          </p:grpSpPr>
          <p:sp>
            <p:nvSpPr>
              <p:cNvPr id="18" name="AutoShape 18"/>
              <p:cNvSpPr/>
              <p:nvPr/>
            </p:nvSpPr>
            <p:spPr>
              <a:xfrm>
                <a:off x="0" y="0"/>
                <a:ext cx="1199850" cy="0"/>
              </a:xfrm>
              <a:prstGeom prst="line">
                <a:avLst/>
              </a:prstGeom>
              <a:ln w="38100" cap="flat">
                <a:solidFill>
                  <a:srgbClr val="000000"/>
                </a:solidFill>
                <a:prstDash val="solid"/>
                <a:headEnd type="none" w="sm" len="sm"/>
                <a:tailEnd type="none" w="sm" len="sm"/>
              </a:ln>
            </p:spPr>
          </p:sp>
          <p:sp>
            <p:nvSpPr>
              <p:cNvPr id="19" name="AutoShape 19"/>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0" name="Group 20"/>
            <p:cNvGrpSpPr/>
            <p:nvPr/>
          </p:nvGrpSpPr>
          <p:grpSpPr>
            <a:xfrm rot="5400000">
              <a:off x="7562597" y="3107304"/>
              <a:ext cx="899887" cy="899887"/>
              <a:chOff x="0" y="0"/>
              <a:chExt cx="1199850" cy="1199850"/>
            </a:xfrm>
          </p:grpSpPr>
          <p:sp>
            <p:nvSpPr>
              <p:cNvPr id="21" name="AutoShape 21"/>
              <p:cNvSpPr/>
              <p:nvPr/>
            </p:nvSpPr>
            <p:spPr>
              <a:xfrm>
                <a:off x="0" y="0"/>
                <a:ext cx="1199850" cy="0"/>
              </a:xfrm>
              <a:prstGeom prst="line">
                <a:avLst/>
              </a:prstGeom>
              <a:ln w="38100" cap="flat">
                <a:solidFill>
                  <a:srgbClr val="000000"/>
                </a:solidFill>
                <a:prstDash val="solid"/>
                <a:headEnd type="none" w="sm" len="sm"/>
                <a:tailEnd type="none" w="sm" len="sm"/>
              </a:ln>
            </p:spPr>
          </p:sp>
          <p:sp>
            <p:nvSpPr>
              <p:cNvPr id="22" name="AutoShape 22"/>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3" name="Group 23"/>
            <p:cNvGrpSpPr/>
            <p:nvPr/>
          </p:nvGrpSpPr>
          <p:grpSpPr>
            <a:xfrm>
              <a:off x="1491538" y="3305120"/>
              <a:ext cx="6787500" cy="5593082"/>
              <a:chOff x="0" y="0"/>
              <a:chExt cx="33376791" cy="27503372"/>
            </a:xfrm>
          </p:grpSpPr>
          <p:sp>
            <p:nvSpPr>
              <p:cNvPr id="24" name="Freeform 24"/>
              <p:cNvSpPr/>
              <p:nvPr/>
            </p:nvSpPr>
            <p:spPr>
              <a:xfrm>
                <a:off x="72390" y="72387"/>
                <a:ext cx="33232011" cy="27358592"/>
              </a:xfrm>
              <a:custGeom>
                <a:avLst/>
                <a:gdLst/>
                <a:ahLst/>
                <a:cxnLst/>
                <a:rect l="l" t="t" r="r" b="b"/>
                <a:pathLst>
                  <a:path w="33232011" h="27358593">
                    <a:moveTo>
                      <a:pt x="0" y="0"/>
                    </a:moveTo>
                    <a:lnTo>
                      <a:pt x="33232011" y="0"/>
                    </a:lnTo>
                    <a:lnTo>
                      <a:pt x="33232011" y="27358593"/>
                    </a:lnTo>
                    <a:lnTo>
                      <a:pt x="0" y="27358593"/>
                    </a:lnTo>
                    <a:lnTo>
                      <a:pt x="0" y="0"/>
                    </a:lnTo>
                    <a:close/>
                  </a:path>
                </a:pathLst>
              </a:custGeom>
              <a:solidFill>
                <a:srgbClr val="FFD85A"/>
              </a:solidFill>
            </p:spPr>
          </p:sp>
          <p:sp>
            <p:nvSpPr>
              <p:cNvPr id="25" name="Freeform 25"/>
              <p:cNvSpPr/>
              <p:nvPr/>
            </p:nvSpPr>
            <p:spPr>
              <a:xfrm>
                <a:off x="0" y="0"/>
                <a:ext cx="33376791" cy="27503372"/>
              </a:xfrm>
              <a:custGeom>
                <a:avLst/>
                <a:gdLst/>
                <a:ahLst/>
                <a:cxnLst/>
                <a:rect l="l" t="t" r="r" b="b"/>
                <a:pathLst>
                  <a:path w="33376791" h="27503372">
                    <a:moveTo>
                      <a:pt x="33232012" y="27358594"/>
                    </a:moveTo>
                    <a:lnTo>
                      <a:pt x="33376791" y="27358594"/>
                    </a:lnTo>
                    <a:lnTo>
                      <a:pt x="33376791" y="27503372"/>
                    </a:lnTo>
                    <a:lnTo>
                      <a:pt x="33232012" y="27503372"/>
                    </a:lnTo>
                    <a:lnTo>
                      <a:pt x="33232012" y="27358594"/>
                    </a:lnTo>
                    <a:close/>
                    <a:moveTo>
                      <a:pt x="0" y="144780"/>
                    </a:moveTo>
                    <a:lnTo>
                      <a:pt x="144780" y="144780"/>
                    </a:lnTo>
                    <a:lnTo>
                      <a:pt x="144780" y="27358594"/>
                    </a:lnTo>
                    <a:lnTo>
                      <a:pt x="0" y="27358594"/>
                    </a:lnTo>
                    <a:lnTo>
                      <a:pt x="0" y="144780"/>
                    </a:lnTo>
                    <a:close/>
                    <a:moveTo>
                      <a:pt x="0" y="27358594"/>
                    </a:moveTo>
                    <a:lnTo>
                      <a:pt x="144780" y="27358594"/>
                    </a:lnTo>
                    <a:lnTo>
                      <a:pt x="144780" y="27503372"/>
                    </a:lnTo>
                    <a:lnTo>
                      <a:pt x="0" y="27503372"/>
                    </a:lnTo>
                    <a:lnTo>
                      <a:pt x="0" y="27358594"/>
                    </a:lnTo>
                    <a:close/>
                    <a:moveTo>
                      <a:pt x="33232012" y="144780"/>
                    </a:moveTo>
                    <a:lnTo>
                      <a:pt x="33376791" y="144780"/>
                    </a:lnTo>
                    <a:lnTo>
                      <a:pt x="33376791" y="27358594"/>
                    </a:lnTo>
                    <a:lnTo>
                      <a:pt x="33232012" y="27358594"/>
                    </a:lnTo>
                    <a:lnTo>
                      <a:pt x="33232012" y="144780"/>
                    </a:lnTo>
                    <a:close/>
                    <a:moveTo>
                      <a:pt x="144780" y="27358594"/>
                    </a:moveTo>
                    <a:lnTo>
                      <a:pt x="33232012" y="27358594"/>
                    </a:lnTo>
                    <a:lnTo>
                      <a:pt x="33232012" y="27503372"/>
                    </a:lnTo>
                    <a:lnTo>
                      <a:pt x="144780" y="27503372"/>
                    </a:lnTo>
                    <a:lnTo>
                      <a:pt x="144780" y="27358594"/>
                    </a:lnTo>
                    <a:close/>
                    <a:moveTo>
                      <a:pt x="33232012" y="0"/>
                    </a:moveTo>
                    <a:lnTo>
                      <a:pt x="33376791" y="0"/>
                    </a:lnTo>
                    <a:lnTo>
                      <a:pt x="33376791" y="144780"/>
                    </a:lnTo>
                    <a:lnTo>
                      <a:pt x="33232012" y="144780"/>
                    </a:lnTo>
                    <a:lnTo>
                      <a:pt x="33232012" y="0"/>
                    </a:lnTo>
                    <a:close/>
                    <a:moveTo>
                      <a:pt x="0" y="0"/>
                    </a:moveTo>
                    <a:lnTo>
                      <a:pt x="144780" y="0"/>
                    </a:lnTo>
                    <a:lnTo>
                      <a:pt x="144780" y="144780"/>
                    </a:lnTo>
                    <a:lnTo>
                      <a:pt x="0" y="144780"/>
                    </a:lnTo>
                    <a:lnTo>
                      <a:pt x="0" y="0"/>
                    </a:lnTo>
                    <a:close/>
                    <a:moveTo>
                      <a:pt x="144780" y="0"/>
                    </a:moveTo>
                    <a:lnTo>
                      <a:pt x="33232012" y="0"/>
                    </a:lnTo>
                    <a:lnTo>
                      <a:pt x="33232012" y="144780"/>
                    </a:lnTo>
                    <a:lnTo>
                      <a:pt x="144780" y="144780"/>
                    </a:lnTo>
                    <a:lnTo>
                      <a:pt x="144780" y="0"/>
                    </a:lnTo>
                    <a:close/>
                  </a:path>
                </a:pathLst>
              </a:custGeom>
              <a:solidFill>
                <a:srgbClr val="2B262E"/>
              </a:solidFill>
            </p:spPr>
          </p:sp>
        </p:grpSp>
        <p:grpSp>
          <p:nvGrpSpPr>
            <p:cNvPr id="26" name="Group 26"/>
            <p:cNvGrpSpPr/>
            <p:nvPr/>
          </p:nvGrpSpPr>
          <p:grpSpPr>
            <a:xfrm>
              <a:off x="7562597" y="8198340"/>
              <a:ext cx="899887" cy="899887"/>
              <a:chOff x="0" y="0"/>
              <a:chExt cx="1199850" cy="1199850"/>
            </a:xfrm>
          </p:grpSpPr>
          <p:sp>
            <p:nvSpPr>
              <p:cNvPr id="27" name="AutoShape 27"/>
              <p:cNvSpPr/>
              <p:nvPr/>
            </p:nvSpPr>
            <p:spPr>
              <a:xfrm rot="-10800000">
                <a:off x="0" y="1161750"/>
                <a:ext cx="1199850" cy="0"/>
              </a:xfrm>
              <a:prstGeom prst="line">
                <a:avLst/>
              </a:prstGeom>
              <a:ln w="38100" cap="flat">
                <a:solidFill>
                  <a:srgbClr val="000000"/>
                </a:solidFill>
                <a:prstDash val="solid"/>
                <a:headEnd type="none" w="sm" len="sm"/>
                <a:tailEnd type="none" w="sm" len="sm"/>
              </a:ln>
            </p:spPr>
          </p:sp>
          <p:sp>
            <p:nvSpPr>
              <p:cNvPr id="28" name="AutoShape 28"/>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sp>
          <p:nvSpPr>
            <p:cNvPr id="30" name="TextBox 30"/>
            <p:cNvSpPr txBox="1"/>
            <p:nvPr/>
          </p:nvSpPr>
          <p:spPr>
            <a:xfrm>
              <a:off x="1658441" y="3398126"/>
              <a:ext cx="6455784" cy="5217387"/>
            </a:xfrm>
            <a:prstGeom prst="rect">
              <a:avLst/>
            </a:prstGeom>
          </p:spPr>
          <p:txBody>
            <a:bodyPr wrap="square" lIns="0" tIns="0" rIns="0" bIns="0" rtlCol="0" anchor="t">
              <a:spAutoFit/>
            </a:bodyPr>
            <a:lstStyle/>
            <a:p>
              <a:pPr algn="just" rtl="0">
                <a:spcBef>
                  <a:spcPts val="0"/>
                </a:spcBef>
                <a:spcAft>
                  <a:spcPts val="500"/>
                </a:spcAft>
              </a:pPr>
              <a:r>
                <a:rPr lang="en-US" sz="4400" b="1" i="0" u="none" strike="noStrike" dirty="0">
                  <a:solidFill>
                    <a:srgbClr val="242800"/>
                  </a:solidFill>
                  <a:effectLst/>
                  <a:latin typeface="Cambria" panose="02040503050406030204" pitchFamily="18" charset="0"/>
                  <a:ea typeface="Cambria" panose="02040503050406030204" pitchFamily="18" charset="0"/>
                </a:rPr>
                <a:t>   </a:t>
              </a:r>
              <a:r>
                <a:rPr lang="vi-VN" sz="4400" b="1" i="0" u="none" strike="noStrike" dirty="0">
                  <a:solidFill>
                    <a:srgbClr val="242800"/>
                  </a:solidFill>
                  <a:effectLst/>
                  <a:latin typeface="Cambria" panose="02040503050406030204" pitchFamily="18" charset="0"/>
                  <a:ea typeface="Cambria" panose="02040503050406030204" pitchFamily="18" charset="0"/>
                </a:rPr>
                <a:t>Hiện tượng làm mất lớp đất trên bề mặt, phá huỷ tầng đất bên dưới do gió thổi hoặc nước chảy ở những vùng đất dốc, đồi núi,... gọi là hiện tượng xói mòn. Hiện tượng này có thể do thiên nhiên hoặc con người gây ra.</a:t>
              </a:r>
              <a:endParaRPr lang="vi-VN" sz="8000" b="1" dirty="0">
                <a:effectLst/>
                <a:latin typeface="Cambria" panose="02040503050406030204" pitchFamily="18" charset="0"/>
                <a:ea typeface="Cambria" panose="02040503050406030204" pitchFamily="18" charset="0"/>
              </a:endParaRPr>
            </a:p>
            <a:p>
              <a:pPr algn="just" rtl="0">
                <a:spcBef>
                  <a:spcPts val="0"/>
                </a:spcBef>
                <a:spcAft>
                  <a:spcPts val="500"/>
                </a:spcAft>
              </a:pPr>
              <a:r>
                <a:rPr lang="en-US" sz="4400" b="1" i="0" u="none" strike="noStrike" dirty="0">
                  <a:solidFill>
                    <a:srgbClr val="232800"/>
                  </a:solidFill>
                  <a:effectLst/>
                  <a:latin typeface="Cambria" panose="02040503050406030204" pitchFamily="18" charset="0"/>
                  <a:ea typeface="Cambria" panose="02040503050406030204" pitchFamily="18" charset="0"/>
                </a:rPr>
                <a:t>   </a:t>
              </a:r>
              <a:r>
                <a:rPr lang="vi-VN" sz="4400" b="1" i="0" u="none" strike="noStrike" dirty="0">
                  <a:solidFill>
                    <a:srgbClr val="232800"/>
                  </a:solidFill>
                  <a:effectLst/>
                  <a:latin typeface="Cambria" panose="02040503050406030204" pitchFamily="18" charset="0"/>
                  <a:ea typeface="Cambria" panose="02040503050406030204" pitchFamily="18" charset="0"/>
                </a:rPr>
                <a:t>Đất bị xói mòn mất chất dinh dưỡng, trở nên khô cằn, kém màu mỡ, ảnh hưởng trực tiếp đến năng suất cây trồng, nguồn thức ăn của động vật và đời sống sinh hoạt của con người. Xói mòn đất kéo dài dẫn đến sạt lở đất, làm mất đất ở và đất trồng.</a:t>
              </a:r>
              <a:endParaRPr lang="vi-VN" sz="8000" b="1" dirty="0">
                <a:effectLst/>
                <a:latin typeface="Cambria" panose="02040503050406030204" pitchFamily="18" charset="0"/>
                <a:ea typeface="Cambria" panose="02040503050406030204" pitchFamily="18" charset="0"/>
              </a:endParaRPr>
            </a:p>
          </p:txBody>
        </p:sp>
      </p:grpSp>
      <p:sp>
        <p:nvSpPr>
          <p:cNvPr id="36" name="Freeform 44">
            <a:extLst>
              <a:ext uri="{FF2B5EF4-FFF2-40B4-BE49-F238E27FC236}">
                <a16:creationId xmlns:a16="http://schemas.microsoft.com/office/drawing/2014/main" xmlns="" id="{AEF0973B-92DC-7459-AA56-D0A550FFBEDB}"/>
              </a:ext>
            </a:extLst>
          </p:cNvPr>
          <p:cNvSpPr/>
          <p:nvPr/>
        </p:nvSpPr>
        <p:spPr>
          <a:xfrm>
            <a:off x="15392400" y="8343900"/>
            <a:ext cx="2743200" cy="1921042"/>
          </a:xfrm>
          <a:custGeom>
            <a:avLst/>
            <a:gdLst/>
            <a:ahLst/>
            <a:cxnLst/>
            <a:rect l="l" t="t" r="r" b="b"/>
            <a:pathLst>
              <a:path w="5955176" h="6110722">
                <a:moveTo>
                  <a:pt x="0" y="0"/>
                </a:moveTo>
                <a:lnTo>
                  <a:pt x="5955176" y="0"/>
                </a:lnTo>
                <a:lnTo>
                  <a:pt x="5955176" y="6110722"/>
                </a:lnTo>
                <a:lnTo>
                  <a:pt x="0" y="611072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8634"/>
        </a:solidFill>
        <a:effectLst/>
      </p:bgPr>
    </p:bg>
    <p:spTree>
      <p:nvGrpSpPr>
        <p:cNvPr id="1" name=""/>
        <p:cNvGrpSpPr/>
        <p:nvPr/>
      </p:nvGrpSpPr>
      <p:grpSpPr>
        <a:xfrm>
          <a:off x="0" y="0"/>
          <a:ext cx="0" cy="0"/>
          <a:chOff x="0" y="0"/>
          <a:chExt cx="0" cy="0"/>
        </a:xfrm>
      </p:grpSpPr>
      <p:grpSp>
        <p:nvGrpSpPr>
          <p:cNvPr id="4" name="Group 4"/>
          <p:cNvGrpSpPr/>
          <p:nvPr/>
        </p:nvGrpSpPr>
        <p:grpSpPr>
          <a:xfrm>
            <a:off x="1028700" y="798192"/>
            <a:ext cx="7822483" cy="8690616"/>
            <a:chOff x="0" y="0"/>
            <a:chExt cx="3622507" cy="4024530"/>
          </a:xfrm>
        </p:grpSpPr>
        <p:sp>
          <p:nvSpPr>
            <p:cNvPr id="5" name="Freeform 5"/>
            <p:cNvSpPr/>
            <p:nvPr/>
          </p:nvSpPr>
          <p:spPr>
            <a:xfrm>
              <a:off x="80010" y="80010"/>
              <a:ext cx="3529798" cy="3931820"/>
            </a:xfrm>
            <a:custGeom>
              <a:avLst/>
              <a:gdLst/>
              <a:ahLst/>
              <a:cxnLst/>
              <a:rect l="l" t="t" r="r" b="b"/>
              <a:pathLst>
                <a:path w="3529798" h="3931820">
                  <a:moveTo>
                    <a:pt x="0" y="3877210"/>
                  </a:moveTo>
                  <a:lnTo>
                    <a:pt x="0" y="3931820"/>
                  </a:lnTo>
                  <a:lnTo>
                    <a:pt x="3529798" y="3931820"/>
                  </a:lnTo>
                  <a:lnTo>
                    <a:pt x="3529798" y="0"/>
                  </a:lnTo>
                  <a:lnTo>
                    <a:pt x="3475187" y="0"/>
                  </a:lnTo>
                  <a:lnTo>
                    <a:pt x="3475187" y="3877210"/>
                  </a:lnTo>
                  <a:close/>
                </a:path>
              </a:pathLst>
            </a:custGeom>
            <a:solidFill>
              <a:srgbClr val="6AC259"/>
            </a:solidFill>
          </p:spPr>
        </p:sp>
        <p:sp>
          <p:nvSpPr>
            <p:cNvPr id="6" name="Freeform 6"/>
            <p:cNvSpPr/>
            <p:nvPr/>
          </p:nvSpPr>
          <p:spPr>
            <a:xfrm>
              <a:off x="67310" y="67310"/>
              <a:ext cx="3555198" cy="3957220"/>
            </a:xfrm>
            <a:custGeom>
              <a:avLst/>
              <a:gdLst/>
              <a:ahLst/>
              <a:cxnLst/>
              <a:rect l="l" t="t" r="r" b="b"/>
              <a:pathLst>
                <a:path w="3555198" h="3957220">
                  <a:moveTo>
                    <a:pt x="3487887" y="0"/>
                  </a:moveTo>
                  <a:lnTo>
                    <a:pt x="3487887" y="12700"/>
                  </a:lnTo>
                  <a:lnTo>
                    <a:pt x="3542498" y="12700"/>
                  </a:lnTo>
                  <a:lnTo>
                    <a:pt x="3542498" y="3944520"/>
                  </a:lnTo>
                  <a:lnTo>
                    <a:pt x="12700" y="3944520"/>
                  </a:lnTo>
                  <a:lnTo>
                    <a:pt x="12700" y="3889910"/>
                  </a:lnTo>
                  <a:lnTo>
                    <a:pt x="0" y="3889910"/>
                  </a:lnTo>
                  <a:lnTo>
                    <a:pt x="0" y="3957220"/>
                  </a:lnTo>
                  <a:lnTo>
                    <a:pt x="3555198" y="3957220"/>
                  </a:lnTo>
                  <a:lnTo>
                    <a:pt x="3555198" y="0"/>
                  </a:lnTo>
                  <a:close/>
                </a:path>
              </a:pathLst>
            </a:custGeom>
            <a:solidFill>
              <a:srgbClr val="2B262E"/>
            </a:solidFill>
          </p:spPr>
        </p:sp>
        <p:sp>
          <p:nvSpPr>
            <p:cNvPr id="7" name="Freeform 7"/>
            <p:cNvSpPr/>
            <p:nvPr/>
          </p:nvSpPr>
          <p:spPr>
            <a:xfrm>
              <a:off x="12700" y="12700"/>
              <a:ext cx="3529797" cy="3931820"/>
            </a:xfrm>
            <a:custGeom>
              <a:avLst/>
              <a:gdLst/>
              <a:ahLst/>
              <a:cxnLst/>
              <a:rect l="l" t="t" r="r" b="b"/>
              <a:pathLst>
                <a:path w="3529797" h="3931820">
                  <a:moveTo>
                    <a:pt x="0" y="0"/>
                  </a:moveTo>
                  <a:lnTo>
                    <a:pt x="3529797" y="0"/>
                  </a:lnTo>
                  <a:lnTo>
                    <a:pt x="3529797" y="3931820"/>
                  </a:lnTo>
                  <a:lnTo>
                    <a:pt x="0" y="3931820"/>
                  </a:lnTo>
                  <a:close/>
                </a:path>
              </a:pathLst>
            </a:custGeom>
            <a:solidFill>
              <a:srgbClr val="FFFFFF"/>
            </a:solidFill>
          </p:spPr>
        </p:sp>
        <p:sp>
          <p:nvSpPr>
            <p:cNvPr id="8" name="Freeform 8"/>
            <p:cNvSpPr/>
            <p:nvPr/>
          </p:nvSpPr>
          <p:spPr>
            <a:xfrm>
              <a:off x="0" y="0"/>
              <a:ext cx="3555198" cy="3957220"/>
            </a:xfrm>
            <a:custGeom>
              <a:avLst/>
              <a:gdLst/>
              <a:ahLst/>
              <a:cxnLst/>
              <a:rect l="l" t="t" r="r" b="b"/>
              <a:pathLst>
                <a:path w="3555198" h="3957220">
                  <a:moveTo>
                    <a:pt x="80010" y="3957220"/>
                  </a:moveTo>
                  <a:lnTo>
                    <a:pt x="3555198" y="3957220"/>
                  </a:lnTo>
                  <a:lnTo>
                    <a:pt x="3555198" y="80010"/>
                  </a:lnTo>
                  <a:lnTo>
                    <a:pt x="3555198" y="67310"/>
                  </a:lnTo>
                  <a:lnTo>
                    <a:pt x="3555198" y="0"/>
                  </a:lnTo>
                  <a:lnTo>
                    <a:pt x="0" y="0"/>
                  </a:lnTo>
                  <a:lnTo>
                    <a:pt x="0" y="3957220"/>
                  </a:lnTo>
                  <a:lnTo>
                    <a:pt x="67310" y="3957220"/>
                  </a:lnTo>
                  <a:lnTo>
                    <a:pt x="80010" y="3957220"/>
                  </a:lnTo>
                  <a:close/>
                  <a:moveTo>
                    <a:pt x="12700" y="12700"/>
                  </a:moveTo>
                  <a:lnTo>
                    <a:pt x="3542497" y="12700"/>
                  </a:lnTo>
                  <a:lnTo>
                    <a:pt x="3542497" y="3944520"/>
                  </a:lnTo>
                  <a:lnTo>
                    <a:pt x="12700" y="3944520"/>
                  </a:lnTo>
                  <a:lnTo>
                    <a:pt x="12700" y="12700"/>
                  </a:lnTo>
                  <a:close/>
                </a:path>
              </a:pathLst>
            </a:custGeom>
            <a:solidFill>
              <a:srgbClr val="2B262E"/>
            </a:solidFill>
          </p:spPr>
        </p:sp>
      </p:grpSp>
      <p:grpSp>
        <p:nvGrpSpPr>
          <p:cNvPr id="20" name="Group 20"/>
          <p:cNvGrpSpPr/>
          <p:nvPr/>
        </p:nvGrpSpPr>
        <p:grpSpPr>
          <a:xfrm rot="-5400000">
            <a:off x="1316338" y="8198340"/>
            <a:ext cx="899887" cy="899887"/>
            <a:chOff x="0" y="0"/>
            <a:chExt cx="1199850" cy="1199850"/>
          </a:xfrm>
        </p:grpSpPr>
        <p:sp>
          <p:nvSpPr>
            <p:cNvPr id="21" name="AutoShape 21"/>
            <p:cNvSpPr/>
            <p:nvPr/>
          </p:nvSpPr>
          <p:spPr>
            <a:xfrm>
              <a:off x="0" y="0"/>
              <a:ext cx="1199850" cy="0"/>
            </a:xfrm>
            <a:prstGeom prst="line">
              <a:avLst/>
            </a:prstGeom>
            <a:ln w="38100" cap="flat">
              <a:solidFill>
                <a:srgbClr val="000000"/>
              </a:solidFill>
              <a:prstDash val="solid"/>
              <a:headEnd type="none" w="sm" len="sm"/>
              <a:tailEnd type="none" w="sm" len="sm"/>
            </a:ln>
          </p:spPr>
        </p:sp>
        <p:sp>
          <p:nvSpPr>
            <p:cNvPr id="22" name="AutoShape 22"/>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3" name="Group 23"/>
          <p:cNvGrpSpPr/>
          <p:nvPr/>
        </p:nvGrpSpPr>
        <p:grpSpPr>
          <a:xfrm>
            <a:off x="1316338" y="3107304"/>
            <a:ext cx="899887" cy="899887"/>
            <a:chOff x="0" y="0"/>
            <a:chExt cx="1199850" cy="1199850"/>
          </a:xfrm>
        </p:grpSpPr>
        <p:sp>
          <p:nvSpPr>
            <p:cNvPr id="24" name="AutoShape 24"/>
            <p:cNvSpPr/>
            <p:nvPr/>
          </p:nvSpPr>
          <p:spPr>
            <a:xfrm>
              <a:off x="0" y="0"/>
              <a:ext cx="1199850" cy="0"/>
            </a:xfrm>
            <a:prstGeom prst="line">
              <a:avLst/>
            </a:prstGeom>
            <a:ln w="38100" cap="flat">
              <a:solidFill>
                <a:srgbClr val="000000"/>
              </a:solidFill>
              <a:prstDash val="solid"/>
              <a:headEnd type="none" w="sm" len="sm"/>
              <a:tailEnd type="none" w="sm" len="sm"/>
            </a:ln>
          </p:spPr>
        </p:sp>
        <p:sp>
          <p:nvSpPr>
            <p:cNvPr id="25" name="AutoShape 25"/>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6" name="Group 26"/>
          <p:cNvGrpSpPr/>
          <p:nvPr/>
        </p:nvGrpSpPr>
        <p:grpSpPr>
          <a:xfrm rot="5400000">
            <a:off x="7562597" y="3107304"/>
            <a:ext cx="899887" cy="899887"/>
            <a:chOff x="0" y="0"/>
            <a:chExt cx="1199850" cy="1199850"/>
          </a:xfrm>
        </p:grpSpPr>
        <p:sp>
          <p:nvSpPr>
            <p:cNvPr id="27" name="AutoShape 27"/>
            <p:cNvSpPr/>
            <p:nvPr/>
          </p:nvSpPr>
          <p:spPr>
            <a:xfrm>
              <a:off x="0" y="0"/>
              <a:ext cx="1199850" cy="0"/>
            </a:xfrm>
            <a:prstGeom prst="line">
              <a:avLst/>
            </a:prstGeom>
            <a:ln w="38100" cap="flat">
              <a:solidFill>
                <a:srgbClr val="000000"/>
              </a:solidFill>
              <a:prstDash val="solid"/>
              <a:headEnd type="none" w="sm" len="sm"/>
              <a:tailEnd type="none" w="sm" len="sm"/>
            </a:ln>
          </p:spPr>
        </p:sp>
        <p:sp>
          <p:nvSpPr>
            <p:cNvPr id="28" name="AutoShape 28"/>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2" name="Group 32"/>
          <p:cNvGrpSpPr/>
          <p:nvPr/>
        </p:nvGrpSpPr>
        <p:grpSpPr>
          <a:xfrm>
            <a:off x="7562597" y="8198340"/>
            <a:ext cx="899887" cy="899887"/>
            <a:chOff x="0" y="0"/>
            <a:chExt cx="1199850" cy="1199850"/>
          </a:xfrm>
        </p:grpSpPr>
        <p:sp>
          <p:nvSpPr>
            <p:cNvPr id="33" name="AutoShape 33"/>
            <p:cNvSpPr/>
            <p:nvPr/>
          </p:nvSpPr>
          <p:spPr>
            <a:xfrm rot="-10800000">
              <a:off x="0" y="1161750"/>
              <a:ext cx="1199850" cy="0"/>
            </a:xfrm>
            <a:prstGeom prst="line">
              <a:avLst/>
            </a:prstGeom>
            <a:ln w="38100" cap="flat">
              <a:solidFill>
                <a:srgbClr val="000000"/>
              </a:solidFill>
              <a:prstDash val="solid"/>
              <a:headEnd type="none" w="sm" len="sm"/>
              <a:tailEnd type="none" w="sm" len="sm"/>
            </a:ln>
          </p:spPr>
        </p:sp>
        <p:sp>
          <p:nvSpPr>
            <p:cNvPr id="34" name="AutoShape 34"/>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sp>
        <p:nvSpPr>
          <p:cNvPr id="36" name="TextBox 36"/>
          <p:cNvSpPr txBox="1"/>
          <p:nvPr/>
        </p:nvSpPr>
        <p:spPr>
          <a:xfrm>
            <a:off x="1828800" y="3695700"/>
            <a:ext cx="6030882" cy="4154984"/>
          </a:xfrm>
          <a:prstGeom prst="rect">
            <a:avLst/>
          </a:prstGeom>
        </p:spPr>
        <p:txBody>
          <a:bodyPr lIns="0" tIns="0" rIns="0" bIns="0" rtlCol="0" anchor="t">
            <a:spAutoFit/>
          </a:bodyPr>
          <a:lstStyle/>
          <a:p>
            <a:pPr marL="0" lvl="0" indent="0" algn="ctr">
              <a:spcBef>
                <a:spcPct val="0"/>
              </a:spcBef>
            </a:pPr>
            <a:r>
              <a:rPr lang="en-US" sz="5400" b="1" dirty="0" err="1">
                <a:solidFill>
                  <a:srgbClr val="000000"/>
                </a:solidFill>
                <a:latin typeface="Muli"/>
              </a:rPr>
              <a:t>Điều</a:t>
            </a:r>
            <a:r>
              <a:rPr lang="en-US" sz="5400" b="1" dirty="0">
                <a:solidFill>
                  <a:srgbClr val="000000"/>
                </a:solidFill>
                <a:latin typeface="Muli"/>
              </a:rPr>
              <a:t> </a:t>
            </a:r>
            <a:r>
              <a:rPr lang="en-US" sz="5400" b="1" dirty="0" err="1">
                <a:solidFill>
                  <a:srgbClr val="000000"/>
                </a:solidFill>
                <a:latin typeface="Muli"/>
              </a:rPr>
              <a:t>gì</a:t>
            </a:r>
            <a:r>
              <a:rPr lang="en-US" sz="5400" b="1" dirty="0">
                <a:solidFill>
                  <a:srgbClr val="000000"/>
                </a:solidFill>
                <a:latin typeface="Muli"/>
              </a:rPr>
              <a:t> </a:t>
            </a:r>
            <a:r>
              <a:rPr lang="en-US" sz="5400" b="1" dirty="0" err="1">
                <a:solidFill>
                  <a:srgbClr val="000000"/>
                </a:solidFill>
                <a:latin typeface="Muli"/>
              </a:rPr>
              <a:t>xảy</a:t>
            </a:r>
            <a:r>
              <a:rPr lang="en-US" sz="5400" b="1" dirty="0">
                <a:solidFill>
                  <a:srgbClr val="000000"/>
                </a:solidFill>
                <a:latin typeface="Muli"/>
              </a:rPr>
              <a:t> </a:t>
            </a:r>
            <a:r>
              <a:rPr lang="en-US" sz="5400" b="1" dirty="0" err="1">
                <a:solidFill>
                  <a:srgbClr val="000000"/>
                </a:solidFill>
                <a:latin typeface="Muli"/>
              </a:rPr>
              <a:t>ra</a:t>
            </a:r>
            <a:r>
              <a:rPr lang="en-US" sz="5400" b="1" dirty="0">
                <a:solidFill>
                  <a:srgbClr val="000000"/>
                </a:solidFill>
                <a:latin typeface="Muli"/>
              </a:rPr>
              <a:t> </a:t>
            </a:r>
            <a:r>
              <a:rPr lang="en-US" sz="5400" b="1" dirty="0" err="1">
                <a:solidFill>
                  <a:srgbClr val="000000"/>
                </a:solidFill>
                <a:latin typeface="Muli"/>
              </a:rPr>
              <a:t>khi</a:t>
            </a:r>
            <a:r>
              <a:rPr lang="en-US" sz="5400" b="1" dirty="0">
                <a:solidFill>
                  <a:srgbClr val="000000"/>
                </a:solidFill>
                <a:latin typeface="Muli"/>
              </a:rPr>
              <a:t> </a:t>
            </a:r>
            <a:r>
              <a:rPr lang="en-US" sz="5400" b="1" dirty="0" err="1">
                <a:solidFill>
                  <a:srgbClr val="000000"/>
                </a:solidFill>
                <a:latin typeface="Muli"/>
              </a:rPr>
              <a:t>môi</a:t>
            </a:r>
            <a:r>
              <a:rPr lang="en-US" sz="5400" b="1" dirty="0">
                <a:solidFill>
                  <a:srgbClr val="000000"/>
                </a:solidFill>
                <a:latin typeface="Muli"/>
              </a:rPr>
              <a:t> </a:t>
            </a:r>
            <a:r>
              <a:rPr lang="en-US" sz="5400" b="1" dirty="0" err="1">
                <a:solidFill>
                  <a:srgbClr val="000000"/>
                </a:solidFill>
                <a:latin typeface="Muli"/>
              </a:rPr>
              <a:t>trường</a:t>
            </a:r>
            <a:r>
              <a:rPr lang="en-US" sz="5400" b="1" dirty="0">
                <a:solidFill>
                  <a:srgbClr val="000000"/>
                </a:solidFill>
                <a:latin typeface="Muli"/>
              </a:rPr>
              <a:t> </a:t>
            </a:r>
            <a:r>
              <a:rPr lang="en-US" sz="5400" b="1" dirty="0" err="1">
                <a:solidFill>
                  <a:srgbClr val="000000"/>
                </a:solidFill>
                <a:latin typeface="Muli"/>
              </a:rPr>
              <a:t>đất</a:t>
            </a:r>
            <a:r>
              <a:rPr lang="en-US" sz="5400" b="1" dirty="0">
                <a:solidFill>
                  <a:srgbClr val="000000"/>
                </a:solidFill>
                <a:latin typeface="Muli"/>
              </a:rPr>
              <a:t> </a:t>
            </a:r>
            <a:r>
              <a:rPr lang="en-US" sz="5400" b="1" dirty="0" err="1">
                <a:solidFill>
                  <a:srgbClr val="000000"/>
                </a:solidFill>
                <a:latin typeface="Muli"/>
              </a:rPr>
              <a:t>nơi</a:t>
            </a:r>
            <a:r>
              <a:rPr lang="en-US" sz="5400" b="1" dirty="0">
                <a:solidFill>
                  <a:srgbClr val="000000"/>
                </a:solidFill>
                <a:latin typeface="Muli"/>
              </a:rPr>
              <a:t> con </a:t>
            </a:r>
            <a:r>
              <a:rPr lang="en-US" sz="5400" b="1" dirty="0" err="1">
                <a:solidFill>
                  <a:srgbClr val="000000"/>
                </a:solidFill>
                <a:latin typeface="Muli"/>
              </a:rPr>
              <a:t>người</a:t>
            </a:r>
            <a:r>
              <a:rPr lang="en-US" sz="5400" b="1" dirty="0">
                <a:solidFill>
                  <a:srgbClr val="000000"/>
                </a:solidFill>
                <a:latin typeface="Muli"/>
              </a:rPr>
              <a:t>, </a:t>
            </a:r>
            <a:r>
              <a:rPr lang="en-US" sz="5400" b="1" dirty="0" err="1">
                <a:solidFill>
                  <a:srgbClr val="000000"/>
                </a:solidFill>
                <a:latin typeface="Muli"/>
              </a:rPr>
              <a:t>động</a:t>
            </a:r>
            <a:r>
              <a:rPr lang="en-US" sz="5400" b="1" dirty="0">
                <a:solidFill>
                  <a:srgbClr val="000000"/>
                </a:solidFill>
                <a:latin typeface="Muli"/>
              </a:rPr>
              <a:t> </a:t>
            </a:r>
            <a:r>
              <a:rPr lang="en-US" sz="5400" b="1" dirty="0" err="1">
                <a:solidFill>
                  <a:srgbClr val="000000"/>
                </a:solidFill>
                <a:latin typeface="Muli"/>
              </a:rPr>
              <a:t>vật</a:t>
            </a:r>
            <a:r>
              <a:rPr lang="en-US" sz="5400" b="1" dirty="0">
                <a:solidFill>
                  <a:srgbClr val="000000"/>
                </a:solidFill>
                <a:latin typeface="Muli"/>
              </a:rPr>
              <a:t>, </a:t>
            </a:r>
            <a:r>
              <a:rPr lang="en-US" sz="5400" b="1" dirty="0" err="1">
                <a:solidFill>
                  <a:srgbClr val="000000"/>
                </a:solidFill>
                <a:latin typeface="Muli"/>
              </a:rPr>
              <a:t>và</a:t>
            </a:r>
            <a:r>
              <a:rPr lang="en-US" sz="5400" b="1" dirty="0">
                <a:solidFill>
                  <a:srgbClr val="000000"/>
                </a:solidFill>
                <a:latin typeface="Muli"/>
              </a:rPr>
              <a:t> </a:t>
            </a:r>
            <a:r>
              <a:rPr lang="en-US" sz="5400" b="1" dirty="0" err="1">
                <a:solidFill>
                  <a:srgbClr val="000000"/>
                </a:solidFill>
                <a:latin typeface="Muli"/>
              </a:rPr>
              <a:t>thực</a:t>
            </a:r>
            <a:r>
              <a:rPr lang="en-US" sz="5400" b="1" dirty="0">
                <a:solidFill>
                  <a:srgbClr val="000000"/>
                </a:solidFill>
                <a:latin typeface="Muli"/>
              </a:rPr>
              <a:t> </a:t>
            </a:r>
            <a:r>
              <a:rPr lang="en-US" sz="5400" b="1" dirty="0" err="1">
                <a:solidFill>
                  <a:srgbClr val="000000"/>
                </a:solidFill>
                <a:latin typeface="Muli"/>
              </a:rPr>
              <a:t>vật</a:t>
            </a:r>
            <a:r>
              <a:rPr lang="en-US" sz="5400" b="1" dirty="0">
                <a:solidFill>
                  <a:srgbClr val="000000"/>
                </a:solidFill>
                <a:latin typeface="Muli"/>
              </a:rPr>
              <a:t> </a:t>
            </a:r>
            <a:r>
              <a:rPr lang="en-US" sz="5400" b="1" dirty="0" err="1">
                <a:solidFill>
                  <a:srgbClr val="000000"/>
                </a:solidFill>
                <a:latin typeface="Muli"/>
              </a:rPr>
              <a:t>sống</a:t>
            </a:r>
            <a:r>
              <a:rPr lang="en-US" sz="5400" b="1" dirty="0">
                <a:solidFill>
                  <a:srgbClr val="000000"/>
                </a:solidFill>
                <a:latin typeface="Muli"/>
              </a:rPr>
              <a:t> </a:t>
            </a:r>
            <a:r>
              <a:rPr lang="en-US" sz="5400" b="1" dirty="0" err="1">
                <a:solidFill>
                  <a:srgbClr val="000000"/>
                </a:solidFill>
                <a:latin typeface="Muli"/>
              </a:rPr>
              <a:t>bị</a:t>
            </a:r>
            <a:r>
              <a:rPr lang="en-US" sz="5400" b="1" dirty="0">
                <a:solidFill>
                  <a:srgbClr val="000000"/>
                </a:solidFill>
                <a:latin typeface="Muli"/>
              </a:rPr>
              <a:t> </a:t>
            </a:r>
            <a:r>
              <a:rPr lang="en-US" sz="5400" b="1" dirty="0" err="1">
                <a:solidFill>
                  <a:srgbClr val="000000"/>
                </a:solidFill>
                <a:latin typeface="Muli"/>
              </a:rPr>
              <a:t>xói</a:t>
            </a:r>
            <a:r>
              <a:rPr lang="en-US" sz="5400" b="1" dirty="0">
                <a:solidFill>
                  <a:srgbClr val="000000"/>
                </a:solidFill>
                <a:latin typeface="Muli"/>
              </a:rPr>
              <a:t> </a:t>
            </a:r>
            <a:r>
              <a:rPr lang="en-US" sz="5400" b="1" dirty="0" err="1">
                <a:solidFill>
                  <a:srgbClr val="000000"/>
                </a:solidFill>
                <a:latin typeface="Muli"/>
              </a:rPr>
              <a:t>mòn</a:t>
            </a:r>
            <a:r>
              <a:rPr lang="en-US" sz="5400" b="1" dirty="0">
                <a:solidFill>
                  <a:srgbClr val="000000"/>
                </a:solidFill>
                <a:latin typeface="Muli"/>
              </a:rPr>
              <a:t>?</a:t>
            </a:r>
            <a:endParaRPr lang="en-US" sz="5400" b="1" u="none" dirty="0">
              <a:solidFill>
                <a:srgbClr val="000000"/>
              </a:solidFill>
              <a:latin typeface="Muli"/>
            </a:endParaRPr>
          </a:p>
        </p:txBody>
      </p:sp>
      <p:sp>
        <p:nvSpPr>
          <p:cNvPr id="38" name="Freeform 3">
            <a:extLst>
              <a:ext uri="{FF2B5EF4-FFF2-40B4-BE49-F238E27FC236}">
                <a16:creationId xmlns:a16="http://schemas.microsoft.com/office/drawing/2014/main" xmlns="" id="{788FB5CD-48A6-345D-05A8-821A84363DD5}"/>
              </a:ext>
            </a:extLst>
          </p:cNvPr>
          <p:cNvSpPr/>
          <p:nvPr/>
        </p:nvSpPr>
        <p:spPr>
          <a:xfrm>
            <a:off x="8686800" y="3619500"/>
            <a:ext cx="8130917" cy="6077872"/>
          </a:xfrm>
          <a:custGeom>
            <a:avLst/>
            <a:gdLst/>
            <a:ahLst/>
            <a:cxnLst/>
            <a:rect l="l" t="t" r="r" b="b"/>
            <a:pathLst>
              <a:path w="9958798" h="7469099">
                <a:moveTo>
                  <a:pt x="0" y="0"/>
                </a:moveTo>
                <a:lnTo>
                  <a:pt x="9958799" y="0"/>
                </a:lnTo>
                <a:lnTo>
                  <a:pt x="9958799" y="7469098"/>
                </a:lnTo>
                <a:lnTo>
                  <a:pt x="0" y="7469098"/>
                </a:lnTo>
                <a:lnTo>
                  <a:pt x="0" y="0"/>
                </a:lnTo>
                <a:close/>
              </a:path>
            </a:pathLst>
          </a:custGeom>
          <a:blipFill>
            <a:blip r:embed="rId2"/>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a:ea typeface="字魂107号-萌趣欢乐体"/>
        <a:cs typeface=""/>
      </a:majorFont>
      <a:minorFont>
        <a:latin typeface="字魂107号-萌趣欢乐体"/>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Calendar &amp; Weather Subject for Pre-K: Parts of the Day by Slidesgo">
  <a:themeElements>
    <a:clrScheme name="Simple Light">
      <a:dk1>
        <a:srgbClr val="FAAE7F"/>
      </a:dk1>
      <a:lt1>
        <a:srgbClr val="8ED4D2"/>
      </a:lt1>
      <a:dk2>
        <a:srgbClr val="FF9D9B"/>
      </a:dk2>
      <a:lt2>
        <a:srgbClr val="2F2564"/>
      </a:lt2>
      <a:accent1>
        <a:srgbClr val="136D33"/>
      </a:accent1>
      <a:accent2>
        <a:srgbClr val="FFFFFF"/>
      </a:accent2>
      <a:accent3>
        <a:srgbClr val="E45E5E"/>
      </a:accent3>
      <a:accent4>
        <a:srgbClr val="FFD966"/>
      </a:accent4>
      <a:accent5>
        <a:srgbClr val="D1D1D1"/>
      </a:accent5>
      <a:accent6>
        <a:srgbClr val="000000"/>
      </a:accent6>
      <a:hlink>
        <a:srgbClr val="130C5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210</TotalTime>
  <Words>879</Words>
  <Application>Microsoft Office PowerPoint</Application>
  <PresentationFormat>Custom</PresentationFormat>
  <Paragraphs>87</Paragraphs>
  <Slides>35</Slides>
  <Notes>0</Notes>
  <HiddenSlides>0</HiddenSlides>
  <MMClips>0</MMClips>
  <ScaleCrop>false</ScaleCrop>
  <HeadingPairs>
    <vt:vector size="4" baseType="variant">
      <vt:variant>
        <vt:lpstr>Theme</vt:lpstr>
      </vt:variant>
      <vt:variant>
        <vt:i4>5</vt:i4>
      </vt:variant>
      <vt:variant>
        <vt:lpstr>Slide Titles</vt:lpstr>
      </vt:variant>
      <vt:variant>
        <vt:i4>35</vt:i4>
      </vt:variant>
    </vt:vector>
  </HeadingPairs>
  <TitlesOfParts>
    <vt:vector size="40" baseType="lpstr">
      <vt:lpstr>Office Theme</vt:lpstr>
      <vt:lpstr>1_Office Theme</vt:lpstr>
      <vt:lpstr>2_Office Theme</vt:lpstr>
      <vt:lpstr>1_Office 主题​​</vt:lpstr>
      <vt:lpstr>Calendar &amp; Weather Subject for Pre-K: Parts of the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27</cp:revision>
  <dcterms:created xsi:type="dcterms:W3CDTF">2006-08-16T00:00:00Z</dcterms:created>
  <dcterms:modified xsi:type="dcterms:W3CDTF">2025-04-03T14:32:28Z</dcterms:modified>
  <dc:identifier>DAGIiibnIbE</dc:identifier>
</cp:coreProperties>
</file>