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7" r:id="rId4"/>
  </p:sldMasterIdLst>
  <p:notesMasterIdLst>
    <p:notesMasterId r:id="rId26"/>
  </p:notesMasterIdLst>
  <p:sldIdLst>
    <p:sldId id="524" r:id="rId5"/>
    <p:sldId id="546" r:id="rId6"/>
    <p:sldId id="548" r:id="rId7"/>
    <p:sldId id="397" r:id="rId8"/>
    <p:sldId id="551" r:id="rId9"/>
    <p:sldId id="566" r:id="rId10"/>
    <p:sldId id="464" r:id="rId11"/>
    <p:sldId id="465" r:id="rId12"/>
    <p:sldId id="466" r:id="rId13"/>
    <p:sldId id="567" r:id="rId14"/>
    <p:sldId id="555" r:id="rId15"/>
    <p:sldId id="569" r:id="rId16"/>
    <p:sldId id="398" r:id="rId17"/>
    <p:sldId id="572" r:id="rId18"/>
    <p:sldId id="573" r:id="rId19"/>
    <p:sldId id="574" r:id="rId20"/>
    <p:sldId id="534" r:id="rId21"/>
    <p:sldId id="444" r:id="rId22"/>
    <p:sldId id="575" r:id="rId23"/>
    <p:sldId id="576" r:id="rId24"/>
    <p:sldId id="5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934"/>
    <a:srgbClr val="FBE8CF"/>
    <a:srgbClr val="9C5B0C"/>
    <a:srgbClr val="F1A03F"/>
    <a:srgbClr val="B8D991"/>
    <a:srgbClr val="55A84B"/>
    <a:srgbClr val="75BA5B"/>
    <a:srgbClr val="F0AE3B"/>
    <a:srgbClr val="8D2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02BCD-C4F6-4AD7-95A6-F8E4737DF7FF}"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5C464-9AE0-472F-BA27-2F4211676E1A}" type="slidenum">
              <a:rPr lang="en-US" smtClean="0"/>
              <a:t>‹#›</a:t>
            </a:fld>
            <a:endParaRPr lang="en-US"/>
          </a:p>
        </p:txBody>
      </p:sp>
    </p:spTree>
    <p:extLst>
      <p:ext uri="{BB962C8B-B14F-4D97-AF65-F5344CB8AC3E}">
        <p14:creationId xmlns:p14="http://schemas.microsoft.com/office/powerpoint/2010/main" val="1270157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95BC-E4BE-85D6-8C17-7DCFFDEC34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401B7D-E69F-AFC9-5497-B9C1DD4CFE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9A84D8-DC8B-878F-A9ED-3874D5D5CD84}"/>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4/3/2025</a:t>
            </a:fld>
            <a:endParaRPr lang="en-US"/>
          </a:p>
        </p:txBody>
      </p:sp>
      <p:sp>
        <p:nvSpPr>
          <p:cNvPr id="5" name="Footer Placeholder 4">
            <a:extLst>
              <a:ext uri="{FF2B5EF4-FFF2-40B4-BE49-F238E27FC236}">
                <a16:creationId xmlns:a16="http://schemas.microsoft.com/office/drawing/2014/main" id="{4AF11598-1B7B-245F-AF40-3C85E86A61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3C2C29-315B-4819-2EAC-BEC63EBED307}"/>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1919981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054DC-B3B8-18B1-5982-458940A54B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1B5605-9B05-DE46-5B39-F017D67B74F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14859B-B6C3-DBAF-6D6D-271E29B7F481}"/>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4/3/2025</a:t>
            </a:fld>
            <a:endParaRPr lang="en-US"/>
          </a:p>
        </p:txBody>
      </p:sp>
      <p:sp>
        <p:nvSpPr>
          <p:cNvPr id="5" name="Footer Placeholder 4">
            <a:extLst>
              <a:ext uri="{FF2B5EF4-FFF2-40B4-BE49-F238E27FC236}">
                <a16:creationId xmlns:a16="http://schemas.microsoft.com/office/drawing/2014/main" id="{D9E8003E-DF8D-8F66-577E-DF2FE7BC16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A97180-1C14-93EA-FE3E-FB5DD420AF59}"/>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334265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60ACAD-0802-2524-124A-C949181D4DE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EF0D83-02D0-0D67-B3C6-DA67F4DE1A0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711878-C098-BF80-0684-00BF2C50038B}"/>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4/3/2025</a:t>
            </a:fld>
            <a:endParaRPr lang="en-US"/>
          </a:p>
        </p:txBody>
      </p:sp>
      <p:sp>
        <p:nvSpPr>
          <p:cNvPr id="5" name="Footer Placeholder 4">
            <a:extLst>
              <a:ext uri="{FF2B5EF4-FFF2-40B4-BE49-F238E27FC236}">
                <a16:creationId xmlns:a16="http://schemas.microsoft.com/office/drawing/2014/main" id="{3619410F-9A00-A403-E906-D03C2FA5F3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100192-9AA0-E573-6EF6-EA6CCE4BA091}"/>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2509453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2236651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453485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2982470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4152010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2025/4/3</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
        <p:nvSpPr>
          <p:cNvPr id="11" name="矩形 10"/>
          <p:cNvSpPr/>
          <p:nvPr userDrawn="1"/>
        </p:nvSpPr>
        <p:spPr>
          <a:xfrm>
            <a:off x="8325228" y="5075854"/>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extLst>
      <p:ext uri="{BB962C8B-B14F-4D97-AF65-F5344CB8AC3E}">
        <p14:creationId xmlns:p14="http://schemas.microsoft.com/office/powerpoint/2010/main" val="3249264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2025/4/3</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2831304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1847303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3418499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E3355-EF6C-EC31-89EE-E4496F8B9E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A45B1AC-29E9-F127-03BC-302D89330C7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F88B68-CDEA-9C88-75B5-4BD8DF39B90B}"/>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4/3/2025</a:t>
            </a:fld>
            <a:endParaRPr lang="en-US"/>
          </a:p>
        </p:txBody>
      </p:sp>
      <p:sp>
        <p:nvSpPr>
          <p:cNvPr id="5" name="Footer Placeholder 4">
            <a:extLst>
              <a:ext uri="{FF2B5EF4-FFF2-40B4-BE49-F238E27FC236}">
                <a16:creationId xmlns:a16="http://schemas.microsoft.com/office/drawing/2014/main" id="{8A0C0A69-0316-4ABD-E5F9-8EC6998113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EFEC64B-48CA-E7FA-1C78-93AB07EBBD7E}"/>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3344917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1317918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1569350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1898550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6C16-C045-0EC9-B714-1FD56C0C58C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C0CF5D-C87D-9BE1-2862-7ED3DDAF50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54F6E4-6DBD-F98D-51A6-E70867906B9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5" name="Footer Placeholder 4">
            <a:extLst>
              <a:ext uri="{FF2B5EF4-FFF2-40B4-BE49-F238E27FC236}">
                <a16:creationId xmlns:a16="http://schemas.microsoft.com/office/drawing/2014/main" id="{9E6D5608-6FB4-8776-6635-CE2E46E505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E18607-AE90-BD50-8CE2-EE0C4270198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412823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8F2F-D5B2-7BB9-27B5-2981613854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ED26F59-149D-765E-5559-B39B3840B16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892B4-FA53-192D-4C02-52216F1C6292}"/>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5" name="Footer Placeholder 4">
            <a:extLst>
              <a:ext uri="{FF2B5EF4-FFF2-40B4-BE49-F238E27FC236}">
                <a16:creationId xmlns:a16="http://schemas.microsoft.com/office/drawing/2014/main" id="{64ADC6E6-3B4A-D42C-978F-FF09DD5732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934907-3583-05BA-443D-23870E14A2D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22699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DF93-CEEF-ACD1-EEE1-BEF333BE47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5A5E07-023D-1BBC-88F4-7A4A6E73F84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D4182F-9F9B-D562-B199-776177BF9926}"/>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5" name="Footer Placeholder 4">
            <a:extLst>
              <a:ext uri="{FF2B5EF4-FFF2-40B4-BE49-F238E27FC236}">
                <a16:creationId xmlns:a16="http://schemas.microsoft.com/office/drawing/2014/main" id="{ED522DAC-99B9-3263-8B75-EE2475539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EC63FC-BBD5-EB1E-2821-DC182372D13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787871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B136-26C0-F1CD-ABEA-D129971FE6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979CB87-4756-F53E-A8DA-4745733BE50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3E648A-1DA3-1776-075E-78E6AD30ED0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7216DC-F6E2-1EB4-7377-98438F93034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6" name="Footer Placeholder 5">
            <a:extLst>
              <a:ext uri="{FF2B5EF4-FFF2-40B4-BE49-F238E27FC236}">
                <a16:creationId xmlns:a16="http://schemas.microsoft.com/office/drawing/2014/main" id="{B079B30F-AEC0-F7B6-658C-D7D5A061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1CF5B2-0EE3-576C-F813-DF0FA6440F9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331117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8697-86D9-58F3-E85E-EF3C682FFC5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856267B-AABD-A820-977F-EC5009A331B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979CAF-4303-2254-FF97-B829F32903B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266139-27AF-A09E-DA56-D0C875495D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9C559-1AC0-35F6-5B4F-C8E27C472D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A1BD0-E104-27F9-2882-8DCD56B7EC8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8" name="Footer Placeholder 7">
            <a:extLst>
              <a:ext uri="{FF2B5EF4-FFF2-40B4-BE49-F238E27FC236}">
                <a16:creationId xmlns:a16="http://schemas.microsoft.com/office/drawing/2014/main" id="{BD2B6290-2BF1-6053-C4D4-263B30096C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E8FD62-5F1E-7505-7F5B-662508B7A682}"/>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582998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15DA-EC9F-3A9C-AF0F-625509C032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9BD125-B9FA-948F-D4B2-6225AAD46D2B}"/>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4" name="Footer Placeholder 3">
            <a:extLst>
              <a:ext uri="{FF2B5EF4-FFF2-40B4-BE49-F238E27FC236}">
                <a16:creationId xmlns:a16="http://schemas.microsoft.com/office/drawing/2014/main" id="{AE8BC49D-BA6C-35F4-608F-AC9DF1C69A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8361768-4C29-D55E-ADB3-E5827307BDED}"/>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752352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727B2B-3FCB-3A30-9B1F-8B087F11A7CD}"/>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3" name="Footer Placeholder 2">
            <a:extLst>
              <a:ext uri="{FF2B5EF4-FFF2-40B4-BE49-F238E27FC236}">
                <a16:creationId xmlns:a16="http://schemas.microsoft.com/office/drawing/2014/main" id="{CDC28DC8-0F59-D970-9831-1320C4A460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24F597C-EEF6-A5D0-0803-0310FA856EB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47586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71989-6E6C-42D4-0982-9178B9C9E8D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826B60-29FB-5699-58A6-EFA77FBC82A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71CBE1-B069-3752-51A3-8252B799BE3C}"/>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4/3/2025</a:t>
            </a:fld>
            <a:endParaRPr lang="en-US"/>
          </a:p>
        </p:txBody>
      </p:sp>
      <p:sp>
        <p:nvSpPr>
          <p:cNvPr id="5" name="Footer Placeholder 4">
            <a:extLst>
              <a:ext uri="{FF2B5EF4-FFF2-40B4-BE49-F238E27FC236}">
                <a16:creationId xmlns:a16="http://schemas.microsoft.com/office/drawing/2014/main" id="{3B30391D-104C-1A82-3D51-0D5BE38FCC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48C121C-6CB2-766A-1313-0CE397115962}"/>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3813668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D597-831A-9BC6-3C27-EE0733B431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3B10B4-F12F-BF16-75CE-8723B025964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F5B3B4-B394-069F-227B-DC7537B0F9C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484AC0-140C-3F79-4A57-38799B426E1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6" name="Footer Placeholder 5">
            <a:extLst>
              <a:ext uri="{FF2B5EF4-FFF2-40B4-BE49-F238E27FC236}">
                <a16:creationId xmlns:a16="http://schemas.microsoft.com/office/drawing/2014/main" id="{7331F943-0369-8BB0-1A41-BAB121950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5F9001-22EE-91AF-8484-46E715E55CDA}"/>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569246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BA25A-8DB1-D9D8-6675-C51DDBED56A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6278B8-3CEC-971E-BD71-57DC04ABFB9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1707EC-FA55-AB55-3A0F-FE0DE1EFCD4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C1E69-7836-BB78-E4D5-F207FB952C0A}"/>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6" name="Footer Placeholder 5">
            <a:extLst>
              <a:ext uri="{FF2B5EF4-FFF2-40B4-BE49-F238E27FC236}">
                <a16:creationId xmlns:a16="http://schemas.microsoft.com/office/drawing/2014/main" id="{AE7CB9F9-78BA-AF68-0C65-EAFE53F72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D2835D-E41A-3059-7CD9-D8118FAF39F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024975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FEE6-AB64-DA5A-2C8E-BC4CCEA279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F8F20-EEC6-D057-7D4E-BA0AFC51638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57685-DE10-7FD9-4C18-539AAB769DB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5" name="Footer Placeholder 4">
            <a:extLst>
              <a:ext uri="{FF2B5EF4-FFF2-40B4-BE49-F238E27FC236}">
                <a16:creationId xmlns:a16="http://schemas.microsoft.com/office/drawing/2014/main" id="{DBE5C57C-E2F6-CA2A-F6A3-75E53698BE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DEFD1-46DA-E362-56F0-52DDEBBF53BC}"/>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424401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C8AD3-96EF-37ED-3D3E-47FF01BD4C8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700772-24BD-F6F4-DA9D-6A9A56489D1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B5829-81F1-D218-84F0-58D692BB081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5" name="Footer Placeholder 4">
            <a:extLst>
              <a:ext uri="{FF2B5EF4-FFF2-40B4-BE49-F238E27FC236}">
                <a16:creationId xmlns:a16="http://schemas.microsoft.com/office/drawing/2014/main" id="{1965D876-E673-5AAB-9A53-F15265DB87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00923D-7611-6B1E-E356-A0B8C5A9B775}"/>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4035351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pic>
        <p:nvPicPr>
          <p:cNvPr id="5" name="Picture 4">
            <a:extLst>
              <a:ext uri="{FF2B5EF4-FFF2-40B4-BE49-F238E27FC236}">
                <a16:creationId xmlns:a16="http://schemas.microsoft.com/office/drawing/2014/main" id="{F2722404-8519-40FB-91A0-262B6841B1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85800" y="-13385800"/>
            <a:ext cx="6858000" cy="6858000"/>
          </a:xfrm>
          <a:prstGeom prst="rect">
            <a:avLst/>
          </a:prstGeom>
        </p:spPr>
      </p:pic>
      <p:pic>
        <p:nvPicPr>
          <p:cNvPr id="6" name="Picture 5">
            <a:extLst>
              <a:ext uri="{FF2B5EF4-FFF2-40B4-BE49-F238E27FC236}">
                <a16:creationId xmlns:a16="http://schemas.microsoft.com/office/drawing/2014/main" id="{F6FFA7BF-CDEB-460A-80CE-9833AAA678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0" y="-6527800"/>
            <a:ext cx="6858000" cy="6858000"/>
          </a:xfrm>
          <a:prstGeom prst="rect">
            <a:avLst/>
          </a:prstGeom>
        </p:spPr>
      </p:pic>
      <p:pic>
        <p:nvPicPr>
          <p:cNvPr id="7" name="Picture 6">
            <a:extLst>
              <a:ext uri="{FF2B5EF4-FFF2-40B4-BE49-F238E27FC236}">
                <a16:creationId xmlns:a16="http://schemas.microsoft.com/office/drawing/2014/main" id="{21B6A7F5-F0EC-4605-A587-06744A8131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05000" y="15621000"/>
            <a:ext cx="6858000" cy="6858000"/>
          </a:xfrm>
          <a:prstGeom prst="rect">
            <a:avLst/>
          </a:prstGeom>
        </p:spPr>
      </p:pic>
    </p:spTree>
    <p:extLst>
      <p:ext uri="{BB962C8B-B14F-4D97-AF65-F5344CB8AC3E}">
        <p14:creationId xmlns:p14="http://schemas.microsoft.com/office/powerpoint/2010/main" val="4115779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sp>
        <p:nvSpPr>
          <p:cNvPr id="3" name="圆角矩形 2">
            <a:extLst>
              <a:ext uri="{FF2B5EF4-FFF2-40B4-BE49-F238E27FC236}">
                <a16:creationId xmlns:a16="http://schemas.microsoft.com/office/drawing/2014/main" id="{7F4BA294-0265-66E6-AE9B-928AE3663360}"/>
              </a:ext>
            </a:extLst>
          </p:cNvPr>
          <p:cNvSpPr/>
          <p:nvPr userDrawn="1"/>
        </p:nvSpPr>
        <p:spPr>
          <a:xfrm>
            <a:off x="327546" y="369876"/>
            <a:ext cx="11505063" cy="6221993"/>
          </a:xfrm>
          <a:prstGeom prst="roundRect">
            <a:avLst>
              <a:gd name="adj" fmla="val 74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99280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6C16-C045-0EC9-B714-1FD56C0C58C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C0CF5D-C87D-9BE1-2862-7ED3DDAF50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54F6E4-6DBD-F98D-51A6-E70867906B9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5" name="Footer Placeholder 4">
            <a:extLst>
              <a:ext uri="{FF2B5EF4-FFF2-40B4-BE49-F238E27FC236}">
                <a16:creationId xmlns:a16="http://schemas.microsoft.com/office/drawing/2014/main" id="{9E6D5608-6FB4-8776-6635-CE2E46E505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E18607-AE90-BD50-8CE2-EE0C4270198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4636927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8F2F-D5B2-7BB9-27B5-2981613854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ED26F59-149D-765E-5559-B39B3840B16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892B4-FA53-192D-4C02-52216F1C6292}"/>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5" name="Footer Placeholder 4">
            <a:extLst>
              <a:ext uri="{FF2B5EF4-FFF2-40B4-BE49-F238E27FC236}">
                <a16:creationId xmlns:a16="http://schemas.microsoft.com/office/drawing/2014/main" id="{64ADC6E6-3B4A-D42C-978F-FF09DD5732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934907-3583-05BA-443D-23870E14A2D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5958956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DF93-CEEF-ACD1-EEE1-BEF333BE47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5A5E07-023D-1BBC-88F4-7A4A6E73F84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D4182F-9F9B-D562-B199-776177BF9926}"/>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5" name="Footer Placeholder 4">
            <a:extLst>
              <a:ext uri="{FF2B5EF4-FFF2-40B4-BE49-F238E27FC236}">
                <a16:creationId xmlns:a16="http://schemas.microsoft.com/office/drawing/2014/main" id="{ED522DAC-99B9-3263-8B75-EE2475539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EC63FC-BBD5-EB1E-2821-DC182372D13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7429527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B136-26C0-F1CD-ABEA-D129971FE6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979CB87-4756-F53E-A8DA-4745733BE50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3E648A-1DA3-1776-075E-78E6AD30ED0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7216DC-F6E2-1EB4-7377-98438F93034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6" name="Footer Placeholder 5">
            <a:extLst>
              <a:ext uri="{FF2B5EF4-FFF2-40B4-BE49-F238E27FC236}">
                <a16:creationId xmlns:a16="http://schemas.microsoft.com/office/drawing/2014/main" id="{B079B30F-AEC0-F7B6-658C-D7D5A061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1CF5B2-0EE3-576C-F813-DF0FA6440F9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59188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EA84-CFE9-EEE1-8128-95DDE349FC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B45B649-123F-BBD0-A3E6-A79727CEE0A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DCDF70-7211-3670-10FB-7BE476ADC27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FBF3AD-8B45-3725-74C5-E77073EDEA18}"/>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4/3/2025</a:t>
            </a:fld>
            <a:endParaRPr lang="en-US"/>
          </a:p>
        </p:txBody>
      </p:sp>
      <p:sp>
        <p:nvSpPr>
          <p:cNvPr id="6" name="Footer Placeholder 5">
            <a:extLst>
              <a:ext uri="{FF2B5EF4-FFF2-40B4-BE49-F238E27FC236}">
                <a16:creationId xmlns:a16="http://schemas.microsoft.com/office/drawing/2014/main" id="{139657B6-A3DF-0FA3-6C43-0E8D0558BB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9E5E0AC-A9FB-052A-8B22-4781B267B60B}"/>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3951508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8697-86D9-58F3-E85E-EF3C682FFC5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856267B-AABD-A820-977F-EC5009A331B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979CAF-4303-2254-FF97-B829F32903B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266139-27AF-A09E-DA56-D0C875495D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9C559-1AC0-35F6-5B4F-C8E27C472D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A1BD0-E104-27F9-2882-8DCD56B7EC8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8" name="Footer Placeholder 7">
            <a:extLst>
              <a:ext uri="{FF2B5EF4-FFF2-40B4-BE49-F238E27FC236}">
                <a16:creationId xmlns:a16="http://schemas.microsoft.com/office/drawing/2014/main" id="{BD2B6290-2BF1-6053-C4D4-263B30096C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E8FD62-5F1E-7505-7F5B-662508B7A682}"/>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8603010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15DA-EC9F-3A9C-AF0F-625509C032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9BD125-B9FA-948F-D4B2-6225AAD46D2B}"/>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4" name="Footer Placeholder 3">
            <a:extLst>
              <a:ext uri="{FF2B5EF4-FFF2-40B4-BE49-F238E27FC236}">
                <a16:creationId xmlns:a16="http://schemas.microsoft.com/office/drawing/2014/main" id="{AE8BC49D-BA6C-35F4-608F-AC9DF1C69A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8361768-4C29-D55E-ADB3-E5827307BDED}"/>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8323963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727B2B-3FCB-3A30-9B1F-8B087F11A7CD}"/>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3" name="Footer Placeholder 2">
            <a:extLst>
              <a:ext uri="{FF2B5EF4-FFF2-40B4-BE49-F238E27FC236}">
                <a16:creationId xmlns:a16="http://schemas.microsoft.com/office/drawing/2014/main" id="{CDC28DC8-0F59-D970-9831-1320C4A460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24F597C-EEF6-A5D0-0803-0310FA856EB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879689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D597-831A-9BC6-3C27-EE0733B431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3B10B4-F12F-BF16-75CE-8723B025964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F5B3B4-B394-069F-227B-DC7537B0F9C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484AC0-140C-3F79-4A57-38799B426E1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6" name="Footer Placeholder 5">
            <a:extLst>
              <a:ext uri="{FF2B5EF4-FFF2-40B4-BE49-F238E27FC236}">
                <a16:creationId xmlns:a16="http://schemas.microsoft.com/office/drawing/2014/main" id="{7331F943-0369-8BB0-1A41-BAB121950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5F9001-22EE-91AF-8484-46E715E55CDA}"/>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8288490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BA25A-8DB1-D9D8-6675-C51DDBED56A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6278B8-3CEC-971E-BD71-57DC04ABFB9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1707EC-FA55-AB55-3A0F-FE0DE1EFCD4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C1E69-7836-BB78-E4D5-F207FB952C0A}"/>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6" name="Footer Placeholder 5">
            <a:extLst>
              <a:ext uri="{FF2B5EF4-FFF2-40B4-BE49-F238E27FC236}">
                <a16:creationId xmlns:a16="http://schemas.microsoft.com/office/drawing/2014/main" id="{AE7CB9F9-78BA-AF68-0C65-EAFE53F72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D2835D-E41A-3059-7CD9-D8118FAF39F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0244165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FEE6-AB64-DA5A-2C8E-BC4CCEA279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F8F20-EEC6-D057-7D4E-BA0AFC51638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57685-DE10-7FD9-4C18-539AAB769DB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5" name="Footer Placeholder 4">
            <a:extLst>
              <a:ext uri="{FF2B5EF4-FFF2-40B4-BE49-F238E27FC236}">
                <a16:creationId xmlns:a16="http://schemas.microsoft.com/office/drawing/2014/main" id="{DBE5C57C-E2F6-CA2A-F6A3-75E53698BE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DEFD1-46DA-E362-56F0-52DDEBBF53BC}"/>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437790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C8AD3-96EF-37ED-3D3E-47FF01BD4C8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700772-24BD-F6F4-DA9D-6A9A56489D1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B5829-81F1-D218-84F0-58D692BB081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4/3/2025</a:t>
            </a:fld>
            <a:endParaRPr lang="en-US"/>
          </a:p>
        </p:txBody>
      </p:sp>
      <p:sp>
        <p:nvSpPr>
          <p:cNvPr id="5" name="Footer Placeholder 4">
            <a:extLst>
              <a:ext uri="{FF2B5EF4-FFF2-40B4-BE49-F238E27FC236}">
                <a16:creationId xmlns:a16="http://schemas.microsoft.com/office/drawing/2014/main" id="{1965D876-E673-5AAB-9A53-F15265DB87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00923D-7611-6B1E-E356-A0B8C5A9B775}"/>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788437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spTree>
    <p:extLst>
      <p:ext uri="{BB962C8B-B14F-4D97-AF65-F5344CB8AC3E}">
        <p14:creationId xmlns:p14="http://schemas.microsoft.com/office/powerpoint/2010/main" val="305316249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sp>
        <p:nvSpPr>
          <p:cNvPr id="3" name="圆角矩形 2">
            <a:extLst>
              <a:ext uri="{FF2B5EF4-FFF2-40B4-BE49-F238E27FC236}">
                <a16:creationId xmlns:a16="http://schemas.microsoft.com/office/drawing/2014/main" id="{7F4BA294-0265-66E6-AE9B-928AE3663360}"/>
              </a:ext>
            </a:extLst>
          </p:cNvPr>
          <p:cNvSpPr/>
          <p:nvPr userDrawn="1"/>
        </p:nvSpPr>
        <p:spPr>
          <a:xfrm>
            <a:off x="327546" y="369876"/>
            <a:ext cx="11505063" cy="6221993"/>
          </a:xfrm>
          <a:prstGeom prst="roundRect">
            <a:avLst>
              <a:gd name="adj" fmla="val 74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15804367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8C25-3D2B-FD72-36A2-5671E42BFC7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DDF62ED-641B-B060-0AC5-3E20921459D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6A7D13-2360-161B-E83A-A63555C05A6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7F2610-D6FC-62C7-AB75-151E0A72C31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C18AF3-F175-BCDB-47AB-FBF2CC920ED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811076-DBE1-97D1-6224-20D02131DC37}"/>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4/3/2025</a:t>
            </a:fld>
            <a:endParaRPr lang="en-US"/>
          </a:p>
        </p:txBody>
      </p:sp>
      <p:sp>
        <p:nvSpPr>
          <p:cNvPr id="8" name="Footer Placeholder 7">
            <a:extLst>
              <a:ext uri="{FF2B5EF4-FFF2-40B4-BE49-F238E27FC236}">
                <a16:creationId xmlns:a16="http://schemas.microsoft.com/office/drawing/2014/main" id="{B578BFFB-38F2-57B5-E83F-4CE889ED4C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4A6CA38-4452-091F-A206-E9C3467DA653}"/>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1557973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12B42-33AC-D32D-04D7-B057D59AD29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C4701FB-1ACC-942F-9F72-6DE49B03C35B}"/>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4/3/2025</a:t>
            </a:fld>
            <a:endParaRPr lang="en-US"/>
          </a:p>
        </p:txBody>
      </p:sp>
      <p:sp>
        <p:nvSpPr>
          <p:cNvPr id="4" name="Footer Placeholder 3">
            <a:extLst>
              <a:ext uri="{FF2B5EF4-FFF2-40B4-BE49-F238E27FC236}">
                <a16:creationId xmlns:a16="http://schemas.microsoft.com/office/drawing/2014/main" id="{8BAFF781-FFEB-9553-AFE5-F50AFE3954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57D6D33-7FD7-BF97-E967-D2A73C3133F0}"/>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963800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A2924-BE7B-9941-73BB-E07AC87D3019}"/>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4/3/2025</a:t>
            </a:fld>
            <a:endParaRPr lang="en-US"/>
          </a:p>
        </p:txBody>
      </p:sp>
      <p:sp>
        <p:nvSpPr>
          <p:cNvPr id="3" name="Footer Placeholder 2">
            <a:extLst>
              <a:ext uri="{FF2B5EF4-FFF2-40B4-BE49-F238E27FC236}">
                <a16:creationId xmlns:a16="http://schemas.microsoft.com/office/drawing/2014/main" id="{4C90C912-CF7E-29FF-95BB-690F650E76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B0E82AC-D3B4-72B2-7C5D-15D308CDBBA1}"/>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2427962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1353-D545-A87D-B827-C02E72EE968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F0E639-E449-AF49-C031-9989DC3101A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B657BB-A6F0-896D-DF6D-E31AD96D12C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8CF60E-CFE3-F5EC-DB0E-3310B50DA92C}"/>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4/3/2025</a:t>
            </a:fld>
            <a:endParaRPr lang="en-US"/>
          </a:p>
        </p:txBody>
      </p:sp>
      <p:sp>
        <p:nvSpPr>
          <p:cNvPr id="6" name="Footer Placeholder 5">
            <a:extLst>
              <a:ext uri="{FF2B5EF4-FFF2-40B4-BE49-F238E27FC236}">
                <a16:creationId xmlns:a16="http://schemas.microsoft.com/office/drawing/2014/main" id="{467D3E90-96B2-667D-6867-C23A3D2227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637B26-9009-8EC8-E7CC-AC8F2C2DFD77}"/>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507785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6DBFE-E269-21EC-A9C2-F42508737C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9A3B09-881C-3C04-C671-DC7BB72366A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69AB62-13DD-5D25-62EE-C1D732FC46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3BB3B8-3912-CEC6-7C4B-CACB433AE182}"/>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4/3/2025</a:t>
            </a:fld>
            <a:endParaRPr lang="en-US"/>
          </a:p>
        </p:txBody>
      </p:sp>
      <p:sp>
        <p:nvSpPr>
          <p:cNvPr id="6" name="Footer Placeholder 5">
            <a:extLst>
              <a:ext uri="{FF2B5EF4-FFF2-40B4-BE49-F238E27FC236}">
                <a16:creationId xmlns:a16="http://schemas.microsoft.com/office/drawing/2014/main" id="{5DE057CF-0CF0-0DB7-827B-93F219E6EC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4A8AB3-8EBC-81CC-C088-0CF557816E9F}"/>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416291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02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组合 12"/>
          <p:cNvGrpSpPr/>
          <p:nvPr userDrawn="1"/>
        </p:nvGrpSpPr>
        <p:grpSpPr>
          <a:xfrm>
            <a:off x="-635" y="0"/>
            <a:ext cx="12192000" cy="6858000"/>
            <a:chOff x="-1" y="0"/>
            <a:chExt cx="19200" cy="10800"/>
          </a:xfrm>
        </p:grpSpPr>
        <p:pic>
          <p:nvPicPr>
            <p:cNvPr id="10" name="图片 9" descr="图层 1"/>
            <p:cNvPicPr>
              <a:picLocks noChangeAspect="1"/>
            </p:cNvPicPr>
            <p:nvPr>
              <p:custDataLst>
                <p:tags r:id="rId13"/>
              </p:custDataLst>
            </p:nvPr>
          </p:nvPicPr>
          <p:blipFill>
            <a:blip r:embed="rId16"/>
            <a:stretch>
              <a:fillRect/>
            </a:stretch>
          </p:blipFill>
          <p:spPr>
            <a:xfrm>
              <a:off x="-1" y="0"/>
              <a:ext cx="19201" cy="10800"/>
            </a:xfrm>
            <a:prstGeom prst="rect">
              <a:avLst/>
            </a:prstGeom>
          </p:spPr>
        </p:pic>
        <p:pic>
          <p:nvPicPr>
            <p:cNvPr id="11" name="图片 10" descr="E:\PPT\包图网\审核中\组 55.png组 55"/>
            <p:cNvPicPr>
              <a:picLocks noChangeAspect="1"/>
            </p:cNvPicPr>
            <p:nvPr>
              <p:custDataLst>
                <p:tags r:id="rId14"/>
              </p:custDataLst>
            </p:nvPr>
          </p:nvPicPr>
          <p:blipFill>
            <a:blip r:embed="rId17"/>
            <a:srcRect/>
            <a:stretch>
              <a:fillRect/>
            </a:stretch>
          </p:blipFill>
          <p:spPr>
            <a:xfrm>
              <a:off x="0" y="0"/>
              <a:ext cx="19199" cy="10800"/>
            </a:xfrm>
            <a:prstGeom prst="rect">
              <a:avLst/>
            </a:prstGeom>
          </p:spPr>
        </p:pic>
        <p:sp>
          <p:nvSpPr>
            <p:cNvPr id="7" name="圆角矩形 6"/>
            <p:cNvSpPr/>
            <p:nvPr>
              <p:custDataLst>
                <p:tags r:id="rId15"/>
              </p:custDataLst>
            </p:nvPr>
          </p:nvSpPr>
          <p:spPr>
            <a:xfrm>
              <a:off x="355" y="437"/>
              <a:ext cx="18491" cy="9927"/>
            </a:xfrm>
            <a:prstGeom prst="roundRect">
              <a:avLst>
                <a:gd name="adj" fmla="val 417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744192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9384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90861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xml"/><Relationship Id="rId7" Type="http://schemas.openxmlformats.org/officeDocument/2006/relationships/image" Target="../media/image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1.png"/><Relationship Id="rId10" Type="http://schemas.openxmlformats.org/officeDocument/2006/relationships/image" Target="../media/image9.png"/><Relationship Id="rId4" Type="http://schemas.openxmlformats.org/officeDocument/2006/relationships/slideLayout" Target="../slideLayouts/slideLayout18.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24.png"/><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27.jpeg"/><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31.svg"/><Relationship Id="rId5" Type="http://schemas.openxmlformats.org/officeDocument/2006/relationships/image" Target="../media/image30.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31.sv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0.png"/><Relationship Id="rId5" Type="http://schemas.openxmlformats.org/officeDocument/2006/relationships/image" Target="../media/image32.png"/><Relationship Id="rId4"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8.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8.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5"/>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6"/>
          <a:stretch>
            <a:fillRect/>
          </a:stretch>
        </p:blipFill>
        <p:spPr>
          <a:xfrm>
            <a:off x="635" y="0"/>
            <a:ext cx="12191365" cy="6858000"/>
          </a:xfrm>
          <a:prstGeom prst="rect">
            <a:avLst/>
          </a:prstGeom>
        </p:spPr>
      </p:pic>
      <p:pic>
        <p:nvPicPr>
          <p:cNvPr id="12" name="图片 11" descr="组 54"/>
          <p:cNvPicPr>
            <a:picLocks noChangeAspect="1"/>
          </p:cNvPicPr>
          <p:nvPr/>
        </p:nvPicPr>
        <p:blipFill>
          <a:blip r:embed="rId7"/>
          <a:stretch>
            <a:fillRect/>
          </a:stretch>
        </p:blipFill>
        <p:spPr>
          <a:xfrm>
            <a:off x="-635" y="11294"/>
            <a:ext cx="12192000" cy="1581150"/>
          </a:xfrm>
          <a:prstGeom prst="rect">
            <a:avLst/>
          </a:prstGeom>
        </p:spPr>
      </p:pic>
      <p:sp>
        <p:nvSpPr>
          <p:cNvPr id="174" name="圆角矩形 173"/>
          <p:cNvSpPr/>
          <p:nvPr>
            <p:custDataLst>
              <p:tags r:id="rId1"/>
            </p:custDataLst>
          </p:nvPr>
        </p:nvSpPr>
        <p:spPr>
          <a:xfrm>
            <a:off x="4172618" y="1991631"/>
            <a:ext cx="4111163" cy="648335"/>
          </a:xfrm>
          <a:prstGeom prst="roundRect">
            <a:avLst>
              <a:gd name="adj" fmla="val 50000"/>
            </a:avLst>
          </a:prstGeom>
          <a:solidFill>
            <a:srgbClr val="F1A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a:solidFill>
                  <a:srgbClr val="50291E"/>
                </a:solidFill>
                <a:latin typeface="Vogue-ExtraBold" panose="020B0500000000000000" pitchFamily="34" charset="0"/>
                <a:ea typeface="Vogue-ExtraBold" panose="020B0500000000000000" pitchFamily="34" charset="0"/>
                <a:cs typeface="Vogue-ExtraBold" panose="020B0500000000000000" pitchFamily="34" charset="0"/>
                <a:sym typeface="思源黑体 CN Medium" panose="020B0600000000000000" charset="-122"/>
              </a:rPr>
              <a:t>LỊCH SỬ VÀ ĐỊA LÍ</a:t>
            </a:r>
            <a:endParaRPr kumimoji="0" lang="en-US" altLang="zh-CN" sz="3600" b="1" i="0" u="none" strike="noStrike" kern="1200" cap="none" spc="0" normalizeH="0" baseline="0" noProof="0" dirty="0">
              <a:ln>
                <a:noFill/>
              </a:ln>
              <a:solidFill>
                <a:srgbClr val="50291E"/>
              </a:solidFill>
              <a:effectLst/>
              <a:uLnTx/>
              <a:uFillTx/>
              <a:latin typeface="Vogue-ExtraBold" panose="020B0500000000000000" pitchFamily="34" charset="0"/>
              <a:ea typeface="Vogue-ExtraBold" panose="020B0500000000000000" pitchFamily="34" charset="0"/>
              <a:cs typeface="Vogue-ExtraBold" panose="020B0500000000000000" pitchFamily="34" charset="0"/>
              <a:sym typeface="思源黑体 CN Medium" panose="020B0600000000000000" charset="-122"/>
            </a:endParaRPr>
          </a:p>
        </p:txBody>
      </p:sp>
      <p:grpSp>
        <p:nvGrpSpPr>
          <p:cNvPr id="27" name="组合 26"/>
          <p:cNvGrpSpPr/>
          <p:nvPr/>
        </p:nvGrpSpPr>
        <p:grpSpPr>
          <a:xfrm>
            <a:off x="7983397" y="271462"/>
            <a:ext cx="1038225" cy="1038225"/>
            <a:chOff x="12010" y="1633"/>
            <a:chExt cx="1140" cy="1140"/>
          </a:xfrm>
        </p:grpSpPr>
        <p:sp>
          <p:nvSpPr>
            <p:cNvPr id="28" name="三十二角星 27"/>
            <p:cNvSpPr/>
            <p:nvPr>
              <p:custDataLst>
                <p:tags r:id="rId2"/>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p:cNvSpPr/>
            <p:nvPr>
              <p:custDataLst>
                <p:tags r:id="rId3"/>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pic>
        <p:nvPicPr>
          <p:cNvPr id="32" name="图片 31" descr="E:\PPT\包图网\审核中\组 15.png组 15"/>
          <p:cNvPicPr>
            <a:picLocks noChangeAspect="1"/>
          </p:cNvPicPr>
          <p:nvPr/>
        </p:nvPicPr>
        <p:blipFill>
          <a:blip r:embed="rId8"/>
          <a:srcRect/>
          <a:stretch>
            <a:fillRect/>
          </a:stretch>
        </p:blipFill>
        <p:spPr>
          <a:xfrm>
            <a:off x="20980" y="2197343"/>
            <a:ext cx="1414099" cy="549032"/>
          </a:xfrm>
          <a:prstGeom prst="rect">
            <a:avLst/>
          </a:prstGeom>
        </p:spPr>
      </p:pic>
      <p:pic>
        <p:nvPicPr>
          <p:cNvPr id="5" name="Picture 4" descr="A yellow and blue text&#10;&#10;Description automatically generated">
            <a:extLst>
              <a:ext uri="{FF2B5EF4-FFF2-40B4-BE49-F238E27FC236}">
                <a16:creationId xmlns:a16="http://schemas.microsoft.com/office/drawing/2014/main" id="{20DD7494-49E6-E9A2-5665-8DAFC60793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8254" y="2519485"/>
            <a:ext cx="10886326" cy="2328228"/>
          </a:xfrm>
          <a:prstGeom prst="rect">
            <a:avLst/>
          </a:prstGeom>
        </p:spPr>
      </p:pic>
      <p:pic>
        <p:nvPicPr>
          <p:cNvPr id="14" name="Picture 13">
            <a:extLst>
              <a:ext uri="{FF2B5EF4-FFF2-40B4-BE49-F238E27FC236}">
                <a16:creationId xmlns:a16="http://schemas.microsoft.com/office/drawing/2014/main" id="{4958B565-EB81-F7F5-9286-C96768F8842A}"/>
              </a:ext>
            </a:extLst>
          </p:cNvPr>
          <p:cNvPicPr>
            <a:picLocks noChangeAspect="1"/>
          </p:cNvPicPr>
          <p:nvPr/>
        </p:nvPicPr>
        <p:blipFill>
          <a:blip r:embed="rId10"/>
          <a:stretch>
            <a:fillRect/>
          </a:stretch>
        </p:blipFill>
        <p:spPr>
          <a:xfrm>
            <a:off x="300636" y="675574"/>
            <a:ext cx="2304488" cy="1524132"/>
          </a:xfrm>
          <a:prstGeom prst="rect">
            <a:avLst/>
          </a:prstGeom>
        </p:spPr>
      </p:pic>
      <p:sp>
        <p:nvSpPr>
          <p:cNvPr id="2" name="TextBox 1">
            <a:extLst>
              <a:ext uri="{FF2B5EF4-FFF2-40B4-BE49-F238E27FC236}">
                <a16:creationId xmlns:a16="http://schemas.microsoft.com/office/drawing/2014/main" id="{9435A3DA-B6BA-F9F4-FAE4-65601165015E}"/>
              </a:ext>
            </a:extLst>
          </p:cNvPr>
          <p:cNvSpPr txBox="1"/>
          <p:nvPr/>
        </p:nvSpPr>
        <p:spPr>
          <a:xfrm>
            <a:off x="1024329" y="12844"/>
            <a:ext cx="10694175" cy="1077218"/>
          </a:xfrm>
          <a:prstGeom prst="rect">
            <a:avLst/>
          </a:prstGeom>
          <a:noFill/>
        </p:spPr>
        <p:txBody>
          <a:bodyPr wrap="square" rtlCol="0">
            <a:spAutoFit/>
          </a:bodyPr>
          <a:lstStyle/>
          <a:p>
            <a:pPr algn="ctr" defTabSz="1219170">
              <a:buClr>
                <a:srgbClr val="000000"/>
              </a:buClr>
            </a:pPr>
            <a:r>
              <a:rPr lang="en-US" sz="3200" b="1" kern="0" dirty="0">
                <a:solidFill>
                  <a:srgbClr val="000000"/>
                </a:solidFill>
                <a:latin typeface="Times New Roman" panose="02020603050405020304" pitchFamily="18" charset="0"/>
                <a:cs typeface="Times New Roman" panose="02020603050405020304" pitchFamily="18" charset="0"/>
                <a:sym typeface="Arial"/>
              </a:rPr>
              <a:t>UBND QUẬN DƯƠNG KINH</a:t>
            </a:r>
          </a:p>
          <a:p>
            <a:pPr algn="ctr" defTabSz="1219170">
              <a:buClr>
                <a:srgbClr val="000000"/>
              </a:buClr>
            </a:pPr>
            <a:r>
              <a:rPr lang="en-US" sz="3200" b="1" u="sng" kern="0" dirty="0">
                <a:solidFill>
                  <a:srgbClr val="000000"/>
                </a:solidFill>
                <a:latin typeface="Times New Roman" panose="02020603050405020304" pitchFamily="18" charset="0"/>
                <a:cs typeface="Times New Roman" panose="02020603050405020304" pitchFamily="18" charset="0"/>
                <a:sym typeface="Arial"/>
              </a:rPr>
              <a:t>TRƯỜNG TIỂU HỌC ANH DŨNG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2"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down)">
                                      <p:cBhvr>
                                        <p:cTn id="7" dur="5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animBg="1"/>
      <p:bldP spid="174"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08387AD-506A-EC05-E273-492A25B71B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891307" y="2560321"/>
            <a:ext cx="2584777" cy="3938706"/>
          </a:xfrm>
          <a:prstGeom prst="rect">
            <a:avLst/>
          </a:prstGeom>
        </p:spPr>
      </p:pic>
      <p:grpSp>
        <p:nvGrpSpPr>
          <p:cNvPr id="4" name="Group 3">
            <a:extLst>
              <a:ext uri="{FF2B5EF4-FFF2-40B4-BE49-F238E27FC236}">
                <a16:creationId xmlns:a16="http://schemas.microsoft.com/office/drawing/2014/main" id="{D6B4F244-E6F2-ED9E-EA43-DBC1E2BC158D}"/>
              </a:ext>
            </a:extLst>
          </p:cNvPr>
          <p:cNvGrpSpPr/>
          <p:nvPr/>
        </p:nvGrpSpPr>
        <p:grpSpPr>
          <a:xfrm flipH="1">
            <a:off x="345440" y="352543"/>
            <a:ext cx="11724638" cy="1608337"/>
            <a:chOff x="1395977" y="1070949"/>
            <a:chExt cx="4531941" cy="1890493"/>
          </a:xfrm>
        </p:grpSpPr>
        <p:pic>
          <p:nvPicPr>
            <p:cNvPr id="5" name="Picture 2">
              <a:extLst>
                <a:ext uri="{FF2B5EF4-FFF2-40B4-BE49-F238E27FC236}">
                  <a16:creationId xmlns:a16="http://schemas.microsoft.com/office/drawing/2014/main" id="{D84CB3C3-E526-4A32-83C4-7A4C7FD50B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395977" y="1070949"/>
              <a:ext cx="4531941" cy="1890493"/>
            </a:xfrm>
            <a:prstGeom prst="rect">
              <a:avLst/>
            </a:prstGeom>
          </p:spPr>
        </p:pic>
        <p:sp>
          <p:nvSpPr>
            <p:cNvPr id="6" name="TextBox 5">
              <a:extLst>
                <a:ext uri="{FF2B5EF4-FFF2-40B4-BE49-F238E27FC236}">
                  <a16:creationId xmlns:a16="http://schemas.microsoft.com/office/drawing/2014/main" id="{671CC7A5-39D3-04A7-C5C3-3EC2A1072B40}"/>
                </a:ext>
              </a:extLst>
            </p:cNvPr>
            <p:cNvSpPr txBox="1"/>
            <p:nvPr/>
          </p:nvSpPr>
          <p:spPr>
            <a:xfrm>
              <a:off x="1576861" y="1363001"/>
              <a:ext cx="4173103" cy="11337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Xác định trên lược đồ các dãy núi có hướng tây bắc – đông nam, các dãy núi có hướng vòng cung và các đồng bằng lớn ở Việt Nam. </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7" name="Picture 6">
            <a:extLst>
              <a:ext uri="{FF2B5EF4-FFF2-40B4-BE49-F238E27FC236}">
                <a16:creationId xmlns:a16="http://schemas.microsoft.com/office/drawing/2014/main" id="{697B9CE7-BFD8-052E-D08F-88F9DDD836B8}"/>
              </a:ext>
            </a:extLst>
          </p:cNvPr>
          <p:cNvPicPr>
            <a:picLocks noChangeAspect="1"/>
          </p:cNvPicPr>
          <p:nvPr/>
        </p:nvPicPr>
        <p:blipFill>
          <a:blip r:embed="rId6"/>
          <a:stretch>
            <a:fillRect/>
          </a:stretch>
        </p:blipFill>
        <p:spPr>
          <a:xfrm>
            <a:off x="853440" y="2175559"/>
            <a:ext cx="8981440" cy="4249428"/>
          </a:xfrm>
          <a:prstGeom prst="rect">
            <a:avLst/>
          </a:prstGeom>
        </p:spPr>
      </p:pic>
    </p:spTree>
    <p:extLst>
      <p:ext uri="{BB962C8B-B14F-4D97-AF65-F5344CB8AC3E}">
        <p14:creationId xmlns:p14="http://schemas.microsoft.com/office/powerpoint/2010/main" val="237895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7D99C1-6C8D-02E4-461B-FFD9D70B9ED9}"/>
              </a:ext>
            </a:extLst>
          </p:cNvPr>
          <p:cNvPicPr>
            <a:picLocks noChangeAspect="1"/>
          </p:cNvPicPr>
          <p:nvPr/>
        </p:nvPicPr>
        <p:blipFill>
          <a:blip r:embed="rId2"/>
          <a:stretch>
            <a:fillRect/>
          </a:stretch>
        </p:blipFill>
        <p:spPr>
          <a:xfrm>
            <a:off x="239395" y="509587"/>
            <a:ext cx="5353050" cy="5229225"/>
          </a:xfrm>
          <a:prstGeom prst="rect">
            <a:avLst/>
          </a:prstGeom>
        </p:spPr>
      </p:pic>
      <p:pic>
        <p:nvPicPr>
          <p:cNvPr id="8" name="Picture 7">
            <a:extLst>
              <a:ext uri="{FF2B5EF4-FFF2-40B4-BE49-F238E27FC236}">
                <a16:creationId xmlns:a16="http://schemas.microsoft.com/office/drawing/2014/main" id="{F76E3F3D-3633-B521-57D5-74A7EA6DCC52}"/>
              </a:ext>
            </a:extLst>
          </p:cNvPr>
          <p:cNvPicPr>
            <a:picLocks noChangeAspect="1"/>
          </p:cNvPicPr>
          <p:nvPr/>
        </p:nvPicPr>
        <p:blipFill>
          <a:blip r:embed="rId3"/>
          <a:stretch>
            <a:fillRect/>
          </a:stretch>
        </p:blipFill>
        <p:spPr>
          <a:xfrm>
            <a:off x="5748020" y="351155"/>
            <a:ext cx="4495800" cy="5810250"/>
          </a:xfrm>
          <a:prstGeom prst="rect">
            <a:avLst/>
          </a:prstGeom>
        </p:spPr>
      </p:pic>
      <p:sp>
        <p:nvSpPr>
          <p:cNvPr id="15" name="Oval 14">
            <a:extLst>
              <a:ext uri="{FF2B5EF4-FFF2-40B4-BE49-F238E27FC236}">
                <a16:creationId xmlns:a16="http://schemas.microsoft.com/office/drawing/2014/main" id="{41E28DDF-B3B8-F68B-6509-963EF3AC3EFC}"/>
              </a:ext>
            </a:extLst>
          </p:cNvPr>
          <p:cNvSpPr/>
          <p:nvPr/>
        </p:nvSpPr>
        <p:spPr>
          <a:xfrm rot="19817384">
            <a:off x="1937499" y="1350852"/>
            <a:ext cx="762391" cy="138776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89AF90A-635D-BB84-4370-BD9EB0FC1852}"/>
              </a:ext>
            </a:extLst>
          </p:cNvPr>
          <p:cNvSpPr/>
          <p:nvPr/>
        </p:nvSpPr>
        <p:spPr>
          <a:xfrm rot="19817384">
            <a:off x="6662936" y="101039"/>
            <a:ext cx="1668651" cy="391939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4C35FAD-C51F-C20D-1CC6-D68336523882}"/>
              </a:ext>
            </a:extLst>
          </p:cNvPr>
          <p:cNvGrpSpPr/>
          <p:nvPr/>
        </p:nvGrpSpPr>
        <p:grpSpPr>
          <a:xfrm>
            <a:off x="1920240" y="5181600"/>
            <a:ext cx="8178800" cy="1280160"/>
            <a:chOff x="1327354" y="4306528"/>
            <a:chExt cx="9645445" cy="1474839"/>
          </a:xfrm>
        </p:grpSpPr>
        <p:sp>
          <p:nvSpPr>
            <p:cNvPr id="18" name="Rectangle: Rounded Corners 17">
              <a:extLst>
                <a:ext uri="{FF2B5EF4-FFF2-40B4-BE49-F238E27FC236}">
                  <a16:creationId xmlns:a16="http://schemas.microsoft.com/office/drawing/2014/main" id="{160CCCCC-67E2-907F-BE28-9B88FF1493D6}"/>
                </a:ext>
              </a:extLst>
            </p:cNvPr>
            <p:cNvSpPr/>
            <p:nvPr/>
          </p:nvSpPr>
          <p:spPr>
            <a:xfrm>
              <a:off x="1327354" y="4306528"/>
              <a:ext cx="9645445" cy="1474839"/>
            </a:xfrm>
            <a:prstGeom prst="roundRect">
              <a:avLst/>
            </a:prstGeom>
            <a:solidFill>
              <a:srgbClr val="FBE8CF"/>
            </a:solidFill>
            <a:ln w="19050">
              <a:solidFill>
                <a:srgbClr val="F089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9" name="TextBox 18">
              <a:extLst>
                <a:ext uri="{FF2B5EF4-FFF2-40B4-BE49-F238E27FC236}">
                  <a16:creationId xmlns:a16="http://schemas.microsoft.com/office/drawing/2014/main" id="{F70BA6B7-82BC-1579-2BA1-C6621500E902}"/>
                </a:ext>
              </a:extLst>
            </p:cNvPr>
            <p:cNvSpPr txBox="1"/>
            <p:nvPr/>
          </p:nvSpPr>
          <p:spPr>
            <a:xfrm>
              <a:off x="1570703" y="4397716"/>
              <a:ext cx="8964562" cy="102875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微软雅黑"/>
                  <a:cs typeface="+mn-cs"/>
                </a:rPr>
                <a:t>Dãy núi có hướng tây bắc – đông nam: Dãy Hoàng Liên Sơn, dãy Trường Sơn.</a:t>
              </a:r>
            </a:p>
          </p:txBody>
        </p:sp>
      </p:grpSp>
    </p:spTree>
    <p:extLst>
      <p:ext uri="{BB962C8B-B14F-4D97-AF65-F5344CB8AC3E}">
        <p14:creationId xmlns:p14="http://schemas.microsoft.com/office/powerpoint/2010/main" val="1803278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7D99C1-6C8D-02E4-461B-FFD9D70B9ED9}"/>
              </a:ext>
            </a:extLst>
          </p:cNvPr>
          <p:cNvPicPr>
            <a:picLocks noChangeAspect="1"/>
          </p:cNvPicPr>
          <p:nvPr/>
        </p:nvPicPr>
        <p:blipFill>
          <a:blip r:embed="rId2"/>
          <a:stretch>
            <a:fillRect/>
          </a:stretch>
        </p:blipFill>
        <p:spPr>
          <a:xfrm>
            <a:off x="3707809" y="478056"/>
            <a:ext cx="5353050" cy="5229225"/>
          </a:xfrm>
          <a:prstGeom prst="rect">
            <a:avLst/>
          </a:prstGeom>
        </p:spPr>
      </p:pic>
      <p:sp>
        <p:nvSpPr>
          <p:cNvPr id="15" name="Oval 14">
            <a:extLst>
              <a:ext uri="{FF2B5EF4-FFF2-40B4-BE49-F238E27FC236}">
                <a16:creationId xmlns:a16="http://schemas.microsoft.com/office/drawing/2014/main" id="{41E28DDF-B3B8-F68B-6509-963EF3AC3EFC}"/>
              </a:ext>
            </a:extLst>
          </p:cNvPr>
          <p:cNvSpPr/>
          <p:nvPr/>
        </p:nvSpPr>
        <p:spPr>
          <a:xfrm rot="20865034">
            <a:off x="6540602" y="1010867"/>
            <a:ext cx="462101" cy="138776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 name="Oval 1">
            <a:extLst>
              <a:ext uri="{FF2B5EF4-FFF2-40B4-BE49-F238E27FC236}">
                <a16:creationId xmlns:a16="http://schemas.microsoft.com/office/drawing/2014/main" id="{DDE9C5C2-5782-527E-C422-6AF0031C20E8}"/>
              </a:ext>
            </a:extLst>
          </p:cNvPr>
          <p:cNvSpPr/>
          <p:nvPr/>
        </p:nvSpPr>
        <p:spPr>
          <a:xfrm rot="390049">
            <a:off x="6961016" y="884745"/>
            <a:ext cx="462101" cy="138776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 name="Oval 3">
            <a:extLst>
              <a:ext uri="{FF2B5EF4-FFF2-40B4-BE49-F238E27FC236}">
                <a16:creationId xmlns:a16="http://schemas.microsoft.com/office/drawing/2014/main" id="{AA641D6F-AFC7-FB5B-F0DC-D4EED40C57CA}"/>
              </a:ext>
            </a:extLst>
          </p:cNvPr>
          <p:cNvSpPr/>
          <p:nvPr/>
        </p:nvSpPr>
        <p:spPr>
          <a:xfrm rot="2993605">
            <a:off x="7367282" y="1588828"/>
            <a:ext cx="360799" cy="91888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Oval 4">
            <a:extLst>
              <a:ext uri="{FF2B5EF4-FFF2-40B4-BE49-F238E27FC236}">
                <a16:creationId xmlns:a16="http://schemas.microsoft.com/office/drawing/2014/main" id="{797594B8-BF9D-ACB1-1C98-8DD0CF0D771E}"/>
              </a:ext>
            </a:extLst>
          </p:cNvPr>
          <p:cNvSpPr/>
          <p:nvPr/>
        </p:nvSpPr>
        <p:spPr>
          <a:xfrm rot="4922341">
            <a:off x="7662609" y="2085842"/>
            <a:ext cx="497583" cy="112486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6" name="Group 5">
            <a:extLst>
              <a:ext uri="{FF2B5EF4-FFF2-40B4-BE49-F238E27FC236}">
                <a16:creationId xmlns:a16="http://schemas.microsoft.com/office/drawing/2014/main" id="{54C35FAD-C51F-C20D-1CC6-D68336523882}"/>
              </a:ext>
            </a:extLst>
          </p:cNvPr>
          <p:cNvGrpSpPr/>
          <p:nvPr/>
        </p:nvGrpSpPr>
        <p:grpSpPr>
          <a:xfrm>
            <a:off x="1920240" y="5181600"/>
            <a:ext cx="8178800" cy="1280160"/>
            <a:chOff x="1327354" y="4306528"/>
            <a:chExt cx="9645445" cy="1474839"/>
          </a:xfrm>
        </p:grpSpPr>
        <p:sp>
          <p:nvSpPr>
            <p:cNvPr id="7" name="Rectangle: Rounded Corners 6">
              <a:extLst>
                <a:ext uri="{FF2B5EF4-FFF2-40B4-BE49-F238E27FC236}">
                  <a16:creationId xmlns:a16="http://schemas.microsoft.com/office/drawing/2014/main" id="{160CCCCC-67E2-907F-BE28-9B88FF1493D6}"/>
                </a:ext>
              </a:extLst>
            </p:cNvPr>
            <p:cNvSpPr/>
            <p:nvPr/>
          </p:nvSpPr>
          <p:spPr>
            <a:xfrm>
              <a:off x="1327354" y="4306528"/>
              <a:ext cx="9645445" cy="1474839"/>
            </a:xfrm>
            <a:prstGeom prst="roundRect">
              <a:avLst/>
            </a:prstGeom>
            <a:solidFill>
              <a:srgbClr val="FBE8CF"/>
            </a:solidFill>
            <a:ln w="19050">
              <a:solidFill>
                <a:srgbClr val="F089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9" name="TextBox 8">
              <a:extLst>
                <a:ext uri="{FF2B5EF4-FFF2-40B4-BE49-F238E27FC236}">
                  <a16:creationId xmlns:a16="http://schemas.microsoft.com/office/drawing/2014/main" id="{F70BA6B7-82BC-1579-2BA1-C6621500E902}"/>
                </a:ext>
              </a:extLst>
            </p:cNvPr>
            <p:cNvSpPr txBox="1"/>
            <p:nvPr/>
          </p:nvSpPr>
          <p:spPr>
            <a:xfrm>
              <a:off x="1570703" y="4397716"/>
              <a:ext cx="8964562" cy="124103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微软雅黑"/>
                  <a:cs typeface="+mn-cs"/>
                </a:rPr>
                <a:t>Dãy núi có hướng vòng cung: Sông Gâm, Ngân Sơn, Bắc Sơn, Đông Triều.</a:t>
              </a:r>
            </a:p>
          </p:txBody>
        </p:sp>
      </p:grpSp>
    </p:spTree>
    <p:extLst>
      <p:ext uri="{BB962C8B-B14F-4D97-AF65-F5344CB8AC3E}">
        <p14:creationId xmlns:p14="http://schemas.microsoft.com/office/powerpoint/2010/main" val="3050997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08387AD-506A-EC05-E273-492A25B71B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0103128" y="2883093"/>
            <a:ext cx="2372957" cy="3615933"/>
          </a:xfrm>
          <a:prstGeom prst="rect">
            <a:avLst/>
          </a:prstGeom>
        </p:spPr>
      </p:pic>
      <p:grpSp>
        <p:nvGrpSpPr>
          <p:cNvPr id="4" name="Group 3">
            <a:extLst>
              <a:ext uri="{FF2B5EF4-FFF2-40B4-BE49-F238E27FC236}">
                <a16:creationId xmlns:a16="http://schemas.microsoft.com/office/drawing/2014/main" id="{D6B4F244-E6F2-ED9E-EA43-DBC1E2BC158D}"/>
              </a:ext>
            </a:extLst>
          </p:cNvPr>
          <p:cNvGrpSpPr/>
          <p:nvPr/>
        </p:nvGrpSpPr>
        <p:grpSpPr>
          <a:xfrm flipH="1">
            <a:off x="5409553" y="134738"/>
            <a:ext cx="6223245" cy="2876364"/>
            <a:chOff x="1395977" y="1070949"/>
            <a:chExt cx="4531941" cy="1890493"/>
          </a:xfrm>
        </p:grpSpPr>
        <p:pic>
          <p:nvPicPr>
            <p:cNvPr id="5" name="Picture 2">
              <a:extLst>
                <a:ext uri="{FF2B5EF4-FFF2-40B4-BE49-F238E27FC236}">
                  <a16:creationId xmlns:a16="http://schemas.microsoft.com/office/drawing/2014/main" id="{D84CB3C3-E526-4A32-83C4-7A4C7FD50B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395977" y="1070949"/>
              <a:ext cx="4531941" cy="1890493"/>
            </a:xfrm>
            <a:prstGeom prst="rect">
              <a:avLst/>
            </a:prstGeom>
          </p:spPr>
        </p:pic>
        <p:sp>
          <p:nvSpPr>
            <p:cNvPr id="6" name="TextBox 5">
              <a:extLst>
                <a:ext uri="{FF2B5EF4-FFF2-40B4-BE49-F238E27FC236}">
                  <a16:creationId xmlns:a16="http://schemas.microsoft.com/office/drawing/2014/main" id="{671CC7A5-39D3-04A7-C5C3-3EC2A1072B40}"/>
                </a:ext>
              </a:extLst>
            </p:cNvPr>
            <p:cNvSpPr txBox="1"/>
            <p:nvPr/>
          </p:nvSpPr>
          <p:spPr>
            <a:xfrm>
              <a:off x="1462786" y="1323561"/>
              <a:ext cx="4352561" cy="13553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Các đồng bằng lớn ở Việt Nam: </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bằng Sông Hồng, đồng bằng Sông Cửu Long, Đồng bằng Duyên hải miền Trung. </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028" name="Picture 4">
            <a:extLst>
              <a:ext uri="{FF2B5EF4-FFF2-40B4-BE49-F238E27FC236}">
                <a16:creationId xmlns:a16="http://schemas.microsoft.com/office/drawing/2014/main" id="{1D9193D3-C080-F1C7-277B-EB07AE32B5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872" y="895350"/>
            <a:ext cx="5198554" cy="587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06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wipe(down)">
                                      <p:cBhvr>
                                        <p:cTn id="1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Đề xuất mở rộng và đổi tên vùng Đồng bằng sông Hồng">
            <a:extLst>
              <a:ext uri="{FF2B5EF4-FFF2-40B4-BE49-F238E27FC236}">
                <a16:creationId xmlns:a16="http://schemas.microsoft.com/office/drawing/2014/main" id="{848EC811-B14F-10F0-3A7E-D2B3DF015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48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1BB9DBDF-F96A-B663-BC93-EDA16C988254}"/>
              </a:ext>
            </a:extLst>
          </p:cNvPr>
          <p:cNvGrpSpPr/>
          <p:nvPr/>
        </p:nvGrpSpPr>
        <p:grpSpPr>
          <a:xfrm>
            <a:off x="3850640" y="5963920"/>
            <a:ext cx="4663440" cy="711200"/>
            <a:chOff x="1327354" y="4306528"/>
            <a:chExt cx="9645445" cy="1474839"/>
          </a:xfrm>
        </p:grpSpPr>
        <p:sp>
          <p:nvSpPr>
            <p:cNvPr id="3" name="Rectangle: Rounded Corners 2">
              <a:extLst>
                <a:ext uri="{FF2B5EF4-FFF2-40B4-BE49-F238E27FC236}">
                  <a16:creationId xmlns:a16="http://schemas.microsoft.com/office/drawing/2014/main" id="{72C64B14-D71C-5A27-C13D-FE2F59D7EFAD}"/>
                </a:ext>
              </a:extLst>
            </p:cNvPr>
            <p:cNvSpPr/>
            <p:nvPr/>
          </p:nvSpPr>
          <p:spPr>
            <a:xfrm>
              <a:off x="1327354" y="4306528"/>
              <a:ext cx="9645445" cy="1474839"/>
            </a:xfrm>
            <a:prstGeom prst="roundRect">
              <a:avLst/>
            </a:prstGeom>
            <a:solidFill>
              <a:srgbClr val="FBE8CF"/>
            </a:solidFill>
            <a:ln w="19050">
              <a:solidFill>
                <a:srgbClr val="F089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 name="TextBox 3">
              <a:extLst>
                <a:ext uri="{FF2B5EF4-FFF2-40B4-BE49-F238E27FC236}">
                  <a16:creationId xmlns:a16="http://schemas.microsoft.com/office/drawing/2014/main" id="{38C8A0BC-9BCA-CFD7-8922-6EA802777FEC}"/>
                </a:ext>
              </a:extLst>
            </p:cNvPr>
            <p:cNvSpPr txBox="1"/>
            <p:nvPr/>
          </p:nvSpPr>
          <p:spPr>
            <a:xfrm>
              <a:off x="1570703" y="4397716"/>
              <a:ext cx="8964562" cy="67370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err="1">
                  <a:solidFill>
                    <a:srgbClr val="002060"/>
                  </a:solidFill>
                  <a:latin typeface="Cambria" panose="02040503050406030204" pitchFamily="18" charset="0"/>
                  <a:ea typeface="微软雅黑"/>
                </a:rPr>
                <a:t>Đồng</a:t>
              </a:r>
              <a:r>
                <a:rPr lang="en-US" sz="3200" b="1" dirty="0">
                  <a:solidFill>
                    <a:srgbClr val="002060"/>
                  </a:solidFill>
                  <a:latin typeface="Cambria" panose="02040503050406030204" pitchFamily="18" charset="0"/>
                  <a:ea typeface="微软雅黑"/>
                </a:rPr>
                <a:t> </a:t>
              </a:r>
              <a:r>
                <a:rPr lang="en-US" sz="3200" b="1" dirty="0" err="1">
                  <a:solidFill>
                    <a:srgbClr val="002060"/>
                  </a:solidFill>
                  <a:latin typeface="Cambria" panose="02040503050406030204" pitchFamily="18" charset="0"/>
                  <a:ea typeface="微软雅黑"/>
                </a:rPr>
                <a:t>bằng</a:t>
              </a:r>
              <a:r>
                <a:rPr lang="en-US" sz="3200" b="1" dirty="0">
                  <a:solidFill>
                    <a:srgbClr val="002060"/>
                  </a:solidFill>
                  <a:latin typeface="Cambria" panose="02040503050406030204" pitchFamily="18" charset="0"/>
                  <a:ea typeface="微软雅黑"/>
                </a:rPr>
                <a:t> </a:t>
              </a:r>
              <a:r>
                <a:rPr lang="en-US" sz="3200" b="1" dirty="0" err="1">
                  <a:solidFill>
                    <a:srgbClr val="002060"/>
                  </a:solidFill>
                  <a:latin typeface="Cambria" panose="02040503050406030204" pitchFamily="18" charset="0"/>
                  <a:ea typeface="微软雅黑"/>
                </a:rPr>
                <a:t>Sông</a:t>
              </a:r>
              <a:r>
                <a:rPr lang="en-US" sz="3200" b="1" dirty="0">
                  <a:solidFill>
                    <a:srgbClr val="002060"/>
                  </a:solidFill>
                  <a:latin typeface="Cambria" panose="02040503050406030204" pitchFamily="18" charset="0"/>
                  <a:ea typeface="微软雅黑"/>
                </a:rPr>
                <a:t> </a:t>
              </a:r>
              <a:r>
                <a:rPr lang="en-US" sz="3200" b="1" dirty="0" err="1">
                  <a:solidFill>
                    <a:srgbClr val="002060"/>
                  </a:solidFill>
                  <a:latin typeface="Cambria" panose="02040503050406030204" pitchFamily="18" charset="0"/>
                  <a:ea typeface="微软雅黑"/>
                </a:rPr>
                <a:t>Hồng</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微软雅黑"/>
                <a:cs typeface="+mn-cs"/>
              </a:endParaRPr>
            </a:p>
          </p:txBody>
        </p:sp>
      </p:grpSp>
    </p:spTree>
    <p:extLst>
      <p:ext uri="{BB962C8B-B14F-4D97-AF65-F5344CB8AC3E}">
        <p14:creationId xmlns:p14="http://schemas.microsoft.com/office/powerpoint/2010/main" val="280298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Thành lập 2 Hội đồng điều phối vùng ở đồng bằng sông Cửu Long và trung du  và miền núi phía Bắc">
            <a:extLst>
              <a:ext uri="{FF2B5EF4-FFF2-40B4-BE49-F238E27FC236}">
                <a16:creationId xmlns:a16="http://schemas.microsoft.com/office/drawing/2014/main" id="{485EA3F9-8339-F482-6282-9A0FF8723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28CBA95A-E172-772B-AE6A-B34EB99E8B7F}"/>
              </a:ext>
            </a:extLst>
          </p:cNvPr>
          <p:cNvGrpSpPr/>
          <p:nvPr/>
        </p:nvGrpSpPr>
        <p:grpSpPr>
          <a:xfrm>
            <a:off x="2095500" y="5963920"/>
            <a:ext cx="6418580" cy="711200"/>
            <a:chOff x="1327354" y="4306528"/>
            <a:chExt cx="9645445" cy="1474839"/>
          </a:xfrm>
        </p:grpSpPr>
        <p:sp>
          <p:nvSpPr>
            <p:cNvPr id="3" name="Rectangle: Rounded Corners 2">
              <a:extLst>
                <a:ext uri="{FF2B5EF4-FFF2-40B4-BE49-F238E27FC236}">
                  <a16:creationId xmlns:a16="http://schemas.microsoft.com/office/drawing/2014/main" id="{E85EDEAB-5616-06F3-BE2B-E590A3C81306}"/>
                </a:ext>
              </a:extLst>
            </p:cNvPr>
            <p:cNvSpPr/>
            <p:nvPr/>
          </p:nvSpPr>
          <p:spPr>
            <a:xfrm>
              <a:off x="1327354" y="4306528"/>
              <a:ext cx="9645445" cy="1474839"/>
            </a:xfrm>
            <a:prstGeom prst="roundRect">
              <a:avLst/>
            </a:prstGeom>
            <a:solidFill>
              <a:srgbClr val="FBE8CF"/>
            </a:solidFill>
            <a:ln w="19050">
              <a:solidFill>
                <a:srgbClr val="F089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 name="TextBox 3">
              <a:extLst>
                <a:ext uri="{FF2B5EF4-FFF2-40B4-BE49-F238E27FC236}">
                  <a16:creationId xmlns:a16="http://schemas.microsoft.com/office/drawing/2014/main" id="{DC9E7D0D-6054-6326-5EBA-62AD2D21C42E}"/>
                </a:ext>
              </a:extLst>
            </p:cNvPr>
            <p:cNvSpPr txBox="1"/>
            <p:nvPr/>
          </p:nvSpPr>
          <p:spPr>
            <a:xfrm>
              <a:off x="1570703" y="4397716"/>
              <a:ext cx="8964562" cy="12126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002060"/>
                  </a:solidFill>
                  <a:latin typeface="Cambria" panose="02040503050406030204" pitchFamily="18" charset="0"/>
                  <a:ea typeface="微软雅黑"/>
                </a:rPr>
                <a:t>Đồng</a:t>
              </a:r>
              <a:r>
                <a:rPr lang="en-US" sz="3200" b="1" dirty="0">
                  <a:solidFill>
                    <a:srgbClr val="002060"/>
                  </a:solidFill>
                  <a:latin typeface="Cambria" panose="02040503050406030204" pitchFamily="18" charset="0"/>
                  <a:ea typeface="微软雅黑"/>
                </a:rPr>
                <a:t> </a:t>
              </a:r>
              <a:r>
                <a:rPr lang="en-US" sz="3200" b="1" dirty="0" err="1">
                  <a:solidFill>
                    <a:srgbClr val="002060"/>
                  </a:solidFill>
                  <a:latin typeface="Cambria" panose="02040503050406030204" pitchFamily="18" charset="0"/>
                  <a:ea typeface="微软雅黑"/>
                </a:rPr>
                <a:t>bằng</a:t>
              </a:r>
              <a:r>
                <a:rPr lang="en-US" sz="3200" b="1" dirty="0">
                  <a:solidFill>
                    <a:srgbClr val="002060"/>
                  </a:solidFill>
                  <a:latin typeface="Cambria" panose="02040503050406030204" pitchFamily="18" charset="0"/>
                  <a:ea typeface="微软雅黑"/>
                </a:rPr>
                <a:t> </a:t>
              </a:r>
              <a:r>
                <a:rPr lang="en-US" sz="3200" b="1" dirty="0" err="1">
                  <a:solidFill>
                    <a:srgbClr val="002060"/>
                  </a:solidFill>
                  <a:latin typeface="Cambria" panose="02040503050406030204" pitchFamily="18" charset="0"/>
                  <a:ea typeface="微软雅黑"/>
                </a:rPr>
                <a:t>Sông</a:t>
              </a:r>
              <a:r>
                <a:rPr lang="en-US" sz="3200" b="1" dirty="0">
                  <a:solidFill>
                    <a:srgbClr val="002060"/>
                  </a:solidFill>
                  <a:latin typeface="Cambria" panose="02040503050406030204" pitchFamily="18" charset="0"/>
                  <a:ea typeface="微软雅黑"/>
                </a:rPr>
                <a:t> </a:t>
              </a:r>
              <a:r>
                <a:rPr lang="en-US" sz="3200" b="1" dirty="0" err="1">
                  <a:solidFill>
                    <a:srgbClr val="002060"/>
                  </a:solidFill>
                  <a:latin typeface="Cambria" panose="02040503050406030204" pitchFamily="18" charset="0"/>
                  <a:ea typeface="微软雅黑"/>
                </a:rPr>
                <a:t>Cửu</a:t>
              </a:r>
              <a:r>
                <a:rPr lang="en-US" sz="3200" b="1" dirty="0">
                  <a:solidFill>
                    <a:srgbClr val="002060"/>
                  </a:solidFill>
                  <a:latin typeface="Cambria" panose="02040503050406030204" pitchFamily="18" charset="0"/>
                  <a:ea typeface="微软雅黑"/>
                </a:rPr>
                <a:t> Long</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微软雅黑"/>
                <a:cs typeface="+mn-cs"/>
              </a:endParaRPr>
            </a:p>
          </p:txBody>
        </p:sp>
      </p:grpSp>
    </p:spTree>
    <p:extLst>
      <p:ext uri="{BB962C8B-B14F-4D97-AF65-F5344CB8AC3E}">
        <p14:creationId xmlns:p14="http://schemas.microsoft.com/office/powerpoint/2010/main" val="223626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3B3B4-CFA6-B32D-85E6-1DD61581973A}"/>
              </a:ext>
            </a:extLst>
          </p:cNvPr>
          <p:cNvGrpSpPr/>
          <p:nvPr/>
        </p:nvGrpSpPr>
        <p:grpSpPr>
          <a:xfrm>
            <a:off x="1786012" y="1174961"/>
            <a:ext cx="9372988" cy="3336080"/>
            <a:chOff x="1834517" y="822309"/>
            <a:chExt cx="9372988" cy="4251137"/>
          </a:xfrm>
        </p:grpSpPr>
        <p:grpSp>
          <p:nvGrpSpPr>
            <p:cNvPr id="6" name="Group 5">
              <a:extLst>
                <a:ext uri="{FF2B5EF4-FFF2-40B4-BE49-F238E27FC236}">
                  <a16:creationId xmlns:a16="http://schemas.microsoft.com/office/drawing/2014/main" id="{BDE3AB21-1FE2-4161-6820-9C57D13026A3}"/>
                </a:ext>
              </a:extLst>
            </p:cNvPr>
            <p:cNvGrpSpPr/>
            <p:nvPr/>
          </p:nvGrpSpPr>
          <p:grpSpPr>
            <a:xfrm>
              <a:off x="1834517" y="1276858"/>
              <a:ext cx="8892477" cy="3796588"/>
              <a:chOff x="1599346" y="1376516"/>
              <a:chExt cx="9494752" cy="4296697"/>
            </a:xfrm>
          </p:grpSpPr>
          <p:sp>
            <p:nvSpPr>
              <p:cNvPr id="8" name="Rectangle: Rounded Corners 7">
                <a:extLst>
                  <a:ext uri="{FF2B5EF4-FFF2-40B4-BE49-F238E27FC236}">
                    <a16:creationId xmlns:a16="http://schemas.microsoft.com/office/drawing/2014/main" id="{02ED96CA-9EEE-4930-10B8-0BD686076FCB}"/>
                  </a:ext>
                </a:extLst>
              </p:cNvPr>
              <p:cNvSpPr/>
              <p:nvPr/>
            </p:nvSpPr>
            <p:spPr>
              <a:xfrm>
                <a:off x="1599346" y="1376516"/>
                <a:ext cx="9494752" cy="4296697"/>
              </a:xfrm>
              <a:prstGeom prst="round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9" name="Rectangle: Rounded Corners 8">
                <a:extLst>
                  <a:ext uri="{FF2B5EF4-FFF2-40B4-BE49-F238E27FC236}">
                    <a16:creationId xmlns:a16="http://schemas.microsoft.com/office/drawing/2014/main" id="{77E9697C-A9F9-61EC-AC47-2A27DA75E3D6}"/>
                  </a:ext>
                </a:extLst>
              </p:cNvPr>
              <p:cNvSpPr/>
              <p:nvPr/>
            </p:nvSpPr>
            <p:spPr>
              <a:xfrm>
                <a:off x="1864013" y="1676701"/>
                <a:ext cx="9004745" cy="3716293"/>
              </a:xfrm>
              <a:prstGeom prst="roundRect">
                <a:avLst/>
              </a:prstGeom>
              <a:noFill/>
              <a:ln w="57150">
                <a:solidFill>
                  <a:srgbClr val="80B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grpSp>
        <p:pic>
          <p:nvPicPr>
            <p:cNvPr id="7" name="图片 14">
              <a:extLst>
                <a:ext uri="{FF2B5EF4-FFF2-40B4-BE49-F238E27FC236}">
                  <a16:creationId xmlns:a16="http://schemas.microsoft.com/office/drawing/2014/main" id="{12FD32E4-5298-C354-FC34-08227DAC04EE}"/>
                </a:ext>
              </a:extLst>
            </p:cNvPr>
            <p:cNvPicPr>
              <a:picLocks noChangeAspect="1"/>
            </p:cNvPicPr>
            <p:nvPr/>
          </p:nvPicPr>
          <p:blipFill rotWithShape="1">
            <a:blip r:embed="rId2">
              <a:extLst>
                <a:ext uri="{28A0092B-C50C-407E-A947-70E740481C1C}">
                  <a14:useLocalDpi xmlns:a14="http://schemas.microsoft.com/office/drawing/2010/main" val="0"/>
                </a:ext>
              </a:extLst>
            </a:blip>
            <a:srcRect l="71003" t="7054" r="5326" b="80261"/>
            <a:stretch/>
          </p:blipFill>
          <p:spPr>
            <a:xfrm>
              <a:off x="9011702" y="822309"/>
              <a:ext cx="2195803" cy="1765191"/>
            </a:xfrm>
            <a:prstGeom prst="rect">
              <a:avLst/>
            </a:prstGeom>
          </p:spPr>
        </p:pic>
      </p:grpSp>
      <p:pic>
        <p:nvPicPr>
          <p:cNvPr id="10" name="Picture 9" descr="A picture containing toy, doll&#10;&#10;Description automatically generated">
            <a:extLst>
              <a:ext uri="{FF2B5EF4-FFF2-40B4-BE49-F238E27FC236}">
                <a16:creationId xmlns:a16="http://schemas.microsoft.com/office/drawing/2014/main" id="{81093184-494B-70A7-99B4-495327B2FA5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926" b="96127" l="4924" r="97828">
                        <a14:foregroundMark x1="19117" y1="18417" x2="29254" y2="19191"/>
                        <a14:foregroundMark x1="29254" y1="19191" x2="36350" y2="43718"/>
                        <a14:foregroundMark x1="36350" y1="43718" x2="28747" y2="23236"/>
                        <a14:foregroundMark x1="28747" y1="23236" x2="30630" y2="9036"/>
                        <a14:foregroundMark x1="30630" y1="9036" x2="30630" y2="9036"/>
                        <a14:foregroundMark x1="4345" y1="21773" x2="13106" y2="32444"/>
                        <a14:foregroundMark x1="13106" y1="32444" x2="4924" y2="30809"/>
                        <a14:foregroundMark x1="4924" y1="30809" x2="11224" y2="22547"/>
                        <a14:foregroundMark x1="11224" y1="22547" x2="11296" y2="22547"/>
                        <a14:foregroundMark x1="16220" y1="15404" x2="30992" y2="5680"/>
                        <a14:foregroundMark x1="30992" y1="5680" x2="38016" y2="10585"/>
                        <a14:foregroundMark x1="38016" y1="10585" x2="45257" y2="19707"/>
                        <a14:foregroundMark x1="45257" y1="19707" x2="34178" y2="21084"/>
                        <a14:foregroundMark x1="34178" y1="21084" x2="21361" y2="16265"/>
                        <a14:foregroundMark x1="21361" y1="16265" x2="15351" y2="19277"/>
                        <a14:foregroundMark x1="15351" y1="19277" x2="32657" y2="3614"/>
                        <a14:foregroundMark x1="70022" y1="23666" x2="74222" y2="66867"/>
                        <a14:foregroundMark x1="74222" y1="66867" x2="67343" y2="63081"/>
                        <a14:foregroundMark x1="67343" y1="63081" x2="73642" y2="19019"/>
                        <a14:foregroundMark x1="87400" y1="8864" x2="90369" y2="18503"/>
                        <a14:foregroundMark x1="90369" y1="18503" x2="92035" y2="7401"/>
                        <a14:foregroundMark x1="92035" y1="7401" x2="92976" y2="6368"/>
                        <a14:foregroundMark x1="92904" y1="6368" x2="97828" y2="13081"/>
                        <a14:foregroundMark x1="97828" y1="13081" x2="96235" y2="9036"/>
                        <a14:foregroundMark x1="92180" y1="3012" x2="94642" y2="4733"/>
                        <a14:foregroundMark x1="58798" y1="26850" x2="63070" y2="31670"/>
                        <a14:foregroundMark x1="63070" y1="31670" x2="63650" y2="27453"/>
                        <a14:foregroundMark x1="23316" y1="67814" x2="28530" y2="84682"/>
                        <a14:foregroundMark x1="28530" y1="84682" x2="24692" y2="94664"/>
                        <a14:foregroundMark x1="24692" y1="94664" x2="26068" y2="81239"/>
                        <a14:foregroundMark x1="26068" y1="81239" x2="24765" y2="75559"/>
                        <a14:foregroundMark x1="33164" y1="70310" x2="41274" y2="85026"/>
                        <a14:foregroundMark x1="41274" y1="85026" x2="39826" y2="95267"/>
                        <a14:foregroundMark x1="39826" y1="95267" x2="40116" y2="80637"/>
                        <a14:foregroundMark x1="40116" y1="80637" x2="33454" y2="69880"/>
                        <a14:foregroundMark x1="33599" y1="77969" x2="39102" y2="90792"/>
                        <a14:foregroundMark x1="39102" y1="90792" x2="38668" y2="78916"/>
                        <a14:foregroundMark x1="32802" y1="79174" x2="36640" y2="87177"/>
                        <a14:foregroundMark x1="36640" y1="87177" x2="35409" y2="78399"/>
                        <a14:foregroundMark x1="25416" y1="74785" x2="28892" y2="86489"/>
                        <a14:foregroundMark x1="28892" y1="86489" x2="25199" y2="95697"/>
                        <a14:foregroundMark x1="25199" y1="95697" x2="23461" y2="87005"/>
                        <a14:foregroundMark x1="23461" y1="87005" x2="26865" y2="75731"/>
                        <a14:foregroundMark x1="27009" y1="72031" x2="28675" y2="84251"/>
                        <a14:foregroundMark x1="28675" y1="84251" x2="28530" y2="71945"/>
                        <a14:foregroundMark x1="22882" y1="73666" x2="24837" y2="86575"/>
                        <a14:foregroundMark x1="24837" y1="86575" x2="24765" y2="79346"/>
                        <a14:foregroundMark x1="24765" y1="79346" x2="24909" y2="78916"/>
                        <a14:foregroundMark x1="22882" y1="82530" x2="24113" y2="80981"/>
                        <a14:foregroundMark x1="23534" y1="81583" x2="24258" y2="89243"/>
                        <a14:foregroundMark x1="24258" y1="89243" x2="23678" y2="84165"/>
                        <a14:foregroundMark x1="63650" y1="72203" x2="65749" y2="91222"/>
                        <a14:foregroundMark x1="65749" y1="91222" x2="61115" y2="96127"/>
                        <a14:foregroundMark x1="61115" y1="96127" x2="65460" y2="83563"/>
                        <a14:foregroundMark x1="65460" y1="83563" x2="65460" y2="77625"/>
                        <a14:foregroundMark x1="62056" y1="77625" x2="62998" y2="90189"/>
                        <a14:foregroundMark x1="62998" y1="90189" x2="65098" y2="79174"/>
                        <a14:foregroundMark x1="60825" y1="81756" x2="61115" y2="95697"/>
                        <a14:foregroundMark x1="76973" y1="72892" x2="84359" y2="85026"/>
                        <a14:foregroundMark x1="84359" y1="85026" x2="78783" y2="81067"/>
                        <a14:foregroundMark x1="78783" y1="81067" x2="79508" y2="74010"/>
                        <a14:foregroundMark x1="77118" y1="77022" x2="83997" y2="91222"/>
                        <a14:foregroundMark x1="83997" y1="91222" x2="78856" y2="86317"/>
                        <a14:foregroundMark x1="78856" y1="86317" x2="79508" y2="79862"/>
                        <a14:foregroundMark x1="75525" y1="82186" x2="79001" y2="88726"/>
                        <a14:foregroundMark x1="79001" y1="88726" x2="78928" y2="81756"/>
                        <a14:foregroundMark x1="78928" y1="81756" x2="77625" y2="80034"/>
                        <a14:foregroundMark x1="81680" y1="91566" x2="88993" y2="90620"/>
                        <a14:foregroundMark x1="88993" y1="90620" x2="80449" y2="94320"/>
                        <a14:foregroundMark x1="80449" y1="94320" x2="89283" y2="89673"/>
                      </a14:backgroundRemoval>
                    </a14:imgEffect>
                  </a14:imgLayer>
                </a14:imgProps>
              </a:ext>
              <a:ext uri="{28A0092B-C50C-407E-A947-70E740481C1C}">
                <a14:useLocalDpi xmlns:a14="http://schemas.microsoft.com/office/drawing/2010/main" val="0"/>
              </a:ext>
            </a:extLst>
          </a:blip>
          <a:stretch>
            <a:fillRect/>
          </a:stretch>
        </p:blipFill>
        <p:spPr>
          <a:xfrm>
            <a:off x="-341932" y="3199800"/>
            <a:ext cx="3568966" cy="3805385"/>
          </a:xfrm>
          <a:prstGeom prst="rect">
            <a:avLst/>
          </a:prstGeom>
        </p:spPr>
      </p:pic>
      <p:sp>
        <p:nvSpPr>
          <p:cNvPr id="11" name="TextBox 10">
            <a:extLst>
              <a:ext uri="{FF2B5EF4-FFF2-40B4-BE49-F238E27FC236}">
                <a16:creationId xmlns:a16="http://schemas.microsoft.com/office/drawing/2014/main" id="{D5C63C9D-E812-ACC4-BE5C-0768FEE9668E}"/>
              </a:ext>
            </a:extLst>
          </p:cNvPr>
          <p:cNvSpPr txBox="1"/>
          <p:nvPr/>
        </p:nvSpPr>
        <p:spPr>
          <a:xfrm>
            <a:off x="2967355" y="2359025"/>
            <a:ext cx="7305040" cy="1446550"/>
          </a:xfrm>
          <a:prstGeom prst="rect">
            <a:avLst/>
          </a:prstGeom>
          <a:noFill/>
        </p:spPr>
        <p:txBody>
          <a:bodyPr wrap="square" rtlCol="0">
            <a:spAutoFit/>
          </a:bodyPr>
          <a:lstStyle/>
          <a:p>
            <a:pPr lvl="0" algn="ctr"/>
            <a:r>
              <a:rPr lang="en-US" sz="4400" b="1" dirty="0">
                <a:solidFill>
                  <a:srgbClr val="002060"/>
                </a:solidFill>
                <a:latin typeface="Cambria" panose="02040503050406030204" pitchFamily="18" charset="0"/>
                <a:ea typeface="Cambria" panose="02040503050406030204" pitchFamily="18" charset="0"/>
              </a:rPr>
              <a:t>b) </a:t>
            </a:r>
            <a:r>
              <a:rPr lang="en-US" sz="4400" b="1" dirty="0" err="1">
                <a:solidFill>
                  <a:srgbClr val="002060"/>
                </a:solidFill>
                <a:latin typeface="Cambria" panose="02040503050406030204" pitchFamily="18" charset="0"/>
                <a:ea typeface="Cambria" panose="02040503050406030204" pitchFamily="18" charset="0"/>
              </a:rPr>
              <a:t>Tìm</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hiểu</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về</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khí</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hậu</a:t>
            </a:r>
            <a:r>
              <a:rPr lang="en-US" sz="4400" b="1" dirty="0">
                <a:solidFill>
                  <a:srgbClr val="002060"/>
                </a:solidFill>
                <a:latin typeface="Cambria" panose="02040503050406030204" pitchFamily="18" charset="0"/>
                <a:ea typeface="Cambria" panose="02040503050406030204" pitchFamily="18" charset="0"/>
              </a:rPr>
              <a:t> ở </a:t>
            </a:r>
            <a:r>
              <a:rPr lang="en-US" sz="4400" b="1" dirty="0" err="1">
                <a:solidFill>
                  <a:srgbClr val="002060"/>
                </a:solidFill>
                <a:latin typeface="Cambria" panose="02040503050406030204" pitchFamily="18" charset="0"/>
                <a:ea typeface="Cambria" panose="02040503050406030204" pitchFamily="18" charset="0"/>
              </a:rPr>
              <a:t>Việt</a:t>
            </a:r>
            <a:r>
              <a:rPr lang="en-US" sz="4400" b="1" dirty="0">
                <a:solidFill>
                  <a:srgbClr val="002060"/>
                </a:solidFill>
                <a:latin typeface="Cambria" panose="02040503050406030204" pitchFamily="18" charset="0"/>
                <a:ea typeface="Cambria" panose="02040503050406030204" pitchFamily="18" charset="0"/>
              </a:rPr>
              <a:t> Nam</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Freeform 4">
            <a:extLst>
              <a:ext uri="{FF2B5EF4-FFF2-40B4-BE49-F238E27FC236}">
                <a16:creationId xmlns:a16="http://schemas.microsoft.com/office/drawing/2014/main" id="{643FDDC0-8EFA-8847-4B3C-62A5E3B143B1}"/>
              </a:ext>
            </a:extLst>
          </p:cNvPr>
          <p:cNvSpPr/>
          <p:nvPr/>
        </p:nvSpPr>
        <p:spPr>
          <a:xfrm>
            <a:off x="9794118" y="3843527"/>
            <a:ext cx="1263645" cy="1278853"/>
          </a:xfrm>
          <a:custGeom>
            <a:avLst/>
            <a:gdLst/>
            <a:ahLst/>
            <a:cxnLst/>
            <a:rect l="l" t="t" r="r" b="b"/>
            <a:pathLst>
              <a:path w="4130289" h="4114800">
                <a:moveTo>
                  <a:pt x="0" y="0"/>
                </a:moveTo>
                <a:lnTo>
                  <a:pt x="4130289" y="0"/>
                </a:lnTo>
                <a:lnTo>
                  <a:pt x="413028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2704593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3D06468-73D0-8263-0EF8-F080FF9A95F1}"/>
              </a:ext>
            </a:extLst>
          </p:cNvPr>
          <p:cNvGrpSpPr/>
          <p:nvPr/>
        </p:nvGrpSpPr>
        <p:grpSpPr>
          <a:xfrm>
            <a:off x="1855670" y="1495284"/>
            <a:ext cx="10006619" cy="4489623"/>
            <a:chOff x="1855670" y="1495284"/>
            <a:chExt cx="10006619" cy="4489623"/>
          </a:xfrm>
        </p:grpSpPr>
        <p:grpSp>
          <p:nvGrpSpPr>
            <p:cNvPr id="12" name="组合 11"/>
            <p:cNvGrpSpPr/>
            <p:nvPr/>
          </p:nvGrpSpPr>
          <p:grpSpPr>
            <a:xfrm>
              <a:off x="1855670" y="1495284"/>
              <a:ext cx="10006619" cy="4489623"/>
              <a:chOff x="912" y="1925"/>
              <a:chExt cx="17376" cy="8371"/>
            </a:xfrm>
          </p:grpSpPr>
          <p:sp>
            <p:nvSpPr>
              <p:cNvPr id="10" name="云形 9"/>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云形 4"/>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 name="云形 7"/>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3" name="TextBox 2">
              <a:extLst>
                <a:ext uri="{FF2B5EF4-FFF2-40B4-BE49-F238E27FC236}">
                  <a16:creationId xmlns:a16="http://schemas.microsoft.com/office/drawing/2014/main" id="{346F5F04-4598-0067-7384-60CAB9D8969D}"/>
                </a:ext>
              </a:extLst>
            </p:cNvPr>
            <p:cNvSpPr txBox="1"/>
            <p:nvPr/>
          </p:nvSpPr>
          <p:spPr>
            <a:xfrm>
              <a:off x="3678537" y="2866583"/>
              <a:ext cx="7492758" cy="1938992"/>
            </a:xfrm>
            <a:prstGeom prst="rect">
              <a:avLst/>
            </a:prstGeom>
            <a:noFill/>
          </p:spPr>
          <p:txBody>
            <a:bodyPr wrap="square">
              <a:spAutoFit/>
            </a:bodyPr>
            <a:lstStyle/>
            <a:p>
              <a:pPr marL="457200" indent="-457200" algn="just">
                <a:buFontTx/>
                <a:buChar char="-"/>
              </a:pPr>
              <a:r>
                <a:rPr lang="en-US" sz="4000" b="1" i="0" dirty="0" err="1">
                  <a:effectLst/>
                  <a:latin typeface="Cambria" panose="02040503050406030204" pitchFamily="18" charset="0"/>
                </a:rPr>
                <a:t>Đọc</a:t>
              </a:r>
              <a:r>
                <a:rPr lang="en-US" sz="4000" b="1" i="0" dirty="0">
                  <a:effectLst/>
                  <a:latin typeface="Cambria" panose="02040503050406030204" pitchFamily="18" charset="0"/>
                </a:rPr>
                <a:t> </a:t>
              </a:r>
              <a:r>
                <a:rPr lang="en-US" sz="4000" b="1" i="0" dirty="0" err="1">
                  <a:effectLst/>
                  <a:latin typeface="Cambria" panose="02040503050406030204" pitchFamily="18" charset="0"/>
                </a:rPr>
                <a:t>thông</a:t>
              </a:r>
              <a:r>
                <a:rPr lang="en-US" sz="4000" b="1" i="0" dirty="0">
                  <a:effectLst/>
                  <a:latin typeface="Cambria" panose="02040503050406030204" pitchFamily="18" charset="0"/>
                </a:rPr>
                <a:t> tin, </a:t>
              </a:r>
              <a:r>
                <a:rPr lang="en-US" sz="4000" b="1" i="0" dirty="0" err="1">
                  <a:effectLst/>
                  <a:latin typeface="Cambria" panose="02040503050406030204" pitchFamily="18" charset="0"/>
                </a:rPr>
                <a:t>em</a:t>
              </a:r>
              <a:r>
                <a:rPr lang="en-US" sz="4000" b="1" i="0" dirty="0">
                  <a:effectLst/>
                  <a:latin typeface="Cambria" panose="02040503050406030204" pitchFamily="18" charset="0"/>
                </a:rPr>
                <a:t> </a:t>
              </a:r>
              <a:r>
                <a:rPr lang="en-US" sz="4000" b="1" i="0" dirty="0" err="1">
                  <a:effectLst/>
                  <a:latin typeface="Cambria" panose="02040503050406030204" pitchFamily="18" charset="0"/>
                </a:rPr>
                <a:t>hãy</a:t>
              </a:r>
              <a:r>
                <a:rPr lang="en-US" sz="4000" b="1" i="0" dirty="0">
                  <a:effectLst/>
                  <a:latin typeface="Cambria" panose="02040503050406030204" pitchFamily="18" charset="0"/>
                </a:rPr>
                <a:t> </a:t>
              </a:r>
              <a:r>
                <a:rPr lang="en-US" sz="4000" b="1" i="0" dirty="0" err="1">
                  <a:effectLst/>
                  <a:latin typeface="Cambria" panose="02040503050406030204" pitchFamily="18" charset="0"/>
                </a:rPr>
                <a:t>trình</a:t>
              </a:r>
              <a:r>
                <a:rPr lang="en-US" sz="4000" b="1" i="0" dirty="0">
                  <a:effectLst/>
                  <a:latin typeface="Cambria" panose="02040503050406030204" pitchFamily="18" charset="0"/>
                </a:rPr>
                <a:t> </a:t>
              </a:r>
              <a:r>
                <a:rPr lang="en-US" sz="4000" b="1" i="0" dirty="0" err="1">
                  <a:effectLst/>
                  <a:latin typeface="Cambria" panose="02040503050406030204" pitchFamily="18" charset="0"/>
                </a:rPr>
                <a:t>bày</a:t>
              </a:r>
              <a:r>
                <a:rPr lang="en-US" sz="4000" b="1" i="0" dirty="0">
                  <a:effectLst/>
                  <a:latin typeface="Cambria" panose="02040503050406030204" pitchFamily="18" charset="0"/>
                </a:rPr>
                <a:t> </a:t>
              </a:r>
              <a:r>
                <a:rPr lang="en-US" sz="4000" b="1" i="0" dirty="0" err="1">
                  <a:effectLst/>
                  <a:latin typeface="Cambria" panose="02040503050406030204" pitchFamily="18" charset="0"/>
                </a:rPr>
                <a:t>một</a:t>
              </a:r>
              <a:r>
                <a:rPr lang="en-US" sz="4000" b="1" i="0" dirty="0">
                  <a:effectLst/>
                  <a:latin typeface="Cambria" panose="02040503050406030204" pitchFamily="18" charset="0"/>
                </a:rPr>
                <a:t> </a:t>
              </a:r>
              <a:r>
                <a:rPr lang="en-US" sz="4000" b="1" i="0" dirty="0" err="1">
                  <a:effectLst/>
                  <a:latin typeface="Cambria" panose="02040503050406030204" pitchFamily="18" charset="0"/>
                </a:rPr>
                <a:t>số</a:t>
              </a:r>
              <a:r>
                <a:rPr lang="en-US" sz="4000" b="1" i="0" dirty="0">
                  <a:effectLst/>
                  <a:latin typeface="Cambria" panose="02040503050406030204" pitchFamily="18" charset="0"/>
                </a:rPr>
                <a:t> </a:t>
              </a:r>
              <a:r>
                <a:rPr lang="en-US" sz="4000" b="1" i="0" dirty="0" err="1">
                  <a:effectLst/>
                  <a:latin typeface="Cambria" panose="02040503050406030204" pitchFamily="18" charset="0"/>
                </a:rPr>
                <a:t>đặc</a:t>
              </a:r>
              <a:r>
                <a:rPr lang="en-US" sz="4000" b="1" i="0" dirty="0">
                  <a:effectLst/>
                  <a:latin typeface="Cambria" panose="02040503050406030204" pitchFamily="18" charset="0"/>
                </a:rPr>
                <a:t> </a:t>
              </a:r>
              <a:r>
                <a:rPr lang="en-US" sz="4000" b="1" i="0" dirty="0" err="1">
                  <a:effectLst/>
                  <a:latin typeface="Cambria" panose="02040503050406030204" pitchFamily="18" charset="0"/>
                </a:rPr>
                <a:t>điểm</a:t>
              </a:r>
              <a:r>
                <a:rPr lang="en-US" sz="4000" b="1" i="0" dirty="0">
                  <a:effectLst/>
                  <a:latin typeface="Cambria" panose="02040503050406030204" pitchFamily="18" charset="0"/>
                </a:rPr>
                <a:t> </a:t>
              </a:r>
              <a:r>
                <a:rPr lang="en-US" sz="4000" b="1" i="0" dirty="0" err="1">
                  <a:effectLst/>
                  <a:latin typeface="Cambria" panose="02040503050406030204" pitchFamily="18" charset="0"/>
                </a:rPr>
                <a:t>khí</a:t>
              </a:r>
              <a:r>
                <a:rPr lang="en-US" sz="4000" b="1" i="0" dirty="0">
                  <a:effectLst/>
                  <a:latin typeface="Cambria" panose="02040503050406030204" pitchFamily="18" charset="0"/>
                </a:rPr>
                <a:t> </a:t>
              </a:r>
              <a:r>
                <a:rPr lang="en-US" sz="4000" b="1" i="0" dirty="0" err="1">
                  <a:effectLst/>
                  <a:latin typeface="Cambria" panose="02040503050406030204" pitchFamily="18" charset="0"/>
                </a:rPr>
                <a:t>hậu</a:t>
              </a:r>
              <a:r>
                <a:rPr lang="en-US" sz="4000" b="1" i="0" dirty="0">
                  <a:effectLst/>
                  <a:latin typeface="Cambria" panose="02040503050406030204" pitchFamily="18" charset="0"/>
                </a:rPr>
                <a:t> ở </a:t>
              </a:r>
              <a:r>
                <a:rPr lang="en-US" sz="4000" b="1" i="0" dirty="0" err="1">
                  <a:effectLst/>
                  <a:latin typeface="Cambria" panose="02040503050406030204" pitchFamily="18" charset="0"/>
                </a:rPr>
                <a:t>Việt</a:t>
              </a:r>
              <a:r>
                <a:rPr lang="en-US" sz="4000" b="1" i="0" dirty="0">
                  <a:effectLst/>
                  <a:latin typeface="Cambria" panose="02040503050406030204" pitchFamily="18" charset="0"/>
                </a:rPr>
                <a:t> Nam.</a:t>
              </a:r>
              <a:endParaRPr lang="en-US" sz="4000" b="1" dirty="0">
                <a:latin typeface="Cambria" panose="02040503050406030204" pitchFamily="18" charset="0"/>
              </a:endParaRPr>
            </a:p>
          </p:txBody>
        </p:sp>
      </p:grpSp>
      <p:pic>
        <p:nvPicPr>
          <p:cNvPr id="7" name="图片 3" descr="组 3">
            <a:extLst>
              <a:ext uri="{FF2B5EF4-FFF2-40B4-BE49-F238E27FC236}">
                <a16:creationId xmlns:a16="http://schemas.microsoft.com/office/drawing/2014/main" id="{F4698730-B32C-B7BC-7910-30C070D630D3}"/>
              </a:ext>
            </a:extLst>
          </p:cNvPr>
          <p:cNvPicPr>
            <a:picLocks noChangeAspect="1"/>
          </p:cNvPicPr>
          <p:nvPr/>
        </p:nvPicPr>
        <p:blipFill>
          <a:blip r:embed="rId5"/>
          <a:stretch>
            <a:fillRect/>
          </a:stretch>
        </p:blipFill>
        <p:spPr>
          <a:xfrm>
            <a:off x="0" y="3053138"/>
            <a:ext cx="4303395" cy="3723640"/>
          </a:xfrm>
          <a:prstGeom prst="rect">
            <a:avLst/>
          </a:prstGeom>
        </p:spPr>
      </p:pic>
      <p:sp>
        <p:nvSpPr>
          <p:cNvPr id="2" name="Freeform 4">
            <a:extLst>
              <a:ext uri="{FF2B5EF4-FFF2-40B4-BE49-F238E27FC236}">
                <a16:creationId xmlns:a16="http://schemas.microsoft.com/office/drawing/2014/main" id="{DD6D2A7E-A230-EFEC-357C-6D29B52FA5F0}"/>
              </a:ext>
            </a:extLst>
          </p:cNvPr>
          <p:cNvSpPr/>
          <p:nvPr/>
        </p:nvSpPr>
        <p:spPr>
          <a:xfrm>
            <a:off x="9260718" y="676275"/>
            <a:ext cx="1740657" cy="1883880"/>
          </a:xfrm>
          <a:custGeom>
            <a:avLst/>
            <a:gdLst/>
            <a:ahLst/>
            <a:cxnLst/>
            <a:rect l="l" t="t" r="r" b="b"/>
            <a:pathLst>
              <a:path w="4130289" h="4114800">
                <a:moveTo>
                  <a:pt x="0" y="0"/>
                </a:moveTo>
                <a:lnTo>
                  <a:pt x="4130289" y="0"/>
                </a:lnTo>
                <a:lnTo>
                  <a:pt x="413028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8340AA6-6652-9B38-BF11-F21A764C2260}"/>
              </a:ext>
            </a:extLst>
          </p:cNvPr>
          <p:cNvGrpSpPr/>
          <p:nvPr/>
        </p:nvGrpSpPr>
        <p:grpSpPr>
          <a:xfrm>
            <a:off x="1227139" y="1316947"/>
            <a:ext cx="9582911" cy="2359703"/>
            <a:chOff x="6559296" y="890016"/>
            <a:chExt cx="4498848" cy="1051281"/>
          </a:xfrm>
        </p:grpSpPr>
        <p:sp>
          <p:nvSpPr>
            <p:cNvPr id="7" name="Rectangle: Rounded Corners 6">
              <a:extLst>
                <a:ext uri="{FF2B5EF4-FFF2-40B4-BE49-F238E27FC236}">
                  <a16:creationId xmlns:a16="http://schemas.microsoft.com/office/drawing/2014/main" id="{A7B72851-158E-92DE-07CD-D6ED34F81D11}"/>
                </a:ext>
              </a:extLst>
            </p:cNvPr>
            <p:cNvSpPr/>
            <p:nvPr/>
          </p:nvSpPr>
          <p:spPr>
            <a:xfrm>
              <a:off x="6559296" y="890016"/>
              <a:ext cx="4498848" cy="1051281"/>
            </a:xfrm>
            <a:prstGeom prst="roundRect">
              <a:avLst>
                <a:gd name="adj" fmla="val 9185"/>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C73A77E-84B6-DD80-2D36-B31190AB65AE}"/>
                </a:ext>
              </a:extLst>
            </p:cNvPr>
            <p:cNvSpPr/>
            <p:nvPr/>
          </p:nvSpPr>
          <p:spPr>
            <a:xfrm>
              <a:off x="6625633" y="959337"/>
              <a:ext cx="4342052" cy="904138"/>
            </a:xfrm>
            <a:prstGeom prst="roundRect">
              <a:avLst/>
            </a:prstGeom>
            <a:ln w="57150">
              <a:solidFill>
                <a:srgbClr val="7030A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Việt Nam có khí hậu nhiệt đới ẩm gió mùa, với tính chất gần như nóng quanh năm (trừ vùng núi cao), mưa nhiều, gió và mưa thay đổi theo mùa. </a:t>
              </a:r>
            </a:p>
          </p:txBody>
        </p:sp>
      </p:grpSp>
      <p:sp>
        <p:nvSpPr>
          <p:cNvPr id="9" name="Freeform 2">
            <a:extLst>
              <a:ext uri="{FF2B5EF4-FFF2-40B4-BE49-F238E27FC236}">
                <a16:creationId xmlns:a16="http://schemas.microsoft.com/office/drawing/2014/main" id="{EF90F4E0-1811-DC93-39BC-5FA2A2BC8F63}"/>
              </a:ext>
            </a:extLst>
          </p:cNvPr>
          <p:cNvSpPr/>
          <p:nvPr/>
        </p:nvSpPr>
        <p:spPr>
          <a:xfrm>
            <a:off x="209550" y="742950"/>
            <a:ext cx="1724025" cy="1419226"/>
          </a:xfrm>
          <a:custGeom>
            <a:avLst/>
            <a:gdLst/>
            <a:ahLst/>
            <a:cxnLst/>
            <a:rect l="l" t="t" r="r" b="b"/>
            <a:pathLst>
              <a:path w="2828925" h="4114800">
                <a:moveTo>
                  <a:pt x="0" y="0"/>
                </a:moveTo>
                <a:lnTo>
                  <a:pt x="2828924" y="0"/>
                </a:lnTo>
                <a:lnTo>
                  <a:pt x="282892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F1F1717-763C-BE5C-392B-7FC1F2AA632E}"/>
              </a:ext>
            </a:extLst>
          </p:cNvPr>
          <p:cNvPicPr>
            <a:picLocks noChangeAspect="1"/>
          </p:cNvPicPr>
          <p:nvPr/>
        </p:nvPicPr>
        <p:blipFill>
          <a:blip r:embed="rId4"/>
          <a:stretch>
            <a:fillRect/>
          </a:stretch>
        </p:blipFill>
        <p:spPr>
          <a:xfrm>
            <a:off x="3673017" y="202266"/>
            <a:ext cx="4712616" cy="1024217"/>
          </a:xfrm>
          <a:prstGeom prst="rect">
            <a:avLst/>
          </a:prstGeom>
        </p:spPr>
      </p:pic>
      <p:grpSp>
        <p:nvGrpSpPr>
          <p:cNvPr id="11" name="Group 10">
            <a:extLst>
              <a:ext uri="{FF2B5EF4-FFF2-40B4-BE49-F238E27FC236}">
                <a16:creationId xmlns:a16="http://schemas.microsoft.com/office/drawing/2014/main" id="{A21231D4-1F91-FF44-3371-D2A2186CED27}"/>
              </a:ext>
            </a:extLst>
          </p:cNvPr>
          <p:cNvGrpSpPr/>
          <p:nvPr/>
        </p:nvGrpSpPr>
        <p:grpSpPr>
          <a:xfrm>
            <a:off x="1150939" y="4145873"/>
            <a:ext cx="9582911" cy="2054902"/>
            <a:chOff x="6559296" y="890016"/>
            <a:chExt cx="4498848" cy="1051281"/>
          </a:xfrm>
        </p:grpSpPr>
        <p:sp>
          <p:nvSpPr>
            <p:cNvPr id="12" name="Rectangle: Rounded Corners 11">
              <a:extLst>
                <a:ext uri="{FF2B5EF4-FFF2-40B4-BE49-F238E27FC236}">
                  <a16:creationId xmlns:a16="http://schemas.microsoft.com/office/drawing/2014/main" id="{C50E1391-0868-D59D-D972-EB2F410B8597}"/>
                </a:ext>
              </a:extLst>
            </p:cNvPr>
            <p:cNvSpPr/>
            <p:nvPr/>
          </p:nvSpPr>
          <p:spPr>
            <a:xfrm>
              <a:off x="6559296" y="890016"/>
              <a:ext cx="4498848" cy="1051281"/>
            </a:xfrm>
            <a:prstGeom prst="roundRect">
              <a:avLst>
                <a:gd name="adj" fmla="val 9185"/>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8E4727C6-867A-B5F4-B211-4534DF4B87D3}"/>
                </a:ext>
              </a:extLst>
            </p:cNvPr>
            <p:cNvSpPr/>
            <p:nvPr/>
          </p:nvSpPr>
          <p:spPr>
            <a:xfrm>
              <a:off x="6625633" y="959337"/>
              <a:ext cx="4342052" cy="904138"/>
            </a:xfrm>
            <a:prstGeom prst="roundRect">
              <a:avLst/>
            </a:prstGeom>
            <a:ln w="57150">
              <a:solidFill>
                <a:srgbClr val="7030A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233363"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Khí hậu nước ta có sự khác nhau giữa phần lãnh thổ phía bắc và phần lãnh thổ phía nam dãy Bạch Mã. </a:t>
              </a:r>
            </a:p>
          </p:txBody>
        </p:sp>
      </p:grpSp>
      <p:sp>
        <p:nvSpPr>
          <p:cNvPr id="15" name="Freeform 3">
            <a:extLst>
              <a:ext uri="{FF2B5EF4-FFF2-40B4-BE49-F238E27FC236}">
                <a16:creationId xmlns:a16="http://schemas.microsoft.com/office/drawing/2014/main" id="{DC3F1362-8D18-F24E-AD3A-18E162B74525}"/>
              </a:ext>
            </a:extLst>
          </p:cNvPr>
          <p:cNvSpPr/>
          <p:nvPr/>
        </p:nvSpPr>
        <p:spPr>
          <a:xfrm>
            <a:off x="233172" y="3575304"/>
            <a:ext cx="1659636" cy="1479326"/>
          </a:xfrm>
          <a:custGeom>
            <a:avLst/>
            <a:gdLst/>
            <a:ahLst/>
            <a:cxnLst/>
            <a:rect l="l" t="t" r="r" b="b"/>
            <a:pathLst>
              <a:path w="5693808" h="5216951">
                <a:moveTo>
                  <a:pt x="0" y="0"/>
                </a:moveTo>
                <a:lnTo>
                  <a:pt x="5693808" y="0"/>
                </a:lnTo>
                <a:lnTo>
                  <a:pt x="5693808" y="5216952"/>
                </a:lnTo>
                <a:lnTo>
                  <a:pt x="0" y="521695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2834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4A4708-0D9E-F783-1F85-63FC91CB81AC}"/>
              </a:ext>
            </a:extLst>
          </p:cNvPr>
          <p:cNvPicPr>
            <a:picLocks noChangeAspect="1"/>
          </p:cNvPicPr>
          <p:nvPr/>
        </p:nvPicPr>
        <p:blipFill>
          <a:blip r:embed="rId2"/>
          <a:stretch>
            <a:fillRect/>
          </a:stretch>
        </p:blipFill>
        <p:spPr>
          <a:xfrm>
            <a:off x="1007427" y="1504949"/>
            <a:ext cx="4202748" cy="3156701"/>
          </a:xfrm>
          <a:prstGeom prst="rect">
            <a:avLst/>
          </a:prstGeom>
        </p:spPr>
      </p:pic>
      <p:sp>
        <p:nvSpPr>
          <p:cNvPr id="3" name="TextBox 2">
            <a:extLst>
              <a:ext uri="{FF2B5EF4-FFF2-40B4-BE49-F238E27FC236}">
                <a16:creationId xmlns:a16="http://schemas.microsoft.com/office/drawing/2014/main" id="{F251D291-E312-B539-511D-EA2E95E9A014}"/>
              </a:ext>
            </a:extLst>
          </p:cNvPr>
          <p:cNvSpPr txBox="1"/>
          <p:nvPr/>
        </p:nvSpPr>
        <p:spPr>
          <a:xfrm>
            <a:off x="1352550" y="4819650"/>
            <a:ext cx="3581400" cy="523220"/>
          </a:xfrm>
          <a:prstGeom prst="rect">
            <a:avLst/>
          </a:prstGeom>
          <a:noFill/>
        </p:spPr>
        <p:txBody>
          <a:bodyPr wrap="square" rtlCol="0">
            <a:spAutoFit/>
          </a:bodyPr>
          <a:lstStyle/>
          <a:p>
            <a:r>
              <a:rPr lang="vi-VN" sz="2800" i="1" dirty="0">
                <a:solidFill>
                  <a:srgbClr val="000000"/>
                </a:solidFill>
                <a:effectLst/>
                <a:latin typeface="Cambria" panose="02040503050406030204" pitchFamily="18" charset="0"/>
                <a:ea typeface="Cambria" panose="02040503050406030204" pitchFamily="18" charset="0"/>
              </a:rPr>
              <a:t>Mùa Xuân (miền Bắc)</a:t>
            </a:r>
            <a:endParaRPr lang="en-US" sz="28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581CE0E-5363-95CC-B5B5-D48483B0D817}"/>
              </a:ext>
            </a:extLst>
          </p:cNvPr>
          <p:cNvPicPr>
            <a:picLocks noChangeAspect="1"/>
          </p:cNvPicPr>
          <p:nvPr/>
        </p:nvPicPr>
        <p:blipFill>
          <a:blip r:embed="rId3"/>
          <a:stretch>
            <a:fillRect/>
          </a:stretch>
        </p:blipFill>
        <p:spPr>
          <a:xfrm>
            <a:off x="6584314" y="1499869"/>
            <a:ext cx="4178935" cy="3077399"/>
          </a:xfrm>
          <a:prstGeom prst="rect">
            <a:avLst/>
          </a:prstGeom>
        </p:spPr>
      </p:pic>
      <p:sp>
        <p:nvSpPr>
          <p:cNvPr id="5" name="TextBox 4">
            <a:extLst>
              <a:ext uri="{FF2B5EF4-FFF2-40B4-BE49-F238E27FC236}">
                <a16:creationId xmlns:a16="http://schemas.microsoft.com/office/drawing/2014/main" id="{F16E2E25-7F71-3151-3C72-F64F0D2F8FBD}"/>
              </a:ext>
            </a:extLst>
          </p:cNvPr>
          <p:cNvSpPr txBox="1"/>
          <p:nvPr/>
        </p:nvSpPr>
        <p:spPr>
          <a:xfrm>
            <a:off x="7248525" y="4800600"/>
            <a:ext cx="3581400" cy="523220"/>
          </a:xfrm>
          <a:prstGeom prst="rect">
            <a:avLst/>
          </a:prstGeom>
          <a:noFill/>
        </p:spPr>
        <p:txBody>
          <a:bodyPr wrap="square" rtlCol="0">
            <a:spAutoFit/>
          </a:bodyPr>
          <a:lstStyle/>
          <a:p>
            <a:r>
              <a:rPr lang="vi-VN" sz="2800" i="1" dirty="0">
                <a:solidFill>
                  <a:srgbClr val="000000"/>
                </a:solidFill>
                <a:effectLst/>
                <a:latin typeface="Cambria" panose="02040503050406030204" pitchFamily="18" charset="0"/>
                <a:ea typeface="Cambria" panose="02040503050406030204" pitchFamily="18" charset="0"/>
              </a:rPr>
              <a:t>Mùa </a:t>
            </a:r>
            <a:r>
              <a:rPr lang="en-US" sz="2800" i="1" dirty="0" err="1">
                <a:solidFill>
                  <a:srgbClr val="000000"/>
                </a:solidFill>
                <a:effectLst/>
                <a:latin typeface="Cambria" panose="02040503050406030204" pitchFamily="18" charset="0"/>
                <a:ea typeface="Cambria" panose="02040503050406030204" pitchFamily="18" charset="0"/>
              </a:rPr>
              <a:t>Hè</a:t>
            </a:r>
            <a:r>
              <a:rPr lang="vi-VN" sz="2800" i="1" dirty="0">
                <a:solidFill>
                  <a:srgbClr val="000000"/>
                </a:solidFill>
                <a:effectLst/>
                <a:latin typeface="Cambria" panose="02040503050406030204" pitchFamily="18" charset="0"/>
                <a:ea typeface="Cambria" panose="02040503050406030204" pitchFamily="18" charset="0"/>
              </a:rPr>
              <a:t> (miền Bắc)</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3015319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p:cNvPicPr>
            <a:picLocks noChangeAspect="1"/>
          </p:cNvPicPr>
          <p:nvPr/>
        </p:nvPicPr>
        <p:blipFill>
          <a:blip r:embed="rId6"/>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pic>
        <p:nvPicPr>
          <p:cNvPr id="32" name="图片 31" descr="E:\PPT\包图网\审核中\组 15.png组 15"/>
          <p:cNvPicPr>
            <a:picLocks noChangeAspect="1"/>
          </p:cNvPicPr>
          <p:nvPr/>
        </p:nvPicPr>
        <p:blipFill>
          <a:blip r:embed="rId7"/>
          <a:srcRect/>
          <a:stretch>
            <a:fillRect/>
          </a:stretch>
        </p:blipFill>
        <p:spPr>
          <a:xfrm>
            <a:off x="102235" y="1936115"/>
            <a:ext cx="1838325" cy="713740"/>
          </a:xfrm>
          <a:prstGeom prst="rect">
            <a:avLst/>
          </a:prstGeom>
        </p:spPr>
      </p:pic>
      <p:pic>
        <p:nvPicPr>
          <p:cNvPr id="5" name="Picture 4">
            <a:extLst>
              <a:ext uri="{FF2B5EF4-FFF2-40B4-BE49-F238E27FC236}">
                <a16:creationId xmlns:a16="http://schemas.microsoft.com/office/drawing/2014/main" id="{85F2D538-3D24-F248-9A05-71BDF8E0E6BA}"/>
              </a:ext>
            </a:extLst>
          </p:cNvPr>
          <p:cNvPicPr>
            <a:picLocks noChangeAspect="1"/>
          </p:cNvPicPr>
          <p:nvPr/>
        </p:nvPicPr>
        <p:blipFill>
          <a:blip r:embed="rId8"/>
          <a:stretch>
            <a:fillRect/>
          </a:stretch>
        </p:blipFill>
        <p:spPr>
          <a:xfrm>
            <a:off x="1858595" y="1521449"/>
            <a:ext cx="8474174" cy="1920406"/>
          </a:xfrm>
          <a:prstGeom prst="rect">
            <a:avLst/>
          </a:prstGeom>
        </p:spPr>
      </p:pic>
    </p:spTree>
    <p:extLst>
      <p:ext uri="{BB962C8B-B14F-4D97-AF65-F5344CB8AC3E}">
        <p14:creationId xmlns:p14="http://schemas.microsoft.com/office/powerpoint/2010/main" val="1609415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18FF30-838B-3F14-8A45-FE67216D6D54}"/>
              </a:ext>
            </a:extLst>
          </p:cNvPr>
          <p:cNvPicPr>
            <a:picLocks noChangeAspect="1"/>
          </p:cNvPicPr>
          <p:nvPr/>
        </p:nvPicPr>
        <p:blipFill>
          <a:blip r:embed="rId2"/>
          <a:stretch>
            <a:fillRect/>
          </a:stretch>
        </p:blipFill>
        <p:spPr>
          <a:xfrm>
            <a:off x="922676" y="892809"/>
            <a:ext cx="4903965" cy="3735587"/>
          </a:xfrm>
          <a:prstGeom prst="rect">
            <a:avLst/>
          </a:prstGeom>
        </p:spPr>
      </p:pic>
      <p:sp>
        <p:nvSpPr>
          <p:cNvPr id="3" name="TextBox 2">
            <a:extLst>
              <a:ext uri="{FF2B5EF4-FFF2-40B4-BE49-F238E27FC236}">
                <a16:creationId xmlns:a16="http://schemas.microsoft.com/office/drawing/2014/main" id="{70B94663-6C3A-ACA1-C706-B3F55DDEEB6E}"/>
              </a:ext>
            </a:extLst>
          </p:cNvPr>
          <p:cNvSpPr txBox="1"/>
          <p:nvPr/>
        </p:nvSpPr>
        <p:spPr>
          <a:xfrm>
            <a:off x="1501405" y="4840915"/>
            <a:ext cx="3581400" cy="523220"/>
          </a:xfrm>
          <a:prstGeom prst="rect">
            <a:avLst/>
          </a:prstGeom>
          <a:noFill/>
        </p:spPr>
        <p:txBody>
          <a:bodyPr wrap="square" rtlCol="0">
            <a:spAutoFit/>
          </a:bodyPr>
          <a:lstStyle/>
          <a:p>
            <a:r>
              <a:rPr lang="vi-VN" sz="2800" i="1" dirty="0">
                <a:solidFill>
                  <a:srgbClr val="000000"/>
                </a:solidFill>
                <a:effectLst/>
                <a:latin typeface="Cambria" panose="02040503050406030204" pitchFamily="18" charset="0"/>
                <a:ea typeface="Cambria" panose="02040503050406030204" pitchFamily="18" charset="0"/>
              </a:rPr>
              <a:t>Mùa </a:t>
            </a:r>
            <a:r>
              <a:rPr lang="en-US" sz="2800" i="1" dirty="0">
                <a:solidFill>
                  <a:srgbClr val="000000"/>
                </a:solidFill>
                <a:effectLst/>
                <a:latin typeface="Cambria" panose="02040503050406030204" pitchFamily="18" charset="0"/>
                <a:ea typeface="Cambria" panose="02040503050406030204" pitchFamily="18" charset="0"/>
              </a:rPr>
              <a:t>Thu</a:t>
            </a:r>
            <a:r>
              <a:rPr lang="vi-VN" sz="2800" i="1" dirty="0">
                <a:solidFill>
                  <a:srgbClr val="000000"/>
                </a:solidFill>
                <a:effectLst/>
                <a:latin typeface="Cambria" panose="02040503050406030204" pitchFamily="18" charset="0"/>
                <a:ea typeface="Cambria" panose="02040503050406030204" pitchFamily="18" charset="0"/>
              </a:rPr>
              <a:t> (miền Bắc)</a:t>
            </a:r>
            <a:endParaRPr lang="en-US" sz="28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8182B502-2F5E-1C0F-B374-26F1F69772A2}"/>
              </a:ext>
            </a:extLst>
          </p:cNvPr>
          <p:cNvPicPr>
            <a:picLocks noChangeAspect="1"/>
          </p:cNvPicPr>
          <p:nvPr/>
        </p:nvPicPr>
        <p:blipFill>
          <a:blip r:embed="rId3"/>
          <a:stretch>
            <a:fillRect/>
          </a:stretch>
        </p:blipFill>
        <p:spPr>
          <a:xfrm>
            <a:off x="6658586" y="970560"/>
            <a:ext cx="4696985" cy="3643970"/>
          </a:xfrm>
          <a:prstGeom prst="rect">
            <a:avLst/>
          </a:prstGeom>
        </p:spPr>
      </p:pic>
      <p:sp>
        <p:nvSpPr>
          <p:cNvPr id="5" name="TextBox 4">
            <a:extLst>
              <a:ext uri="{FF2B5EF4-FFF2-40B4-BE49-F238E27FC236}">
                <a16:creationId xmlns:a16="http://schemas.microsoft.com/office/drawing/2014/main" id="{C1984BD5-0760-32FC-8A00-BEA740A74B52}"/>
              </a:ext>
            </a:extLst>
          </p:cNvPr>
          <p:cNvSpPr txBox="1"/>
          <p:nvPr/>
        </p:nvSpPr>
        <p:spPr>
          <a:xfrm>
            <a:off x="7689554" y="4830283"/>
            <a:ext cx="3581400" cy="523220"/>
          </a:xfrm>
          <a:prstGeom prst="rect">
            <a:avLst/>
          </a:prstGeom>
          <a:noFill/>
        </p:spPr>
        <p:txBody>
          <a:bodyPr wrap="square" rtlCol="0">
            <a:spAutoFit/>
          </a:bodyPr>
          <a:lstStyle/>
          <a:p>
            <a:r>
              <a:rPr lang="vi-VN" sz="2800" i="1" dirty="0">
                <a:solidFill>
                  <a:srgbClr val="000000"/>
                </a:solidFill>
                <a:effectLst/>
                <a:latin typeface="Cambria" panose="02040503050406030204" pitchFamily="18" charset="0"/>
                <a:ea typeface="Cambria" panose="02040503050406030204" pitchFamily="18" charset="0"/>
              </a:rPr>
              <a:t>Mùa</a:t>
            </a:r>
            <a:r>
              <a:rPr lang="en-US" sz="2800" i="1" dirty="0">
                <a:solidFill>
                  <a:srgbClr val="000000"/>
                </a:solidFill>
                <a:effectLst/>
                <a:latin typeface="Cambria" panose="02040503050406030204" pitchFamily="18" charset="0"/>
                <a:ea typeface="Cambria" panose="02040503050406030204" pitchFamily="18" charset="0"/>
              </a:rPr>
              <a:t> </a:t>
            </a:r>
            <a:r>
              <a:rPr lang="en-US" sz="2800" i="1" dirty="0" err="1">
                <a:solidFill>
                  <a:srgbClr val="000000"/>
                </a:solidFill>
                <a:latin typeface="Cambria" panose="02040503050406030204" pitchFamily="18" charset="0"/>
                <a:ea typeface="Cambria" panose="02040503050406030204" pitchFamily="18" charset="0"/>
              </a:rPr>
              <a:t>Đông</a:t>
            </a:r>
            <a:r>
              <a:rPr lang="vi-VN" sz="2800" i="1" dirty="0">
                <a:solidFill>
                  <a:srgbClr val="000000"/>
                </a:solidFill>
                <a:effectLst/>
                <a:latin typeface="Cambria" panose="02040503050406030204" pitchFamily="18" charset="0"/>
                <a:ea typeface="Cambria" panose="02040503050406030204" pitchFamily="18" charset="0"/>
              </a:rPr>
              <a:t>(miền Bắc)</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399376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168ADA-6F65-7253-2B67-88E6586EE258}"/>
              </a:ext>
            </a:extLst>
          </p:cNvPr>
          <p:cNvPicPr>
            <a:picLocks noChangeAspect="1"/>
          </p:cNvPicPr>
          <p:nvPr/>
        </p:nvPicPr>
        <p:blipFill>
          <a:blip r:embed="rId2"/>
          <a:stretch>
            <a:fillRect/>
          </a:stretch>
        </p:blipFill>
        <p:spPr>
          <a:xfrm>
            <a:off x="992194" y="1083096"/>
            <a:ext cx="5051061" cy="3531434"/>
          </a:xfrm>
          <a:prstGeom prst="rect">
            <a:avLst/>
          </a:prstGeom>
        </p:spPr>
      </p:pic>
      <p:sp>
        <p:nvSpPr>
          <p:cNvPr id="3" name="TextBox 2">
            <a:extLst>
              <a:ext uri="{FF2B5EF4-FFF2-40B4-BE49-F238E27FC236}">
                <a16:creationId xmlns:a16="http://schemas.microsoft.com/office/drawing/2014/main" id="{D58565C8-05B9-A283-595D-B209CC13E388}"/>
              </a:ext>
            </a:extLst>
          </p:cNvPr>
          <p:cNvSpPr txBox="1"/>
          <p:nvPr/>
        </p:nvSpPr>
        <p:spPr>
          <a:xfrm>
            <a:off x="1671526" y="4819650"/>
            <a:ext cx="3581400" cy="523220"/>
          </a:xfrm>
          <a:prstGeom prst="rect">
            <a:avLst/>
          </a:prstGeom>
          <a:noFill/>
        </p:spPr>
        <p:txBody>
          <a:bodyPr wrap="square" rtlCol="0">
            <a:spAutoFit/>
          </a:bodyPr>
          <a:lstStyle/>
          <a:p>
            <a:r>
              <a:rPr lang="vi-VN" sz="2800" i="1" dirty="0">
                <a:solidFill>
                  <a:srgbClr val="000000"/>
                </a:solidFill>
                <a:effectLst/>
                <a:latin typeface="Cambria" panose="02040503050406030204" pitchFamily="18" charset="0"/>
                <a:ea typeface="Cambria" panose="02040503050406030204" pitchFamily="18" charset="0"/>
              </a:rPr>
              <a:t>Mùa </a:t>
            </a:r>
            <a:r>
              <a:rPr lang="en-US" sz="2800" i="1" dirty="0" err="1">
                <a:solidFill>
                  <a:srgbClr val="000000"/>
                </a:solidFill>
                <a:effectLst/>
                <a:latin typeface="Cambria" panose="02040503050406030204" pitchFamily="18" charset="0"/>
                <a:ea typeface="Cambria" panose="02040503050406030204" pitchFamily="18" charset="0"/>
              </a:rPr>
              <a:t>khô</a:t>
            </a:r>
            <a:r>
              <a:rPr lang="en-US" sz="2800" i="1" dirty="0">
                <a:solidFill>
                  <a:srgbClr val="000000"/>
                </a:solidFill>
                <a:effectLst/>
                <a:latin typeface="Cambria" panose="02040503050406030204" pitchFamily="18" charset="0"/>
                <a:ea typeface="Cambria" panose="02040503050406030204" pitchFamily="18" charset="0"/>
              </a:rPr>
              <a:t> (</a:t>
            </a:r>
            <a:r>
              <a:rPr lang="en-US" sz="2800" i="1" dirty="0" err="1">
                <a:solidFill>
                  <a:srgbClr val="000000"/>
                </a:solidFill>
                <a:effectLst/>
                <a:latin typeface="Cambria" panose="02040503050406030204" pitchFamily="18" charset="0"/>
                <a:ea typeface="Cambria" panose="02040503050406030204" pitchFamily="18" charset="0"/>
              </a:rPr>
              <a:t>miền</a:t>
            </a:r>
            <a:r>
              <a:rPr lang="en-US" sz="2800" i="1" dirty="0">
                <a:solidFill>
                  <a:srgbClr val="000000"/>
                </a:solidFill>
                <a:effectLst/>
                <a:latin typeface="Cambria" panose="02040503050406030204" pitchFamily="18" charset="0"/>
                <a:ea typeface="Cambria" panose="02040503050406030204" pitchFamily="18" charset="0"/>
              </a:rPr>
              <a:t> Nam)</a:t>
            </a:r>
            <a:endParaRPr lang="en-US" sz="28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647C0296-1D83-B9A0-DC34-8B08A4848EFF}"/>
              </a:ext>
            </a:extLst>
          </p:cNvPr>
          <p:cNvPicPr>
            <a:picLocks noChangeAspect="1"/>
          </p:cNvPicPr>
          <p:nvPr/>
        </p:nvPicPr>
        <p:blipFill>
          <a:blip r:embed="rId3"/>
          <a:stretch>
            <a:fillRect/>
          </a:stretch>
        </p:blipFill>
        <p:spPr>
          <a:xfrm>
            <a:off x="6689370" y="1083096"/>
            <a:ext cx="4658584" cy="3563332"/>
          </a:xfrm>
          <a:prstGeom prst="rect">
            <a:avLst/>
          </a:prstGeom>
        </p:spPr>
      </p:pic>
      <p:sp>
        <p:nvSpPr>
          <p:cNvPr id="5" name="TextBox 4">
            <a:extLst>
              <a:ext uri="{FF2B5EF4-FFF2-40B4-BE49-F238E27FC236}">
                <a16:creationId xmlns:a16="http://schemas.microsoft.com/office/drawing/2014/main" id="{3B8064A7-FF43-2D01-D96F-9F32A01081C4}"/>
              </a:ext>
            </a:extLst>
          </p:cNvPr>
          <p:cNvSpPr txBox="1"/>
          <p:nvPr/>
        </p:nvSpPr>
        <p:spPr>
          <a:xfrm>
            <a:off x="7508800" y="4809018"/>
            <a:ext cx="3581400" cy="523220"/>
          </a:xfrm>
          <a:prstGeom prst="rect">
            <a:avLst/>
          </a:prstGeom>
          <a:noFill/>
        </p:spPr>
        <p:txBody>
          <a:bodyPr wrap="square" rtlCol="0">
            <a:spAutoFit/>
          </a:bodyPr>
          <a:lstStyle/>
          <a:p>
            <a:r>
              <a:rPr lang="vi-VN" sz="2800" i="1" dirty="0">
                <a:solidFill>
                  <a:srgbClr val="000000"/>
                </a:solidFill>
                <a:effectLst/>
                <a:latin typeface="Cambria" panose="02040503050406030204" pitchFamily="18" charset="0"/>
                <a:ea typeface="Cambria" panose="02040503050406030204" pitchFamily="18" charset="0"/>
              </a:rPr>
              <a:t>Mùa </a:t>
            </a:r>
            <a:r>
              <a:rPr lang="en-US" sz="2800" i="1" dirty="0" err="1">
                <a:solidFill>
                  <a:srgbClr val="000000"/>
                </a:solidFill>
                <a:effectLst/>
                <a:latin typeface="Cambria" panose="02040503050406030204" pitchFamily="18" charset="0"/>
                <a:ea typeface="Cambria" panose="02040503050406030204" pitchFamily="18" charset="0"/>
              </a:rPr>
              <a:t>mưa</a:t>
            </a:r>
            <a:r>
              <a:rPr lang="en-US" sz="2800" i="1" dirty="0">
                <a:solidFill>
                  <a:srgbClr val="000000"/>
                </a:solidFill>
                <a:effectLst/>
                <a:latin typeface="Cambria" panose="02040503050406030204" pitchFamily="18" charset="0"/>
                <a:ea typeface="Cambria" panose="02040503050406030204" pitchFamily="18" charset="0"/>
              </a:rPr>
              <a:t> (</a:t>
            </a:r>
            <a:r>
              <a:rPr lang="en-US" sz="2800" i="1" dirty="0" err="1">
                <a:solidFill>
                  <a:srgbClr val="000000"/>
                </a:solidFill>
                <a:effectLst/>
                <a:latin typeface="Cambria" panose="02040503050406030204" pitchFamily="18" charset="0"/>
                <a:ea typeface="Cambria" panose="02040503050406030204" pitchFamily="18" charset="0"/>
              </a:rPr>
              <a:t>miền</a:t>
            </a:r>
            <a:r>
              <a:rPr lang="en-US" sz="2800" i="1" dirty="0">
                <a:solidFill>
                  <a:srgbClr val="000000"/>
                </a:solidFill>
                <a:effectLst/>
                <a:latin typeface="Cambria" panose="02040503050406030204" pitchFamily="18" charset="0"/>
                <a:ea typeface="Cambria" panose="02040503050406030204" pitchFamily="18" charset="0"/>
              </a:rPr>
              <a:t> Nam)</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02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3B3B4-CFA6-B32D-85E6-1DD61581973A}"/>
              </a:ext>
            </a:extLst>
          </p:cNvPr>
          <p:cNvGrpSpPr/>
          <p:nvPr/>
        </p:nvGrpSpPr>
        <p:grpSpPr>
          <a:xfrm>
            <a:off x="1786012" y="1174961"/>
            <a:ext cx="9372988" cy="3336080"/>
            <a:chOff x="1834517" y="822309"/>
            <a:chExt cx="9372988" cy="4251137"/>
          </a:xfrm>
        </p:grpSpPr>
        <p:grpSp>
          <p:nvGrpSpPr>
            <p:cNvPr id="6" name="Group 5">
              <a:extLst>
                <a:ext uri="{FF2B5EF4-FFF2-40B4-BE49-F238E27FC236}">
                  <a16:creationId xmlns:a16="http://schemas.microsoft.com/office/drawing/2014/main" id="{BDE3AB21-1FE2-4161-6820-9C57D13026A3}"/>
                </a:ext>
              </a:extLst>
            </p:cNvPr>
            <p:cNvGrpSpPr/>
            <p:nvPr/>
          </p:nvGrpSpPr>
          <p:grpSpPr>
            <a:xfrm>
              <a:off x="1834517" y="1276858"/>
              <a:ext cx="8892477" cy="3796588"/>
              <a:chOff x="1599346" y="1376516"/>
              <a:chExt cx="9494752" cy="4296697"/>
            </a:xfrm>
          </p:grpSpPr>
          <p:sp>
            <p:nvSpPr>
              <p:cNvPr id="8" name="Rectangle: Rounded Corners 7">
                <a:extLst>
                  <a:ext uri="{FF2B5EF4-FFF2-40B4-BE49-F238E27FC236}">
                    <a16:creationId xmlns:a16="http://schemas.microsoft.com/office/drawing/2014/main" id="{02ED96CA-9EEE-4930-10B8-0BD686076FCB}"/>
                  </a:ext>
                </a:extLst>
              </p:cNvPr>
              <p:cNvSpPr/>
              <p:nvPr/>
            </p:nvSpPr>
            <p:spPr>
              <a:xfrm>
                <a:off x="1599346" y="1376516"/>
                <a:ext cx="9494752" cy="4296697"/>
              </a:xfrm>
              <a:prstGeom prst="round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77E9697C-A9F9-61EC-AC47-2A27DA75E3D6}"/>
                  </a:ext>
                </a:extLst>
              </p:cNvPr>
              <p:cNvSpPr/>
              <p:nvPr/>
            </p:nvSpPr>
            <p:spPr>
              <a:xfrm>
                <a:off x="1864013" y="1676701"/>
                <a:ext cx="9004745" cy="3716293"/>
              </a:xfrm>
              <a:prstGeom prst="roundRect">
                <a:avLst/>
              </a:prstGeom>
              <a:noFill/>
              <a:ln w="57150">
                <a:solidFill>
                  <a:srgbClr val="80B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 name="图片 14">
              <a:extLst>
                <a:ext uri="{FF2B5EF4-FFF2-40B4-BE49-F238E27FC236}">
                  <a16:creationId xmlns:a16="http://schemas.microsoft.com/office/drawing/2014/main" id="{12FD32E4-5298-C354-FC34-08227DAC04EE}"/>
                </a:ext>
              </a:extLst>
            </p:cNvPr>
            <p:cNvPicPr>
              <a:picLocks noChangeAspect="1"/>
            </p:cNvPicPr>
            <p:nvPr/>
          </p:nvPicPr>
          <p:blipFill rotWithShape="1">
            <a:blip r:embed="rId2">
              <a:extLst>
                <a:ext uri="{28A0092B-C50C-407E-A947-70E740481C1C}">
                  <a14:useLocalDpi xmlns:a14="http://schemas.microsoft.com/office/drawing/2010/main" val="0"/>
                </a:ext>
              </a:extLst>
            </a:blip>
            <a:srcRect l="71003" t="7054" r="5326" b="80261"/>
            <a:stretch/>
          </p:blipFill>
          <p:spPr>
            <a:xfrm>
              <a:off x="9011702" y="822309"/>
              <a:ext cx="2195803" cy="1765191"/>
            </a:xfrm>
            <a:prstGeom prst="rect">
              <a:avLst/>
            </a:prstGeom>
          </p:spPr>
        </p:pic>
      </p:grpSp>
      <p:pic>
        <p:nvPicPr>
          <p:cNvPr id="10" name="Picture 9" descr="A picture containing toy, doll&#10;&#10;Description automatically generated">
            <a:extLst>
              <a:ext uri="{FF2B5EF4-FFF2-40B4-BE49-F238E27FC236}">
                <a16:creationId xmlns:a16="http://schemas.microsoft.com/office/drawing/2014/main" id="{81093184-494B-70A7-99B4-495327B2FA5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926" b="96127" l="4924" r="97828">
                        <a14:foregroundMark x1="19117" y1="18417" x2="29254" y2="19191"/>
                        <a14:foregroundMark x1="29254" y1="19191" x2="36350" y2="43718"/>
                        <a14:foregroundMark x1="36350" y1="43718" x2="28747" y2="23236"/>
                        <a14:foregroundMark x1="28747" y1="23236" x2="30630" y2="9036"/>
                        <a14:foregroundMark x1="30630" y1="9036" x2="30630" y2="9036"/>
                        <a14:foregroundMark x1="4345" y1="21773" x2="13106" y2="32444"/>
                        <a14:foregroundMark x1="13106" y1="32444" x2="4924" y2="30809"/>
                        <a14:foregroundMark x1="4924" y1="30809" x2="11224" y2="22547"/>
                        <a14:foregroundMark x1="11224" y1="22547" x2="11296" y2="22547"/>
                        <a14:foregroundMark x1="16220" y1="15404" x2="30992" y2="5680"/>
                        <a14:foregroundMark x1="30992" y1="5680" x2="38016" y2="10585"/>
                        <a14:foregroundMark x1="38016" y1="10585" x2="45257" y2="19707"/>
                        <a14:foregroundMark x1="45257" y1="19707" x2="34178" y2="21084"/>
                        <a14:foregroundMark x1="34178" y1="21084" x2="21361" y2="16265"/>
                        <a14:foregroundMark x1="21361" y1="16265" x2="15351" y2="19277"/>
                        <a14:foregroundMark x1="15351" y1="19277" x2="32657" y2="3614"/>
                        <a14:foregroundMark x1="70022" y1="23666" x2="74222" y2="66867"/>
                        <a14:foregroundMark x1="74222" y1="66867" x2="67343" y2="63081"/>
                        <a14:foregroundMark x1="67343" y1="63081" x2="73642" y2="19019"/>
                        <a14:foregroundMark x1="87400" y1="8864" x2="90369" y2="18503"/>
                        <a14:foregroundMark x1="90369" y1="18503" x2="92035" y2="7401"/>
                        <a14:foregroundMark x1="92035" y1="7401" x2="92976" y2="6368"/>
                        <a14:foregroundMark x1="92904" y1="6368" x2="97828" y2="13081"/>
                        <a14:foregroundMark x1="97828" y1="13081" x2="96235" y2="9036"/>
                        <a14:foregroundMark x1="92180" y1="3012" x2="94642" y2="4733"/>
                        <a14:foregroundMark x1="58798" y1="26850" x2="63070" y2="31670"/>
                        <a14:foregroundMark x1="63070" y1="31670" x2="63650" y2="27453"/>
                        <a14:foregroundMark x1="23316" y1="67814" x2="28530" y2="84682"/>
                        <a14:foregroundMark x1="28530" y1="84682" x2="24692" y2="94664"/>
                        <a14:foregroundMark x1="24692" y1="94664" x2="26068" y2="81239"/>
                        <a14:foregroundMark x1="26068" y1="81239" x2="24765" y2="75559"/>
                        <a14:foregroundMark x1="33164" y1="70310" x2="41274" y2="85026"/>
                        <a14:foregroundMark x1="41274" y1="85026" x2="39826" y2="95267"/>
                        <a14:foregroundMark x1="39826" y1="95267" x2="40116" y2="80637"/>
                        <a14:foregroundMark x1="40116" y1="80637" x2="33454" y2="69880"/>
                        <a14:foregroundMark x1="33599" y1="77969" x2="39102" y2="90792"/>
                        <a14:foregroundMark x1="39102" y1="90792" x2="38668" y2="78916"/>
                        <a14:foregroundMark x1="32802" y1="79174" x2="36640" y2="87177"/>
                        <a14:foregroundMark x1="36640" y1="87177" x2="35409" y2="78399"/>
                        <a14:foregroundMark x1="25416" y1="74785" x2="28892" y2="86489"/>
                        <a14:foregroundMark x1="28892" y1="86489" x2="25199" y2="95697"/>
                        <a14:foregroundMark x1="25199" y1="95697" x2="23461" y2="87005"/>
                        <a14:foregroundMark x1="23461" y1="87005" x2="26865" y2="75731"/>
                        <a14:foregroundMark x1="27009" y1="72031" x2="28675" y2="84251"/>
                        <a14:foregroundMark x1="28675" y1="84251" x2="28530" y2="71945"/>
                        <a14:foregroundMark x1="22882" y1="73666" x2="24837" y2="86575"/>
                        <a14:foregroundMark x1="24837" y1="86575" x2="24765" y2="79346"/>
                        <a14:foregroundMark x1="24765" y1="79346" x2="24909" y2="78916"/>
                        <a14:foregroundMark x1="22882" y1="82530" x2="24113" y2="80981"/>
                        <a14:foregroundMark x1="23534" y1="81583" x2="24258" y2="89243"/>
                        <a14:foregroundMark x1="24258" y1="89243" x2="23678" y2="84165"/>
                        <a14:foregroundMark x1="63650" y1="72203" x2="65749" y2="91222"/>
                        <a14:foregroundMark x1="65749" y1="91222" x2="61115" y2="96127"/>
                        <a14:foregroundMark x1="61115" y1="96127" x2="65460" y2="83563"/>
                        <a14:foregroundMark x1="65460" y1="83563" x2="65460" y2="77625"/>
                        <a14:foregroundMark x1="62056" y1="77625" x2="62998" y2="90189"/>
                        <a14:foregroundMark x1="62998" y1="90189" x2="65098" y2="79174"/>
                        <a14:foregroundMark x1="60825" y1="81756" x2="61115" y2="95697"/>
                        <a14:foregroundMark x1="76973" y1="72892" x2="84359" y2="85026"/>
                        <a14:foregroundMark x1="84359" y1="85026" x2="78783" y2="81067"/>
                        <a14:foregroundMark x1="78783" y1="81067" x2="79508" y2="74010"/>
                        <a14:foregroundMark x1="77118" y1="77022" x2="83997" y2="91222"/>
                        <a14:foregroundMark x1="83997" y1="91222" x2="78856" y2="86317"/>
                        <a14:foregroundMark x1="78856" y1="86317" x2="79508" y2="79862"/>
                        <a14:foregroundMark x1="75525" y1="82186" x2="79001" y2="88726"/>
                        <a14:foregroundMark x1="79001" y1="88726" x2="78928" y2="81756"/>
                        <a14:foregroundMark x1="78928" y1="81756" x2="77625" y2="80034"/>
                        <a14:foregroundMark x1="81680" y1="91566" x2="88993" y2="90620"/>
                        <a14:foregroundMark x1="88993" y1="90620" x2="80449" y2="94320"/>
                        <a14:foregroundMark x1="80449" y1="94320" x2="89283" y2="89673"/>
                      </a14:backgroundRemoval>
                    </a14:imgEffect>
                  </a14:imgLayer>
                </a14:imgProps>
              </a:ext>
              <a:ext uri="{28A0092B-C50C-407E-A947-70E740481C1C}">
                <a14:useLocalDpi xmlns:a14="http://schemas.microsoft.com/office/drawing/2010/main" val="0"/>
              </a:ext>
            </a:extLst>
          </a:blip>
          <a:stretch>
            <a:fillRect/>
          </a:stretch>
        </p:blipFill>
        <p:spPr>
          <a:xfrm>
            <a:off x="-341932" y="3199800"/>
            <a:ext cx="3568966" cy="3805385"/>
          </a:xfrm>
          <a:prstGeom prst="rect">
            <a:avLst/>
          </a:prstGeom>
        </p:spPr>
      </p:pic>
      <p:sp>
        <p:nvSpPr>
          <p:cNvPr id="11" name="TextBox 10">
            <a:extLst>
              <a:ext uri="{FF2B5EF4-FFF2-40B4-BE49-F238E27FC236}">
                <a16:creationId xmlns:a16="http://schemas.microsoft.com/office/drawing/2014/main" id="{D5C63C9D-E812-ACC4-BE5C-0768FEE9668E}"/>
              </a:ext>
            </a:extLst>
          </p:cNvPr>
          <p:cNvSpPr txBox="1"/>
          <p:nvPr/>
        </p:nvSpPr>
        <p:spPr>
          <a:xfrm>
            <a:off x="2967355" y="2359025"/>
            <a:ext cx="7305040" cy="1446550"/>
          </a:xfrm>
          <a:prstGeom prst="rect">
            <a:avLst/>
          </a:prstGeom>
          <a:noFill/>
        </p:spPr>
        <p:txBody>
          <a:bodyPr wrap="square" rtlCol="0">
            <a:spAutoFit/>
          </a:bodyPr>
          <a:lstStyle/>
          <a:p>
            <a:pPr algn="ctr"/>
            <a:r>
              <a:rPr lang="en-US" sz="4400" b="1" dirty="0">
                <a:solidFill>
                  <a:srgbClr val="002060"/>
                </a:solidFill>
                <a:latin typeface="Cambria" panose="02040503050406030204" pitchFamily="18" charset="0"/>
                <a:ea typeface="Cambria" panose="02040503050406030204" pitchFamily="18" charset="0"/>
              </a:rPr>
              <a:t>a) </a:t>
            </a:r>
            <a:r>
              <a:rPr lang="en-US" sz="4400" b="1" dirty="0" err="1">
                <a:solidFill>
                  <a:srgbClr val="002060"/>
                </a:solidFill>
                <a:latin typeface="Cambria" panose="02040503050406030204" pitchFamily="18" charset="0"/>
                <a:ea typeface="Cambria" panose="02040503050406030204" pitchFamily="18" charset="0"/>
              </a:rPr>
              <a:t>Tìm</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hiểu</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về</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địa</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hình</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và</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khoáng</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sản</a:t>
            </a:r>
            <a:r>
              <a:rPr lang="en-US" sz="4400" b="1" dirty="0">
                <a:solidFill>
                  <a:srgbClr val="002060"/>
                </a:solidFill>
                <a:latin typeface="Cambria" panose="02040503050406030204" pitchFamily="18" charset="0"/>
                <a:ea typeface="Cambria" panose="02040503050406030204" pitchFamily="18" charset="0"/>
              </a:rPr>
              <a:t> ở </a:t>
            </a:r>
            <a:r>
              <a:rPr lang="en-US" sz="4400" b="1" dirty="0" err="1">
                <a:solidFill>
                  <a:srgbClr val="002060"/>
                </a:solidFill>
                <a:latin typeface="Cambria" panose="02040503050406030204" pitchFamily="18" charset="0"/>
                <a:ea typeface="Cambria" panose="02040503050406030204" pitchFamily="18" charset="0"/>
              </a:rPr>
              <a:t>Việt</a:t>
            </a:r>
            <a:r>
              <a:rPr lang="en-US" sz="4400" b="1" dirty="0">
                <a:solidFill>
                  <a:srgbClr val="002060"/>
                </a:solidFill>
                <a:latin typeface="Cambria" panose="02040503050406030204" pitchFamily="18" charset="0"/>
                <a:ea typeface="Cambria" panose="02040503050406030204" pitchFamily="18" charset="0"/>
              </a:rPr>
              <a:t> Nam</a:t>
            </a:r>
          </a:p>
        </p:txBody>
      </p:sp>
    </p:spTree>
    <p:extLst>
      <p:ext uri="{BB962C8B-B14F-4D97-AF65-F5344CB8AC3E}">
        <p14:creationId xmlns:p14="http://schemas.microsoft.com/office/powerpoint/2010/main" val="1406518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08387AD-506A-EC05-E273-492A25B71B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0103128" y="2883093"/>
            <a:ext cx="2372957" cy="3615933"/>
          </a:xfrm>
          <a:prstGeom prst="rect">
            <a:avLst/>
          </a:prstGeom>
        </p:spPr>
      </p:pic>
      <p:grpSp>
        <p:nvGrpSpPr>
          <p:cNvPr id="4" name="Group 3">
            <a:extLst>
              <a:ext uri="{FF2B5EF4-FFF2-40B4-BE49-F238E27FC236}">
                <a16:creationId xmlns:a16="http://schemas.microsoft.com/office/drawing/2014/main" id="{D6B4F244-E6F2-ED9E-EA43-DBC1E2BC158D}"/>
              </a:ext>
            </a:extLst>
          </p:cNvPr>
          <p:cNvGrpSpPr/>
          <p:nvPr/>
        </p:nvGrpSpPr>
        <p:grpSpPr>
          <a:xfrm flipH="1">
            <a:off x="6035039" y="535423"/>
            <a:ext cx="6065520" cy="2309377"/>
            <a:chOff x="1395977" y="1070949"/>
            <a:chExt cx="4531941" cy="1890493"/>
          </a:xfrm>
        </p:grpSpPr>
        <p:pic>
          <p:nvPicPr>
            <p:cNvPr id="5" name="Picture 2">
              <a:extLst>
                <a:ext uri="{FF2B5EF4-FFF2-40B4-BE49-F238E27FC236}">
                  <a16:creationId xmlns:a16="http://schemas.microsoft.com/office/drawing/2014/main" id="{D84CB3C3-E526-4A32-83C4-7A4C7FD50B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395977" y="1070949"/>
              <a:ext cx="4531941" cy="1890493"/>
            </a:xfrm>
            <a:prstGeom prst="rect">
              <a:avLst/>
            </a:prstGeom>
          </p:spPr>
        </p:pic>
        <p:sp>
          <p:nvSpPr>
            <p:cNvPr id="6" name="TextBox 5">
              <a:extLst>
                <a:ext uri="{FF2B5EF4-FFF2-40B4-BE49-F238E27FC236}">
                  <a16:creationId xmlns:a16="http://schemas.microsoft.com/office/drawing/2014/main" id="{671CC7A5-39D3-04A7-C5C3-3EC2A1072B40}"/>
                </a:ext>
              </a:extLst>
            </p:cNvPr>
            <p:cNvSpPr txBox="1"/>
            <p:nvPr/>
          </p:nvSpPr>
          <p:spPr>
            <a:xfrm>
              <a:off x="1626390" y="1445191"/>
              <a:ext cx="4173103" cy="1031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thông tin và quan sát hình 1 trang 11 SGK, em hãy</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grpSp>
      <p:pic>
        <p:nvPicPr>
          <p:cNvPr id="8" name="Picture 7">
            <a:extLst>
              <a:ext uri="{FF2B5EF4-FFF2-40B4-BE49-F238E27FC236}">
                <a16:creationId xmlns:a16="http://schemas.microsoft.com/office/drawing/2014/main" id="{E972C77D-FD39-137D-91C4-30E25C8FCECE}"/>
              </a:ext>
            </a:extLst>
          </p:cNvPr>
          <p:cNvPicPr>
            <a:picLocks noChangeAspect="1"/>
          </p:cNvPicPr>
          <p:nvPr/>
        </p:nvPicPr>
        <p:blipFill>
          <a:blip r:embed="rId6"/>
          <a:stretch>
            <a:fillRect/>
          </a:stretch>
        </p:blipFill>
        <p:spPr>
          <a:xfrm>
            <a:off x="1178560" y="442912"/>
            <a:ext cx="4338320" cy="6205049"/>
          </a:xfrm>
          <a:prstGeom prst="rect">
            <a:avLst/>
          </a:prstGeom>
        </p:spPr>
      </p:pic>
      <p:grpSp>
        <p:nvGrpSpPr>
          <p:cNvPr id="10" name="Group 9">
            <a:extLst>
              <a:ext uri="{FF2B5EF4-FFF2-40B4-BE49-F238E27FC236}">
                <a16:creationId xmlns:a16="http://schemas.microsoft.com/office/drawing/2014/main" id="{D9A295A2-B394-30A8-B6DE-B42E51A7054B}"/>
              </a:ext>
            </a:extLst>
          </p:cNvPr>
          <p:cNvGrpSpPr/>
          <p:nvPr/>
        </p:nvGrpSpPr>
        <p:grpSpPr>
          <a:xfrm>
            <a:off x="5669280" y="3635968"/>
            <a:ext cx="4429760" cy="2602272"/>
            <a:chOff x="1327354" y="4306528"/>
            <a:chExt cx="9645445" cy="1474839"/>
          </a:xfrm>
        </p:grpSpPr>
        <p:sp>
          <p:nvSpPr>
            <p:cNvPr id="11" name="Rectangle: Rounded Corners 10">
              <a:extLst>
                <a:ext uri="{FF2B5EF4-FFF2-40B4-BE49-F238E27FC236}">
                  <a16:creationId xmlns:a16="http://schemas.microsoft.com/office/drawing/2014/main" id="{A62AD2C5-E817-D666-A0EA-D833CCA35CE5}"/>
                </a:ext>
              </a:extLst>
            </p:cNvPr>
            <p:cNvSpPr/>
            <p:nvPr/>
          </p:nvSpPr>
          <p:spPr>
            <a:xfrm>
              <a:off x="1327354" y="4306528"/>
              <a:ext cx="9645445" cy="1474839"/>
            </a:xfrm>
            <a:prstGeom prst="roundRect">
              <a:avLst/>
            </a:prstGeom>
            <a:solidFill>
              <a:srgbClr val="FBE8CF"/>
            </a:solidFill>
            <a:ln w="19050">
              <a:solidFill>
                <a:srgbClr val="F089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 name="TextBox 11">
              <a:extLst>
                <a:ext uri="{FF2B5EF4-FFF2-40B4-BE49-F238E27FC236}">
                  <a16:creationId xmlns:a16="http://schemas.microsoft.com/office/drawing/2014/main" id="{CCD5AC29-5912-8B11-94E3-DB9CDB0F6314}"/>
                </a:ext>
              </a:extLst>
            </p:cNvPr>
            <p:cNvSpPr txBox="1"/>
            <p:nvPr/>
          </p:nvSpPr>
          <p:spPr>
            <a:xfrm>
              <a:off x="1570702" y="4397716"/>
              <a:ext cx="8964562" cy="130824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微软雅黑"/>
                  <a:cs typeface="+mn-cs"/>
                </a:rPr>
                <a:t>Trình bày một số đặc điểm của địa hình, và khoảng sản ở Việt Nam.</a:t>
              </a:r>
            </a:p>
          </p:txBody>
        </p:sp>
      </p:grpSp>
    </p:spTree>
    <p:extLst>
      <p:ext uri="{BB962C8B-B14F-4D97-AF65-F5344CB8AC3E}">
        <p14:creationId xmlns:p14="http://schemas.microsoft.com/office/powerpoint/2010/main" val="218799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8416C2-5E19-2028-56D6-32104A5DCA3B}"/>
              </a:ext>
            </a:extLst>
          </p:cNvPr>
          <p:cNvPicPr>
            <a:picLocks noChangeAspect="1"/>
          </p:cNvPicPr>
          <p:nvPr/>
        </p:nvPicPr>
        <p:blipFill>
          <a:blip r:embed="rId2"/>
          <a:stretch>
            <a:fillRect/>
          </a:stretch>
        </p:blipFill>
        <p:spPr>
          <a:xfrm>
            <a:off x="975360" y="392112"/>
            <a:ext cx="4338320" cy="6205049"/>
          </a:xfrm>
          <a:prstGeom prst="rect">
            <a:avLst/>
          </a:prstGeom>
        </p:spPr>
      </p:pic>
      <p:pic>
        <p:nvPicPr>
          <p:cNvPr id="3" name="Graphic 2">
            <a:extLst>
              <a:ext uri="{FF2B5EF4-FFF2-40B4-BE49-F238E27FC236}">
                <a16:creationId xmlns:a16="http://schemas.microsoft.com/office/drawing/2014/main" id="{DD5395A6-7E1A-B221-E12D-DB437CFFC9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971443" y="3242067"/>
            <a:ext cx="2372957" cy="3615933"/>
          </a:xfrm>
          <a:prstGeom prst="rect">
            <a:avLst/>
          </a:prstGeom>
        </p:spPr>
      </p:pic>
      <p:grpSp>
        <p:nvGrpSpPr>
          <p:cNvPr id="4" name="Group 3">
            <a:extLst>
              <a:ext uri="{FF2B5EF4-FFF2-40B4-BE49-F238E27FC236}">
                <a16:creationId xmlns:a16="http://schemas.microsoft.com/office/drawing/2014/main" id="{7BA695FC-02A1-CC5C-4E00-9DC1C2AB1D17}"/>
              </a:ext>
            </a:extLst>
          </p:cNvPr>
          <p:cNvGrpSpPr/>
          <p:nvPr/>
        </p:nvGrpSpPr>
        <p:grpSpPr>
          <a:xfrm flipH="1">
            <a:off x="5384799" y="639193"/>
            <a:ext cx="6148630" cy="2622167"/>
            <a:chOff x="1395977" y="1070949"/>
            <a:chExt cx="4531941" cy="1890493"/>
          </a:xfrm>
        </p:grpSpPr>
        <p:pic>
          <p:nvPicPr>
            <p:cNvPr id="6" name="Picture 2">
              <a:extLst>
                <a:ext uri="{FF2B5EF4-FFF2-40B4-BE49-F238E27FC236}">
                  <a16:creationId xmlns:a16="http://schemas.microsoft.com/office/drawing/2014/main" id="{9CF29C2A-762E-56DA-0211-DE4ADD93C7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395977" y="1070949"/>
              <a:ext cx="4531941" cy="1890493"/>
            </a:xfrm>
            <a:prstGeom prst="rect">
              <a:avLst/>
            </a:prstGeom>
          </p:spPr>
        </p:pic>
        <p:sp>
          <p:nvSpPr>
            <p:cNvPr id="8" name="TextBox 7">
              <a:extLst>
                <a:ext uri="{FF2B5EF4-FFF2-40B4-BE49-F238E27FC236}">
                  <a16:creationId xmlns:a16="http://schemas.microsoft.com/office/drawing/2014/main" id="{727C66D8-5EA2-B341-F46C-ADEE3957D2E9}"/>
                </a:ext>
              </a:extLst>
            </p:cNvPr>
            <p:cNvSpPr txBox="1"/>
            <p:nvPr/>
          </p:nvSpPr>
          <p:spPr>
            <a:xfrm>
              <a:off x="1538429" y="1443579"/>
              <a:ext cx="4089245" cy="1131671"/>
            </a:xfrm>
            <a:prstGeom prst="rect">
              <a:avLst/>
            </a:prstGeom>
            <a:noFill/>
          </p:spPr>
          <p:txBody>
            <a:bodyPr wrap="square" rtlCol="0">
              <a:spAutoFit/>
            </a:bodyPr>
            <a:lstStyle/>
            <a:p>
              <a:pPr marL="0" marR="0" algn="just">
                <a:spcBef>
                  <a:spcPts val="0"/>
                </a:spcBef>
                <a:spcAft>
                  <a:spcPts val="1000"/>
                </a:spcAft>
              </a:pPr>
              <a:r>
                <a:rPr lang="vi-VN" sz="24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Trên phần đất liền Việt Nam, 3/4 diện tích là đồi núi, nhưng chủ yếu là đồi núi thấp, 1/4 diện tích là đồng bằng và chủ yếu là đồng bằng phù sa sông bồi đắp.</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2194758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8416C2-5E19-2028-56D6-32104A5DCA3B}"/>
              </a:ext>
            </a:extLst>
          </p:cNvPr>
          <p:cNvPicPr>
            <a:picLocks noChangeAspect="1"/>
          </p:cNvPicPr>
          <p:nvPr/>
        </p:nvPicPr>
        <p:blipFill>
          <a:blip r:embed="rId2"/>
          <a:stretch>
            <a:fillRect/>
          </a:stretch>
        </p:blipFill>
        <p:spPr>
          <a:xfrm>
            <a:off x="975360" y="392112"/>
            <a:ext cx="4338320" cy="6205049"/>
          </a:xfrm>
          <a:prstGeom prst="rect">
            <a:avLst/>
          </a:prstGeom>
        </p:spPr>
      </p:pic>
      <p:pic>
        <p:nvPicPr>
          <p:cNvPr id="3" name="Graphic 2">
            <a:extLst>
              <a:ext uri="{FF2B5EF4-FFF2-40B4-BE49-F238E27FC236}">
                <a16:creationId xmlns:a16="http://schemas.microsoft.com/office/drawing/2014/main" id="{DD5395A6-7E1A-B221-E12D-DB437CFFC9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971443" y="3242067"/>
            <a:ext cx="2372957" cy="3615933"/>
          </a:xfrm>
          <a:prstGeom prst="rect">
            <a:avLst/>
          </a:prstGeom>
        </p:spPr>
      </p:pic>
      <p:grpSp>
        <p:nvGrpSpPr>
          <p:cNvPr id="4" name="Group 3">
            <a:extLst>
              <a:ext uri="{FF2B5EF4-FFF2-40B4-BE49-F238E27FC236}">
                <a16:creationId xmlns:a16="http://schemas.microsoft.com/office/drawing/2014/main" id="{7BA695FC-02A1-CC5C-4E00-9DC1C2AB1D17}"/>
              </a:ext>
            </a:extLst>
          </p:cNvPr>
          <p:cNvGrpSpPr/>
          <p:nvPr/>
        </p:nvGrpSpPr>
        <p:grpSpPr>
          <a:xfrm flipH="1">
            <a:off x="5049520" y="639193"/>
            <a:ext cx="6483909" cy="2622167"/>
            <a:chOff x="1395977" y="1070949"/>
            <a:chExt cx="4531941" cy="1890493"/>
          </a:xfrm>
        </p:grpSpPr>
        <p:pic>
          <p:nvPicPr>
            <p:cNvPr id="6" name="Picture 2">
              <a:extLst>
                <a:ext uri="{FF2B5EF4-FFF2-40B4-BE49-F238E27FC236}">
                  <a16:creationId xmlns:a16="http://schemas.microsoft.com/office/drawing/2014/main" id="{9CF29C2A-762E-56DA-0211-DE4ADD93C7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395977" y="1070949"/>
              <a:ext cx="4531941" cy="1890493"/>
            </a:xfrm>
            <a:prstGeom prst="rect">
              <a:avLst/>
            </a:prstGeom>
          </p:spPr>
        </p:pic>
        <p:sp>
          <p:nvSpPr>
            <p:cNvPr id="8" name="TextBox 7">
              <a:extLst>
                <a:ext uri="{FF2B5EF4-FFF2-40B4-BE49-F238E27FC236}">
                  <a16:creationId xmlns:a16="http://schemas.microsoft.com/office/drawing/2014/main" id="{727C66D8-5EA2-B341-F46C-ADEE3957D2E9}"/>
                </a:ext>
              </a:extLst>
            </p:cNvPr>
            <p:cNvSpPr txBox="1"/>
            <p:nvPr/>
          </p:nvSpPr>
          <p:spPr>
            <a:xfrm>
              <a:off x="1538429" y="1377654"/>
              <a:ext cx="4089245" cy="13979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sz="2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Việt Nam có nhiều loại khoáng sản nhưng phần lớn có trữ lượng vừa và nhỏ. Một số khoáng sản có trữ lượng lớn: than, dầu mỏ, khí tự nhiên, sắt, đồng, bô-xít, a-pa-tít...</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3132763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F147A9-4813-A8AC-BBCB-9E95AF9B6C19}"/>
              </a:ext>
            </a:extLst>
          </p:cNvPr>
          <p:cNvPicPr>
            <a:picLocks noChangeAspect="1"/>
          </p:cNvPicPr>
          <p:nvPr/>
        </p:nvPicPr>
        <p:blipFill>
          <a:blip r:embed="rId2"/>
          <a:stretch>
            <a:fillRect/>
          </a:stretch>
        </p:blipFill>
        <p:spPr>
          <a:xfrm>
            <a:off x="932497" y="755288"/>
            <a:ext cx="4543017" cy="4061840"/>
          </a:xfrm>
          <a:prstGeom prst="rect">
            <a:avLst/>
          </a:prstGeom>
        </p:spPr>
      </p:pic>
      <p:sp>
        <p:nvSpPr>
          <p:cNvPr id="5" name="TextBox 4">
            <a:extLst>
              <a:ext uri="{FF2B5EF4-FFF2-40B4-BE49-F238E27FC236}">
                <a16:creationId xmlns:a16="http://schemas.microsoft.com/office/drawing/2014/main" id="{FF46026A-C868-0E20-58EF-0D5445E5B2A3}"/>
              </a:ext>
            </a:extLst>
          </p:cNvPr>
          <p:cNvSpPr txBox="1"/>
          <p:nvPr/>
        </p:nvSpPr>
        <p:spPr>
          <a:xfrm>
            <a:off x="1208314" y="5040086"/>
            <a:ext cx="46699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Than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đá</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Quảng</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Ninh)</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A0697550-A8D2-F558-5CB6-7852ADA83D68}"/>
              </a:ext>
            </a:extLst>
          </p:cNvPr>
          <p:cNvPicPr>
            <a:picLocks noChangeAspect="1"/>
          </p:cNvPicPr>
          <p:nvPr/>
        </p:nvPicPr>
        <p:blipFill>
          <a:blip r:embed="rId3"/>
          <a:stretch>
            <a:fillRect/>
          </a:stretch>
        </p:blipFill>
        <p:spPr>
          <a:xfrm>
            <a:off x="6890658" y="918573"/>
            <a:ext cx="4673904" cy="3827598"/>
          </a:xfrm>
          <a:prstGeom prst="rect">
            <a:avLst/>
          </a:prstGeom>
        </p:spPr>
      </p:pic>
      <p:sp>
        <p:nvSpPr>
          <p:cNvPr id="7" name="TextBox 6">
            <a:extLst>
              <a:ext uri="{FF2B5EF4-FFF2-40B4-BE49-F238E27FC236}">
                <a16:creationId xmlns:a16="http://schemas.microsoft.com/office/drawing/2014/main" id="{C186A716-3B14-6B0A-9BA6-3D4A1A9CBA08}"/>
              </a:ext>
            </a:extLst>
          </p:cNvPr>
          <p:cNvSpPr txBox="1"/>
          <p:nvPr/>
        </p:nvSpPr>
        <p:spPr>
          <a:xfrm>
            <a:off x="7032171" y="5040086"/>
            <a:ext cx="46699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Dầu</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mỏ</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Biển</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Đông</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660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27B30B-3CD6-A606-B766-318EAF526A57}"/>
              </a:ext>
            </a:extLst>
          </p:cNvPr>
          <p:cNvPicPr>
            <a:picLocks noChangeAspect="1"/>
          </p:cNvPicPr>
          <p:nvPr/>
        </p:nvPicPr>
        <p:blipFill>
          <a:blip r:embed="rId2"/>
          <a:stretch>
            <a:fillRect/>
          </a:stretch>
        </p:blipFill>
        <p:spPr>
          <a:xfrm>
            <a:off x="996088" y="795699"/>
            <a:ext cx="4947512" cy="4151675"/>
          </a:xfrm>
          <a:prstGeom prst="rect">
            <a:avLst/>
          </a:prstGeom>
        </p:spPr>
      </p:pic>
      <p:sp>
        <p:nvSpPr>
          <p:cNvPr id="3" name="TextBox 2">
            <a:extLst>
              <a:ext uri="{FF2B5EF4-FFF2-40B4-BE49-F238E27FC236}">
                <a16:creationId xmlns:a16="http://schemas.microsoft.com/office/drawing/2014/main" id="{B85B117B-767B-D54D-0D3D-91DD1CB1A92F}"/>
              </a:ext>
            </a:extLst>
          </p:cNvPr>
          <p:cNvSpPr txBox="1"/>
          <p:nvPr/>
        </p:nvSpPr>
        <p:spPr>
          <a:xfrm>
            <a:off x="1872343" y="5094515"/>
            <a:ext cx="46699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Apatit</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Lào</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Cai)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descr="Titani – Wikipedia tiếng Việt">
            <a:extLst>
              <a:ext uri="{FF2B5EF4-FFF2-40B4-BE49-F238E27FC236}">
                <a16:creationId xmlns:a16="http://schemas.microsoft.com/office/drawing/2014/main" id="{B71B01DB-7417-16A1-ED13-5D524F3067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9994" y="861015"/>
            <a:ext cx="4841295" cy="3961356"/>
          </a:xfrm>
          <a:prstGeom prst="rect">
            <a:avLst/>
          </a:prstGeom>
          <a:noFill/>
          <a:ln>
            <a:noFill/>
          </a:ln>
        </p:spPr>
      </p:pic>
      <p:sp>
        <p:nvSpPr>
          <p:cNvPr id="5" name="TextBox 4">
            <a:extLst>
              <a:ext uri="{FF2B5EF4-FFF2-40B4-BE49-F238E27FC236}">
                <a16:creationId xmlns:a16="http://schemas.microsoft.com/office/drawing/2014/main" id="{D136B442-A8FE-27CD-066D-B6009E77DC29}"/>
              </a:ext>
            </a:extLst>
          </p:cNvPr>
          <p:cNvSpPr txBox="1"/>
          <p:nvPr/>
        </p:nvSpPr>
        <p:spPr>
          <a:xfrm>
            <a:off x="7728857" y="5029201"/>
            <a:ext cx="38862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200" b="1" i="1"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Titan (Thái Nguyên, Vũng Tàu)....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414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C47B7E-CADE-967F-9575-1C3FBB516E8D}"/>
              </a:ext>
            </a:extLst>
          </p:cNvPr>
          <p:cNvPicPr>
            <a:picLocks noChangeAspect="1"/>
          </p:cNvPicPr>
          <p:nvPr/>
        </p:nvPicPr>
        <p:blipFill>
          <a:blip r:embed="rId2"/>
          <a:stretch>
            <a:fillRect/>
          </a:stretch>
        </p:blipFill>
        <p:spPr>
          <a:xfrm>
            <a:off x="1359398" y="684847"/>
            <a:ext cx="3637145" cy="4134985"/>
          </a:xfrm>
          <a:prstGeom prst="rect">
            <a:avLst/>
          </a:prstGeom>
        </p:spPr>
      </p:pic>
      <p:sp>
        <p:nvSpPr>
          <p:cNvPr id="3" name="TextBox 2">
            <a:extLst>
              <a:ext uri="{FF2B5EF4-FFF2-40B4-BE49-F238E27FC236}">
                <a16:creationId xmlns:a16="http://schemas.microsoft.com/office/drawing/2014/main" id="{4BE13D4E-B20A-EBAC-D557-5B44DABFFEAC}"/>
              </a:ext>
            </a:extLst>
          </p:cNvPr>
          <p:cNvSpPr txBox="1"/>
          <p:nvPr/>
        </p:nvSpPr>
        <p:spPr>
          <a:xfrm>
            <a:off x="566057" y="5094515"/>
            <a:ext cx="506185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Quặng</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sắt</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(Thái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Nguyên</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Yên</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Bái</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Hà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Tĩnh</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8B4855C4-430F-CA89-0A71-8BB8E5F169BA}"/>
              </a:ext>
            </a:extLst>
          </p:cNvPr>
          <p:cNvPicPr>
            <a:picLocks noChangeAspect="1"/>
          </p:cNvPicPr>
          <p:nvPr/>
        </p:nvPicPr>
        <p:blipFill>
          <a:blip r:embed="rId3"/>
          <a:stretch>
            <a:fillRect/>
          </a:stretch>
        </p:blipFill>
        <p:spPr>
          <a:xfrm>
            <a:off x="7067957" y="967876"/>
            <a:ext cx="3741557" cy="3701635"/>
          </a:xfrm>
          <a:prstGeom prst="rect">
            <a:avLst/>
          </a:prstGeom>
        </p:spPr>
      </p:pic>
      <p:sp>
        <p:nvSpPr>
          <p:cNvPr id="5" name="TextBox 4">
            <a:extLst>
              <a:ext uri="{FF2B5EF4-FFF2-40B4-BE49-F238E27FC236}">
                <a16:creationId xmlns:a16="http://schemas.microsoft.com/office/drawing/2014/main" id="{4ABA60DF-C067-0938-35D4-80A9A8D6A4EA}"/>
              </a:ext>
            </a:extLst>
          </p:cNvPr>
          <p:cNvSpPr txBox="1"/>
          <p:nvPr/>
        </p:nvSpPr>
        <p:spPr>
          <a:xfrm>
            <a:off x="6564086" y="4985658"/>
            <a:ext cx="50618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200" b="1" i="1"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Bô-xít (Tây Nguyên)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19335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rkkch5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414</Words>
  <Application>Microsoft Office PowerPoint</Application>
  <PresentationFormat>Widescreen</PresentationFormat>
  <Paragraphs>30</Paragraphs>
  <Slides>21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21</vt:i4>
      </vt:variant>
    </vt:vector>
  </HeadingPairs>
  <TitlesOfParts>
    <vt:vector size="30" baseType="lpstr">
      <vt:lpstr>Arial</vt:lpstr>
      <vt:lpstr>Calibri</vt:lpstr>
      <vt:lpstr>Cambria</vt:lpstr>
      <vt:lpstr>Times New Roman</vt:lpstr>
      <vt:lpstr>Vogue-ExtraBold</vt:lpstr>
      <vt:lpstr>Office Theme</vt:lpstr>
      <vt:lpstr>office</vt:lpstr>
      <vt:lpstr>4_Office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A13740</cp:lastModifiedBy>
  <cp:revision>34</cp:revision>
  <dcterms:created xsi:type="dcterms:W3CDTF">2023-06-19T10:14:23Z</dcterms:created>
  <dcterms:modified xsi:type="dcterms:W3CDTF">2025-04-03T08:37:28Z</dcterms:modified>
  <cp:version>MNT37</cp:version>
</cp:coreProperties>
</file>