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5"/>
  </p:notesMasterIdLst>
  <p:sldIdLst>
    <p:sldId id="281" r:id="rId3"/>
    <p:sldId id="311" r:id="rId4"/>
    <p:sldId id="312" r:id="rId5"/>
    <p:sldId id="30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F6FE1-5923-4E22-A284-4C2813ED995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86EE1-A6BA-49E8-BEFF-7F486B2FE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03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6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37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7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2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34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34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ADC506B-574C-08E2-ABEB-591AD46F30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8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612424-0FDE-42EA-8AE1-2430A35A3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3429000"/>
            <a:ext cx="12443152" cy="3678466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352140" y="1321851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92469" y="3801041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(SGK 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11,12)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618718-478D-4A2B-90F8-26C7C54CE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013" y="2011660"/>
            <a:ext cx="5913633" cy="5096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B1D0E-3C09-35D8-DE65-C34CC4605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681" y="1532866"/>
            <a:ext cx="1914310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83F223-85BE-DB11-4B3B-0BA643308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165" y="2316085"/>
            <a:ext cx="9449619" cy="1140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A273EE-EA10-9951-1582-4A13EEF6B36E}"/>
              </a:ext>
            </a:extLst>
          </p:cNvPr>
          <p:cNvSpPr txBox="1"/>
          <p:nvPr/>
        </p:nvSpPr>
        <p:spPr>
          <a:xfrm>
            <a:off x="1102758" y="72332"/>
            <a:ext cx="10694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32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0FD4D-7C5B-7155-42E1-ADF4D4C00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381" y="755031"/>
            <a:ext cx="906553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A04D329-51DA-7D1A-5E95-89FBE6E4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925" y="1213832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111CA71C-28AE-6DAF-B9D1-C678D28B6040}"/>
              </a:ext>
            </a:extLst>
          </p:cNvPr>
          <p:cNvSpPr/>
          <p:nvPr/>
        </p:nvSpPr>
        <p:spPr>
          <a:xfrm>
            <a:off x="2957265" y="403225"/>
            <a:ext cx="8139360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BB9DC-AE9F-2D38-3AB7-C1DD2423C5AF}"/>
              </a:ext>
            </a:extLst>
          </p:cNvPr>
          <p:cNvSpPr txBox="1"/>
          <p:nvPr/>
        </p:nvSpPr>
        <p:spPr>
          <a:xfrm>
            <a:off x="3733800" y="714375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lang="en-US" sz="3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/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Ví </a:t>
                </a:r>
                <a:r>
                  <a:rPr lang="en-US" sz="4000" b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dụ</a:t>
                </a:r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blipFill>
                <a:blip r:embed="rId7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5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0D781-67D7-BAED-6708-CEE42B59E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649" y="1138337"/>
            <a:ext cx="7980819" cy="22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BF55D7-1C68-EE2E-9F75-CB1256DED327}"/>
              </a:ext>
            </a:extLst>
          </p:cNvPr>
          <p:cNvGrpSpPr/>
          <p:nvPr/>
        </p:nvGrpSpPr>
        <p:grpSpPr>
          <a:xfrm>
            <a:off x="876300" y="2305050"/>
            <a:ext cx="10477500" cy="3965716"/>
            <a:chOff x="485775" y="2076450"/>
            <a:chExt cx="11487150" cy="42535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AB24CF-20BD-F2F2-B927-CED0EBC1B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4" y="2274010"/>
              <a:ext cx="10396512" cy="35344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C8BAA3-6F66-5DB1-D35E-DD6A74807F60}"/>
                </a:ext>
              </a:extLst>
            </p:cNvPr>
            <p:cNvSpPr txBox="1"/>
            <p:nvPr/>
          </p:nvSpPr>
          <p:spPr>
            <a:xfrm>
              <a:off x="3789460" y="5570743"/>
              <a:ext cx="5520534" cy="75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LÀM VIỆC NHÓM ĐÔI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/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1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9</a:t>
                  </a:r>
                </a:p>
              </p:txBody>
            </p:sp>
          </mc:Choice>
          <mc:Fallback xmlns="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/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3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DD7B74-3A64-E876-83AD-67521FAC5968}"/>
              </a:ext>
            </a:extLst>
          </p:cNvPr>
          <p:cNvSpPr/>
          <p:nvPr/>
        </p:nvSpPr>
        <p:spPr>
          <a:xfrm>
            <a:off x="1479549" y="834049"/>
            <a:ext cx="9293226" cy="1194776"/>
          </a:xfrm>
          <a:prstGeom prst="roundRect">
            <a:avLst>
              <a:gd name="adj" fmla="val 391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34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51C95E-7E53-4EB5-8D4B-17E0F0DF7360}"/>
              </a:ext>
            </a:extLst>
          </p:cNvPr>
          <p:cNvSpPr txBox="1"/>
          <p:nvPr/>
        </p:nvSpPr>
        <p:spPr>
          <a:xfrm>
            <a:off x="787400" y="194893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44445"/>
            <a:ext cx="10593815" cy="1200329"/>
            <a:chOff x="437634" y="467488"/>
            <a:chExt cx="10593815" cy="1200329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54963" y="467488"/>
              <a:ext cx="98764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Viết rồi đọc phân số chỉ số phần đã tô màu của mỗi hình dưới đây.</a:t>
              </a: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3C44838-E04F-2B82-A09E-ABDA01AC3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4" y="1771650"/>
            <a:ext cx="9801225" cy="2693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/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00D7C21-BEE4-CC3B-AA90-7F1761171636}"/>
              </a:ext>
            </a:extLst>
          </p:cNvPr>
          <p:cNvSpPr txBox="1"/>
          <p:nvPr/>
        </p:nvSpPr>
        <p:spPr>
          <a:xfrm>
            <a:off x="940345" y="5436609"/>
            <a:ext cx="306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/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C042466-F5F3-4AC1-DE15-B43EF66A7752}"/>
              </a:ext>
            </a:extLst>
          </p:cNvPr>
          <p:cNvSpPr txBox="1"/>
          <p:nvPr/>
        </p:nvSpPr>
        <p:spPr>
          <a:xfrm>
            <a:off x="4152901" y="5408034"/>
            <a:ext cx="421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/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B91A46B-CE59-F4BB-597B-FDA54AF0061B}"/>
              </a:ext>
            </a:extLst>
          </p:cNvPr>
          <p:cNvSpPr txBox="1"/>
          <p:nvPr/>
        </p:nvSpPr>
        <p:spPr>
          <a:xfrm>
            <a:off x="8543924" y="5417559"/>
            <a:ext cx="364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53E0F-E8A4-F4DE-2C01-A8DDE4A5630B}"/>
              </a:ext>
            </a:extLst>
          </p:cNvPr>
          <p:cNvGrpSpPr/>
          <p:nvPr/>
        </p:nvGrpSpPr>
        <p:grpSpPr>
          <a:xfrm>
            <a:off x="657225" y="1800225"/>
            <a:ext cx="4324350" cy="1981200"/>
            <a:chOff x="657225" y="1800225"/>
            <a:chExt cx="4324350" cy="1981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74911A7-4932-83C3-95AE-642EC40B04A8}"/>
                </a:ext>
              </a:extLst>
            </p:cNvPr>
            <p:cNvSpPr/>
            <p:nvPr/>
          </p:nvSpPr>
          <p:spPr>
            <a:xfrm>
              <a:off x="657225" y="1800225"/>
              <a:ext cx="432435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/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blipFill>
                  <a:blip r:embed="rId3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C09747-5008-F512-73EE-5C3B1ABAED88}"/>
                </a:ext>
              </a:extLst>
            </p:cNvPr>
            <p:cNvSpPr/>
            <p:nvPr/>
          </p:nvSpPr>
          <p:spPr>
            <a:xfrm>
              <a:off x="3800475" y="21907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21BB63-978F-B882-0E6F-80580D626946}"/>
                </a:ext>
              </a:extLst>
            </p:cNvPr>
            <p:cNvSpPr/>
            <p:nvPr/>
          </p:nvSpPr>
          <p:spPr>
            <a:xfrm>
              <a:off x="2581275" y="278130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F2DED-8AD6-95F2-AC0C-56588168B601}"/>
              </a:ext>
            </a:extLst>
          </p:cNvPr>
          <p:cNvGrpSpPr/>
          <p:nvPr/>
        </p:nvGrpSpPr>
        <p:grpSpPr>
          <a:xfrm>
            <a:off x="5600700" y="1828800"/>
            <a:ext cx="5524500" cy="1981200"/>
            <a:chOff x="5600700" y="1828800"/>
            <a:chExt cx="5524500" cy="19812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06F698-6192-00D2-A59F-5B36429E99E1}"/>
                </a:ext>
              </a:extLst>
            </p:cNvPr>
            <p:cNvSpPr/>
            <p:nvPr/>
          </p:nvSpPr>
          <p:spPr>
            <a:xfrm>
              <a:off x="5600700" y="1828800"/>
              <a:ext cx="552450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/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54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/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blipFill>
                  <a:blip r:embed="rId4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808B43-AA1F-2DE2-C224-797755F611E9}"/>
                </a:ext>
              </a:extLst>
            </p:cNvPr>
            <p:cNvSpPr/>
            <p:nvPr/>
          </p:nvSpPr>
          <p:spPr>
            <a:xfrm>
              <a:off x="7486650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613794-95C5-49FF-C8AF-4F20EA0774B7}"/>
                </a:ext>
              </a:extLst>
            </p:cNvPr>
            <p:cNvSpPr/>
            <p:nvPr/>
          </p:nvSpPr>
          <p:spPr>
            <a:xfrm>
              <a:off x="8601075" y="2886075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105F6-B539-C39E-D0D4-56C8C2123C71}"/>
                </a:ext>
              </a:extLst>
            </p:cNvPr>
            <p:cNvSpPr/>
            <p:nvPr/>
          </p:nvSpPr>
          <p:spPr>
            <a:xfrm>
              <a:off x="9801225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FA7AA3-B834-9056-DEA3-4EE3FE6C819B}"/>
              </a:ext>
            </a:extLst>
          </p:cNvPr>
          <p:cNvSpPr/>
          <p:nvPr/>
        </p:nvSpPr>
        <p:spPr>
          <a:xfrm>
            <a:off x="2505075" y="27717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315E80-7390-0C27-BE7E-6EB66CD38903}"/>
              </a:ext>
            </a:extLst>
          </p:cNvPr>
          <p:cNvSpPr/>
          <p:nvPr/>
        </p:nvSpPr>
        <p:spPr>
          <a:xfrm>
            <a:off x="3733800" y="22002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680597-F7D7-2EA5-33A6-3AA205C94E6A}"/>
              </a:ext>
            </a:extLst>
          </p:cNvPr>
          <p:cNvSpPr/>
          <p:nvPr/>
        </p:nvSpPr>
        <p:spPr>
          <a:xfrm>
            <a:off x="741997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AE4ECA-AB10-A3EC-123A-F9F85CA97344}"/>
              </a:ext>
            </a:extLst>
          </p:cNvPr>
          <p:cNvSpPr/>
          <p:nvPr/>
        </p:nvSpPr>
        <p:spPr>
          <a:xfrm>
            <a:off x="8553450" y="2876550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505370-D44A-0E2B-FF31-651683305648}"/>
              </a:ext>
            </a:extLst>
          </p:cNvPr>
          <p:cNvSpPr/>
          <p:nvPr/>
        </p:nvSpPr>
        <p:spPr>
          <a:xfrm>
            <a:off x="976312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031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06345"/>
            <a:ext cx="10584290" cy="991553"/>
            <a:chOff x="437634" y="429388"/>
            <a:chExt cx="10584290" cy="991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/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b)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Rút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gọn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các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phân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số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</m:oMath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blipFill>
                  <a:blip r:embed="rId3"/>
                  <a:stretch>
                    <a:fillRect l="-1914" b="-92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/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 : 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 : 6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blipFill>
                <a:blip r:embed="rId4"/>
                <a:stretch>
                  <a:fillRect b="-1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/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56 :14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42 : 14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blipFill>
                <a:blip r:embed="rId5"/>
                <a:stretch>
                  <a:fillRect b="-1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/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 : 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90 : 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blipFill>
                <a:blip r:embed="rId6"/>
                <a:stretch>
                  <a:fillRect b="-1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8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47655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43890" y="593234"/>
            <a:ext cx="10695636" cy="1388117"/>
            <a:chOff x="402488" y="516277"/>
            <a:chExt cx="10695636" cy="1388117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221638" y="58178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1493C80-DCAD-3F1A-254F-F27FAEF9AE5A}"/>
                </a:ext>
              </a:extLst>
            </p:cNvPr>
            <p:cNvSpPr txBox="1"/>
            <p:nvPr/>
          </p:nvSpPr>
          <p:spPr>
            <a:xfrm>
              <a:off x="402488" y="1258063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/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blipFill>
                <a:blip r:embed="rId3"/>
                <a:stretch>
                  <a:fillRect l="-10606"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/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blipFill>
                <a:blip r:embed="rId4"/>
                <a:stretch>
                  <a:fillRect l="-10606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/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blipFill>
                <a:blip r:embed="rId5"/>
                <a:stretch>
                  <a:fillRect l="-10942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/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blipFill>
                <a:blip r:embed="rId6"/>
                <a:stretch>
                  <a:fillRect l="-10942"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52633A76-02CD-9860-9CBB-0E2260FC3069}"/>
              </a:ext>
            </a:extLst>
          </p:cNvPr>
          <p:cNvSpPr/>
          <p:nvPr/>
        </p:nvSpPr>
        <p:spPr>
          <a:xfrm>
            <a:off x="6238875" y="2276475"/>
            <a:ext cx="800100" cy="790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839535-9C73-5633-D024-4B96EBCB4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674" y="4048070"/>
            <a:ext cx="4886326" cy="237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/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 phân số chỉ phần đã tô màu của hình nào dưới đây?</a:t>
                </a:r>
              </a:p>
            </p:txBody>
          </p:sp>
        </mc:Choice>
        <mc:Fallback xmlns="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blipFill>
                <a:blip r:embed="rId8"/>
                <a:stretch>
                  <a:fillRect l="-1914" r="-2222" b="-14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EF4E44EB-1189-CC62-4BE1-A6DD7EA95544}"/>
              </a:ext>
            </a:extLst>
          </p:cNvPr>
          <p:cNvSpPr/>
          <p:nvPr/>
        </p:nvSpPr>
        <p:spPr>
          <a:xfrm>
            <a:off x="6953250" y="3943350"/>
            <a:ext cx="495300" cy="523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/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blipFill>
                <a:blip r:embed="rId3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/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b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blipFill>
                <a:blip r:embed="rId4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/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blipFill>
                <a:blip r:embed="rId5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/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blipFill>
                <a:blip r:embed="rId6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/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blipFill>
                <a:blip r:embed="rId7"/>
                <a:stretch>
                  <a:fillRect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/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blipFill>
                <a:blip r:embed="rId8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/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blipFill>
                <a:blip r:embed="rId9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0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534EE-CDE6-28A9-A6EB-C3AFC1677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24" y="633412"/>
            <a:ext cx="4029075" cy="2049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/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10 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blipFill>
                <a:blip r:embed="rId4"/>
                <a:stretch>
                  <a:fillRect l="-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717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296</Words>
  <Application>Microsoft Office PowerPoint</Application>
  <PresentationFormat>Widescreen</PresentationFormat>
  <Paragraphs>68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#9Slide03 AllRoundGothic</vt:lpstr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UTM Colossalis</vt:lpstr>
      <vt:lpstr>UTM Cookies</vt:lpstr>
      <vt:lpstr>千图网海量PPT模板www.58pic.com​​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A13740</cp:lastModifiedBy>
  <cp:revision>23</cp:revision>
  <dcterms:created xsi:type="dcterms:W3CDTF">2024-06-02T09:27:40Z</dcterms:created>
  <dcterms:modified xsi:type="dcterms:W3CDTF">2025-04-09T01:27:13Z</dcterms:modified>
</cp:coreProperties>
</file>