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8" r:id="rId2"/>
    <p:sldId id="257" r:id="rId3"/>
    <p:sldId id="273" r:id="rId4"/>
    <p:sldId id="274" r:id="rId5"/>
    <p:sldId id="275" r:id="rId6"/>
    <p:sldId id="276" r:id="rId7"/>
    <p:sldId id="260" r:id="rId8"/>
    <p:sldId id="277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3.svg"/><Relationship Id="rId3" Type="http://schemas.openxmlformats.org/officeDocument/2006/relationships/image" Target="../media/image60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10.sv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42.png"/><Relationship Id="rId18" Type="http://schemas.openxmlformats.org/officeDocument/2006/relationships/slide" Target="slide8.xml"/><Relationship Id="rId26" Type="http://schemas.openxmlformats.org/officeDocument/2006/relationships/image" Target="../media/image37.png"/><Relationship Id="rId3" Type="http://schemas.openxmlformats.org/officeDocument/2006/relationships/audio" Target="NULL" TargetMode="Externa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slide" Target="slide5.xml"/><Relationship Id="rId17" Type="http://schemas.openxmlformats.org/officeDocument/2006/relationships/image" Target="../media/image44.png"/><Relationship Id="rId25" Type="http://schemas.openxmlformats.org/officeDocument/2006/relationships/image" Target="../media/image51.sv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6.gif"/><Relationship Id="rId24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png"/><Relationship Id="rId23" Type="http://schemas.openxmlformats.org/officeDocument/2006/relationships/image" Target="../media/image49.svg"/><Relationship Id="rId10" Type="http://schemas.openxmlformats.org/officeDocument/2006/relationships/image" Target="../media/image34.png"/><Relationship Id="rId19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image" Target="../media/image33.png"/><Relationship Id="rId14" Type="http://schemas.openxmlformats.org/officeDocument/2006/relationships/slide" Target="slide6.xml"/><Relationship Id="rId22" Type="http://schemas.openxmlformats.org/officeDocument/2006/relationships/image" Target="../media/image48.png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.jpg"/><Relationship Id="rId7" Type="http://schemas.openxmlformats.org/officeDocument/2006/relationships/image" Target="../media/image53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56.png"/><Relationship Id="rId5" Type="http://schemas.microsoft.com/office/2007/relationships/hdphoto" Target="../media/hdphoto3.wdp"/><Relationship Id="rId10" Type="http://schemas.openxmlformats.org/officeDocument/2006/relationships/image" Target="../media/image55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.jp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36.gif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.jp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36.gif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.jp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36.gif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68565" y="1521303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8806" y="165308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628C4A-58A4-49CA-22B2-FD9484585C56}"/>
              </a:ext>
            </a:extLst>
          </p:cNvPr>
          <p:cNvSpPr txBox="1"/>
          <p:nvPr/>
        </p:nvSpPr>
        <p:spPr>
          <a:xfrm>
            <a:off x="1253516" y="21283"/>
            <a:ext cx="1069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523</Words>
  <Application>Microsoft Office PowerPoint</Application>
  <PresentationFormat>Widescreen</PresentationFormat>
  <Paragraphs>73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19</cp:revision>
  <dcterms:created xsi:type="dcterms:W3CDTF">2024-05-15T08:48:24Z</dcterms:created>
  <dcterms:modified xsi:type="dcterms:W3CDTF">2025-04-09T01:28:22Z</dcterms:modified>
</cp:coreProperties>
</file>