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6" r:id="rId3"/>
  </p:sldMasterIdLst>
  <p:notesMasterIdLst>
    <p:notesMasterId r:id="rId21"/>
  </p:notesMasterIdLst>
  <p:sldIdLst>
    <p:sldId id="257" r:id="rId4"/>
    <p:sldId id="259" r:id="rId5"/>
    <p:sldId id="265" r:id="rId6"/>
    <p:sldId id="350" r:id="rId7"/>
    <p:sldId id="335" r:id="rId8"/>
    <p:sldId id="266" r:id="rId9"/>
    <p:sldId id="346" r:id="rId10"/>
    <p:sldId id="2007577111" r:id="rId11"/>
    <p:sldId id="347" r:id="rId12"/>
    <p:sldId id="2007577112" r:id="rId13"/>
    <p:sldId id="345" r:id="rId14"/>
    <p:sldId id="2007577113" r:id="rId15"/>
    <p:sldId id="342" r:id="rId16"/>
    <p:sldId id="2007577114" r:id="rId17"/>
    <p:sldId id="344" r:id="rId18"/>
    <p:sldId id="349" r:id="rId19"/>
    <p:sldId id="20075771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28AB8-76E5-4CE8-9DDF-CC12F9DBA9D0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AE581-B9C8-48E8-B69E-D2A797FFC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AE581-B9C8-48E8-B69E-D2A797FFC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AE581-B9C8-48E8-B69E-D2A797FFCB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2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4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6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7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3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1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9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07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3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3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5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1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1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6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39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18402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511175" y="15956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811" y="1697931"/>
            <a:ext cx="3782830" cy="37828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" y="-236619"/>
            <a:ext cx="1841977" cy="184197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35" y="3220673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B4247-0CF4-14A2-A8AD-EFD628C07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655" y="1305154"/>
            <a:ext cx="8236847" cy="1656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1548D-1F31-08B6-3CC0-3034AFBDB7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4942" y="2892505"/>
            <a:ext cx="2591025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BC9A72-9533-F117-4538-932C55F26B75}"/>
              </a:ext>
            </a:extLst>
          </p:cNvPr>
          <p:cNvSpPr txBox="1"/>
          <p:nvPr/>
        </p:nvSpPr>
        <p:spPr>
          <a:xfrm>
            <a:off x="1399327" y="163507"/>
            <a:ext cx="1069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2D38E-60D3-E5E7-F239-701E2361BEE5}"/>
              </a:ext>
            </a:extLst>
          </p:cNvPr>
          <p:cNvGrpSpPr/>
          <p:nvPr/>
        </p:nvGrpSpPr>
        <p:grpSpPr>
          <a:xfrm>
            <a:off x="518609" y="277222"/>
            <a:ext cx="633900" cy="830997"/>
            <a:chOff x="3174278" y="237323"/>
            <a:chExt cx="605826" cy="830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B0BF69-7453-8EA2-2AA2-31B8E4CB3E7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D818E6-1991-645C-CD3F-9A3A9666783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7E68FEC-A565-19EA-AB0C-1234F287B5E0}"/>
              </a:ext>
            </a:extLst>
          </p:cNvPr>
          <p:cNvSpPr txBox="1"/>
          <p:nvPr/>
        </p:nvSpPr>
        <p:spPr>
          <a:xfrm>
            <a:off x="1210703" y="332210"/>
            <a:ext cx="796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Tính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bằng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thuận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tiện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B402E1-E4A5-DAA7-158A-A6D38B4B3304}"/>
              </a:ext>
            </a:extLst>
          </p:cNvPr>
          <p:cNvSpPr/>
          <p:nvPr/>
        </p:nvSpPr>
        <p:spPr>
          <a:xfrm>
            <a:off x="552451" y="1647825"/>
            <a:ext cx="349567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a) 25 x 99 x 4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395538-D41A-CD20-4F6A-4997E4D8FAD6}"/>
              </a:ext>
            </a:extLst>
          </p:cNvPr>
          <p:cNvSpPr/>
          <p:nvPr/>
        </p:nvSpPr>
        <p:spPr>
          <a:xfrm>
            <a:off x="5991226" y="1666875"/>
            <a:ext cx="56388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b) 2 025 x 17 + 83 x 2 025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4C9B5-CC6E-3A25-3979-3726448C1D57}"/>
              </a:ext>
            </a:extLst>
          </p:cNvPr>
          <p:cNvSpPr txBox="1"/>
          <p:nvPr/>
        </p:nvSpPr>
        <p:spPr>
          <a:xfrm>
            <a:off x="666750" y="2505075"/>
            <a:ext cx="432435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(25 x 4) x 99 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100 x 99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9 900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B68A1-544D-6A0F-503C-227F74FA5950}"/>
              </a:ext>
            </a:extLst>
          </p:cNvPr>
          <p:cNvSpPr txBox="1"/>
          <p:nvPr/>
        </p:nvSpPr>
        <p:spPr>
          <a:xfrm>
            <a:off x="6267450" y="2514600"/>
            <a:ext cx="432435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2 025 x (17 + 83)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2 025 x 100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202 500</a:t>
            </a:r>
          </a:p>
        </p:txBody>
      </p:sp>
    </p:spTree>
    <p:extLst>
      <p:ext uri="{BB962C8B-B14F-4D97-AF65-F5344CB8AC3E}">
        <p14:creationId xmlns:p14="http://schemas.microsoft.com/office/powerpoint/2010/main" val="20110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0A930E66-4133-1959-97CF-7182ED9459F0}"/>
              </a:ext>
            </a:extLst>
          </p:cNvPr>
          <p:cNvSpPr/>
          <p:nvPr/>
        </p:nvSpPr>
        <p:spPr>
          <a:xfrm>
            <a:off x="442050" y="740228"/>
            <a:ext cx="11307899" cy="5533129"/>
          </a:xfrm>
          <a:custGeom>
            <a:avLst/>
            <a:gdLst>
              <a:gd name="connsiteX0" fmla="*/ 0 w 11307899"/>
              <a:gd name="connsiteY0" fmla="*/ 551764 h 5533129"/>
              <a:gd name="connsiteX1" fmla="*/ 551764 w 11307899"/>
              <a:gd name="connsiteY1" fmla="*/ 0 h 5533129"/>
              <a:gd name="connsiteX2" fmla="*/ 10756135 w 11307899"/>
              <a:gd name="connsiteY2" fmla="*/ 0 h 5533129"/>
              <a:gd name="connsiteX3" fmla="*/ 11307899 w 11307899"/>
              <a:gd name="connsiteY3" fmla="*/ 551764 h 5533129"/>
              <a:gd name="connsiteX4" fmla="*/ 11307899 w 11307899"/>
              <a:gd name="connsiteY4" fmla="*/ 4981365 h 5533129"/>
              <a:gd name="connsiteX5" fmla="*/ 10756135 w 11307899"/>
              <a:gd name="connsiteY5" fmla="*/ 5533129 h 5533129"/>
              <a:gd name="connsiteX6" fmla="*/ 551764 w 11307899"/>
              <a:gd name="connsiteY6" fmla="*/ 5533129 h 5533129"/>
              <a:gd name="connsiteX7" fmla="*/ 0 w 11307899"/>
              <a:gd name="connsiteY7" fmla="*/ 4981365 h 5533129"/>
              <a:gd name="connsiteX8" fmla="*/ 0 w 11307899"/>
              <a:gd name="connsiteY8" fmla="*/ 551764 h 55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533129" fill="none" extrusionOk="0">
                <a:moveTo>
                  <a:pt x="0" y="551764"/>
                </a:moveTo>
                <a:cubicBezTo>
                  <a:pt x="1442" y="286059"/>
                  <a:pt x="260284" y="22240"/>
                  <a:pt x="551764" y="0"/>
                </a:cubicBezTo>
                <a:cubicBezTo>
                  <a:pt x="4124559" y="72427"/>
                  <a:pt x="8098479" y="61419"/>
                  <a:pt x="10756135" y="0"/>
                </a:cubicBezTo>
                <a:cubicBezTo>
                  <a:pt x="11058781" y="-14351"/>
                  <a:pt x="11272710" y="236389"/>
                  <a:pt x="11307899" y="551764"/>
                </a:cubicBezTo>
                <a:cubicBezTo>
                  <a:pt x="11408775" y="2032543"/>
                  <a:pt x="11200586" y="3885458"/>
                  <a:pt x="11307899" y="4981365"/>
                </a:cubicBezTo>
                <a:cubicBezTo>
                  <a:pt x="11315701" y="5246499"/>
                  <a:pt x="11053331" y="5524682"/>
                  <a:pt x="10756135" y="5533129"/>
                </a:cubicBezTo>
                <a:cubicBezTo>
                  <a:pt x="7103475" y="5562956"/>
                  <a:pt x="2894474" y="5453823"/>
                  <a:pt x="551764" y="5533129"/>
                </a:cubicBezTo>
                <a:cubicBezTo>
                  <a:pt x="286350" y="5528684"/>
                  <a:pt x="-42659" y="5294531"/>
                  <a:pt x="0" y="4981365"/>
                </a:cubicBezTo>
                <a:cubicBezTo>
                  <a:pt x="50037" y="3367072"/>
                  <a:pt x="770" y="1845814"/>
                  <a:pt x="0" y="551764"/>
                </a:cubicBezTo>
                <a:close/>
              </a:path>
              <a:path w="11307899" h="5533129" stroke="0" extrusionOk="0">
                <a:moveTo>
                  <a:pt x="0" y="551764"/>
                </a:moveTo>
                <a:cubicBezTo>
                  <a:pt x="10015" y="249763"/>
                  <a:pt x="249711" y="5580"/>
                  <a:pt x="551764" y="0"/>
                </a:cubicBezTo>
                <a:cubicBezTo>
                  <a:pt x="4649921" y="123000"/>
                  <a:pt x="7252714" y="-96860"/>
                  <a:pt x="10756135" y="0"/>
                </a:cubicBezTo>
                <a:cubicBezTo>
                  <a:pt x="11047280" y="-10355"/>
                  <a:pt x="11313623" y="235494"/>
                  <a:pt x="11307899" y="551764"/>
                </a:cubicBezTo>
                <a:cubicBezTo>
                  <a:pt x="11311072" y="2691104"/>
                  <a:pt x="11402166" y="3119809"/>
                  <a:pt x="11307899" y="4981365"/>
                </a:cubicBezTo>
                <a:cubicBezTo>
                  <a:pt x="11284339" y="5294631"/>
                  <a:pt x="11038787" y="5529516"/>
                  <a:pt x="10756135" y="5533129"/>
                </a:cubicBezTo>
                <a:cubicBezTo>
                  <a:pt x="5670773" y="5372422"/>
                  <a:pt x="1645421" y="5572796"/>
                  <a:pt x="551764" y="5533129"/>
                </a:cubicBezTo>
                <a:cubicBezTo>
                  <a:pt x="197788" y="5523183"/>
                  <a:pt x="-7497" y="5282700"/>
                  <a:pt x="0" y="4981365"/>
                </a:cubicBezTo>
                <a:cubicBezTo>
                  <a:pt x="32216" y="4209335"/>
                  <a:pt x="57206" y="1785315"/>
                  <a:pt x="0" y="55176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715">
            <a:extLst>
              <a:ext uri="{FF2B5EF4-FFF2-40B4-BE49-F238E27FC236}">
                <a16:creationId xmlns:a16="http://schemas.microsoft.com/office/drawing/2014/main" id="{6E9CC1B9-30D9-FBE7-F7BA-ADEB567D8038}"/>
              </a:ext>
            </a:extLst>
          </p:cNvPr>
          <p:cNvSpPr txBox="1"/>
          <p:nvPr/>
        </p:nvSpPr>
        <p:spPr>
          <a:xfrm>
            <a:off x="1053444" y="78509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CHUYẾN ĐI THÚ VỊ</a:t>
            </a:r>
            <a:endParaRPr kumimoji="0" lang="en-US" sz="8000" b="1" i="0" u="none" strike="noStrike" kern="1200" cap="none" spc="0" normalizeH="0" baseline="0" noProof="0" dirty="0">
              <a:ln w="254000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TextBox 716">
            <a:extLst>
              <a:ext uri="{FF2B5EF4-FFF2-40B4-BE49-F238E27FC236}">
                <a16:creationId xmlns:a16="http://schemas.microsoft.com/office/drawing/2014/main" id="{4CED6AFB-4D74-15F3-B071-BEA143C3A35E}"/>
              </a:ext>
            </a:extLst>
          </p:cNvPr>
          <p:cNvSpPr txBox="1"/>
          <p:nvPr/>
        </p:nvSpPr>
        <p:spPr>
          <a:xfrm>
            <a:off x="1053443" y="78508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U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Ế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 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4AFD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E9C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D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Ú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Ị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</a:p>
        </p:txBody>
      </p:sp>
      <p:cxnSp>
        <p:nvCxnSpPr>
          <p:cNvPr id="12" name="Đường kết nối: Cong 11">
            <a:extLst>
              <a:ext uri="{FF2B5EF4-FFF2-40B4-BE49-F238E27FC236}">
                <a16:creationId xmlns:a16="http://schemas.microsoft.com/office/drawing/2014/main" id="{EA57CA62-A8B1-E00A-9176-708AF69DFD64}"/>
              </a:ext>
            </a:extLst>
          </p:cNvPr>
          <p:cNvCxnSpPr/>
          <p:nvPr/>
        </p:nvCxnSpPr>
        <p:spPr>
          <a:xfrm>
            <a:off x="1640114" y="3294743"/>
            <a:ext cx="885372" cy="82731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ờng kết nối: Cong 12">
            <a:extLst>
              <a:ext uri="{FF2B5EF4-FFF2-40B4-BE49-F238E27FC236}">
                <a16:creationId xmlns:a16="http://schemas.microsoft.com/office/drawing/2014/main" id="{48FB4734-92E3-BFE6-06A6-1DA868B6A794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4624661" y="3533576"/>
            <a:ext cx="534117" cy="1342253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00BCF8C7-3C50-6C91-4B2A-2490E8956C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6861108" y="3478490"/>
            <a:ext cx="854620" cy="59767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ờng kết nối: Cong 18">
            <a:extLst>
              <a:ext uri="{FF2B5EF4-FFF2-40B4-BE49-F238E27FC236}">
                <a16:creationId xmlns:a16="http://schemas.microsoft.com/office/drawing/2014/main" id="{6CBBA0C5-CD3F-B3E4-F175-B17CA8B675CB}"/>
              </a:ext>
            </a:extLst>
          </p:cNvPr>
          <p:cNvCxnSpPr>
            <a:cxnSpLocks/>
            <a:stCxn id="10" idx="6"/>
            <a:endCxn id="7" idx="4"/>
          </p:cNvCxnSpPr>
          <p:nvPr/>
        </p:nvCxnSpPr>
        <p:spPr>
          <a:xfrm flipV="1">
            <a:off x="9696470" y="3138388"/>
            <a:ext cx="780419" cy="1800352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Hình ảnh 7" descr="Ảnh có chứa hình vẽ, phim hoạt hình, minh họa&#10;&#10;Mô tả được tạo tự động">
            <a:extLst>
              <a:ext uri="{FF2B5EF4-FFF2-40B4-BE49-F238E27FC236}">
                <a16:creationId xmlns:a16="http://schemas.microsoft.com/office/drawing/2014/main" id="{93EE6B87-53A4-15AE-1641-8F5C19786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6" y="1443706"/>
            <a:ext cx="2190750" cy="1807709"/>
          </a:xfrm>
          <a:prstGeom prst="ellipse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CA8D9B41-219A-EF40-8C48-629AC04C3F20}"/>
              </a:ext>
            </a:extLst>
          </p:cNvPr>
          <p:cNvSpPr/>
          <p:nvPr/>
        </p:nvSpPr>
        <p:spPr>
          <a:xfrm>
            <a:off x="1197427" y="950377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16" descr="Lighthouse on a beautiful island">
            <a:extLst>
              <a:ext uri="{FF2B5EF4-FFF2-40B4-BE49-F238E27FC236}">
                <a16:creationId xmlns:a16="http://schemas.microsoft.com/office/drawing/2014/main" id="{BDBD89ED-A44F-4B24-E32B-E92ABE46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12" y="3837651"/>
            <a:ext cx="235044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11B174A6-5B69-6D9A-290D-3CFA03D62FDD}"/>
              </a:ext>
            </a:extLst>
          </p:cNvPr>
          <p:cNvSpPr/>
          <p:nvPr/>
        </p:nvSpPr>
        <p:spPr>
          <a:xfrm>
            <a:off x="3123411" y="3369992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18" descr="Camping on the island">
            <a:extLst>
              <a:ext uri="{FF2B5EF4-FFF2-40B4-BE49-F238E27FC236}">
                <a16:creationId xmlns:a16="http://schemas.microsoft.com/office/drawing/2014/main" id="{9B6BAAC2-0C43-3A27-A9B2-DFCF873B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7" y="1761296"/>
            <a:ext cx="2438646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987DF29C-E5F5-1576-4960-73195BCCA233}"/>
              </a:ext>
            </a:extLst>
          </p:cNvPr>
          <p:cNvSpPr/>
          <p:nvPr/>
        </p:nvSpPr>
        <p:spPr>
          <a:xfrm>
            <a:off x="5905743" y="142911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20" descr="Island beach with hammock">
            <a:extLst>
              <a:ext uri="{FF2B5EF4-FFF2-40B4-BE49-F238E27FC236}">
                <a16:creationId xmlns:a16="http://schemas.microsoft.com/office/drawing/2014/main" id="{6C34330B-554D-64F3-B233-82C3DB7A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71" y="3900562"/>
            <a:ext cx="247109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E2BC52E3-BBCF-8B9A-72FF-EFB6ED3029F1}"/>
              </a:ext>
            </a:extLst>
          </p:cNvPr>
          <p:cNvSpPr/>
          <p:nvPr/>
        </p:nvSpPr>
        <p:spPr>
          <a:xfrm>
            <a:off x="8368381" y="355348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Hình ảnh 6" descr="Ảnh có chứa bức vẽ, Tác phẩm nghệ thuật của trẻ con, cây cọ, hình vẽ&#10;&#10;Mô tả được tạo tự động">
            <a:extLst>
              <a:ext uri="{FF2B5EF4-FFF2-40B4-BE49-F238E27FC236}">
                <a16:creationId xmlns:a16="http://schemas.microsoft.com/office/drawing/2014/main" id="{F2E2C6CE-1635-0706-4FA7-5B042D7E05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/>
          <a:stretch/>
        </p:blipFill>
        <p:spPr>
          <a:xfrm>
            <a:off x="9301664" y="1401947"/>
            <a:ext cx="2350449" cy="1736441"/>
          </a:xfrm>
          <a:prstGeom prst="ellipse">
            <a:avLst/>
          </a:prstGeom>
        </p:spPr>
      </p:pic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D7AAA2FC-1782-6E33-2FE6-A617B2D51BCE}"/>
              </a:ext>
            </a:extLst>
          </p:cNvPr>
          <p:cNvSpPr/>
          <p:nvPr/>
        </p:nvSpPr>
        <p:spPr>
          <a:xfrm>
            <a:off x="10470808" y="974169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56AF0E7-4068-D897-CBA7-4680E5D1903E}"/>
              </a:ext>
            </a:extLst>
          </p:cNvPr>
          <p:cNvGrpSpPr/>
          <p:nvPr/>
        </p:nvGrpSpPr>
        <p:grpSpPr>
          <a:xfrm>
            <a:off x="5795613" y="1123007"/>
            <a:ext cx="1122748" cy="1142149"/>
            <a:chOff x="10404836" y="640885"/>
            <a:chExt cx="1122748" cy="1142149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4A0C21C-20B1-6C17-6152-D509D46612DC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27DC4F1C-266F-DB78-F3F5-5954EA0AE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C3E3714-4FB0-2DC6-A37A-C1E2CE1843EE}"/>
              </a:ext>
            </a:extLst>
          </p:cNvPr>
          <p:cNvGrpSpPr/>
          <p:nvPr/>
        </p:nvGrpSpPr>
        <p:grpSpPr>
          <a:xfrm>
            <a:off x="2974132" y="2995123"/>
            <a:ext cx="1122748" cy="1142149"/>
            <a:chOff x="10404836" y="640885"/>
            <a:chExt cx="1122748" cy="1142149"/>
          </a:xfrm>
        </p:grpSpPr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id="{114B54DE-D945-4200-19AF-8335A6E87550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FC6FCC66-F25E-58F4-B541-C4255004E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040464BA-FA0B-30D9-EE2C-81B7EFD359B9}"/>
              </a:ext>
            </a:extLst>
          </p:cNvPr>
          <p:cNvGrpSpPr/>
          <p:nvPr/>
        </p:nvGrpSpPr>
        <p:grpSpPr>
          <a:xfrm>
            <a:off x="1098577" y="619147"/>
            <a:ext cx="1122748" cy="1142149"/>
            <a:chOff x="10404836" y="640885"/>
            <a:chExt cx="1122748" cy="1142149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C07E6D21-7904-E160-224C-5A18C8FB0F80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A52A1C00-B7E7-B278-D55A-5A6DA6F60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1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D43826-C64A-D5FA-03B6-5BA9F54B7145}"/>
              </a:ext>
            </a:extLst>
          </p:cNvPr>
          <p:cNvGrpSpPr/>
          <p:nvPr/>
        </p:nvGrpSpPr>
        <p:grpSpPr>
          <a:xfrm>
            <a:off x="397402" y="22624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685142A-FC5B-A500-A86C-958BF85DC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170089-53CD-8DBB-5F1A-CAB02C09A0D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B9C8898-A734-E919-C74F-4251376EA142}"/>
              </a:ext>
            </a:extLst>
          </p:cNvPr>
          <p:cNvSpPr txBox="1"/>
          <p:nvPr/>
        </p:nvSpPr>
        <p:spPr>
          <a:xfrm>
            <a:off x="1028010" y="350318"/>
            <a:ext cx="10277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đã bán bốn bức tranh với giá tiền tương ứng như hình dưới đây.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1E8CC-3218-83EC-92E3-138BBDDE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317030"/>
            <a:ext cx="10639424" cy="253107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D2ADBD7-9E43-86CC-A8A3-66023BB2E1B0}"/>
              </a:ext>
            </a:extLst>
          </p:cNvPr>
          <p:cNvSpPr/>
          <p:nvPr/>
        </p:nvSpPr>
        <p:spPr>
          <a:xfrm>
            <a:off x="1095376" y="3867150"/>
            <a:ext cx="2114549" cy="581025"/>
          </a:xfrm>
          <a:prstGeom prst="roundRect">
            <a:avLst/>
          </a:prstGeom>
          <a:solidFill>
            <a:srgbClr val="85E1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85 500 đồng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3F5E9A-8F85-719B-061C-7315C534F45D}"/>
              </a:ext>
            </a:extLst>
          </p:cNvPr>
          <p:cNvSpPr/>
          <p:nvPr/>
        </p:nvSpPr>
        <p:spPr>
          <a:xfrm>
            <a:off x="3486150" y="3876675"/>
            <a:ext cx="2343149" cy="581025"/>
          </a:xfrm>
          <a:prstGeom prst="roundRect">
            <a:avLst/>
          </a:prstGeom>
          <a:solidFill>
            <a:srgbClr val="85E1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150 000 đồng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8A61CF-3CC4-D59B-E734-A4D8C35A42E2}"/>
              </a:ext>
            </a:extLst>
          </p:cNvPr>
          <p:cNvSpPr/>
          <p:nvPr/>
        </p:nvSpPr>
        <p:spPr>
          <a:xfrm>
            <a:off x="6096000" y="3867150"/>
            <a:ext cx="2343149" cy="581025"/>
          </a:xfrm>
          <a:prstGeom prst="roundRect">
            <a:avLst/>
          </a:prstGeom>
          <a:solidFill>
            <a:srgbClr val="85E1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425 000 đồng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9EB2C7-33F7-CC06-0FD4-24E2D9D12B88}"/>
              </a:ext>
            </a:extLst>
          </p:cNvPr>
          <p:cNvSpPr/>
          <p:nvPr/>
        </p:nvSpPr>
        <p:spPr>
          <a:xfrm>
            <a:off x="8715375" y="3886200"/>
            <a:ext cx="2343149" cy="581025"/>
          </a:xfrm>
          <a:prstGeom prst="roundRect">
            <a:avLst/>
          </a:prstGeom>
          <a:solidFill>
            <a:srgbClr val="85E1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55 500 đồng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C4BBD4-AD3D-9C50-CB87-D2C83CBDCB13}"/>
              </a:ext>
            </a:extLst>
          </p:cNvPr>
          <p:cNvSpPr txBox="1"/>
          <p:nvPr/>
        </p:nvSpPr>
        <p:spPr>
          <a:xfrm>
            <a:off x="771525" y="4505325"/>
            <a:ext cx="1060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12358B-11E3-C401-F1E2-2D105FCF2B3D}"/>
              </a:ext>
            </a:extLst>
          </p:cNvPr>
          <p:cNvSpPr txBox="1"/>
          <p:nvPr/>
        </p:nvSpPr>
        <p:spPr>
          <a:xfrm>
            <a:off x="590550" y="5105400"/>
            <a:ext cx="10601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Trung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mỗi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Rô-bốt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tiền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(85 500 + 150 000 + 425 000 + 55 500) : 4 = 179 000 (</a:t>
            </a:r>
            <a:r>
              <a:rPr lang="en-US" sz="2800" dirty="0" err="1">
                <a:solidFill>
                  <a:srgbClr val="FF0000"/>
                </a:solidFill>
              </a:rPr>
              <a:t>đồng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: 179 000 </a:t>
            </a:r>
            <a:r>
              <a:rPr lang="en-US" sz="2800" dirty="0" err="1">
                <a:solidFill>
                  <a:srgbClr val="FF0000"/>
                </a:solidFill>
              </a:rPr>
              <a:t>đồng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0A930E66-4133-1959-97CF-7182ED9459F0}"/>
              </a:ext>
            </a:extLst>
          </p:cNvPr>
          <p:cNvSpPr/>
          <p:nvPr/>
        </p:nvSpPr>
        <p:spPr>
          <a:xfrm>
            <a:off x="442050" y="740228"/>
            <a:ext cx="11307899" cy="5533129"/>
          </a:xfrm>
          <a:custGeom>
            <a:avLst/>
            <a:gdLst>
              <a:gd name="connsiteX0" fmla="*/ 0 w 11307899"/>
              <a:gd name="connsiteY0" fmla="*/ 551764 h 5533129"/>
              <a:gd name="connsiteX1" fmla="*/ 551764 w 11307899"/>
              <a:gd name="connsiteY1" fmla="*/ 0 h 5533129"/>
              <a:gd name="connsiteX2" fmla="*/ 10756135 w 11307899"/>
              <a:gd name="connsiteY2" fmla="*/ 0 h 5533129"/>
              <a:gd name="connsiteX3" fmla="*/ 11307899 w 11307899"/>
              <a:gd name="connsiteY3" fmla="*/ 551764 h 5533129"/>
              <a:gd name="connsiteX4" fmla="*/ 11307899 w 11307899"/>
              <a:gd name="connsiteY4" fmla="*/ 4981365 h 5533129"/>
              <a:gd name="connsiteX5" fmla="*/ 10756135 w 11307899"/>
              <a:gd name="connsiteY5" fmla="*/ 5533129 h 5533129"/>
              <a:gd name="connsiteX6" fmla="*/ 551764 w 11307899"/>
              <a:gd name="connsiteY6" fmla="*/ 5533129 h 5533129"/>
              <a:gd name="connsiteX7" fmla="*/ 0 w 11307899"/>
              <a:gd name="connsiteY7" fmla="*/ 4981365 h 5533129"/>
              <a:gd name="connsiteX8" fmla="*/ 0 w 11307899"/>
              <a:gd name="connsiteY8" fmla="*/ 551764 h 55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533129" fill="none" extrusionOk="0">
                <a:moveTo>
                  <a:pt x="0" y="551764"/>
                </a:moveTo>
                <a:cubicBezTo>
                  <a:pt x="1442" y="286059"/>
                  <a:pt x="260284" y="22240"/>
                  <a:pt x="551764" y="0"/>
                </a:cubicBezTo>
                <a:cubicBezTo>
                  <a:pt x="4124559" y="72427"/>
                  <a:pt x="8098479" y="61419"/>
                  <a:pt x="10756135" y="0"/>
                </a:cubicBezTo>
                <a:cubicBezTo>
                  <a:pt x="11058781" y="-14351"/>
                  <a:pt x="11272710" y="236389"/>
                  <a:pt x="11307899" y="551764"/>
                </a:cubicBezTo>
                <a:cubicBezTo>
                  <a:pt x="11408775" y="2032543"/>
                  <a:pt x="11200586" y="3885458"/>
                  <a:pt x="11307899" y="4981365"/>
                </a:cubicBezTo>
                <a:cubicBezTo>
                  <a:pt x="11315701" y="5246499"/>
                  <a:pt x="11053331" y="5524682"/>
                  <a:pt x="10756135" y="5533129"/>
                </a:cubicBezTo>
                <a:cubicBezTo>
                  <a:pt x="7103475" y="5562956"/>
                  <a:pt x="2894474" y="5453823"/>
                  <a:pt x="551764" y="5533129"/>
                </a:cubicBezTo>
                <a:cubicBezTo>
                  <a:pt x="286350" y="5528684"/>
                  <a:pt x="-42659" y="5294531"/>
                  <a:pt x="0" y="4981365"/>
                </a:cubicBezTo>
                <a:cubicBezTo>
                  <a:pt x="50037" y="3367072"/>
                  <a:pt x="770" y="1845814"/>
                  <a:pt x="0" y="551764"/>
                </a:cubicBezTo>
                <a:close/>
              </a:path>
              <a:path w="11307899" h="5533129" stroke="0" extrusionOk="0">
                <a:moveTo>
                  <a:pt x="0" y="551764"/>
                </a:moveTo>
                <a:cubicBezTo>
                  <a:pt x="10015" y="249763"/>
                  <a:pt x="249711" y="5580"/>
                  <a:pt x="551764" y="0"/>
                </a:cubicBezTo>
                <a:cubicBezTo>
                  <a:pt x="4649921" y="123000"/>
                  <a:pt x="7252714" y="-96860"/>
                  <a:pt x="10756135" y="0"/>
                </a:cubicBezTo>
                <a:cubicBezTo>
                  <a:pt x="11047280" y="-10355"/>
                  <a:pt x="11313623" y="235494"/>
                  <a:pt x="11307899" y="551764"/>
                </a:cubicBezTo>
                <a:cubicBezTo>
                  <a:pt x="11311072" y="2691104"/>
                  <a:pt x="11402166" y="3119809"/>
                  <a:pt x="11307899" y="4981365"/>
                </a:cubicBezTo>
                <a:cubicBezTo>
                  <a:pt x="11284339" y="5294631"/>
                  <a:pt x="11038787" y="5529516"/>
                  <a:pt x="10756135" y="5533129"/>
                </a:cubicBezTo>
                <a:cubicBezTo>
                  <a:pt x="5670773" y="5372422"/>
                  <a:pt x="1645421" y="5572796"/>
                  <a:pt x="551764" y="5533129"/>
                </a:cubicBezTo>
                <a:cubicBezTo>
                  <a:pt x="197788" y="5523183"/>
                  <a:pt x="-7497" y="5282700"/>
                  <a:pt x="0" y="4981365"/>
                </a:cubicBezTo>
                <a:cubicBezTo>
                  <a:pt x="32216" y="4209335"/>
                  <a:pt x="57206" y="1785315"/>
                  <a:pt x="0" y="55176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715">
            <a:extLst>
              <a:ext uri="{FF2B5EF4-FFF2-40B4-BE49-F238E27FC236}">
                <a16:creationId xmlns:a16="http://schemas.microsoft.com/office/drawing/2014/main" id="{6E9CC1B9-30D9-FBE7-F7BA-ADEB567D8038}"/>
              </a:ext>
            </a:extLst>
          </p:cNvPr>
          <p:cNvSpPr txBox="1"/>
          <p:nvPr/>
        </p:nvSpPr>
        <p:spPr>
          <a:xfrm>
            <a:off x="1053444" y="78509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CHUYẾN ĐI THÚ VỊ</a:t>
            </a:r>
            <a:endParaRPr kumimoji="0" lang="en-US" sz="8000" b="1" i="0" u="none" strike="noStrike" kern="1200" cap="none" spc="0" normalizeH="0" baseline="0" noProof="0" dirty="0">
              <a:ln w="254000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TextBox 716">
            <a:extLst>
              <a:ext uri="{FF2B5EF4-FFF2-40B4-BE49-F238E27FC236}">
                <a16:creationId xmlns:a16="http://schemas.microsoft.com/office/drawing/2014/main" id="{4CED6AFB-4D74-15F3-B071-BEA143C3A35E}"/>
              </a:ext>
            </a:extLst>
          </p:cNvPr>
          <p:cNvSpPr txBox="1"/>
          <p:nvPr/>
        </p:nvSpPr>
        <p:spPr>
          <a:xfrm>
            <a:off x="1053443" y="78508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U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Ế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 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4AFD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E9C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D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Ú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Ị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</a:p>
        </p:txBody>
      </p:sp>
      <p:cxnSp>
        <p:nvCxnSpPr>
          <p:cNvPr id="12" name="Đường kết nối: Cong 11">
            <a:extLst>
              <a:ext uri="{FF2B5EF4-FFF2-40B4-BE49-F238E27FC236}">
                <a16:creationId xmlns:a16="http://schemas.microsoft.com/office/drawing/2014/main" id="{EA57CA62-A8B1-E00A-9176-708AF69DFD64}"/>
              </a:ext>
            </a:extLst>
          </p:cNvPr>
          <p:cNvCxnSpPr/>
          <p:nvPr/>
        </p:nvCxnSpPr>
        <p:spPr>
          <a:xfrm>
            <a:off x="1640114" y="3294743"/>
            <a:ext cx="885372" cy="82731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ờng kết nối: Cong 12">
            <a:extLst>
              <a:ext uri="{FF2B5EF4-FFF2-40B4-BE49-F238E27FC236}">
                <a16:creationId xmlns:a16="http://schemas.microsoft.com/office/drawing/2014/main" id="{48FB4734-92E3-BFE6-06A6-1DA868B6A794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4624661" y="3533576"/>
            <a:ext cx="534117" cy="1342253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00BCF8C7-3C50-6C91-4B2A-2490E8956C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6861108" y="3478490"/>
            <a:ext cx="854620" cy="59767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ờng kết nối: Cong 18">
            <a:extLst>
              <a:ext uri="{FF2B5EF4-FFF2-40B4-BE49-F238E27FC236}">
                <a16:creationId xmlns:a16="http://schemas.microsoft.com/office/drawing/2014/main" id="{6CBBA0C5-CD3F-B3E4-F175-B17CA8B675CB}"/>
              </a:ext>
            </a:extLst>
          </p:cNvPr>
          <p:cNvCxnSpPr>
            <a:cxnSpLocks/>
            <a:stCxn id="10" idx="6"/>
            <a:endCxn id="7" idx="4"/>
          </p:cNvCxnSpPr>
          <p:nvPr/>
        </p:nvCxnSpPr>
        <p:spPr>
          <a:xfrm flipV="1">
            <a:off x="9696470" y="3138388"/>
            <a:ext cx="780419" cy="1800352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Hình ảnh 7" descr="Ảnh có chứa hình vẽ, phim hoạt hình, minh họa&#10;&#10;Mô tả được tạo tự động">
            <a:extLst>
              <a:ext uri="{FF2B5EF4-FFF2-40B4-BE49-F238E27FC236}">
                <a16:creationId xmlns:a16="http://schemas.microsoft.com/office/drawing/2014/main" id="{93EE6B87-53A4-15AE-1641-8F5C19786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6" y="1443706"/>
            <a:ext cx="2190750" cy="1807709"/>
          </a:xfrm>
          <a:prstGeom prst="ellipse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CA8D9B41-219A-EF40-8C48-629AC04C3F20}"/>
              </a:ext>
            </a:extLst>
          </p:cNvPr>
          <p:cNvSpPr/>
          <p:nvPr/>
        </p:nvSpPr>
        <p:spPr>
          <a:xfrm>
            <a:off x="1197427" y="950377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16" descr="Lighthouse on a beautiful island">
            <a:extLst>
              <a:ext uri="{FF2B5EF4-FFF2-40B4-BE49-F238E27FC236}">
                <a16:creationId xmlns:a16="http://schemas.microsoft.com/office/drawing/2014/main" id="{BDBD89ED-A44F-4B24-E32B-E92ABE46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12" y="3837651"/>
            <a:ext cx="235044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11B174A6-5B69-6D9A-290D-3CFA03D62FDD}"/>
              </a:ext>
            </a:extLst>
          </p:cNvPr>
          <p:cNvSpPr/>
          <p:nvPr/>
        </p:nvSpPr>
        <p:spPr>
          <a:xfrm>
            <a:off x="3123411" y="3369992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18" descr="Camping on the island">
            <a:extLst>
              <a:ext uri="{FF2B5EF4-FFF2-40B4-BE49-F238E27FC236}">
                <a16:creationId xmlns:a16="http://schemas.microsoft.com/office/drawing/2014/main" id="{9B6BAAC2-0C43-3A27-A9B2-DFCF873B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7" y="1761296"/>
            <a:ext cx="2438646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987DF29C-E5F5-1576-4960-73195BCCA233}"/>
              </a:ext>
            </a:extLst>
          </p:cNvPr>
          <p:cNvSpPr/>
          <p:nvPr/>
        </p:nvSpPr>
        <p:spPr>
          <a:xfrm>
            <a:off x="5905743" y="142911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20" descr="Island beach with hammock">
            <a:extLst>
              <a:ext uri="{FF2B5EF4-FFF2-40B4-BE49-F238E27FC236}">
                <a16:creationId xmlns:a16="http://schemas.microsoft.com/office/drawing/2014/main" id="{6C34330B-554D-64F3-B233-82C3DB7A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71" y="3900562"/>
            <a:ext cx="247109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E2BC52E3-BBCF-8B9A-72FF-EFB6ED3029F1}"/>
              </a:ext>
            </a:extLst>
          </p:cNvPr>
          <p:cNvSpPr/>
          <p:nvPr/>
        </p:nvSpPr>
        <p:spPr>
          <a:xfrm>
            <a:off x="8368381" y="355348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Hình ảnh 6" descr="Ảnh có chứa bức vẽ, Tác phẩm nghệ thuật của trẻ con, cây cọ, hình vẽ&#10;&#10;Mô tả được tạo tự động">
            <a:extLst>
              <a:ext uri="{FF2B5EF4-FFF2-40B4-BE49-F238E27FC236}">
                <a16:creationId xmlns:a16="http://schemas.microsoft.com/office/drawing/2014/main" id="{F2E2C6CE-1635-0706-4FA7-5B042D7E05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/>
          <a:stretch/>
        </p:blipFill>
        <p:spPr>
          <a:xfrm>
            <a:off x="9301664" y="1401947"/>
            <a:ext cx="2350449" cy="1736441"/>
          </a:xfrm>
          <a:prstGeom prst="ellipse">
            <a:avLst/>
          </a:prstGeom>
        </p:spPr>
      </p:pic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D7AAA2FC-1782-6E33-2FE6-A617B2D51BCE}"/>
              </a:ext>
            </a:extLst>
          </p:cNvPr>
          <p:cNvSpPr/>
          <p:nvPr/>
        </p:nvSpPr>
        <p:spPr>
          <a:xfrm>
            <a:off x="10470808" y="974169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3A1D895D-E2E3-B501-715D-D56FF18617C6}"/>
              </a:ext>
            </a:extLst>
          </p:cNvPr>
          <p:cNvGrpSpPr/>
          <p:nvPr/>
        </p:nvGrpSpPr>
        <p:grpSpPr>
          <a:xfrm>
            <a:off x="8277298" y="3137325"/>
            <a:ext cx="1122748" cy="1142149"/>
            <a:chOff x="10404836" y="640885"/>
            <a:chExt cx="1122748" cy="1142149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C3542B41-9387-B989-001A-3D72A081310C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23156C1D-11F0-4758-5026-C32D6F805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56AF0E7-4068-D897-CBA7-4680E5D1903E}"/>
              </a:ext>
            </a:extLst>
          </p:cNvPr>
          <p:cNvGrpSpPr/>
          <p:nvPr/>
        </p:nvGrpSpPr>
        <p:grpSpPr>
          <a:xfrm>
            <a:off x="5795613" y="1123007"/>
            <a:ext cx="1122748" cy="1142149"/>
            <a:chOff x="10404836" y="640885"/>
            <a:chExt cx="1122748" cy="1142149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4A0C21C-20B1-6C17-6152-D509D46612DC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27DC4F1C-266F-DB78-F3F5-5954EA0AE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C3E3714-4FB0-2DC6-A37A-C1E2CE1843EE}"/>
              </a:ext>
            </a:extLst>
          </p:cNvPr>
          <p:cNvGrpSpPr/>
          <p:nvPr/>
        </p:nvGrpSpPr>
        <p:grpSpPr>
          <a:xfrm>
            <a:off x="2974132" y="2995123"/>
            <a:ext cx="1122748" cy="1142149"/>
            <a:chOff x="10404836" y="640885"/>
            <a:chExt cx="1122748" cy="1142149"/>
          </a:xfrm>
        </p:grpSpPr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id="{114B54DE-D945-4200-19AF-8335A6E87550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FC6FCC66-F25E-58F4-B541-C4255004E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040464BA-FA0B-30D9-EE2C-81B7EFD359B9}"/>
              </a:ext>
            </a:extLst>
          </p:cNvPr>
          <p:cNvGrpSpPr/>
          <p:nvPr/>
        </p:nvGrpSpPr>
        <p:grpSpPr>
          <a:xfrm>
            <a:off x="1098577" y="619147"/>
            <a:ext cx="1122748" cy="1142149"/>
            <a:chOff x="10404836" y="640885"/>
            <a:chExt cx="1122748" cy="1142149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C07E6D21-7904-E160-224C-5A18C8FB0F80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A52A1C00-B7E7-B278-D55A-5A6DA6F60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2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5F5DB3-808F-DE14-4CAB-4FA1FA39BEF5}"/>
              </a:ext>
            </a:extLst>
          </p:cNvPr>
          <p:cNvGrpSpPr/>
          <p:nvPr/>
        </p:nvGrpSpPr>
        <p:grpSpPr>
          <a:xfrm>
            <a:off x="469046" y="337577"/>
            <a:ext cx="605826" cy="830997"/>
            <a:chOff x="3174278" y="237323"/>
            <a:chExt cx="605826" cy="830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7B78A5-7560-9DE0-2F40-4E6386DAEF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D75F29-C55B-66E3-CA16-C23EE4E2564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6C87778-5534-D1A6-2E85-5B66A4458459}"/>
              </a:ext>
            </a:extLst>
          </p:cNvPr>
          <p:cNvSpPr txBox="1"/>
          <p:nvPr/>
        </p:nvSpPr>
        <p:spPr>
          <a:xfrm>
            <a:off x="1107975" y="374463"/>
            <a:ext cx="1088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Ba chia 525 kg gạo vào các túi, mỗi túi 15 kg.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7 túi như vậy có bao nhiêu ki-lô-gam gạo?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Biết rằng bác Ba bán mỗi túi gạo đó với giá 250 000 đồng. Hỏi bác Ba thu được bao nhiêu tiền khi bán hết số gạo đó?</a:t>
            </a:r>
            <a:endParaRPr kumimoji="0" lang="en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ình ảnh Bao Gạo Trắng Vectơ PNG , Cơm, Món ăn, Cơm PNG trong suốt và  Vector để tải xuống miễn phí">
            <a:extLst>
              <a:ext uri="{FF2B5EF4-FFF2-40B4-BE49-F238E27FC236}">
                <a16:creationId xmlns:a16="http://schemas.microsoft.com/office/drawing/2014/main" id="{43C70017-626A-C3ED-3FCD-A932B0A5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70" y="1571624"/>
            <a:ext cx="596173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482C6-FF77-3845-C494-A6AE35E41828}"/>
              </a:ext>
            </a:extLst>
          </p:cNvPr>
          <p:cNvSpPr txBox="1"/>
          <p:nvPr/>
        </p:nvSpPr>
        <p:spPr>
          <a:xfrm>
            <a:off x="790575" y="2247900"/>
            <a:ext cx="70389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Số ki-lô-gam gạo trong 7 túi là: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x 7 = 105 (kg)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túi gạo bác Ba chia được là: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525 : 15 = 35 (túi)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Ba thu được số tiền là: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250 000 x 35 = 8 750 000 (đồng)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105 kg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b)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8 750 000 đồng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0A930E66-4133-1959-97CF-7182ED9459F0}"/>
              </a:ext>
            </a:extLst>
          </p:cNvPr>
          <p:cNvSpPr/>
          <p:nvPr/>
        </p:nvSpPr>
        <p:spPr>
          <a:xfrm>
            <a:off x="442050" y="740228"/>
            <a:ext cx="11307899" cy="5533129"/>
          </a:xfrm>
          <a:custGeom>
            <a:avLst/>
            <a:gdLst>
              <a:gd name="connsiteX0" fmla="*/ 0 w 11307899"/>
              <a:gd name="connsiteY0" fmla="*/ 551764 h 5533129"/>
              <a:gd name="connsiteX1" fmla="*/ 551764 w 11307899"/>
              <a:gd name="connsiteY1" fmla="*/ 0 h 5533129"/>
              <a:gd name="connsiteX2" fmla="*/ 10756135 w 11307899"/>
              <a:gd name="connsiteY2" fmla="*/ 0 h 5533129"/>
              <a:gd name="connsiteX3" fmla="*/ 11307899 w 11307899"/>
              <a:gd name="connsiteY3" fmla="*/ 551764 h 5533129"/>
              <a:gd name="connsiteX4" fmla="*/ 11307899 w 11307899"/>
              <a:gd name="connsiteY4" fmla="*/ 4981365 h 5533129"/>
              <a:gd name="connsiteX5" fmla="*/ 10756135 w 11307899"/>
              <a:gd name="connsiteY5" fmla="*/ 5533129 h 5533129"/>
              <a:gd name="connsiteX6" fmla="*/ 551764 w 11307899"/>
              <a:gd name="connsiteY6" fmla="*/ 5533129 h 5533129"/>
              <a:gd name="connsiteX7" fmla="*/ 0 w 11307899"/>
              <a:gd name="connsiteY7" fmla="*/ 4981365 h 5533129"/>
              <a:gd name="connsiteX8" fmla="*/ 0 w 11307899"/>
              <a:gd name="connsiteY8" fmla="*/ 551764 h 55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533129" fill="none" extrusionOk="0">
                <a:moveTo>
                  <a:pt x="0" y="551764"/>
                </a:moveTo>
                <a:cubicBezTo>
                  <a:pt x="1442" y="286059"/>
                  <a:pt x="260284" y="22240"/>
                  <a:pt x="551764" y="0"/>
                </a:cubicBezTo>
                <a:cubicBezTo>
                  <a:pt x="4124559" y="72427"/>
                  <a:pt x="8098479" y="61419"/>
                  <a:pt x="10756135" y="0"/>
                </a:cubicBezTo>
                <a:cubicBezTo>
                  <a:pt x="11058781" y="-14351"/>
                  <a:pt x="11272710" y="236389"/>
                  <a:pt x="11307899" y="551764"/>
                </a:cubicBezTo>
                <a:cubicBezTo>
                  <a:pt x="11408775" y="2032543"/>
                  <a:pt x="11200586" y="3885458"/>
                  <a:pt x="11307899" y="4981365"/>
                </a:cubicBezTo>
                <a:cubicBezTo>
                  <a:pt x="11315701" y="5246499"/>
                  <a:pt x="11053331" y="5524682"/>
                  <a:pt x="10756135" y="5533129"/>
                </a:cubicBezTo>
                <a:cubicBezTo>
                  <a:pt x="7103475" y="5562956"/>
                  <a:pt x="2894474" y="5453823"/>
                  <a:pt x="551764" y="5533129"/>
                </a:cubicBezTo>
                <a:cubicBezTo>
                  <a:pt x="286350" y="5528684"/>
                  <a:pt x="-42659" y="5294531"/>
                  <a:pt x="0" y="4981365"/>
                </a:cubicBezTo>
                <a:cubicBezTo>
                  <a:pt x="50037" y="3367072"/>
                  <a:pt x="770" y="1845814"/>
                  <a:pt x="0" y="551764"/>
                </a:cubicBezTo>
                <a:close/>
              </a:path>
              <a:path w="11307899" h="5533129" stroke="0" extrusionOk="0">
                <a:moveTo>
                  <a:pt x="0" y="551764"/>
                </a:moveTo>
                <a:cubicBezTo>
                  <a:pt x="10015" y="249763"/>
                  <a:pt x="249711" y="5580"/>
                  <a:pt x="551764" y="0"/>
                </a:cubicBezTo>
                <a:cubicBezTo>
                  <a:pt x="4649921" y="123000"/>
                  <a:pt x="7252714" y="-96860"/>
                  <a:pt x="10756135" y="0"/>
                </a:cubicBezTo>
                <a:cubicBezTo>
                  <a:pt x="11047280" y="-10355"/>
                  <a:pt x="11313623" y="235494"/>
                  <a:pt x="11307899" y="551764"/>
                </a:cubicBezTo>
                <a:cubicBezTo>
                  <a:pt x="11311072" y="2691104"/>
                  <a:pt x="11402166" y="3119809"/>
                  <a:pt x="11307899" y="4981365"/>
                </a:cubicBezTo>
                <a:cubicBezTo>
                  <a:pt x="11284339" y="5294631"/>
                  <a:pt x="11038787" y="5529516"/>
                  <a:pt x="10756135" y="5533129"/>
                </a:cubicBezTo>
                <a:cubicBezTo>
                  <a:pt x="5670773" y="5372422"/>
                  <a:pt x="1645421" y="5572796"/>
                  <a:pt x="551764" y="5533129"/>
                </a:cubicBezTo>
                <a:cubicBezTo>
                  <a:pt x="197788" y="5523183"/>
                  <a:pt x="-7497" y="5282700"/>
                  <a:pt x="0" y="4981365"/>
                </a:cubicBezTo>
                <a:cubicBezTo>
                  <a:pt x="32216" y="4209335"/>
                  <a:pt x="57206" y="1785315"/>
                  <a:pt x="0" y="55176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715">
            <a:extLst>
              <a:ext uri="{FF2B5EF4-FFF2-40B4-BE49-F238E27FC236}">
                <a16:creationId xmlns:a16="http://schemas.microsoft.com/office/drawing/2014/main" id="{6E9CC1B9-30D9-FBE7-F7BA-ADEB567D8038}"/>
              </a:ext>
            </a:extLst>
          </p:cNvPr>
          <p:cNvSpPr txBox="1"/>
          <p:nvPr/>
        </p:nvSpPr>
        <p:spPr>
          <a:xfrm>
            <a:off x="1053444" y="78509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CHUYẾN ĐI THÚ VỊ</a:t>
            </a:r>
            <a:endParaRPr kumimoji="0" lang="en-US" sz="8000" b="1" i="0" u="none" strike="noStrike" kern="1200" cap="none" spc="0" normalizeH="0" baseline="0" noProof="0" dirty="0">
              <a:ln w="254000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TextBox 716">
            <a:extLst>
              <a:ext uri="{FF2B5EF4-FFF2-40B4-BE49-F238E27FC236}">
                <a16:creationId xmlns:a16="http://schemas.microsoft.com/office/drawing/2014/main" id="{4CED6AFB-4D74-15F3-B071-BEA143C3A35E}"/>
              </a:ext>
            </a:extLst>
          </p:cNvPr>
          <p:cNvSpPr txBox="1"/>
          <p:nvPr/>
        </p:nvSpPr>
        <p:spPr>
          <a:xfrm>
            <a:off x="1053443" y="78508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U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Ế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 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4AFD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E9C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D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Ú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Ị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</a:p>
        </p:txBody>
      </p:sp>
      <p:cxnSp>
        <p:nvCxnSpPr>
          <p:cNvPr id="12" name="Đường kết nối: Cong 11">
            <a:extLst>
              <a:ext uri="{FF2B5EF4-FFF2-40B4-BE49-F238E27FC236}">
                <a16:creationId xmlns:a16="http://schemas.microsoft.com/office/drawing/2014/main" id="{EA57CA62-A8B1-E00A-9176-708AF69DFD64}"/>
              </a:ext>
            </a:extLst>
          </p:cNvPr>
          <p:cNvCxnSpPr/>
          <p:nvPr/>
        </p:nvCxnSpPr>
        <p:spPr>
          <a:xfrm>
            <a:off x="1640114" y="3294743"/>
            <a:ext cx="885372" cy="82731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ờng kết nối: Cong 12">
            <a:extLst>
              <a:ext uri="{FF2B5EF4-FFF2-40B4-BE49-F238E27FC236}">
                <a16:creationId xmlns:a16="http://schemas.microsoft.com/office/drawing/2014/main" id="{48FB4734-92E3-BFE6-06A6-1DA868B6A794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4624661" y="3533576"/>
            <a:ext cx="534117" cy="1342253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00BCF8C7-3C50-6C91-4B2A-2490E8956C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6861108" y="3478490"/>
            <a:ext cx="854620" cy="59767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ờng kết nối: Cong 18">
            <a:extLst>
              <a:ext uri="{FF2B5EF4-FFF2-40B4-BE49-F238E27FC236}">
                <a16:creationId xmlns:a16="http://schemas.microsoft.com/office/drawing/2014/main" id="{6CBBA0C5-CD3F-B3E4-F175-B17CA8B675CB}"/>
              </a:ext>
            </a:extLst>
          </p:cNvPr>
          <p:cNvCxnSpPr>
            <a:cxnSpLocks/>
            <a:stCxn id="10" idx="6"/>
            <a:endCxn id="7" idx="4"/>
          </p:cNvCxnSpPr>
          <p:nvPr/>
        </p:nvCxnSpPr>
        <p:spPr>
          <a:xfrm flipV="1">
            <a:off x="9696470" y="3138388"/>
            <a:ext cx="780419" cy="1800352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Hình ảnh 7" descr="Ảnh có chứa hình vẽ, phim hoạt hình, minh họa&#10;&#10;Mô tả được tạo tự động">
            <a:extLst>
              <a:ext uri="{FF2B5EF4-FFF2-40B4-BE49-F238E27FC236}">
                <a16:creationId xmlns:a16="http://schemas.microsoft.com/office/drawing/2014/main" id="{93EE6B87-53A4-15AE-1641-8F5C19786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6" y="1443706"/>
            <a:ext cx="2190750" cy="1807709"/>
          </a:xfrm>
          <a:prstGeom prst="ellipse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CA8D9B41-219A-EF40-8C48-629AC04C3F20}"/>
              </a:ext>
            </a:extLst>
          </p:cNvPr>
          <p:cNvSpPr/>
          <p:nvPr/>
        </p:nvSpPr>
        <p:spPr>
          <a:xfrm>
            <a:off x="1197427" y="950377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16" descr="Lighthouse on a beautiful island">
            <a:extLst>
              <a:ext uri="{FF2B5EF4-FFF2-40B4-BE49-F238E27FC236}">
                <a16:creationId xmlns:a16="http://schemas.microsoft.com/office/drawing/2014/main" id="{BDBD89ED-A44F-4B24-E32B-E92ABE46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12" y="3837651"/>
            <a:ext cx="235044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11B174A6-5B69-6D9A-290D-3CFA03D62FDD}"/>
              </a:ext>
            </a:extLst>
          </p:cNvPr>
          <p:cNvSpPr/>
          <p:nvPr/>
        </p:nvSpPr>
        <p:spPr>
          <a:xfrm>
            <a:off x="3123411" y="3369992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18" descr="Camping on the island">
            <a:extLst>
              <a:ext uri="{FF2B5EF4-FFF2-40B4-BE49-F238E27FC236}">
                <a16:creationId xmlns:a16="http://schemas.microsoft.com/office/drawing/2014/main" id="{9B6BAAC2-0C43-3A27-A9B2-DFCF873B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7" y="1761296"/>
            <a:ext cx="2438646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987DF29C-E5F5-1576-4960-73195BCCA233}"/>
              </a:ext>
            </a:extLst>
          </p:cNvPr>
          <p:cNvSpPr/>
          <p:nvPr/>
        </p:nvSpPr>
        <p:spPr>
          <a:xfrm>
            <a:off x="5905743" y="142911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20" descr="Island beach with hammock">
            <a:extLst>
              <a:ext uri="{FF2B5EF4-FFF2-40B4-BE49-F238E27FC236}">
                <a16:creationId xmlns:a16="http://schemas.microsoft.com/office/drawing/2014/main" id="{6C34330B-554D-64F3-B233-82C3DB7A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71" y="3900562"/>
            <a:ext cx="247109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E2BC52E3-BBCF-8B9A-72FF-EFB6ED3029F1}"/>
              </a:ext>
            </a:extLst>
          </p:cNvPr>
          <p:cNvSpPr/>
          <p:nvPr/>
        </p:nvSpPr>
        <p:spPr>
          <a:xfrm>
            <a:off x="8368381" y="355348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Hình ảnh 6" descr="Ảnh có chứa bức vẽ, Tác phẩm nghệ thuật của trẻ con, cây cọ, hình vẽ&#10;&#10;Mô tả được tạo tự động">
            <a:extLst>
              <a:ext uri="{FF2B5EF4-FFF2-40B4-BE49-F238E27FC236}">
                <a16:creationId xmlns:a16="http://schemas.microsoft.com/office/drawing/2014/main" id="{F2E2C6CE-1635-0706-4FA7-5B042D7E05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/>
          <a:stretch/>
        </p:blipFill>
        <p:spPr>
          <a:xfrm>
            <a:off x="9301664" y="1401947"/>
            <a:ext cx="2350449" cy="1736441"/>
          </a:xfrm>
          <a:prstGeom prst="ellipse">
            <a:avLst/>
          </a:prstGeom>
        </p:spPr>
      </p:pic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D7AAA2FC-1782-6E33-2FE6-A617B2D51BCE}"/>
              </a:ext>
            </a:extLst>
          </p:cNvPr>
          <p:cNvSpPr/>
          <p:nvPr/>
        </p:nvSpPr>
        <p:spPr>
          <a:xfrm>
            <a:off x="10470808" y="974169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3A1D895D-E2E3-B501-715D-D56FF18617C6}"/>
              </a:ext>
            </a:extLst>
          </p:cNvPr>
          <p:cNvGrpSpPr/>
          <p:nvPr/>
        </p:nvGrpSpPr>
        <p:grpSpPr>
          <a:xfrm>
            <a:off x="8277298" y="3137325"/>
            <a:ext cx="1122748" cy="1142149"/>
            <a:chOff x="10404836" y="640885"/>
            <a:chExt cx="1122748" cy="1142149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C3542B41-9387-B989-001A-3D72A081310C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23156C1D-11F0-4758-5026-C32D6F805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56AF0E7-4068-D897-CBA7-4680E5D1903E}"/>
              </a:ext>
            </a:extLst>
          </p:cNvPr>
          <p:cNvGrpSpPr/>
          <p:nvPr/>
        </p:nvGrpSpPr>
        <p:grpSpPr>
          <a:xfrm>
            <a:off x="5795613" y="1123007"/>
            <a:ext cx="1122748" cy="1142149"/>
            <a:chOff x="10404836" y="640885"/>
            <a:chExt cx="1122748" cy="1142149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4A0C21C-20B1-6C17-6152-D509D46612DC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27DC4F1C-266F-DB78-F3F5-5954EA0AE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C3E3714-4FB0-2DC6-A37A-C1E2CE1843EE}"/>
              </a:ext>
            </a:extLst>
          </p:cNvPr>
          <p:cNvGrpSpPr/>
          <p:nvPr/>
        </p:nvGrpSpPr>
        <p:grpSpPr>
          <a:xfrm>
            <a:off x="2974132" y="2995123"/>
            <a:ext cx="1122748" cy="1142149"/>
            <a:chOff x="10404836" y="640885"/>
            <a:chExt cx="1122748" cy="1142149"/>
          </a:xfrm>
        </p:grpSpPr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id="{114B54DE-D945-4200-19AF-8335A6E87550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FC6FCC66-F25E-58F4-B541-C4255004E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040464BA-FA0B-30D9-EE2C-81B7EFD359B9}"/>
              </a:ext>
            </a:extLst>
          </p:cNvPr>
          <p:cNvGrpSpPr/>
          <p:nvPr/>
        </p:nvGrpSpPr>
        <p:grpSpPr>
          <a:xfrm>
            <a:off x="1098577" y="619147"/>
            <a:ext cx="1122748" cy="1142149"/>
            <a:chOff x="10404836" y="640885"/>
            <a:chExt cx="1122748" cy="1142149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C07E6D21-7904-E160-224C-5A18C8FB0F80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A52A1C00-B7E7-B278-D55A-5A6DA6F60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EB480B35-E32F-E0A1-62A4-AD34058D02D1}"/>
              </a:ext>
            </a:extLst>
          </p:cNvPr>
          <p:cNvGrpSpPr/>
          <p:nvPr/>
        </p:nvGrpSpPr>
        <p:grpSpPr>
          <a:xfrm>
            <a:off x="10352120" y="662852"/>
            <a:ext cx="1122748" cy="1142149"/>
            <a:chOff x="10404836" y="640885"/>
            <a:chExt cx="1122748" cy="114214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AE7345-2034-E981-7694-75748AC044E9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FB5B9167-B313-2534-61A7-843FECC27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47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0A930E66-4133-1959-97CF-7182ED9459F0}"/>
              </a:ext>
            </a:extLst>
          </p:cNvPr>
          <p:cNvSpPr/>
          <p:nvPr/>
        </p:nvSpPr>
        <p:spPr>
          <a:xfrm>
            <a:off x="442050" y="740228"/>
            <a:ext cx="11307899" cy="5533129"/>
          </a:xfrm>
          <a:custGeom>
            <a:avLst/>
            <a:gdLst>
              <a:gd name="connsiteX0" fmla="*/ 0 w 11307899"/>
              <a:gd name="connsiteY0" fmla="*/ 551764 h 5533129"/>
              <a:gd name="connsiteX1" fmla="*/ 551764 w 11307899"/>
              <a:gd name="connsiteY1" fmla="*/ 0 h 5533129"/>
              <a:gd name="connsiteX2" fmla="*/ 10756135 w 11307899"/>
              <a:gd name="connsiteY2" fmla="*/ 0 h 5533129"/>
              <a:gd name="connsiteX3" fmla="*/ 11307899 w 11307899"/>
              <a:gd name="connsiteY3" fmla="*/ 551764 h 5533129"/>
              <a:gd name="connsiteX4" fmla="*/ 11307899 w 11307899"/>
              <a:gd name="connsiteY4" fmla="*/ 4981365 h 5533129"/>
              <a:gd name="connsiteX5" fmla="*/ 10756135 w 11307899"/>
              <a:gd name="connsiteY5" fmla="*/ 5533129 h 5533129"/>
              <a:gd name="connsiteX6" fmla="*/ 551764 w 11307899"/>
              <a:gd name="connsiteY6" fmla="*/ 5533129 h 5533129"/>
              <a:gd name="connsiteX7" fmla="*/ 0 w 11307899"/>
              <a:gd name="connsiteY7" fmla="*/ 4981365 h 5533129"/>
              <a:gd name="connsiteX8" fmla="*/ 0 w 11307899"/>
              <a:gd name="connsiteY8" fmla="*/ 551764 h 55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533129" fill="none" extrusionOk="0">
                <a:moveTo>
                  <a:pt x="0" y="551764"/>
                </a:moveTo>
                <a:cubicBezTo>
                  <a:pt x="1442" y="286059"/>
                  <a:pt x="260284" y="22240"/>
                  <a:pt x="551764" y="0"/>
                </a:cubicBezTo>
                <a:cubicBezTo>
                  <a:pt x="4124559" y="72427"/>
                  <a:pt x="8098479" y="61419"/>
                  <a:pt x="10756135" y="0"/>
                </a:cubicBezTo>
                <a:cubicBezTo>
                  <a:pt x="11058781" y="-14351"/>
                  <a:pt x="11272710" y="236389"/>
                  <a:pt x="11307899" y="551764"/>
                </a:cubicBezTo>
                <a:cubicBezTo>
                  <a:pt x="11408775" y="2032543"/>
                  <a:pt x="11200586" y="3885458"/>
                  <a:pt x="11307899" y="4981365"/>
                </a:cubicBezTo>
                <a:cubicBezTo>
                  <a:pt x="11315701" y="5246499"/>
                  <a:pt x="11053331" y="5524682"/>
                  <a:pt x="10756135" y="5533129"/>
                </a:cubicBezTo>
                <a:cubicBezTo>
                  <a:pt x="7103475" y="5562956"/>
                  <a:pt x="2894474" y="5453823"/>
                  <a:pt x="551764" y="5533129"/>
                </a:cubicBezTo>
                <a:cubicBezTo>
                  <a:pt x="286350" y="5528684"/>
                  <a:pt x="-42659" y="5294531"/>
                  <a:pt x="0" y="4981365"/>
                </a:cubicBezTo>
                <a:cubicBezTo>
                  <a:pt x="50037" y="3367072"/>
                  <a:pt x="770" y="1845814"/>
                  <a:pt x="0" y="551764"/>
                </a:cubicBezTo>
                <a:close/>
              </a:path>
              <a:path w="11307899" h="5533129" stroke="0" extrusionOk="0">
                <a:moveTo>
                  <a:pt x="0" y="551764"/>
                </a:moveTo>
                <a:cubicBezTo>
                  <a:pt x="10015" y="249763"/>
                  <a:pt x="249711" y="5580"/>
                  <a:pt x="551764" y="0"/>
                </a:cubicBezTo>
                <a:cubicBezTo>
                  <a:pt x="4649921" y="123000"/>
                  <a:pt x="7252714" y="-96860"/>
                  <a:pt x="10756135" y="0"/>
                </a:cubicBezTo>
                <a:cubicBezTo>
                  <a:pt x="11047280" y="-10355"/>
                  <a:pt x="11313623" y="235494"/>
                  <a:pt x="11307899" y="551764"/>
                </a:cubicBezTo>
                <a:cubicBezTo>
                  <a:pt x="11311072" y="2691104"/>
                  <a:pt x="11402166" y="3119809"/>
                  <a:pt x="11307899" y="4981365"/>
                </a:cubicBezTo>
                <a:cubicBezTo>
                  <a:pt x="11284339" y="5294631"/>
                  <a:pt x="11038787" y="5529516"/>
                  <a:pt x="10756135" y="5533129"/>
                </a:cubicBezTo>
                <a:cubicBezTo>
                  <a:pt x="5670773" y="5372422"/>
                  <a:pt x="1645421" y="5572796"/>
                  <a:pt x="551764" y="5533129"/>
                </a:cubicBezTo>
                <a:cubicBezTo>
                  <a:pt x="197788" y="5523183"/>
                  <a:pt x="-7497" y="5282700"/>
                  <a:pt x="0" y="4981365"/>
                </a:cubicBezTo>
                <a:cubicBezTo>
                  <a:pt x="32216" y="4209335"/>
                  <a:pt x="57206" y="1785315"/>
                  <a:pt x="0" y="55176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715">
            <a:extLst>
              <a:ext uri="{FF2B5EF4-FFF2-40B4-BE49-F238E27FC236}">
                <a16:creationId xmlns:a16="http://schemas.microsoft.com/office/drawing/2014/main" id="{6E9CC1B9-30D9-FBE7-F7BA-ADEB567D8038}"/>
              </a:ext>
            </a:extLst>
          </p:cNvPr>
          <p:cNvSpPr txBox="1"/>
          <p:nvPr/>
        </p:nvSpPr>
        <p:spPr>
          <a:xfrm>
            <a:off x="1053444" y="78509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CHUYẾN ĐI THÚ VỊ</a:t>
            </a:r>
            <a:endParaRPr kumimoji="0" lang="en-US" sz="8000" b="1" i="0" u="none" strike="noStrike" kern="1200" cap="none" spc="0" normalizeH="0" baseline="0" noProof="0" dirty="0">
              <a:ln w="254000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TextBox 716">
            <a:extLst>
              <a:ext uri="{FF2B5EF4-FFF2-40B4-BE49-F238E27FC236}">
                <a16:creationId xmlns:a16="http://schemas.microsoft.com/office/drawing/2014/main" id="{4CED6AFB-4D74-15F3-B071-BEA143C3A35E}"/>
              </a:ext>
            </a:extLst>
          </p:cNvPr>
          <p:cNvSpPr txBox="1"/>
          <p:nvPr/>
        </p:nvSpPr>
        <p:spPr>
          <a:xfrm>
            <a:off x="1053443" y="78508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U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Ế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 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4AFD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E9C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D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Ú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Ị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</a:p>
        </p:txBody>
      </p:sp>
      <p:pic>
        <p:nvPicPr>
          <p:cNvPr id="8" name="Hình ảnh 7" descr="Ảnh có chứa hình vẽ, phim hoạt hình, minh họa&#10;&#10;Mô tả được tạo tự động">
            <a:extLst>
              <a:ext uri="{FF2B5EF4-FFF2-40B4-BE49-F238E27FC236}">
                <a16:creationId xmlns:a16="http://schemas.microsoft.com/office/drawing/2014/main" id="{93EE6B87-53A4-15AE-1641-8F5C19786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45" y="1385265"/>
            <a:ext cx="5923845" cy="4888092"/>
          </a:xfrm>
          <a:prstGeom prst="ellipse">
            <a:avLst/>
          </a:prstGeom>
        </p:spPr>
      </p:pic>
      <p:pic>
        <p:nvPicPr>
          <p:cNvPr id="32" name="Hình ảnh 31" descr="Ảnh có chứa trăng, màu đen, bóng tối, thiên nhiên&#10;&#10;Mô tả được tạo tự động">
            <a:extLst>
              <a:ext uri="{FF2B5EF4-FFF2-40B4-BE49-F238E27FC236}">
                <a16:creationId xmlns:a16="http://schemas.microsoft.com/office/drawing/2014/main" id="{048D7A05-4E39-4DCD-ABF9-B7FC4F8FB4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r="25994"/>
          <a:stretch/>
        </p:blipFill>
        <p:spPr>
          <a:xfrm>
            <a:off x="5677141" y="-110718"/>
            <a:ext cx="7613380" cy="6880753"/>
          </a:xfrm>
          <a:prstGeom prst="rect">
            <a:avLst/>
          </a:prstGeom>
        </p:spPr>
      </p:pic>
      <p:pic>
        <p:nvPicPr>
          <p:cNvPr id="39" name="Hình ảnh 38" descr="Ảnh có chứa ban đêm, bóng tối, pháo hoa&#10;&#10;Mô tả được tạo tự động">
            <a:extLst>
              <a:ext uri="{FF2B5EF4-FFF2-40B4-BE49-F238E27FC236}">
                <a16:creationId xmlns:a16="http://schemas.microsoft.com/office/drawing/2014/main" id="{7045EDEC-F69E-58C9-D23D-24D947A626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3" b="50192"/>
          <a:stretch/>
        </p:blipFill>
        <p:spPr>
          <a:xfrm>
            <a:off x="-51456" y="4566227"/>
            <a:ext cx="3063862" cy="2368849"/>
          </a:xfrm>
          <a:prstGeom prst="rect">
            <a:avLst/>
          </a:prstGeom>
        </p:spPr>
      </p:pic>
      <p:pic>
        <p:nvPicPr>
          <p:cNvPr id="41" name="Hình ảnh 40" descr="Ảnh có chứa trăng, màu đen, bóng tối, thiên nhiên&#10;&#10;Mô tả được tạo tự động">
            <a:extLst>
              <a:ext uri="{FF2B5EF4-FFF2-40B4-BE49-F238E27FC236}">
                <a16:creationId xmlns:a16="http://schemas.microsoft.com/office/drawing/2014/main" id="{46DCF662-0E3A-630C-450E-95790BF431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r="25994"/>
          <a:stretch/>
        </p:blipFill>
        <p:spPr>
          <a:xfrm>
            <a:off x="-118355" y="359167"/>
            <a:ext cx="8025655" cy="7253355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3F9684E-3B1B-0EBE-A819-2C1C192884F1}"/>
              </a:ext>
            </a:extLst>
          </p:cNvPr>
          <p:cNvSpPr txBox="1"/>
          <p:nvPr/>
        </p:nvSpPr>
        <p:spPr>
          <a:xfrm>
            <a:off x="866274" y="1461395"/>
            <a:ext cx="5229725" cy="2962513"/>
          </a:xfrm>
          <a:prstGeom prst="wedgeRoundRectCallout">
            <a:avLst>
              <a:gd name="adj1" fmla="val 46599"/>
              <a:gd name="adj2" fmla="val 559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Wow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Các bạn thật tuyệt vời khi vượt qua được các thử thách đầy khó khăn này! Chúc mừng các bạn đã trở thành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viên chính thức của biệt đội thám hiểm tí hon.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4" name="Hình ảnh 43" descr="Ảnh có chứa ban đêm, bóng tối, pháo hoa&#10;&#10;Mô tả được tạo tự động">
            <a:extLst>
              <a:ext uri="{FF2B5EF4-FFF2-40B4-BE49-F238E27FC236}">
                <a16:creationId xmlns:a16="http://schemas.microsoft.com/office/drawing/2014/main" id="{430E466E-7553-C0CC-40A9-3182811FD3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5" r="5561" b="50388"/>
          <a:stretch/>
        </p:blipFill>
        <p:spPr>
          <a:xfrm flipH="1">
            <a:off x="10046127" y="4684833"/>
            <a:ext cx="2170003" cy="24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939800" y="130991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611" y="1536006"/>
            <a:ext cx="3782830" cy="37828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" y="-236619"/>
            <a:ext cx="1841977" cy="1841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A25D84-801D-56E2-114B-ED79E3B2F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51" y="1867748"/>
            <a:ext cx="7074502" cy="30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0A930E66-4133-1959-97CF-7182ED9459F0}"/>
              </a:ext>
            </a:extLst>
          </p:cNvPr>
          <p:cNvSpPr/>
          <p:nvPr/>
        </p:nvSpPr>
        <p:spPr>
          <a:xfrm>
            <a:off x="442050" y="740228"/>
            <a:ext cx="11307899" cy="5533129"/>
          </a:xfrm>
          <a:custGeom>
            <a:avLst/>
            <a:gdLst>
              <a:gd name="connsiteX0" fmla="*/ 0 w 11307899"/>
              <a:gd name="connsiteY0" fmla="*/ 551764 h 5533129"/>
              <a:gd name="connsiteX1" fmla="*/ 551764 w 11307899"/>
              <a:gd name="connsiteY1" fmla="*/ 0 h 5533129"/>
              <a:gd name="connsiteX2" fmla="*/ 10756135 w 11307899"/>
              <a:gd name="connsiteY2" fmla="*/ 0 h 5533129"/>
              <a:gd name="connsiteX3" fmla="*/ 11307899 w 11307899"/>
              <a:gd name="connsiteY3" fmla="*/ 551764 h 5533129"/>
              <a:gd name="connsiteX4" fmla="*/ 11307899 w 11307899"/>
              <a:gd name="connsiteY4" fmla="*/ 4981365 h 5533129"/>
              <a:gd name="connsiteX5" fmla="*/ 10756135 w 11307899"/>
              <a:gd name="connsiteY5" fmla="*/ 5533129 h 5533129"/>
              <a:gd name="connsiteX6" fmla="*/ 551764 w 11307899"/>
              <a:gd name="connsiteY6" fmla="*/ 5533129 h 5533129"/>
              <a:gd name="connsiteX7" fmla="*/ 0 w 11307899"/>
              <a:gd name="connsiteY7" fmla="*/ 4981365 h 5533129"/>
              <a:gd name="connsiteX8" fmla="*/ 0 w 11307899"/>
              <a:gd name="connsiteY8" fmla="*/ 551764 h 55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533129" fill="none" extrusionOk="0">
                <a:moveTo>
                  <a:pt x="0" y="551764"/>
                </a:moveTo>
                <a:cubicBezTo>
                  <a:pt x="1442" y="286059"/>
                  <a:pt x="260284" y="22240"/>
                  <a:pt x="551764" y="0"/>
                </a:cubicBezTo>
                <a:cubicBezTo>
                  <a:pt x="4124559" y="72427"/>
                  <a:pt x="8098479" y="61419"/>
                  <a:pt x="10756135" y="0"/>
                </a:cubicBezTo>
                <a:cubicBezTo>
                  <a:pt x="11058781" y="-14351"/>
                  <a:pt x="11272710" y="236389"/>
                  <a:pt x="11307899" y="551764"/>
                </a:cubicBezTo>
                <a:cubicBezTo>
                  <a:pt x="11408775" y="2032543"/>
                  <a:pt x="11200586" y="3885458"/>
                  <a:pt x="11307899" y="4981365"/>
                </a:cubicBezTo>
                <a:cubicBezTo>
                  <a:pt x="11315701" y="5246499"/>
                  <a:pt x="11053331" y="5524682"/>
                  <a:pt x="10756135" y="5533129"/>
                </a:cubicBezTo>
                <a:cubicBezTo>
                  <a:pt x="7103475" y="5562956"/>
                  <a:pt x="2894474" y="5453823"/>
                  <a:pt x="551764" y="5533129"/>
                </a:cubicBezTo>
                <a:cubicBezTo>
                  <a:pt x="286350" y="5528684"/>
                  <a:pt x="-42659" y="5294531"/>
                  <a:pt x="0" y="4981365"/>
                </a:cubicBezTo>
                <a:cubicBezTo>
                  <a:pt x="50037" y="3367072"/>
                  <a:pt x="770" y="1845814"/>
                  <a:pt x="0" y="551764"/>
                </a:cubicBezTo>
                <a:close/>
              </a:path>
              <a:path w="11307899" h="5533129" stroke="0" extrusionOk="0">
                <a:moveTo>
                  <a:pt x="0" y="551764"/>
                </a:moveTo>
                <a:cubicBezTo>
                  <a:pt x="10015" y="249763"/>
                  <a:pt x="249711" y="5580"/>
                  <a:pt x="551764" y="0"/>
                </a:cubicBezTo>
                <a:cubicBezTo>
                  <a:pt x="4649921" y="123000"/>
                  <a:pt x="7252714" y="-96860"/>
                  <a:pt x="10756135" y="0"/>
                </a:cubicBezTo>
                <a:cubicBezTo>
                  <a:pt x="11047280" y="-10355"/>
                  <a:pt x="11313623" y="235494"/>
                  <a:pt x="11307899" y="551764"/>
                </a:cubicBezTo>
                <a:cubicBezTo>
                  <a:pt x="11311072" y="2691104"/>
                  <a:pt x="11402166" y="3119809"/>
                  <a:pt x="11307899" y="4981365"/>
                </a:cubicBezTo>
                <a:cubicBezTo>
                  <a:pt x="11284339" y="5294631"/>
                  <a:pt x="11038787" y="5529516"/>
                  <a:pt x="10756135" y="5533129"/>
                </a:cubicBezTo>
                <a:cubicBezTo>
                  <a:pt x="5670773" y="5372422"/>
                  <a:pt x="1645421" y="5572796"/>
                  <a:pt x="551764" y="5533129"/>
                </a:cubicBezTo>
                <a:cubicBezTo>
                  <a:pt x="197788" y="5523183"/>
                  <a:pt x="-7497" y="5282700"/>
                  <a:pt x="0" y="4981365"/>
                </a:cubicBezTo>
                <a:cubicBezTo>
                  <a:pt x="32216" y="4209335"/>
                  <a:pt x="57206" y="1785315"/>
                  <a:pt x="0" y="55176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3F9684E-3B1B-0EBE-A819-2C1C192884F1}"/>
              </a:ext>
            </a:extLst>
          </p:cNvPr>
          <p:cNvSpPr txBox="1"/>
          <p:nvPr/>
        </p:nvSpPr>
        <p:spPr>
          <a:xfrm>
            <a:off x="1053443" y="1715160"/>
            <a:ext cx="6742204" cy="2554545"/>
          </a:xfrm>
          <a:prstGeom prst="wedgeRectCallout">
            <a:avLst>
              <a:gd name="adj1" fmla="val 51006"/>
              <a:gd name="adj2" fmla="val 75874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Xin chào các bạn! Mình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Tôm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đội trưởng biệt đội thám hiểm tí hon. Để trở thành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viên của biệt đội thám hiểm tí hon các bạn cần hoàn thành nhiệm vụ thám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hiểm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Hình ảnh 5" descr="Ảnh có chứa giày dép, cười, cậu bé, Hoạt hình&#10;&#10;Mô tả được tạo tự động">
            <a:extLst>
              <a:ext uri="{FF2B5EF4-FFF2-40B4-BE49-F238E27FC236}">
                <a16:creationId xmlns:a16="http://schemas.microsoft.com/office/drawing/2014/main" id="{A4871F2A-09E0-F106-03C8-FF30123A4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09" y="1339520"/>
            <a:ext cx="2869947" cy="4996263"/>
          </a:xfrm>
          <a:prstGeom prst="rect">
            <a:avLst/>
          </a:prstGeom>
        </p:spPr>
      </p:pic>
      <p:grpSp>
        <p:nvGrpSpPr>
          <p:cNvPr id="11" name="Group 714">
            <a:extLst>
              <a:ext uri="{FF2B5EF4-FFF2-40B4-BE49-F238E27FC236}">
                <a16:creationId xmlns:a16="http://schemas.microsoft.com/office/drawing/2014/main" id="{E46949B0-6B3E-87A1-E5FE-1D3756A987BB}"/>
              </a:ext>
            </a:extLst>
          </p:cNvPr>
          <p:cNvGrpSpPr/>
          <p:nvPr/>
        </p:nvGrpSpPr>
        <p:grpSpPr>
          <a:xfrm>
            <a:off x="1053443" y="78508"/>
            <a:ext cx="9823854" cy="1323440"/>
            <a:chOff x="4528303" y="7548831"/>
            <a:chExt cx="13664156" cy="1323440"/>
          </a:xfrm>
        </p:grpSpPr>
        <p:sp>
          <p:nvSpPr>
            <p:cNvPr id="12" name="TextBox 715">
              <a:extLst>
                <a:ext uri="{FF2B5EF4-FFF2-40B4-BE49-F238E27FC236}">
                  <a16:creationId xmlns:a16="http://schemas.microsoft.com/office/drawing/2014/main" id="{AFF2881B-C6BD-DCCB-C9A8-E346510883E6}"/>
                </a:ext>
              </a:extLst>
            </p:cNvPr>
            <p:cNvSpPr txBox="1"/>
            <p:nvPr/>
          </p:nvSpPr>
          <p:spPr>
            <a:xfrm>
              <a:off x="4528304" y="7548832"/>
              <a:ext cx="13664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80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CHUYẾN ĐI THÚ VỊ</a:t>
              </a:r>
              <a:endParaRPr kumimoji="0" lang="en-US" sz="80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TextBox 716">
              <a:extLst>
                <a:ext uri="{FF2B5EF4-FFF2-40B4-BE49-F238E27FC236}">
                  <a16:creationId xmlns:a16="http://schemas.microsoft.com/office/drawing/2014/main" id="{9DF34DAE-1C01-B6D4-7E4B-6BBCD4E81EB6}"/>
                </a:ext>
              </a:extLst>
            </p:cNvPr>
            <p:cNvSpPr txBox="1"/>
            <p:nvPr/>
          </p:nvSpPr>
          <p:spPr>
            <a:xfrm>
              <a:off x="4528303" y="7548831"/>
              <a:ext cx="13664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U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Y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Ế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 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4AFD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70AD47">
                      <a:lumMod val="20000"/>
                      <a:lumOff val="8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I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E9C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D9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Ú 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Ị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7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0A930E66-4133-1959-97CF-7182ED9459F0}"/>
              </a:ext>
            </a:extLst>
          </p:cNvPr>
          <p:cNvSpPr/>
          <p:nvPr/>
        </p:nvSpPr>
        <p:spPr>
          <a:xfrm>
            <a:off x="442050" y="740228"/>
            <a:ext cx="11307899" cy="5533129"/>
          </a:xfrm>
          <a:custGeom>
            <a:avLst/>
            <a:gdLst>
              <a:gd name="connsiteX0" fmla="*/ 0 w 11307899"/>
              <a:gd name="connsiteY0" fmla="*/ 551764 h 5533129"/>
              <a:gd name="connsiteX1" fmla="*/ 551764 w 11307899"/>
              <a:gd name="connsiteY1" fmla="*/ 0 h 5533129"/>
              <a:gd name="connsiteX2" fmla="*/ 10756135 w 11307899"/>
              <a:gd name="connsiteY2" fmla="*/ 0 h 5533129"/>
              <a:gd name="connsiteX3" fmla="*/ 11307899 w 11307899"/>
              <a:gd name="connsiteY3" fmla="*/ 551764 h 5533129"/>
              <a:gd name="connsiteX4" fmla="*/ 11307899 w 11307899"/>
              <a:gd name="connsiteY4" fmla="*/ 4981365 h 5533129"/>
              <a:gd name="connsiteX5" fmla="*/ 10756135 w 11307899"/>
              <a:gd name="connsiteY5" fmla="*/ 5533129 h 5533129"/>
              <a:gd name="connsiteX6" fmla="*/ 551764 w 11307899"/>
              <a:gd name="connsiteY6" fmla="*/ 5533129 h 5533129"/>
              <a:gd name="connsiteX7" fmla="*/ 0 w 11307899"/>
              <a:gd name="connsiteY7" fmla="*/ 4981365 h 5533129"/>
              <a:gd name="connsiteX8" fmla="*/ 0 w 11307899"/>
              <a:gd name="connsiteY8" fmla="*/ 551764 h 55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533129" fill="none" extrusionOk="0">
                <a:moveTo>
                  <a:pt x="0" y="551764"/>
                </a:moveTo>
                <a:cubicBezTo>
                  <a:pt x="1442" y="286059"/>
                  <a:pt x="260284" y="22240"/>
                  <a:pt x="551764" y="0"/>
                </a:cubicBezTo>
                <a:cubicBezTo>
                  <a:pt x="4124559" y="72427"/>
                  <a:pt x="8098479" y="61419"/>
                  <a:pt x="10756135" y="0"/>
                </a:cubicBezTo>
                <a:cubicBezTo>
                  <a:pt x="11058781" y="-14351"/>
                  <a:pt x="11272710" y="236389"/>
                  <a:pt x="11307899" y="551764"/>
                </a:cubicBezTo>
                <a:cubicBezTo>
                  <a:pt x="11408775" y="2032543"/>
                  <a:pt x="11200586" y="3885458"/>
                  <a:pt x="11307899" y="4981365"/>
                </a:cubicBezTo>
                <a:cubicBezTo>
                  <a:pt x="11315701" y="5246499"/>
                  <a:pt x="11053331" y="5524682"/>
                  <a:pt x="10756135" y="5533129"/>
                </a:cubicBezTo>
                <a:cubicBezTo>
                  <a:pt x="7103475" y="5562956"/>
                  <a:pt x="2894474" y="5453823"/>
                  <a:pt x="551764" y="5533129"/>
                </a:cubicBezTo>
                <a:cubicBezTo>
                  <a:pt x="286350" y="5528684"/>
                  <a:pt x="-42659" y="5294531"/>
                  <a:pt x="0" y="4981365"/>
                </a:cubicBezTo>
                <a:cubicBezTo>
                  <a:pt x="50037" y="3367072"/>
                  <a:pt x="770" y="1845814"/>
                  <a:pt x="0" y="551764"/>
                </a:cubicBezTo>
                <a:close/>
              </a:path>
              <a:path w="11307899" h="5533129" stroke="0" extrusionOk="0">
                <a:moveTo>
                  <a:pt x="0" y="551764"/>
                </a:moveTo>
                <a:cubicBezTo>
                  <a:pt x="10015" y="249763"/>
                  <a:pt x="249711" y="5580"/>
                  <a:pt x="551764" y="0"/>
                </a:cubicBezTo>
                <a:cubicBezTo>
                  <a:pt x="4649921" y="123000"/>
                  <a:pt x="7252714" y="-96860"/>
                  <a:pt x="10756135" y="0"/>
                </a:cubicBezTo>
                <a:cubicBezTo>
                  <a:pt x="11047280" y="-10355"/>
                  <a:pt x="11313623" y="235494"/>
                  <a:pt x="11307899" y="551764"/>
                </a:cubicBezTo>
                <a:cubicBezTo>
                  <a:pt x="11311072" y="2691104"/>
                  <a:pt x="11402166" y="3119809"/>
                  <a:pt x="11307899" y="4981365"/>
                </a:cubicBezTo>
                <a:cubicBezTo>
                  <a:pt x="11284339" y="5294631"/>
                  <a:pt x="11038787" y="5529516"/>
                  <a:pt x="10756135" y="5533129"/>
                </a:cubicBezTo>
                <a:cubicBezTo>
                  <a:pt x="5670773" y="5372422"/>
                  <a:pt x="1645421" y="5572796"/>
                  <a:pt x="551764" y="5533129"/>
                </a:cubicBezTo>
                <a:cubicBezTo>
                  <a:pt x="197788" y="5523183"/>
                  <a:pt x="-7497" y="5282700"/>
                  <a:pt x="0" y="4981365"/>
                </a:cubicBezTo>
                <a:cubicBezTo>
                  <a:pt x="32216" y="4209335"/>
                  <a:pt x="57206" y="1785315"/>
                  <a:pt x="0" y="55176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714">
            <a:extLst>
              <a:ext uri="{FF2B5EF4-FFF2-40B4-BE49-F238E27FC236}">
                <a16:creationId xmlns:a16="http://schemas.microsoft.com/office/drawing/2014/main" id="{48859424-D106-86A6-078A-8194D0297714}"/>
              </a:ext>
            </a:extLst>
          </p:cNvPr>
          <p:cNvGrpSpPr/>
          <p:nvPr/>
        </p:nvGrpSpPr>
        <p:grpSpPr>
          <a:xfrm>
            <a:off x="1053443" y="78508"/>
            <a:ext cx="9823854" cy="1323440"/>
            <a:chOff x="4528303" y="7548831"/>
            <a:chExt cx="13664156" cy="1323440"/>
          </a:xfrm>
        </p:grpSpPr>
        <p:sp>
          <p:nvSpPr>
            <p:cNvPr id="4" name="TextBox 715">
              <a:extLst>
                <a:ext uri="{FF2B5EF4-FFF2-40B4-BE49-F238E27FC236}">
                  <a16:creationId xmlns:a16="http://schemas.microsoft.com/office/drawing/2014/main" id="{6E9CC1B9-30D9-FBE7-F7BA-ADEB567D8038}"/>
                </a:ext>
              </a:extLst>
            </p:cNvPr>
            <p:cNvSpPr txBox="1"/>
            <p:nvPr/>
          </p:nvSpPr>
          <p:spPr>
            <a:xfrm>
              <a:off x="4528304" y="7548832"/>
              <a:ext cx="13664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80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CHUYẾN ĐI THÚ VỊ</a:t>
              </a:r>
              <a:endParaRPr kumimoji="0" lang="en-US" sz="80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" name="TextBox 716">
              <a:extLst>
                <a:ext uri="{FF2B5EF4-FFF2-40B4-BE49-F238E27FC236}">
                  <a16:creationId xmlns:a16="http://schemas.microsoft.com/office/drawing/2014/main" id="{4CED6AFB-4D74-15F3-B071-BEA143C3A35E}"/>
                </a:ext>
              </a:extLst>
            </p:cNvPr>
            <p:cNvSpPr txBox="1"/>
            <p:nvPr/>
          </p:nvSpPr>
          <p:spPr>
            <a:xfrm>
              <a:off x="4528303" y="7548831"/>
              <a:ext cx="13664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C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U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Y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Ế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/>
                  <a:sym typeface="Arial"/>
                </a:rPr>
                <a:t>N 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4AFD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/>
                  <a:sym typeface="Arial"/>
                </a:rPr>
                <a:t>Đ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70AD47">
                      <a:lumMod val="20000"/>
                      <a:lumOff val="8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I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/>
                  <a:sym typeface="Arial"/>
                </a:rPr>
                <a:t> 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E9C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T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D9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Ú 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V</a:t>
              </a:r>
              <a:r>
                <a:rPr kumimoji="0" lang="vi-VN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Ị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/>
                  <a:sym typeface="Arial"/>
                </a:rPr>
                <a:t> </a:t>
              </a:r>
            </a:p>
          </p:txBody>
        </p:sp>
      </p:grpSp>
      <p:cxnSp>
        <p:nvCxnSpPr>
          <p:cNvPr id="12" name="Đường kết nối: Cong 11">
            <a:extLst>
              <a:ext uri="{FF2B5EF4-FFF2-40B4-BE49-F238E27FC236}">
                <a16:creationId xmlns:a16="http://schemas.microsoft.com/office/drawing/2014/main" id="{EA57CA62-A8B1-E00A-9176-708AF69DFD64}"/>
              </a:ext>
            </a:extLst>
          </p:cNvPr>
          <p:cNvCxnSpPr/>
          <p:nvPr/>
        </p:nvCxnSpPr>
        <p:spPr>
          <a:xfrm>
            <a:off x="1640114" y="3294743"/>
            <a:ext cx="885372" cy="82731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ờng kết nối: Cong 12">
            <a:extLst>
              <a:ext uri="{FF2B5EF4-FFF2-40B4-BE49-F238E27FC236}">
                <a16:creationId xmlns:a16="http://schemas.microsoft.com/office/drawing/2014/main" id="{48FB4734-92E3-BFE6-06A6-1DA868B6A794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4624661" y="3533576"/>
            <a:ext cx="534117" cy="1342253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00BCF8C7-3C50-6C91-4B2A-2490E8956C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6861108" y="3478490"/>
            <a:ext cx="854620" cy="59767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ờng kết nối: Cong 18">
            <a:extLst>
              <a:ext uri="{FF2B5EF4-FFF2-40B4-BE49-F238E27FC236}">
                <a16:creationId xmlns:a16="http://schemas.microsoft.com/office/drawing/2014/main" id="{6CBBA0C5-CD3F-B3E4-F175-B17CA8B675CB}"/>
              </a:ext>
            </a:extLst>
          </p:cNvPr>
          <p:cNvCxnSpPr>
            <a:cxnSpLocks/>
            <a:stCxn id="10" idx="6"/>
            <a:endCxn id="7" idx="4"/>
          </p:cNvCxnSpPr>
          <p:nvPr/>
        </p:nvCxnSpPr>
        <p:spPr>
          <a:xfrm flipV="1">
            <a:off x="9696470" y="3138388"/>
            <a:ext cx="780419" cy="1800352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A018BEF-6C06-5664-36E7-B34A568EF3AF}"/>
              </a:ext>
            </a:extLst>
          </p:cNvPr>
          <p:cNvGrpSpPr/>
          <p:nvPr/>
        </p:nvGrpSpPr>
        <p:grpSpPr>
          <a:xfrm>
            <a:off x="549526" y="950377"/>
            <a:ext cx="2190750" cy="2301038"/>
            <a:chOff x="549526" y="950377"/>
            <a:chExt cx="2190750" cy="2301038"/>
          </a:xfrm>
        </p:grpSpPr>
        <p:pic>
          <p:nvPicPr>
            <p:cNvPr id="8" name="Hình ảnh 7" descr="Ảnh có chứa hình vẽ, phim hoạt hình, minh họa&#10;&#10;Mô tả được tạo tự động">
              <a:extLst>
                <a:ext uri="{FF2B5EF4-FFF2-40B4-BE49-F238E27FC236}">
                  <a16:creationId xmlns:a16="http://schemas.microsoft.com/office/drawing/2014/main" id="{93EE6B87-53A4-15AE-1641-8F5C19786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26" y="1443706"/>
              <a:ext cx="2190750" cy="1807709"/>
            </a:xfrm>
            <a:prstGeom prst="ellipse">
              <a:avLst/>
            </a:prstGeom>
          </p:spPr>
        </p:pic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CA8D9B41-219A-EF40-8C48-629AC04C3F20}"/>
                </a:ext>
              </a:extLst>
            </p:cNvPr>
            <p:cNvSpPr/>
            <p:nvPr/>
          </p:nvSpPr>
          <p:spPr>
            <a:xfrm>
              <a:off x="1197427" y="950377"/>
              <a:ext cx="885373" cy="631244"/>
            </a:xfrm>
            <a:prstGeom prst="ellipse">
              <a:avLst/>
            </a:prstGeom>
            <a:solidFill>
              <a:srgbClr val="FFFF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F3AC958-AC49-5902-06DF-67638FDD6AE8}"/>
              </a:ext>
            </a:extLst>
          </p:cNvPr>
          <p:cNvGrpSpPr/>
          <p:nvPr/>
        </p:nvGrpSpPr>
        <p:grpSpPr>
          <a:xfrm>
            <a:off x="2274212" y="3369992"/>
            <a:ext cx="2350449" cy="2544014"/>
            <a:chOff x="2274212" y="3369992"/>
            <a:chExt cx="2350449" cy="2544014"/>
          </a:xfrm>
        </p:grpSpPr>
        <p:pic>
          <p:nvPicPr>
            <p:cNvPr id="6" name="Picture 16" descr="Lighthouse on a beautiful island">
              <a:extLst>
                <a:ext uri="{FF2B5EF4-FFF2-40B4-BE49-F238E27FC236}">
                  <a16:creationId xmlns:a16="http://schemas.microsoft.com/office/drawing/2014/main" id="{BDBD89ED-A44F-4B24-E32B-E92ABE464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212" y="3837651"/>
              <a:ext cx="2350449" cy="207635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11B174A6-5B69-6D9A-290D-3CFA03D62FDD}"/>
                </a:ext>
              </a:extLst>
            </p:cNvPr>
            <p:cNvSpPr/>
            <p:nvPr/>
          </p:nvSpPr>
          <p:spPr>
            <a:xfrm>
              <a:off x="3123411" y="3369992"/>
              <a:ext cx="885373" cy="631244"/>
            </a:xfrm>
            <a:prstGeom prst="ellipse">
              <a:avLst/>
            </a:prstGeom>
            <a:solidFill>
              <a:srgbClr val="FFFF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495606B7-CC0B-09EB-5C31-A275ACAD024E}"/>
              </a:ext>
            </a:extLst>
          </p:cNvPr>
          <p:cNvGrpSpPr/>
          <p:nvPr/>
        </p:nvGrpSpPr>
        <p:grpSpPr>
          <a:xfrm>
            <a:off x="4801647" y="1429115"/>
            <a:ext cx="2438646" cy="2408536"/>
            <a:chOff x="4801647" y="1429115"/>
            <a:chExt cx="2438646" cy="2408536"/>
          </a:xfrm>
        </p:grpSpPr>
        <p:pic>
          <p:nvPicPr>
            <p:cNvPr id="9" name="Picture 18" descr="Camping on the island">
              <a:extLst>
                <a:ext uri="{FF2B5EF4-FFF2-40B4-BE49-F238E27FC236}">
                  <a16:creationId xmlns:a16="http://schemas.microsoft.com/office/drawing/2014/main" id="{9B6BAAC2-0C43-3A27-A9B2-DFCF873B3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47" y="1761296"/>
              <a:ext cx="2438646" cy="207635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987DF29C-E5F5-1576-4960-73195BCCA233}"/>
                </a:ext>
              </a:extLst>
            </p:cNvPr>
            <p:cNvSpPr/>
            <p:nvPr/>
          </p:nvSpPr>
          <p:spPr>
            <a:xfrm>
              <a:off x="5905743" y="1429115"/>
              <a:ext cx="885373" cy="631244"/>
            </a:xfrm>
            <a:prstGeom prst="ellipse">
              <a:avLst/>
            </a:prstGeom>
            <a:solidFill>
              <a:srgbClr val="FFFF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E0935E3C-84CB-2D30-0CBB-1F33B1E8B74E}"/>
              </a:ext>
            </a:extLst>
          </p:cNvPr>
          <p:cNvGrpSpPr/>
          <p:nvPr/>
        </p:nvGrpSpPr>
        <p:grpSpPr>
          <a:xfrm>
            <a:off x="7225371" y="3553485"/>
            <a:ext cx="2471099" cy="2423432"/>
            <a:chOff x="7225371" y="3553485"/>
            <a:chExt cx="2471099" cy="2423432"/>
          </a:xfrm>
        </p:grpSpPr>
        <p:pic>
          <p:nvPicPr>
            <p:cNvPr id="10" name="Picture 20" descr="Island beach with hammock">
              <a:extLst>
                <a:ext uri="{FF2B5EF4-FFF2-40B4-BE49-F238E27FC236}">
                  <a16:creationId xmlns:a16="http://schemas.microsoft.com/office/drawing/2014/main" id="{6C34330B-554D-64F3-B233-82C3DB7A4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371" y="3900562"/>
              <a:ext cx="2471099" cy="207635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E2BC52E3-BBCF-8B9A-72FF-EFB6ED3029F1}"/>
                </a:ext>
              </a:extLst>
            </p:cNvPr>
            <p:cNvSpPr/>
            <p:nvPr/>
          </p:nvSpPr>
          <p:spPr>
            <a:xfrm>
              <a:off x="8368381" y="3553485"/>
              <a:ext cx="885373" cy="631244"/>
            </a:xfrm>
            <a:prstGeom prst="ellipse">
              <a:avLst/>
            </a:prstGeom>
            <a:solidFill>
              <a:srgbClr val="FFFF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60643058-0BF1-E406-12E0-9C45EF8B117E}"/>
              </a:ext>
            </a:extLst>
          </p:cNvPr>
          <p:cNvGrpSpPr/>
          <p:nvPr/>
        </p:nvGrpSpPr>
        <p:grpSpPr>
          <a:xfrm>
            <a:off x="9301664" y="974169"/>
            <a:ext cx="2350449" cy="2164219"/>
            <a:chOff x="9301664" y="974169"/>
            <a:chExt cx="2350449" cy="2164219"/>
          </a:xfrm>
        </p:grpSpPr>
        <p:pic>
          <p:nvPicPr>
            <p:cNvPr id="7" name="Hình ảnh 6" descr="Ảnh có chứa bức vẽ, Tác phẩm nghệ thuật của trẻ con, cây cọ, hình vẽ&#10;&#10;Mô tả được tạo tự động">
              <a:extLst>
                <a:ext uri="{FF2B5EF4-FFF2-40B4-BE49-F238E27FC236}">
                  <a16:creationId xmlns:a16="http://schemas.microsoft.com/office/drawing/2014/main" id="{F2E2C6CE-1635-0706-4FA7-5B042D7E0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"/>
            <a:stretch/>
          </p:blipFill>
          <p:spPr>
            <a:xfrm>
              <a:off x="9301664" y="1401947"/>
              <a:ext cx="2350449" cy="1736441"/>
            </a:xfrm>
            <a:prstGeom prst="ellipse">
              <a:avLst/>
            </a:prstGeom>
          </p:spPr>
        </p:pic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D7AAA2FC-1782-6E33-2FE6-A617B2D51BCE}"/>
                </a:ext>
              </a:extLst>
            </p:cNvPr>
            <p:cNvSpPr/>
            <p:nvPr/>
          </p:nvSpPr>
          <p:spPr>
            <a:xfrm>
              <a:off x="10470808" y="974169"/>
              <a:ext cx="885373" cy="631244"/>
            </a:xfrm>
            <a:prstGeom prst="ellipse">
              <a:avLst/>
            </a:prstGeom>
            <a:solidFill>
              <a:srgbClr val="FFFF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0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 descr="C:\Users\TUAN\Downloads\Luyện tập 1.png">
            <a:extLst>
              <a:ext uri="{FF2B5EF4-FFF2-40B4-BE49-F238E27FC236}">
                <a16:creationId xmlns:a16="http://schemas.microsoft.com/office/drawing/2014/main" id="{0A0C9C57-9D04-F422-5498-3331FDA6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246"/>
            <a:ext cx="2834086" cy="1093588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9B9664-67CB-0817-BDA2-DE81CB7DC92A}"/>
              </a:ext>
            </a:extLst>
          </p:cNvPr>
          <p:cNvGrpSpPr/>
          <p:nvPr/>
        </p:nvGrpSpPr>
        <p:grpSpPr>
          <a:xfrm>
            <a:off x="1055330" y="1124233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76C29-CBC7-0577-908A-398136F425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A99631-A6F0-6B48-3D01-5FA88C15D0B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BD91F70-B2CF-EB3C-D221-0D0F1B0E974D}"/>
              </a:ext>
            </a:extLst>
          </p:cNvPr>
          <p:cNvSpPr txBox="1"/>
          <p:nvPr/>
        </p:nvSpPr>
        <p:spPr>
          <a:xfrm>
            <a:off x="1715525" y="1349342"/>
            <a:ext cx="952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thức.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0F3C7B-44B0-6107-B7B2-E7C354AC456D}"/>
              </a:ext>
            </a:extLst>
          </p:cNvPr>
          <p:cNvSpPr/>
          <p:nvPr/>
        </p:nvSpPr>
        <p:spPr>
          <a:xfrm>
            <a:off x="657226" y="2343150"/>
            <a:ext cx="397192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a) 3 713 – 200 x 5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AA31E1-F372-A211-9C55-83817B06EF12}"/>
              </a:ext>
            </a:extLst>
          </p:cNvPr>
          <p:cNvSpPr/>
          <p:nvPr/>
        </p:nvSpPr>
        <p:spPr>
          <a:xfrm>
            <a:off x="6276975" y="2314575"/>
            <a:ext cx="5457825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b) 1 500 + (750 + 250) : 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C910B-D842-F66B-551A-C830FBAF66AE}"/>
              </a:ext>
            </a:extLst>
          </p:cNvPr>
          <p:cNvSpPr txBox="1"/>
          <p:nvPr/>
        </p:nvSpPr>
        <p:spPr>
          <a:xfrm>
            <a:off x="590550" y="3390900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= 3 713 – 1 000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161AE-B1C0-3505-2044-F8366E077C39}"/>
              </a:ext>
            </a:extLst>
          </p:cNvPr>
          <p:cNvSpPr txBox="1"/>
          <p:nvPr/>
        </p:nvSpPr>
        <p:spPr>
          <a:xfrm>
            <a:off x="638175" y="4286250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= 2 713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F6BF9-22D7-FADF-EA77-5702162D6085}"/>
              </a:ext>
            </a:extLst>
          </p:cNvPr>
          <p:cNvSpPr txBox="1"/>
          <p:nvPr/>
        </p:nvSpPr>
        <p:spPr>
          <a:xfrm>
            <a:off x="6191250" y="3390900"/>
            <a:ext cx="616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 = 1 500 + 1 000 : 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E60E32-35F8-95A8-EB27-60895F991588}"/>
              </a:ext>
            </a:extLst>
          </p:cNvPr>
          <p:cNvSpPr txBox="1"/>
          <p:nvPr/>
        </p:nvSpPr>
        <p:spPr>
          <a:xfrm>
            <a:off x="6238875" y="4286250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= 1 500 + 500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E8ED9C-92B9-4B1D-19D1-83F517BBF7BE}"/>
              </a:ext>
            </a:extLst>
          </p:cNvPr>
          <p:cNvSpPr txBox="1"/>
          <p:nvPr/>
        </p:nvSpPr>
        <p:spPr>
          <a:xfrm>
            <a:off x="6267450" y="5038725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= 2 000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0A930E66-4133-1959-97CF-7182ED9459F0}"/>
              </a:ext>
            </a:extLst>
          </p:cNvPr>
          <p:cNvSpPr/>
          <p:nvPr/>
        </p:nvSpPr>
        <p:spPr>
          <a:xfrm>
            <a:off x="442050" y="740228"/>
            <a:ext cx="11307899" cy="5533129"/>
          </a:xfrm>
          <a:custGeom>
            <a:avLst/>
            <a:gdLst>
              <a:gd name="connsiteX0" fmla="*/ 0 w 11307899"/>
              <a:gd name="connsiteY0" fmla="*/ 551764 h 5533129"/>
              <a:gd name="connsiteX1" fmla="*/ 551764 w 11307899"/>
              <a:gd name="connsiteY1" fmla="*/ 0 h 5533129"/>
              <a:gd name="connsiteX2" fmla="*/ 10756135 w 11307899"/>
              <a:gd name="connsiteY2" fmla="*/ 0 h 5533129"/>
              <a:gd name="connsiteX3" fmla="*/ 11307899 w 11307899"/>
              <a:gd name="connsiteY3" fmla="*/ 551764 h 5533129"/>
              <a:gd name="connsiteX4" fmla="*/ 11307899 w 11307899"/>
              <a:gd name="connsiteY4" fmla="*/ 4981365 h 5533129"/>
              <a:gd name="connsiteX5" fmla="*/ 10756135 w 11307899"/>
              <a:gd name="connsiteY5" fmla="*/ 5533129 h 5533129"/>
              <a:gd name="connsiteX6" fmla="*/ 551764 w 11307899"/>
              <a:gd name="connsiteY6" fmla="*/ 5533129 h 5533129"/>
              <a:gd name="connsiteX7" fmla="*/ 0 w 11307899"/>
              <a:gd name="connsiteY7" fmla="*/ 4981365 h 5533129"/>
              <a:gd name="connsiteX8" fmla="*/ 0 w 11307899"/>
              <a:gd name="connsiteY8" fmla="*/ 551764 h 55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533129" fill="none" extrusionOk="0">
                <a:moveTo>
                  <a:pt x="0" y="551764"/>
                </a:moveTo>
                <a:cubicBezTo>
                  <a:pt x="1442" y="286059"/>
                  <a:pt x="260284" y="22240"/>
                  <a:pt x="551764" y="0"/>
                </a:cubicBezTo>
                <a:cubicBezTo>
                  <a:pt x="4124559" y="72427"/>
                  <a:pt x="8098479" y="61419"/>
                  <a:pt x="10756135" y="0"/>
                </a:cubicBezTo>
                <a:cubicBezTo>
                  <a:pt x="11058781" y="-14351"/>
                  <a:pt x="11272710" y="236389"/>
                  <a:pt x="11307899" y="551764"/>
                </a:cubicBezTo>
                <a:cubicBezTo>
                  <a:pt x="11408775" y="2032543"/>
                  <a:pt x="11200586" y="3885458"/>
                  <a:pt x="11307899" y="4981365"/>
                </a:cubicBezTo>
                <a:cubicBezTo>
                  <a:pt x="11315701" y="5246499"/>
                  <a:pt x="11053331" y="5524682"/>
                  <a:pt x="10756135" y="5533129"/>
                </a:cubicBezTo>
                <a:cubicBezTo>
                  <a:pt x="7103475" y="5562956"/>
                  <a:pt x="2894474" y="5453823"/>
                  <a:pt x="551764" y="5533129"/>
                </a:cubicBezTo>
                <a:cubicBezTo>
                  <a:pt x="286350" y="5528684"/>
                  <a:pt x="-42659" y="5294531"/>
                  <a:pt x="0" y="4981365"/>
                </a:cubicBezTo>
                <a:cubicBezTo>
                  <a:pt x="50037" y="3367072"/>
                  <a:pt x="770" y="1845814"/>
                  <a:pt x="0" y="551764"/>
                </a:cubicBezTo>
                <a:close/>
              </a:path>
              <a:path w="11307899" h="5533129" stroke="0" extrusionOk="0">
                <a:moveTo>
                  <a:pt x="0" y="551764"/>
                </a:moveTo>
                <a:cubicBezTo>
                  <a:pt x="10015" y="249763"/>
                  <a:pt x="249711" y="5580"/>
                  <a:pt x="551764" y="0"/>
                </a:cubicBezTo>
                <a:cubicBezTo>
                  <a:pt x="4649921" y="123000"/>
                  <a:pt x="7252714" y="-96860"/>
                  <a:pt x="10756135" y="0"/>
                </a:cubicBezTo>
                <a:cubicBezTo>
                  <a:pt x="11047280" y="-10355"/>
                  <a:pt x="11313623" y="235494"/>
                  <a:pt x="11307899" y="551764"/>
                </a:cubicBezTo>
                <a:cubicBezTo>
                  <a:pt x="11311072" y="2691104"/>
                  <a:pt x="11402166" y="3119809"/>
                  <a:pt x="11307899" y="4981365"/>
                </a:cubicBezTo>
                <a:cubicBezTo>
                  <a:pt x="11284339" y="5294631"/>
                  <a:pt x="11038787" y="5529516"/>
                  <a:pt x="10756135" y="5533129"/>
                </a:cubicBezTo>
                <a:cubicBezTo>
                  <a:pt x="5670773" y="5372422"/>
                  <a:pt x="1645421" y="5572796"/>
                  <a:pt x="551764" y="5533129"/>
                </a:cubicBezTo>
                <a:cubicBezTo>
                  <a:pt x="197788" y="5523183"/>
                  <a:pt x="-7497" y="5282700"/>
                  <a:pt x="0" y="4981365"/>
                </a:cubicBezTo>
                <a:cubicBezTo>
                  <a:pt x="32216" y="4209335"/>
                  <a:pt x="57206" y="1785315"/>
                  <a:pt x="0" y="55176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715">
            <a:extLst>
              <a:ext uri="{FF2B5EF4-FFF2-40B4-BE49-F238E27FC236}">
                <a16:creationId xmlns:a16="http://schemas.microsoft.com/office/drawing/2014/main" id="{6E9CC1B9-30D9-FBE7-F7BA-ADEB567D8038}"/>
              </a:ext>
            </a:extLst>
          </p:cNvPr>
          <p:cNvSpPr txBox="1"/>
          <p:nvPr/>
        </p:nvSpPr>
        <p:spPr>
          <a:xfrm>
            <a:off x="1053444" y="78509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CHUYẾN ĐI THÚ VỊ</a:t>
            </a:r>
            <a:endParaRPr kumimoji="0" lang="en-US" sz="8000" b="1" i="0" u="none" strike="noStrike" kern="1200" cap="none" spc="0" normalizeH="0" baseline="0" noProof="0" dirty="0">
              <a:ln w="254000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TextBox 716">
            <a:extLst>
              <a:ext uri="{FF2B5EF4-FFF2-40B4-BE49-F238E27FC236}">
                <a16:creationId xmlns:a16="http://schemas.microsoft.com/office/drawing/2014/main" id="{4CED6AFB-4D74-15F3-B071-BEA143C3A35E}"/>
              </a:ext>
            </a:extLst>
          </p:cNvPr>
          <p:cNvSpPr txBox="1"/>
          <p:nvPr/>
        </p:nvSpPr>
        <p:spPr>
          <a:xfrm>
            <a:off x="1053443" y="78508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U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Ế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 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4AFD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E9C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D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Ú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Ị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</a:p>
        </p:txBody>
      </p:sp>
      <p:cxnSp>
        <p:nvCxnSpPr>
          <p:cNvPr id="12" name="Đường kết nối: Cong 11">
            <a:extLst>
              <a:ext uri="{FF2B5EF4-FFF2-40B4-BE49-F238E27FC236}">
                <a16:creationId xmlns:a16="http://schemas.microsoft.com/office/drawing/2014/main" id="{EA57CA62-A8B1-E00A-9176-708AF69DFD64}"/>
              </a:ext>
            </a:extLst>
          </p:cNvPr>
          <p:cNvCxnSpPr/>
          <p:nvPr/>
        </p:nvCxnSpPr>
        <p:spPr>
          <a:xfrm>
            <a:off x="1640114" y="3294743"/>
            <a:ext cx="885372" cy="82731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ờng kết nối: Cong 12">
            <a:extLst>
              <a:ext uri="{FF2B5EF4-FFF2-40B4-BE49-F238E27FC236}">
                <a16:creationId xmlns:a16="http://schemas.microsoft.com/office/drawing/2014/main" id="{48FB4734-92E3-BFE6-06A6-1DA868B6A794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4624661" y="3533576"/>
            <a:ext cx="534117" cy="1342253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00BCF8C7-3C50-6C91-4B2A-2490E8956C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6861108" y="3478490"/>
            <a:ext cx="854620" cy="59767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ờng kết nối: Cong 18">
            <a:extLst>
              <a:ext uri="{FF2B5EF4-FFF2-40B4-BE49-F238E27FC236}">
                <a16:creationId xmlns:a16="http://schemas.microsoft.com/office/drawing/2014/main" id="{6CBBA0C5-CD3F-B3E4-F175-B17CA8B675CB}"/>
              </a:ext>
            </a:extLst>
          </p:cNvPr>
          <p:cNvCxnSpPr>
            <a:cxnSpLocks/>
            <a:stCxn id="10" idx="6"/>
            <a:endCxn id="7" idx="4"/>
          </p:cNvCxnSpPr>
          <p:nvPr/>
        </p:nvCxnSpPr>
        <p:spPr>
          <a:xfrm flipV="1">
            <a:off x="9696470" y="3138388"/>
            <a:ext cx="780419" cy="1800352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Hình ảnh 7" descr="Ảnh có chứa hình vẽ, phim hoạt hình, minh họa&#10;&#10;Mô tả được tạo tự động">
            <a:extLst>
              <a:ext uri="{FF2B5EF4-FFF2-40B4-BE49-F238E27FC236}">
                <a16:creationId xmlns:a16="http://schemas.microsoft.com/office/drawing/2014/main" id="{93EE6B87-53A4-15AE-1641-8F5C19786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6" y="1443706"/>
            <a:ext cx="2190750" cy="1807709"/>
          </a:xfrm>
          <a:prstGeom prst="ellipse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CA8D9B41-219A-EF40-8C48-629AC04C3F20}"/>
              </a:ext>
            </a:extLst>
          </p:cNvPr>
          <p:cNvSpPr/>
          <p:nvPr/>
        </p:nvSpPr>
        <p:spPr>
          <a:xfrm>
            <a:off x="1197427" y="950377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16" descr="Lighthouse on a beautiful island">
            <a:extLst>
              <a:ext uri="{FF2B5EF4-FFF2-40B4-BE49-F238E27FC236}">
                <a16:creationId xmlns:a16="http://schemas.microsoft.com/office/drawing/2014/main" id="{BDBD89ED-A44F-4B24-E32B-E92ABE46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12" y="3837651"/>
            <a:ext cx="235044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11B174A6-5B69-6D9A-290D-3CFA03D62FDD}"/>
              </a:ext>
            </a:extLst>
          </p:cNvPr>
          <p:cNvSpPr/>
          <p:nvPr/>
        </p:nvSpPr>
        <p:spPr>
          <a:xfrm>
            <a:off x="3123411" y="3369992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18" descr="Camping on the island">
            <a:extLst>
              <a:ext uri="{FF2B5EF4-FFF2-40B4-BE49-F238E27FC236}">
                <a16:creationId xmlns:a16="http://schemas.microsoft.com/office/drawing/2014/main" id="{9B6BAAC2-0C43-3A27-A9B2-DFCF873B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7" y="1761296"/>
            <a:ext cx="2438646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987DF29C-E5F5-1576-4960-73195BCCA233}"/>
              </a:ext>
            </a:extLst>
          </p:cNvPr>
          <p:cNvSpPr/>
          <p:nvPr/>
        </p:nvSpPr>
        <p:spPr>
          <a:xfrm>
            <a:off x="5905743" y="142911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20" descr="Island beach with hammock">
            <a:extLst>
              <a:ext uri="{FF2B5EF4-FFF2-40B4-BE49-F238E27FC236}">
                <a16:creationId xmlns:a16="http://schemas.microsoft.com/office/drawing/2014/main" id="{6C34330B-554D-64F3-B233-82C3DB7A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71" y="3900562"/>
            <a:ext cx="247109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E2BC52E3-BBCF-8B9A-72FF-EFB6ED3029F1}"/>
              </a:ext>
            </a:extLst>
          </p:cNvPr>
          <p:cNvSpPr/>
          <p:nvPr/>
        </p:nvSpPr>
        <p:spPr>
          <a:xfrm>
            <a:off x="8368381" y="355348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Hình ảnh 6" descr="Ảnh có chứa bức vẽ, Tác phẩm nghệ thuật của trẻ con, cây cọ, hình vẽ&#10;&#10;Mô tả được tạo tự động">
            <a:extLst>
              <a:ext uri="{FF2B5EF4-FFF2-40B4-BE49-F238E27FC236}">
                <a16:creationId xmlns:a16="http://schemas.microsoft.com/office/drawing/2014/main" id="{F2E2C6CE-1635-0706-4FA7-5B042D7E05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/>
          <a:stretch/>
        </p:blipFill>
        <p:spPr>
          <a:xfrm>
            <a:off x="9301664" y="1401947"/>
            <a:ext cx="2350449" cy="1736441"/>
          </a:xfrm>
          <a:prstGeom prst="ellipse">
            <a:avLst/>
          </a:prstGeom>
        </p:spPr>
      </p:pic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D7AAA2FC-1782-6E33-2FE6-A617B2D51BCE}"/>
              </a:ext>
            </a:extLst>
          </p:cNvPr>
          <p:cNvSpPr/>
          <p:nvPr/>
        </p:nvSpPr>
        <p:spPr>
          <a:xfrm>
            <a:off x="10470808" y="974169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040464BA-FA0B-30D9-EE2C-81B7EFD359B9}"/>
              </a:ext>
            </a:extLst>
          </p:cNvPr>
          <p:cNvGrpSpPr/>
          <p:nvPr/>
        </p:nvGrpSpPr>
        <p:grpSpPr>
          <a:xfrm>
            <a:off x="1143726" y="619147"/>
            <a:ext cx="1122748" cy="1142149"/>
            <a:chOff x="10404836" y="640885"/>
            <a:chExt cx="1122748" cy="1142149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C07E6D21-7904-E160-224C-5A18C8FB0F80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A52A1C00-B7E7-B278-D55A-5A6DA6F60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7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800E1-A571-0B3E-3B25-8A2215C3E8E7}"/>
              </a:ext>
            </a:extLst>
          </p:cNvPr>
          <p:cNvSpPr txBox="1"/>
          <p:nvPr/>
        </p:nvSpPr>
        <p:spPr>
          <a:xfrm>
            <a:off x="1503380" y="422823"/>
            <a:ext cx="952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chữ số thích hợp.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9C61DE-0873-F945-DC34-21D868697DFF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2F044E8-5038-D641-4B16-E8C0D9040A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5ED0A1-D5D0-3945-BCA0-DDC92139D6B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BDF624-76EF-939B-5870-F097481D9650}"/>
              </a:ext>
            </a:extLst>
          </p:cNvPr>
          <p:cNvGrpSpPr/>
          <p:nvPr/>
        </p:nvGrpSpPr>
        <p:grpSpPr>
          <a:xfrm>
            <a:off x="247650" y="1219200"/>
            <a:ext cx="5905500" cy="2564547"/>
            <a:chOff x="819150" y="1200150"/>
            <a:chExt cx="5905500" cy="25645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6626BE-24F4-21D8-22F0-708933E4ED7D}"/>
                </a:ext>
              </a:extLst>
            </p:cNvPr>
            <p:cNvSpPr txBox="1"/>
            <p:nvPr/>
          </p:nvSpPr>
          <p:spPr>
            <a:xfrm>
              <a:off x="819150" y="1285875"/>
              <a:ext cx="1933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F729F0-44BA-5258-9D71-B14EEAF26F87}"/>
                </a:ext>
              </a:extLst>
            </p:cNvPr>
            <p:cNvSpPr txBox="1"/>
            <p:nvPr/>
          </p:nvSpPr>
          <p:spPr>
            <a:xfrm>
              <a:off x="1419225" y="120015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6   0   6   1  8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023E31-BFFA-F260-A512-A8F79F5C1E26}"/>
                </a:ext>
              </a:extLst>
            </p:cNvPr>
            <p:cNvSpPr txBox="1"/>
            <p:nvPr/>
          </p:nvSpPr>
          <p:spPr>
            <a:xfrm>
              <a:off x="1447800" y="2000250"/>
              <a:ext cx="5276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4   3        1  4  9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62CB96-A627-D3FA-603F-0B92FA8FB8D1}"/>
                </a:ext>
              </a:extLst>
            </p:cNvPr>
            <p:cNvCxnSpPr>
              <a:cxnSpLocks/>
            </p:cNvCxnSpPr>
            <p:nvPr/>
          </p:nvCxnSpPr>
          <p:spPr>
            <a:xfrm>
              <a:off x="1485900" y="2895600"/>
              <a:ext cx="39052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FB8F2E-0A73-CD51-EE1F-0CD3A8327EE9}"/>
                </a:ext>
              </a:extLst>
            </p:cNvPr>
            <p:cNvSpPr txBox="1"/>
            <p:nvPr/>
          </p:nvSpPr>
          <p:spPr>
            <a:xfrm>
              <a:off x="1495425" y="293370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1   7  1        3  3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C777B50-368C-F01C-93BB-A63781208A24}"/>
                </a:ext>
              </a:extLst>
            </p:cNvPr>
            <p:cNvSpPr/>
            <p:nvPr/>
          </p:nvSpPr>
          <p:spPr>
            <a:xfrm>
              <a:off x="4810125" y="1381125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3D8D1C8-D0DD-7104-E03F-9D9D1640AF6D}"/>
                </a:ext>
              </a:extLst>
            </p:cNvPr>
            <p:cNvSpPr/>
            <p:nvPr/>
          </p:nvSpPr>
          <p:spPr>
            <a:xfrm>
              <a:off x="2876550" y="2162175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04FC398-903B-0FFC-BBBB-1EB4E3FA1C44}"/>
                </a:ext>
              </a:extLst>
            </p:cNvPr>
            <p:cNvSpPr/>
            <p:nvPr/>
          </p:nvSpPr>
          <p:spPr>
            <a:xfrm>
              <a:off x="3514725" y="3076575"/>
              <a:ext cx="53340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38FA9D-6F44-3DC3-F7B5-CA269215B63F}"/>
              </a:ext>
            </a:extLst>
          </p:cNvPr>
          <p:cNvGrpSpPr/>
          <p:nvPr/>
        </p:nvGrpSpPr>
        <p:grpSpPr>
          <a:xfrm>
            <a:off x="6267450" y="1343025"/>
            <a:ext cx="6000750" cy="4079022"/>
            <a:chOff x="723900" y="1200150"/>
            <a:chExt cx="6000750" cy="40790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FE6624-41F1-0F2E-A839-9307618A6F99}"/>
                </a:ext>
              </a:extLst>
            </p:cNvPr>
            <p:cNvSpPr txBox="1"/>
            <p:nvPr/>
          </p:nvSpPr>
          <p:spPr>
            <a:xfrm>
              <a:off x="819150" y="1285875"/>
              <a:ext cx="1933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4BF8DD-D1A7-A5A4-22AE-BB69FAA4D7CC}"/>
                </a:ext>
              </a:extLst>
            </p:cNvPr>
            <p:cNvSpPr txBox="1"/>
            <p:nvPr/>
          </p:nvSpPr>
          <p:spPr>
            <a:xfrm>
              <a:off x="1419225" y="120015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1      0  2  1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CE7269-4995-0731-5987-D9999BB08580}"/>
                </a:ext>
              </a:extLst>
            </p:cNvPr>
            <p:cNvSpPr txBox="1"/>
            <p:nvPr/>
          </p:nvSpPr>
          <p:spPr>
            <a:xfrm>
              <a:off x="1447800" y="2000250"/>
              <a:ext cx="5276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            5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F11C71-7D59-3006-793B-9B0FFD751C07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50" y="2847975"/>
              <a:ext cx="319087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E35ED5-166B-4598-4011-D04B54607FF5}"/>
                </a:ext>
              </a:extLst>
            </p:cNvPr>
            <p:cNvSpPr/>
            <p:nvPr/>
          </p:nvSpPr>
          <p:spPr>
            <a:xfrm>
              <a:off x="1990725" y="1390650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E76A714-BFDA-0B4C-8FDE-EFB914847D07}"/>
                </a:ext>
              </a:extLst>
            </p:cNvPr>
            <p:cNvSpPr/>
            <p:nvPr/>
          </p:nvSpPr>
          <p:spPr>
            <a:xfrm>
              <a:off x="3714750" y="2181225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1A3417-91E0-C200-7D4A-6A6FA291403C}"/>
                </a:ext>
              </a:extLst>
            </p:cNvPr>
            <p:cNvSpPr txBox="1"/>
            <p:nvPr/>
          </p:nvSpPr>
          <p:spPr>
            <a:xfrm>
              <a:off x="1362075" y="283845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1  5  0  2  1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BCEFA3-0B95-255E-2370-F0197F84C3B9}"/>
                </a:ext>
              </a:extLst>
            </p:cNvPr>
            <p:cNvSpPr txBox="1"/>
            <p:nvPr/>
          </p:nvSpPr>
          <p:spPr>
            <a:xfrm>
              <a:off x="790575" y="356235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7  5  1  0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02FBFB6-B527-1152-1A74-2E195BE919FB}"/>
                </a:ext>
              </a:extLst>
            </p:cNvPr>
            <p:cNvSpPr/>
            <p:nvPr/>
          </p:nvSpPr>
          <p:spPr>
            <a:xfrm>
              <a:off x="3124200" y="3752850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00163BC-B793-7D42-16EE-4C6142D17928}"/>
                </a:ext>
              </a:extLst>
            </p:cNvPr>
            <p:cNvCxnSpPr>
              <a:cxnSpLocks/>
            </p:cNvCxnSpPr>
            <p:nvPr/>
          </p:nvCxnSpPr>
          <p:spPr>
            <a:xfrm>
              <a:off x="723900" y="4381500"/>
              <a:ext cx="372427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DECF40-5267-AA93-8259-1F80B204AB5B}"/>
                </a:ext>
              </a:extLst>
            </p:cNvPr>
            <p:cNvSpPr txBox="1"/>
            <p:nvPr/>
          </p:nvSpPr>
          <p:spPr>
            <a:xfrm>
              <a:off x="752475" y="4448175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7  6  6  0  7  1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E1502B-1E77-F9F0-48DD-8D6A118425A5}"/>
              </a:ext>
            </a:extLst>
          </p:cNvPr>
          <p:cNvSpPr/>
          <p:nvPr/>
        </p:nvSpPr>
        <p:spPr>
          <a:xfrm>
            <a:off x="4238625" y="1400175"/>
            <a:ext cx="476250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71939CE-6476-1973-FE2A-2291094CD878}"/>
              </a:ext>
            </a:extLst>
          </p:cNvPr>
          <p:cNvSpPr/>
          <p:nvPr/>
        </p:nvSpPr>
        <p:spPr>
          <a:xfrm>
            <a:off x="2943226" y="3095625"/>
            <a:ext cx="523874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5815E34-D7A8-E556-D008-69D299E6D5A4}"/>
              </a:ext>
            </a:extLst>
          </p:cNvPr>
          <p:cNvSpPr/>
          <p:nvPr/>
        </p:nvSpPr>
        <p:spPr>
          <a:xfrm>
            <a:off x="2286001" y="2171700"/>
            <a:ext cx="523874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FE7535C-6AF7-5B65-14B4-F4627C6C7FB2}"/>
              </a:ext>
            </a:extLst>
          </p:cNvPr>
          <p:cNvSpPr/>
          <p:nvPr/>
        </p:nvSpPr>
        <p:spPr>
          <a:xfrm>
            <a:off x="9258300" y="2324100"/>
            <a:ext cx="476250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AF1AF6E-C964-1E30-4904-400EE8B05245}"/>
              </a:ext>
            </a:extLst>
          </p:cNvPr>
          <p:cNvSpPr/>
          <p:nvPr/>
        </p:nvSpPr>
        <p:spPr>
          <a:xfrm>
            <a:off x="7524750" y="1533525"/>
            <a:ext cx="476250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617D357-57EF-DF30-68C0-4ED4B68C4064}"/>
              </a:ext>
            </a:extLst>
          </p:cNvPr>
          <p:cNvSpPr/>
          <p:nvPr/>
        </p:nvSpPr>
        <p:spPr>
          <a:xfrm>
            <a:off x="8658225" y="3895725"/>
            <a:ext cx="476250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1C0A8-C482-C071-9F54-79D473294201}"/>
              </a:ext>
            </a:extLst>
          </p:cNvPr>
          <p:cNvSpPr txBox="1"/>
          <p:nvPr/>
        </p:nvSpPr>
        <p:spPr>
          <a:xfrm>
            <a:off x="638175" y="1809750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C11F0-A248-AB8A-D53E-0811C06A6443}"/>
              </a:ext>
            </a:extLst>
          </p:cNvPr>
          <p:cNvSpPr txBox="1"/>
          <p:nvPr/>
        </p:nvSpPr>
        <p:spPr>
          <a:xfrm>
            <a:off x="6315075" y="2028825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188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animBg="1"/>
      <p:bldP spid="46" grpId="0" animBg="1"/>
      <p:bldP spid="47" grpId="0" animBg="1"/>
      <p:bldP spid="59" grpId="0" animBg="1"/>
      <p:bldP spid="60" grpId="0" animBg="1"/>
      <p:bldP spid="61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0A930E66-4133-1959-97CF-7182ED9459F0}"/>
              </a:ext>
            </a:extLst>
          </p:cNvPr>
          <p:cNvSpPr/>
          <p:nvPr/>
        </p:nvSpPr>
        <p:spPr>
          <a:xfrm>
            <a:off x="442050" y="740228"/>
            <a:ext cx="11307899" cy="5533129"/>
          </a:xfrm>
          <a:custGeom>
            <a:avLst/>
            <a:gdLst>
              <a:gd name="connsiteX0" fmla="*/ 0 w 11307899"/>
              <a:gd name="connsiteY0" fmla="*/ 551764 h 5533129"/>
              <a:gd name="connsiteX1" fmla="*/ 551764 w 11307899"/>
              <a:gd name="connsiteY1" fmla="*/ 0 h 5533129"/>
              <a:gd name="connsiteX2" fmla="*/ 10756135 w 11307899"/>
              <a:gd name="connsiteY2" fmla="*/ 0 h 5533129"/>
              <a:gd name="connsiteX3" fmla="*/ 11307899 w 11307899"/>
              <a:gd name="connsiteY3" fmla="*/ 551764 h 5533129"/>
              <a:gd name="connsiteX4" fmla="*/ 11307899 w 11307899"/>
              <a:gd name="connsiteY4" fmla="*/ 4981365 h 5533129"/>
              <a:gd name="connsiteX5" fmla="*/ 10756135 w 11307899"/>
              <a:gd name="connsiteY5" fmla="*/ 5533129 h 5533129"/>
              <a:gd name="connsiteX6" fmla="*/ 551764 w 11307899"/>
              <a:gd name="connsiteY6" fmla="*/ 5533129 h 5533129"/>
              <a:gd name="connsiteX7" fmla="*/ 0 w 11307899"/>
              <a:gd name="connsiteY7" fmla="*/ 4981365 h 5533129"/>
              <a:gd name="connsiteX8" fmla="*/ 0 w 11307899"/>
              <a:gd name="connsiteY8" fmla="*/ 551764 h 55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533129" fill="none" extrusionOk="0">
                <a:moveTo>
                  <a:pt x="0" y="551764"/>
                </a:moveTo>
                <a:cubicBezTo>
                  <a:pt x="1442" y="286059"/>
                  <a:pt x="260284" y="22240"/>
                  <a:pt x="551764" y="0"/>
                </a:cubicBezTo>
                <a:cubicBezTo>
                  <a:pt x="4124559" y="72427"/>
                  <a:pt x="8098479" y="61419"/>
                  <a:pt x="10756135" y="0"/>
                </a:cubicBezTo>
                <a:cubicBezTo>
                  <a:pt x="11058781" y="-14351"/>
                  <a:pt x="11272710" y="236389"/>
                  <a:pt x="11307899" y="551764"/>
                </a:cubicBezTo>
                <a:cubicBezTo>
                  <a:pt x="11408775" y="2032543"/>
                  <a:pt x="11200586" y="3885458"/>
                  <a:pt x="11307899" y="4981365"/>
                </a:cubicBezTo>
                <a:cubicBezTo>
                  <a:pt x="11315701" y="5246499"/>
                  <a:pt x="11053331" y="5524682"/>
                  <a:pt x="10756135" y="5533129"/>
                </a:cubicBezTo>
                <a:cubicBezTo>
                  <a:pt x="7103475" y="5562956"/>
                  <a:pt x="2894474" y="5453823"/>
                  <a:pt x="551764" y="5533129"/>
                </a:cubicBezTo>
                <a:cubicBezTo>
                  <a:pt x="286350" y="5528684"/>
                  <a:pt x="-42659" y="5294531"/>
                  <a:pt x="0" y="4981365"/>
                </a:cubicBezTo>
                <a:cubicBezTo>
                  <a:pt x="50037" y="3367072"/>
                  <a:pt x="770" y="1845814"/>
                  <a:pt x="0" y="551764"/>
                </a:cubicBezTo>
                <a:close/>
              </a:path>
              <a:path w="11307899" h="5533129" stroke="0" extrusionOk="0">
                <a:moveTo>
                  <a:pt x="0" y="551764"/>
                </a:moveTo>
                <a:cubicBezTo>
                  <a:pt x="10015" y="249763"/>
                  <a:pt x="249711" y="5580"/>
                  <a:pt x="551764" y="0"/>
                </a:cubicBezTo>
                <a:cubicBezTo>
                  <a:pt x="4649921" y="123000"/>
                  <a:pt x="7252714" y="-96860"/>
                  <a:pt x="10756135" y="0"/>
                </a:cubicBezTo>
                <a:cubicBezTo>
                  <a:pt x="11047280" y="-10355"/>
                  <a:pt x="11313623" y="235494"/>
                  <a:pt x="11307899" y="551764"/>
                </a:cubicBezTo>
                <a:cubicBezTo>
                  <a:pt x="11311072" y="2691104"/>
                  <a:pt x="11402166" y="3119809"/>
                  <a:pt x="11307899" y="4981365"/>
                </a:cubicBezTo>
                <a:cubicBezTo>
                  <a:pt x="11284339" y="5294631"/>
                  <a:pt x="11038787" y="5529516"/>
                  <a:pt x="10756135" y="5533129"/>
                </a:cubicBezTo>
                <a:cubicBezTo>
                  <a:pt x="5670773" y="5372422"/>
                  <a:pt x="1645421" y="5572796"/>
                  <a:pt x="551764" y="5533129"/>
                </a:cubicBezTo>
                <a:cubicBezTo>
                  <a:pt x="197788" y="5523183"/>
                  <a:pt x="-7497" y="5282700"/>
                  <a:pt x="0" y="4981365"/>
                </a:cubicBezTo>
                <a:cubicBezTo>
                  <a:pt x="32216" y="4209335"/>
                  <a:pt x="57206" y="1785315"/>
                  <a:pt x="0" y="55176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715">
            <a:extLst>
              <a:ext uri="{FF2B5EF4-FFF2-40B4-BE49-F238E27FC236}">
                <a16:creationId xmlns:a16="http://schemas.microsoft.com/office/drawing/2014/main" id="{6E9CC1B9-30D9-FBE7-F7BA-ADEB567D8038}"/>
              </a:ext>
            </a:extLst>
          </p:cNvPr>
          <p:cNvSpPr txBox="1"/>
          <p:nvPr/>
        </p:nvSpPr>
        <p:spPr>
          <a:xfrm>
            <a:off x="1053444" y="78509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CHUYẾN ĐI THÚ VỊ</a:t>
            </a:r>
            <a:endParaRPr kumimoji="0" lang="en-US" sz="8000" b="1" i="0" u="none" strike="noStrike" kern="1200" cap="none" spc="0" normalizeH="0" baseline="0" noProof="0" dirty="0">
              <a:ln w="254000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TextBox 716">
            <a:extLst>
              <a:ext uri="{FF2B5EF4-FFF2-40B4-BE49-F238E27FC236}">
                <a16:creationId xmlns:a16="http://schemas.microsoft.com/office/drawing/2014/main" id="{4CED6AFB-4D74-15F3-B071-BEA143C3A35E}"/>
              </a:ext>
            </a:extLst>
          </p:cNvPr>
          <p:cNvSpPr txBox="1"/>
          <p:nvPr/>
        </p:nvSpPr>
        <p:spPr>
          <a:xfrm>
            <a:off x="1053443" y="78508"/>
            <a:ext cx="982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U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Ế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 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4AFD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E9C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D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Ú 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kumimoji="0" lang="vi-VN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Ị</a:t>
            </a:r>
            <a:r>
              <a: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</a:p>
        </p:txBody>
      </p:sp>
      <p:cxnSp>
        <p:nvCxnSpPr>
          <p:cNvPr id="12" name="Đường kết nối: Cong 11">
            <a:extLst>
              <a:ext uri="{FF2B5EF4-FFF2-40B4-BE49-F238E27FC236}">
                <a16:creationId xmlns:a16="http://schemas.microsoft.com/office/drawing/2014/main" id="{EA57CA62-A8B1-E00A-9176-708AF69DFD64}"/>
              </a:ext>
            </a:extLst>
          </p:cNvPr>
          <p:cNvCxnSpPr/>
          <p:nvPr/>
        </p:nvCxnSpPr>
        <p:spPr>
          <a:xfrm>
            <a:off x="1640114" y="3294743"/>
            <a:ext cx="885372" cy="82731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ờng kết nối: Cong 12">
            <a:extLst>
              <a:ext uri="{FF2B5EF4-FFF2-40B4-BE49-F238E27FC236}">
                <a16:creationId xmlns:a16="http://schemas.microsoft.com/office/drawing/2014/main" id="{48FB4734-92E3-BFE6-06A6-1DA868B6A794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4624661" y="3533576"/>
            <a:ext cx="534117" cy="1342253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00BCF8C7-3C50-6C91-4B2A-2490E8956C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6861108" y="3478490"/>
            <a:ext cx="854620" cy="597674"/>
          </a:xfrm>
          <a:prstGeom prst="curvedConnector3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ờng kết nối: Cong 18">
            <a:extLst>
              <a:ext uri="{FF2B5EF4-FFF2-40B4-BE49-F238E27FC236}">
                <a16:creationId xmlns:a16="http://schemas.microsoft.com/office/drawing/2014/main" id="{6CBBA0C5-CD3F-B3E4-F175-B17CA8B675CB}"/>
              </a:ext>
            </a:extLst>
          </p:cNvPr>
          <p:cNvCxnSpPr>
            <a:cxnSpLocks/>
            <a:stCxn id="10" idx="6"/>
            <a:endCxn id="7" idx="4"/>
          </p:cNvCxnSpPr>
          <p:nvPr/>
        </p:nvCxnSpPr>
        <p:spPr>
          <a:xfrm flipV="1">
            <a:off x="9696470" y="3138388"/>
            <a:ext cx="780419" cy="1800352"/>
          </a:xfrm>
          <a:prstGeom prst="curvedConnector2">
            <a:avLst/>
          </a:prstGeom>
          <a:ln w="57150">
            <a:solidFill>
              <a:srgbClr val="00206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Hình ảnh 7" descr="Ảnh có chứa hình vẽ, phim hoạt hình, minh họa&#10;&#10;Mô tả được tạo tự động">
            <a:extLst>
              <a:ext uri="{FF2B5EF4-FFF2-40B4-BE49-F238E27FC236}">
                <a16:creationId xmlns:a16="http://schemas.microsoft.com/office/drawing/2014/main" id="{93EE6B87-53A4-15AE-1641-8F5C19786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6" y="1443706"/>
            <a:ext cx="2190750" cy="1807709"/>
          </a:xfrm>
          <a:prstGeom prst="ellipse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CA8D9B41-219A-EF40-8C48-629AC04C3F20}"/>
              </a:ext>
            </a:extLst>
          </p:cNvPr>
          <p:cNvSpPr/>
          <p:nvPr/>
        </p:nvSpPr>
        <p:spPr>
          <a:xfrm>
            <a:off x="1197427" y="950377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16" descr="Lighthouse on a beautiful island">
            <a:extLst>
              <a:ext uri="{FF2B5EF4-FFF2-40B4-BE49-F238E27FC236}">
                <a16:creationId xmlns:a16="http://schemas.microsoft.com/office/drawing/2014/main" id="{BDBD89ED-A44F-4B24-E32B-E92ABE46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12" y="3837651"/>
            <a:ext cx="235044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11B174A6-5B69-6D9A-290D-3CFA03D62FDD}"/>
              </a:ext>
            </a:extLst>
          </p:cNvPr>
          <p:cNvSpPr/>
          <p:nvPr/>
        </p:nvSpPr>
        <p:spPr>
          <a:xfrm>
            <a:off x="3123411" y="3369992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18" descr="Camping on the island">
            <a:extLst>
              <a:ext uri="{FF2B5EF4-FFF2-40B4-BE49-F238E27FC236}">
                <a16:creationId xmlns:a16="http://schemas.microsoft.com/office/drawing/2014/main" id="{9B6BAAC2-0C43-3A27-A9B2-DFCF873B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7" y="1761296"/>
            <a:ext cx="2438646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987DF29C-E5F5-1576-4960-73195BCCA233}"/>
              </a:ext>
            </a:extLst>
          </p:cNvPr>
          <p:cNvSpPr/>
          <p:nvPr/>
        </p:nvSpPr>
        <p:spPr>
          <a:xfrm>
            <a:off x="5905743" y="142911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20" descr="Island beach with hammock">
            <a:extLst>
              <a:ext uri="{FF2B5EF4-FFF2-40B4-BE49-F238E27FC236}">
                <a16:creationId xmlns:a16="http://schemas.microsoft.com/office/drawing/2014/main" id="{6C34330B-554D-64F3-B233-82C3DB7A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71" y="3900562"/>
            <a:ext cx="2471099" cy="2076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E2BC52E3-BBCF-8B9A-72FF-EFB6ED3029F1}"/>
              </a:ext>
            </a:extLst>
          </p:cNvPr>
          <p:cNvSpPr/>
          <p:nvPr/>
        </p:nvSpPr>
        <p:spPr>
          <a:xfrm>
            <a:off x="8368381" y="3553485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Hình ảnh 6" descr="Ảnh có chứa bức vẽ, Tác phẩm nghệ thuật của trẻ con, cây cọ, hình vẽ&#10;&#10;Mô tả được tạo tự động">
            <a:extLst>
              <a:ext uri="{FF2B5EF4-FFF2-40B4-BE49-F238E27FC236}">
                <a16:creationId xmlns:a16="http://schemas.microsoft.com/office/drawing/2014/main" id="{F2E2C6CE-1635-0706-4FA7-5B042D7E05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/>
          <a:stretch/>
        </p:blipFill>
        <p:spPr>
          <a:xfrm>
            <a:off x="9301664" y="1401947"/>
            <a:ext cx="2350449" cy="1736441"/>
          </a:xfrm>
          <a:prstGeom prst="ellipse">
            <a:avLst/>
          </a:prstGeom>
        </p:spPr>
      </p:pic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D7AAA2FC-1782-6E33-2FE6-A617B2D51BCE}"/>
              </a:ext>
            </a:extLst>
          </p:cNvPr>
          <p:cNvSpPr/>
          <p:nvPr/>
        </p:nvSpPr>
        <p:spPr>
          <a:xfrm>
            <a:off x="10470808" y="974169"/>
            <a:ext cx="885373" cy="631244"/>
          </a:xfrm>
          <a:prstGeom prst="ellipse">
            <a:avLst/>
          </a:prstGeom>
          <a:solidFill>
            <a:srgbClr val="FFFF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040464BA-FA0B-30D9-EE2C-81B7EFD359B9}"/>
              </a:ext>
            </a:extLst>
          </p:cNvPr>
          <p:cNvGrpSpPr/>
          <p:nvPr/>
        </p:nvGrpSpPr>
        <p:grpSpPr>
          <a:xfrm>
            <a:off x="1098577" y="619147"/>
            <a:ext cx="1122748" cy="1142149"/>
            <a:chOff x="10404836" y="640885"/>
            <a:chExt cx="1122748" cy="1142149"/>
          </a:xfrm>
        </p:grpSpPr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C07E6D21-7904-E160-224C-5A18C8FB0F80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A52A1C00-B7E7-B278-D55A-5A6DA6F60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1CE9797-48DF-4884-7128-F633527E23CD}"/>
              </a:ext>
            </a:extLst>
          </p:cNvPr>
          <p:cNvGrpSpPr/>
          <p:nvPr/>
        </p:nvGrpSpPr>
        <p:grpSpPr>
          <a:xfrm>
            <a:off x="2917262" y="2973459"/>
            <a:ext cx="1122748" cy="1142149"/>
            <a:chOff x="10404836" y="640885"/>
            <a:chExt cx="1122748" cy="1142149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AD1F4059-F4B1-FC0C-6373-7B94EAFDF09A}"/>
                </a:ext>
              </a:extLst>
            </p:cNvPr>
            <p:cNvSpPr/>
            <p:nvPr/>
          </p:nvSpPr>
          <p:spPr>
            <a:xfrm>
              <a:off x="10404836" y="827313"/>
              <a:ext cx="1122748" cy="877371"/>
            </a:xfrm>
            <a:prstGeom prst="ellipse">
              <a:avLst/>
            </a:prstGeom>
            <a:solidFill>
              <a:srgbClr val="CEE9B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0856A272-9643-459F-6398-0D1F9A987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4204" r="46328" b="43125"/>
            <a:stretch/>
          </p:blipFill>
          <p:spPr>
            <a:xfrm>
              <a:off x="10506050" y="640885"/>
              <a:ext cx="999693" cy="1142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2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592</Words>
  <Application>Microsoft Office PowerPoint</Application>
  <PresentationFormat>Widescreen</PresentationFormat>
  <Paragraphs>124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#9Slide07 HoneyCream</vt:lpstr>
      <vt:lpstr>Arial</vt:lpstr>
      <vt:lpstr>Calibri</vt:lpstr>
      <vt:lpstr>Cambria</vt:lpstr>
      <vt:lpstr>SVN-Newton</vt:lpstr>
      <vt:lpstr>Times New Roman</vt:lpstr>
      <vt:lpstr>UTM Aquarelle</vt:lpstr>
      <vt:lpstr>UTM Avo</vt:lpstr>
      <vt:lpstr>字魂151号-联盟综艺体</vt:lpstr>
      <vt:lpstr>Office 主题​​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32</cp:revision>
  <dcterms:created xsi:type="dcterms:W3CDTF">2024-06-02T08:02:26Z</dcterms:created>
  <dcterms:modified xsi:type="dcterms:W3CDTF">2025-04-09T01:29:34Z</dcterms:modified>
</cp:coreProperties>
</file>