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0" r:id="rId4"/>
  </p:sldMasterIdLst>
  <p:notesMasterIdLst>
    <p:notesMasterId r:id="rId33"/>
  </p:notesMasterIdLst>
  <p:sldIdLst>
    <p:sldId id="4411" r:id="rId5"/>
    <p:sldId id="292" r:id="rId6"/>
    <p:sldId id="544" r:id="rId7"/>
    <p:sldId id="545" r:id="rId8"/>
    <p:sldId id="634" r:id="rId9"/>
    <p:sldId id="573" r:id="rId10"/>
    <p:sldId id="571" r:id="rId11"/>
    <p:sldId id="362" r:id="rId12"/>
    <p:sldId id="260" r:id="rId13"/>
    <p:sldId id="295" r:id="rId14"/>
    <p:sldId id="262" r:id="rId15"/>
    <p:sldId id="635" r:id="rId16"/>
    <p:sldId id="636" r:id="rId17"/>
    <p:sldId id="637" r:id="rId18"/>
    <p:sldId id="645" r:id="rId19"/>
    <p:sldId id="646" r:id="rId20"/>
    <p:sldId id="638" r:id="rId21"/>
    <p:sldId id="639" r:id="rId22"/>
    <p:sldId id="643" r:id="rId23"/>
    <p:sldId id="644" r:id="rId24"/>
    <p:sldId id="290" r:id="rId25"/>
    <p:sldId id="275" r:id="rId26"/>
    <p:sldId id="640" r:id="rId27"/>
    <p:sldId id="641" r:id="rId28"/>
    <p:sldId id="642" r:id="rId29"/>
    <p:sldId id="286" r:id="rId30"/>
    <p:sldId id="287"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1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352FD-47E0-8CD9-C940-0959D5AF7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981D4-5824-887E-89D4-3E50E9B9A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F5ECD-9A89-B6F7-108D-C6CFFCA2DB4D}"/>
              </a:ext>
            </a:extLst>
          </p:cNvPr>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a:extLst>
              <a:ext uri="{FF2B5EF4-FFF2-40B4-BE49-F238E27FC236}">
                <a16:creationId xmlns:a16="http://schemas.microsoft.com/office/drawing/2014/main" id="{CA44E3E2-CC0A-2F33-F5A1-4E2B3D63893C}"/>
              </a:ext>
            </a:extLst>
          </p:cNvPr>
          <p:cNvSpPr>
            <a:spLocks noGrp="1"/>
          </p:cNvSpPr>
          <p:nvPr>
            <p:ph type="sldNum" sz="quarter" idx="5"/>
          </p:nvPr>
        </p:nvSpPr>
        <p:spPr/>
        <p:txBody>
          <a:bodyPr/>
          <a:lstStyle/>
          <a:p>
            <a:fld id="{B208B395-2C21-4C6D-816C-E79C7585010A}" type="slidenum">
              <a:rPr lang="en-US" smtClean="0"/>
              <a:t>1</a:t>
            </a:fld>
            <a:endParaRPr lang="en-US"/>
          </a:p>
        </p:txBody>
      </p:sp>
    </p:spTree>
    <p:extLst>
      <p:ext uri="{BB962C8B-B14F-4D97-AF65-F5344CB8AC3E}">
        <p14:creationId xmlns:p14="http://schemas.microsoft.com/office/powerpoint/2010/main" val="3923476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92989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4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456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330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681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276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5210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223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13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185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518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604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287AC4A-DF12-0364-42A4-B28340BAFE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7798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B112-22BA-DEC7-4E32-1779F7B9B887}"/>
            </a:ext>
          </a:extLst>
        </p:cNvPr>
        <p:cNvGrpSpPr/>
        <p:nvPr/>
      </p:nvGrpSpPr>
      <p:grpSpPr>
        <a:xfrm>
          <a:off x="0" y="0"/>
          <a:ext cx="0" cy="0"/>
          <a:chOff x="0" y="0"/>
          <a:chExt cx="0" cy="0"/>
        </a:xfrm>
      </p:grpSpPr>
      <p:pic>
        <p:nvPicPr>
          <p:cNvPr id="4" name="图片 13">
            <a:extLst>
              <a:ext uri="{FF2B5EF4-FFF2-40B4-BE49-F238E27FC236}">
                <a16:creationId xmlns:a16="http://schemas.microsoft.com/office/drawing/2014/main" id="{1F38E742-5467-3BAC-3BF8-A898ABFA6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E5680739-6AD2-AA31-A552-4A7E2F9632A2}"/>
              </a:ext>
            </a:extLst>
          </p:cNvPr>
          <p:cNvSpPr/>
          <p:nvPr/>
        </p:nvSpPr>
        <p:spPr>
          <a:xfrm>
            <a:off x="1038225" y="542838"/>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254EAA-78B2-445B-D317-4EE0BB2FB426}"/>
              </a:ext>
            </a:extLst>
          </p:cNvPr>
          <p:cNvSpPr txBox="1"/>
          <p:nvPr/>
        </p:nvSpPr>
        <p:spPr>
          <a:xfrm>
            <a:off x="1327355" y="610989"/>
            <a:ext cx="95176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TRƯỜNG TIỂU HỌC ANH DŨNG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2A88C2F-D1B5-0707-0D48-5AA67EECACFC}"/>
              </a:ext>
            </a:extLst>
          </p:cNvPr>
          <p:cNvSpPr txBox="1"/>
          <p:nvPr/>
        </p:nvSpPr>
        <p:spPr>
          <a:xfrm>
            <a:off x="1932034" y="1388271"/>
            <a:ext cx="95176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BÀI GIẢNG ĐIỆN TỬ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MÔN TIẾNG VIỆT 5</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8C7FA12-6515-970C-A184-1E0929CE2F12}"/>
              </a:ext>
            </a:extLst>
          </p:cNvPr>
          <p:cNvPicPr>
            <a:picLocks noChangeAspect="1"/>
          </p:cNvPicPr>
          <p:nvPr/>
        </p:nvPicPr>
        <p:blipFill>
          <a:blip r:embed="rId4"/>
          <a:stretch>
            <a:fillRect/>
          </a:stretch>
        </p:blipFill>
        <p:spPr>
          <a:xfrm>
            <a:off x="2370480" y="2946063"/>
            <a:ext cx="6736664" cy="2645893"/>
          </a:xfrm>
          <a:prstGeom prst="rect">
            <a:avLst/>
          </a:prstGeom>
        </p:spPr>
      </p:pic>
    </p:spTree>
    <p:extLst>
      <p:ext uri="{BB962C8B-B14F-4D97-AF65-F5344CB8AC3E}">
        <p14:creationId xmlns:p14="http://schemas.microsoft.com/office/powerpoint/2010/main" val="260588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2329</Words>
  <Application>Microsoft Office PowerPoint</Application>
  <PresentationFormat>Widescreen</PresentationFormat>
  <Paragraphs>133</Paragraphs>
  <Slides>28</Slides>
  <Notes>6</Notes>
  <HiddenSlides>0</HiddenSlides>
  <MMClips>3</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28</vt:i4>
      </vt:variant>
    </vt:vector>
  </HeadingPairs>
  <TitlesOfParts>
    <vt:vector size="49" baseType="lpstr">
      <vt:lpstr>等线</vt:lpstr>
      <vt:lpstr>等线 Light</vt:lpstr>
      <vt:lpstr>#9Slide05 Phobia</vt:lpstr>
      <vt:lpstr>Amazone</vt:lpstr>
      <vt:lpstr>Arial</vt:lpstr>
      <vt:lpstr>Arial-Rounded</vt:lpstr>
      <vt:lpstr>Calibri</vt:lpstr>
      <vt:lpstr>Calibri Light</vt:lpstr>
      <vt:lpstr>Cambria</vt:lpstr>
      <vt:lpstr>Chau Philomene One</vt:lpstr>
      <vt:lpstr>DFPOP1-W9</vt:lpstr>
      <vt:lpstr>Hind</vt:lpstr>
      <vt:lpstr>iCiel Pony</vt:lpstr>
      <vt:lpstr>Karla</vt:lpstr>
      <vt:lpstr>Laila</vt:lpstr>
      <vt:lpstr>Times New Roman</vt:lpstr>
      <vt:lpstr>Varela Round</vt:lpstr>
      <vt:lpstr>Custom Design</vt:lpstr>
      <vt:lpstr>1_Custom Design</vt:lpstr>
      <vt:lpstr>Happy Indian Independence Day!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dũng đỗ</cp:lastModifiedBy>
  <cp:revision>40</cp:revision>
  <dcterms:created xsi:type="dcterms:W3CDTF">2024-05-14T07:25:39Z</dcterms:created>
  <dcterms:modified xsi:type="dcterms:W3CDTF">2025-04-02T14:34:50Z</dcterms:modified>
</cp:coreProperties>
</file>