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620" r:id="rId2"/>
    <p:sldId id="407" r:id="rId3"/>
    <p:sldId id="412" r:id="rId4"/>
    <p:sldId id="413" r:id="rId5"/>
    <p:sldId id="265" r:id="rId6"/>
    <p:sldId id="268" r:id="rId7"/>
    <p:sldId id="269" r:id="rId8"/>
    <p:sldId id="273" r:id="rId9"/>
    <p:sldId id="280" r:id="rId10"/>
    <p:sldId id="281" r:id="rId11"/>
    <p:sldId id="282" r:id="rId12"/>
    <p:sldId id="408" r:id="rId13"/>
    <p:sldId id="417" r:id="rId14"/>
    <p:sldId id="418" r:id="rId15"/>
    <p:sldId id="409" r:id="rId16"/>
    <p:sldId id="261" r:id="rId17"/>
    <p:sldId id="420" r:id="rId18"/>
    <p:sldId id="421" r:id="rId19"/>
    <p:sldId id="422" r:id="rId20"/>
    <p:sldId id="423" r:id="rId21"/>
    <p:sldId id="428" r:id="rId22"/>
    <p:sldId id="410" r:id="rId23"/>
    <p:sldId id="429" r:id="rId24"/>
    <p:sldId id="435" r:id="rId25"/>
    <p:sldId id="441" r:id="rId26"/>
  </p:sldIdLst>
  <p:sldSz cx="18288000" cy="10287000"/>
  <p:notesSz cx="6858000" cy="9144000"/>
  <p:embeddedFontLst>
    <p:embeddedFont>
      <p:font typeface="Abadi" panose="020B0604020104020204" pitchFamily="34" charset="0"/>
      <p:regular r:id="rId28"/>
    </p:embeddedFont>
    <p:embeddedFont>
      <p:font typeface="Aharoni" panose="02010803020104030203" pitchFamily="2" charset="-79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Margin" charset="0"/>
      <p:regular r:id="rId34"/>
    </p:embeddedFont>
    <p:embeddedFont>
      <p:font typeface="Segoe UI Black" panose="020B0A02040204020203" pitchFamily="34" charset="0"/>
      <p:bold r:id="rId35"/>
      <p:boldItalic r:id="rId36"/>
    </p:embeddedFont>
    <p:embeddedFont>
      <p:font typeface="Snap ITC" panose="04040A07060A02020202" pitchFamily="82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59D863B-CEAA-6C89-2B09-2292E8B6A2B7}" name="Hong Nhung" initials="HN" userId="Hong Nhung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  <a:srgbClr val="F8E9A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2314" autoAdjust="0"/>
  </p:normalViewPr>
  <p:slideViewPr>
    <p:cSldViewPr>
      <p:cViewPr varScale="1">
        <p:scale>
          <a:sx n="63" d="100"/>
          <a:sy n="63" d="100"/>
        </p:scale>
        <p:origin x="119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88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B937C-BEC4-4CA2-B596-51754A948836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B819D-1A12-4B36-99A6-EA1205321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24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heelofnames.com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11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this link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https://wheelofnames.com/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choose pupils in random.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988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56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31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08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7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267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586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839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audio" Target="../media/audio3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gif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16.png"/><Relationship Id="rId5" Type="http://schemas.openxmlformats.org/officeDocument/2006/relationships/audio" Target="../media/audio4.wav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2.gif"/><Relationship Id="rId10" Type="http://schemas.openxmlformats.org/officeDocument/2006/relationships/image" Target="../media/image17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12" Type="http://schemas.openxmlformats.org/officeDocument/2006/relationships/image" Target="../media/image1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audio" Target="../media/audio5.wav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8.png"/><Relationship Id="rId14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12" Type="http://schemas.openxmlformats.org/officeDocument/2006/relationships/image" Target="../media/image1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audio" Target="../media/audio5.wav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5.png"/><Relationship Id="rId14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11" Type="http://schemas.openxmlformats.org/officeDocument/2006/relationships/image" Target="../media/image43.png"/><Relationship Id="rId5" Type="http://schemas.openxmlformats.org/officeDocument/2006/relationships/image" Target="../media/image25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11" Type="http://schemas.openxmlformats.org/officeDocument/2006/relationships/image" Target="../media/image44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11" Type="http://schemas.openxmlformats.org/officeDocument/2006/relationships/image" Target="../media/image45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11" Type="http://schemas.openxmlformats.org/officeDocument/2006/relationships/image" Target="../media/image4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12" Type="http://schemas.openxmlformats.org/officeDocument/2006/relationships/image" Target="../media/image4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8.png"/><Relationship Id="rId11" Type="http://schemas.openxmlformats.org/officeDocument/2006/relationships/image" Target="../media/image17.png"/><Relationship Id="rId5" Type="http://schemas.openxmlformats.org/officeDocument/2006/relationships/image" Target="../media/image47.png"/><Relationship Id="rId15" Type="http://schemas.openxmlformats.org/officeDocument/2006/relationships/image" Target="../media/image46.png"/><Relationship Id="rId10" Type="http://schemas.openxmlformats.org/officeDocument/2006/relationships/image" Target="../media/image52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1.png"/><Relationship Id="rId1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.png"/><Relationship Id="rId7" Type="http://schemas.openxmlformats.org/officeDocument/2006/relationships/image" Target="../media/image58.sv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gif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audio" Target="../media/audio3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gif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audio" Target="../media/audio4.wav"/><Relationship Id="rId10" Type="http://schemas.openxmlformats.org/officeDocument/2006/relationships/image" Target="../media/image15.jpeg"/><Relationship Id="rId4" Type="http://schemas.openxmlformats.org/officeDocument/2006/relationships/audio" Target="../media/audio3.wav"/><Relationship Id="rId9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10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audio" Target="../media/audio3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gif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audio" Target="../media/audio4.wav"/><Relationship Id="rId10" Type="http://schemas.openxmlformats.org/officeDocument/2006/relationships/image" Target="../media/image20.png"/><Relationship Id="rId4" Type="http://schemas.openxmlformats.org/officeDocument/2006/relationships/audio" Target="../media/audio3.wav"/><Relationship Id="rId9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2.gif"/><Relationship Id="rId10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22.png"/><Relationship Id="rId5" Type="http://schemas.openxmlformats.org/officeDocument/2006/relationships/audio" Target="../media/audio4.wav"/><Relationship Id="rId10" Type="http://schemas.openxmlformats.org/officeDocument/2006/relationships/image" Target="../media/image14.gif"/><Relationship Id="rId4" Type="http://schemas.openxmlformats.org/officeDocument/2006/relationships/audio" Target="../media/audio3.wav"/><Relationship Id="rId9" Type="http://schemas.openxmlformats.org/officeDocument/2006/relationships/image" Target="../media/image19.png"/><Relationship Id="rId1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2.gif"/><Relationship Id="rId10" Type="http://schemas.openxmlformats.org/officeDocument/2006/relationships/image" Target="../media/image17.png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8"/>
          <p:cNvGrpSpPr/>
          <p:nvPr/>
        </p:nvGrpSpPr>
        <p:grpSpPr>
          <a:xfrm>
            <a:off x="15621001" y="6736469"/>
            <a:ext cx="3972314" cy="3972314"/>
            <a:chOff x="0" y="0"/>
            <a:chExt cx="812800" cy="812800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13258800" y="8275544"/>
            <a:ext cx="13372396" cy="1677628"/>
          </a:xfrm>
          <a:custGeom>
            <a:avLst/>
            <a:gdLst/>
            <a:ahLst/>
            <a:cxnLst/>
            <a:rect l="l" t="t" r="r" b="b"/>
            <a:pathLst>
              <a:path w="13372395" h="1677628" extrusionOk="0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13521011" y="340014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3733801" y="400078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>
            <a:off x="-1076764" y="6736468"/>
            <a:ext cx="4343840" cy="41148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742364">
            <a:off x="15744196" y="-446612"/>
            <a:ext cx="3194472" cy="2847664"/>
          </a:xfrm>
          <a:custGeom>
            <a:avLst/>
            <a:gdLst/>
            <a:ahLst/>
            <a:cxnLst/>
            <a:rect l="l" t="t" r="r" b="b"/>
            <a:pathLst>
              <a:path w="2554265" h="2378660" extrusionOk="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5B61C-37B5-2240-1395-24018649698A}"/>
              </a:ext>
            </a:extLst>
          </p:cNvPr>
          <p:cNvSpPr txBox="1"/>
          <p:nvPr/>
        </p:nvSpPr>
        <p:spPr>
          <a:xfrm>
            <a:off x="5138059" y="400079"/>
            <a:ext cx="8382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8EDA-D613-D0EF-9960-AD01B58C46D5}"/>
              </a:ext>
            </a:extLst>
          </p:cNvPr>
          <p:cNvSpPr txBox="1"/>
          <p:nvPr/>
        </p:nvSpPr>
        <p:spPr>
          <a:xfrm>
            <a:off x="1349828" y="3853219"/>
            <a:ext cx="15588344" cy="4081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- GRADE 5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3: MY FOREIGN FRIENDS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 (1, 2, 3)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64F841-9091-C0F1-B8BC-C777AB83EB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5612"/>
            <a:ext cx="18288000" cy="10292612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flipV="1">
            <a:off x="3748803" y="6475988"/>
            <a:ext cx="7322975" cy="17465"/>
          </a:xfrm>
          <a:prstGeom prst="line">
            <a:avLst/>
          </a:prstGeom>
          <a:ln w="85725" cap="flat">
            <a:solidFill>
              <a:srgbClr val="342E5D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421355" y="5322831"/>
            <a:ext cx="3978547" cy="6091123"/>
          </a:xfrm>
          <a:custGeom>
            <a:avLst/>
            <a:gdLst/>
            <a:ahLst/>
            <a:cxnLst/>
            <a:rect l="l" t="t" r="r" b="b"/>
            <a:pathLst>
              <a:path w="3978547" h="6091123">
                <a:moveTo>
                  <a:pt x="0" y="0"/>
                </a:moveTo>
                <a:lnTo>
                  <a:pt x="3978547" y="0"/>
                </a:lnTo>
                <a:lnTo>
                  <a:pt x="3978547" y="6091123"/>
                </a:lnTo>
                <a:lnTo>
                  <a:pt x="0" y="60911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5400000">
            <a:off x="3194373" y="-65508"/>
            <a:ext cx="8431835" cy="10620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289DE8-BD0C-1173-E742-238D60C81D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0" y="3922836"/>
            <a:ext cx="5748142" cy="3002466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5C82347D-5808-4A10-ED66-4761273B608C}"/>
              </a:ext>
            </a:extLst>
          </p:cNvPr>
          <p:cNvSpPr txBox="1"/>
          <p:nvPr/>
        </p:nvSpPr>
        <p:spPr>
          <a:xfrm>
            <a:off x="4114800" y="2857500"/>
            <a:ext cx="6358996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50"/>
              </a:lnSpc>
              <a:spcBef>
                <a:spcPct val="0"/>
              </a:spcBef>
            </a:pPr>
            <a:r>
              <a:rPr lang="en-US" sz="5409" dirty="0">
                <a:solidFill>
                  <a:srgbClr val="36315E"/>
                </a:solidFill>
                <a:latin typeface="Abadi" panose="020B0604020104020204" pitchFamily="34" charset="0"/>
              </a:rPr>
              <a:t>Where are you from?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3264636-BC8D-6673-A416-15A2EF5E829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97200" y="-9486900"/>
            <a:ext cx="42324435" cy="265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Track 7">
            <a:hlinkClick r:id="" action="ppaction://media"/>
            <a:extLst>
              <a:ext uri="{FF2B5EF4-FFF2-40B4-BE49-F238E27FC236}">
                <a16:creationId xmlns:a16="http://schemas.microsoft.com/office/drawing/2014/main" id="{F8ED4E7F-9307-907F-051E-D54122E1521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949" end="23235.031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698200" y="93979"/>
            <a:ext cx="2408238" cy="240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0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91 -3.7037E-7 C 0.22344 -3.7037E-7 0.34185 0.06389 0.34185 0.1429 C 0.34185 0.22161 0.22344 0.28642 0.07891 0.28642 C -0.06623 0.28642 -0.18333 0.22161 -0.18333 0.1429 C -0.18333 0.06389 -0.06623 -3.7037E-7 0.07891 -3.7037E-7 Z " pathEditMode="relative" rAng="0" ptsTypes="AAAAA">
                                      <p:cBhvr>
                                        <p:cTn id="6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43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9A5A3DA-0466-E3FA-F5A6-EEE8A2F77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612"/>
            <a:ext cx="18288000" cy="10292612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flipV="1">
            <a:off x="3748803" y="6475988"/>
            <a:ext cx="7322975" cy="17465"/>
          </a:xfrm>
          <a:prstGeom prst="line">
            <a:avLst/>
          </a:prstGeom>
          <a:ln w="85725" cap="flat">
            <a:solidFill>
              <a:srgbClr val="342E5D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421355" y="5322831"/>
            <a:ext cx="3978547" cy="6091123"/>
          </a:xfrm>
          <a:custGeom>
            <a:avLst/>
            <a:gdLst/>
            <a:ahLst/>
            <a:cxnLst/>
            <a:rect l="l" t="t" r="r" b="b"/>
            <a:pathLst>
              <a:path w="3978547" h="6091123">
                <a:moveTo>
                  <a:pt x="0" y="0"/>
                </a:moveTo>
                <a:lnTo>
                  <a:pt x="3978547" y="0"/>
                </a:lnTo>
                <a:lnTo>
                  <a:pt x="3978547" y="6091123"/>
                </a:lnTo>
                <a:lnTo>
                  <a:pt x="0" y="60911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556581" y="2862518"/>
            <a:ext cx="3337326" cy="12960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5400000">
            <a:off x="3194373" y="-267743"/>
            <a:ext cx="8431835" cy="1062025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4724400" y="6395558"/>
            <a:ext cx="5737112" cy="1249888"/>
            <a:chOff x="0" y="0"/>
            <a:chExt cx="1511009" cy="32918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11009" cy="329189"/>
            </a:xfrm>
            <a:custGeom>
              <a:avLst/>
              <a:gdLst/>
              <a:ahLst/>
              <a:cxnLst/>
              <a:rect l="l" t="t" r="r" b="b"/>
              <a:pathLst>
                <a:path w="1511009" h="329189">
                  <a:moveTo>
                    <a:pt x="68822" y="0"/>
                  </a:moveTo>
                  <a:lnTo>
                    <a:pt x="1442187" y="0"/>
                  </a:lnTo>
                  <a:cubicBezTo>
                    <a:pt x="1480196" y="0"/>
                    <a:pt x="1511009" y="30813"/>
                    <a:pt x="1511009" y="68822"/>
                  </a:cubicBezTo>
                  <a:lnTo>
                    <a:pt x="1511009" y="260367"/>
                  </a:lnTo>
                  <a:cubicBezTo>
                    <a:pt x="1511009" y="298376"/>
                    <a:pt x="1480196" y="329189"/>
                    <a:pt x="1442187" y="329189"/>
                  </a:cubicBezTo>
                  <a:lnTo>
                    <a:pt x="68822" y="329189"/>
                  </a:lnTo>
                  <a:cubicBezTo>
                    <a:pt x="30813" y="329189"/>
                    <a:pt x="0" y="298376"/>
                    <a:pt x="0" y="260367"/>
                  </a:cubicBezTo>
                  <a:lnTo>
                    <a:pt x="0" y="68822"/>
                  </a:lnTo>
                  <a:cubicBezTo>
                    <a:pt x="0" y="30813"/>
                    <a:pt x="30813" y="0"/>
                    <a:pt x="68822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1511009" cy="405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532831" y="6709153"/>
            <a:ext cx="5737112" cy="72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  <a:spcBef>
                <a:spcPct val="0"/>
              </a:spcBef>
            </a:pPr>
            <a:r>
              <a:rPr lang="en-US" sz="6600" dirty="0">
                <a:solidFill>
                  <a:srgbClr val="DD2E4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America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27B4B3-06D5-BF38-8008-30744ECA60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2925" y="3094777"/>
            <a:ext cx="5748142" cy="3002466"/>
          </a:xfrm>
          <a:prstGeom prst="rect">
            <a:avLst/>
          </a:prstGeom>
        </p:spPr>
      </p:pic>
      <p:sp>
        <p:nvSpPr>
          <p:cNvPr id="15" name="TextBox 11">
            <a:extLst>
              <a:ext uri="{FF2B5EF4-FFF2-40B4-BE49-F238E27FC236}">
                <a16:creationId xmlns:a16="http://schemas.microsoft.com/office/drawing/2014/main" id="{90B97818-221E-37A9-16AA-08F2341BAB60}"/>
              </a:ext>
            </a:extLst>
          </p:cNvPr>
          <p:cNvSpPr txBox="1"/>
          <p:nvPr/>
        </p:nvSpPr>
        <p:spPr>
          <a:xfrm>
            <a:off x="4746672" y="2122710"/>
            <a:ext cx="5480647" cy="797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50"/>
              </a:lnSpc>
              <a:spcBef>
                <a:spcPct val="0"/>
              </a:spcBef>
            </a:pPr>
            <a:r>
              <a:rPr lang="en-US" sz="6600" dirty="0">
                <a:solidFill>
                  <a:srgbClr val="36315E"/>
                </a:solidFill>
                <a:latin typeface="Abadi" panose="020B0604020104020204" pitchFamily="34" charset="0"/>
              </a:rPr>
              <a:t>I’m from _____.</a:t>
            </a:r>
          </a:p>
        </p:txBody>
      </p:sp>
      <p:pic>
        <p:nvPicPr>
          <p:cNvPr id="17" name="Track 7">
            <a:hlinkClick r:id="" action="ppaction://media"/>
            <a:extLst>
              <a:ext uri="{FF2B5EF4-FFF2-40B4-BE49-F238E27FC236}">
                <a16:creationId xmlns:a16="http://schemas.microsoft.com/office/drawing/2014/main" id="{287D3A9B-6B78-B33D-A7B2-E13320D460C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107" end="12048.031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738024" y="1716182"/>
            <a:ext cx="2408238" cy="240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158256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Look,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34408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78FC9B-F153-2C09-3EAF-FBE211E2F5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856042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682217" y="8261882"/>
            <a:ext cx="1129240" cy="1918177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380223" y="-357703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513458" y="8442481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40974B0-3568-6424-B096-340B3C9C429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4459" r="8061"/>
          <a:stretch/>
        </p:blipFill>
        <p:spPr>
          <a:xfrm>
            <a:off x="2959463" y="2476500"/>
            <a:ext cx="12027455" cy="6554979"/>
          </a:xfrm>
          <a:prstGeom prst="roundRect">
            <a:avLst>
              <a:gd name="adj" fmla="val 16667"/>
            </a:avLst>
          </a:prstGeom>
          <a:ln w="7620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Freeform 11"/>
          <p:cNvSpPr/>
          <p:nvPr/>
        </p:nvSpPr>
        <p:spPr>
          <a:xfrm rot="20668598">
            <a:off x="14022926" y="7965680"/>
            <a:ext cx="2329159" cy="2059850"/>
          </a:xfrm>
          <a:custGeom>
            <a:avLst/>
            <a:gdLst/>
            <a:ahLst/>
            <a:cxnLst/>
            <a:rect l="l" t="t" r="r" b="b"/>
            <a:pathLst>
              <a:path w="2098056" h="2042108">
                <a:moveTo>
                  <a:pt x="0" y="0"/>
                </a:moveTo>
                <a:lnTo>
                  <a:pt x="2098056" y="0"/>
                </a:lnTo>
                <a:lnTo>
                  <a:pt x="2098056" y="2042108"/>
                </a:lnTo>
                <a:lnTo>
                  <a:pt x="0" y="20421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3508201" y="928973"/>
            <a:ext cx="9866155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LISTEN, POINT and REPEAT. </a:t>
            </a:r>
          </a:p>
        </p:txBody>
      </p:sp>
      <p:pic>
        <p:nvPicPr>
          <p:cNvPr id="7" name="Track 25">
            <a:hlinkClick r:id="" action="ppaction://media"/>
            <a:extLst>
              <a:ext uri="{FF2B5EF4-FFF2-40B4-BE49-F238E27FC236}">
                <a16:creationId xmlns:a16="http://schemas.microsoft.com/office/drawing/2014/main" id="{A08BFB08-ABFE-661C-0259-D62CA63F4CD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832" end="18043.8437"/>
                </p14:media>
              </p:ext>
            </p:extLst>
          </p:nvPr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824555" y="1220772"/>
            <a:ext cx="1255728" cy="125572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3" name="Track 25">
            <a:hlinkClick r:id="" action="ppaction://media"/>
            <a:extLst>
              <a:ext uri="{FF2B5EF4-FFF2-40B4-BE49-F238E27FC236}">
                <a16:creationId xmlns:a16="http://schemas.microsoft.com/office/drawing/2014/main" id="{B0B6281A-A6E3-C0CE-3580-9F28F3363D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236" end="14257.8437"/>
                </p14:media>
              </p:ext>
            </p:extLst>
          </p:nvPr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903681" y="3074109"/>
            <a:ext cx="1255728" cy="125572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5" name="Track 25">
            <a:hlinkClick r:id="" action="ppaction://media"/>
            <a:extLst>
              <a:ext uri="{FF2B5EF4-FFF2-40B4-BE49-F238E27FC236}">
                <a16:creationId xmlns:a16="http://schemas.microsoft.com/office/drawing/2014/main" id="{25D5E28E-EF51-5551-6B7C-C0AABA0508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022" end="11260.8437"/>
                </p14:media>
              </p:ext>
            </p:extLst>
          </p:nvPr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951487" y="4891454"/>
            <a:ext cx="1255728" cy="125572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896EC3-2AA2-F10B-0B96-8D89ED3E17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08201" y="2692150"/>
            <a:ext cx="10743021" cy="60189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ED3054C-DF3F-698B-1BB9-505B6C245722}"/>
              </a:ext>
            </a:extLst>
          </p:cNvPr>
          <p:cNvSpPr txBox="1"/>
          <p:nvPr/>
        </p:nvSpPr>
        <p:spPr>
          <a:xfrm>
            <a:off x="5209052" y="2803150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Mum, I have a new</a:t>
            </a:r>
          </a:p>
          <a:p>
            <a:pPr algn="l"/>
            <a:r>
              <a:rPr lang="en-US" sz="3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foreign friend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BBB465-36FA-9E3F-601D-587FDECA52DB}"/>
              </a:ext>
            </a:extLst>
          </p:cNvPr>
          <p:cNvSpPr txBox="1"/>
          <p:nvPr/>
        </p:nvSpPr>
        <p:spPr>
          <a:xfrm>
            <a:off x="10060222" y="3091551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Do you? Where’s he from?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B71E63-ED3C-2721-2BC5-0BBAB7D6193B}"/>
              </a:ext>
            </a:extLst>
          </p:cNvPr>
          <p:cNvSpPr txBox="1"/>
          <p:nvPr/>
        </p:nvSpPr>
        <p:spPr>
          <a:xfrm>
            <a:off x="4758472" y="7885019"/>
            <a:ext cx="4288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He’s from Australia.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giphy">
            <a:extLst>
              <a:ext uri="{FF2B5EF4-FFF2-40B4-BE49-F238E27FC236}">
                <a16:creationId xmlns:a16="http://schemas.microsoft.com/office/drawing/2014/main" id="{507F4313-6392-5E7A-FD7D-EE1C57F787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91512" y="3074109"/>
            <a:ext cx="2023139" cy="790306"/>
          </a:xfrm>
          <a:prstGeom prst="rect">
            <a:avLst/>
          </a:prstGeom>
        </p:spPr>
      </p:pic>
      <p:pic>
        <p:nvPicPr>
          <p:cNvPr id="14" name="Picture 13" descr="giphy">
            <a:extLst>
              <a:ext uri="{FF2B5EF4-FFF2-40B4-BE49-F238E27FC236}">
                <a16:creationId xmlns:a16="http://schemas.microsoft.com/office/drawing/2014/main" id="{3C2BF672-C4DE-CC48-4B39-F3B038B72BB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508376">
            <a:off x="13913585" y="3388120"/>
            <a:ext cx="1904939" cy="862566"/>
          </a:xfrm>
          <a:prstGeom prst="rect">
            <a:avLst/>
          </a:prstGeom>
        </p:spPr>
      </p:pic>
      <p:pic>
        <p:nvPicPr>
          <p:cNvPr id="16" name="Picture 15" descr="giphy">
            <a:extLst>
              <a:ext uri="{FF2B5EF4-FFF2-40B4-BE49-F238E27FC236}">
                <a16:creationId xmlns:a16="http://schemas.microsoft.com/office/drawing/2014/main" id="{6D1FF782-378F-F785-6E28-CEDA4924D5F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57465" y="7819417"/>
            <a:ext cx="2023139" cy="79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1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78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99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626362-D15D-8F1A-1D0C-1920873CE0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888" y="-53667"/>
            <a:ext cx="18343888" cy="110387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340974B0-3568-6424-B096-340B3C9C42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459" r="8061"/>
          <a:stretch/>
        </p:blipFill>
        <p:spPr>
          <a:xfrm>
            <a:off x="3809998" y="2476500"/>
            <a:ext cx="10980593" cy="6554979"/>
          </a:xfrm>
          <a:prstGeom prst="roundRect">
            <a:avLst>
              <a:gd name="adj" fmla="val 16667"/>
            </a:avLst>
          </a:prstGeom>
          <a:ln w="7620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Freeform 9">
            <a:extLst>
              <a:ext uri="{FF2B5EF4-FFF2-40B4-BE49-F238E27FC236}">
                <a16:creationId xmlns:a16="http://schemas.microsoft.com/office/drawing/2014/main" id="{AC03EBA1-DC70-629A-4454-B971B3942FED}"/>
              </a:ext>
            </a:extLst>
          </p:cNvPr>
          <p:cNvSpPr/>
          <p:nvPr/>
        </p:nvSpPr>
        <p:spPr>
          <a:xfrm rot="-412981">
            <a:off x="14359866" y="1414311"/>
            <a:ext cx="2005845" cy="2036391"/>
          </a:xfrm>
          <a:custGeom>
            <a:avLst/>
            <a:gdLst/>
            <a:ahLst/>
            <a:cxnLst/>
            <a:rect l="l" t="t" r="r" b="b"/>
            <a:pathLst>
              <a:path w="2005845" h="2036391">
                <a:moveTo>
                  <a:pt x="0" y="0"/>
                </a:moveTo>
                <a:lnTo>
                  <a:pt x="2005846" y="0"/>
                </a:lnTo>
                <a:lnTo>
                  <a:pt x="2005846" y="2036392"/>
                </a:lnTo>
                <a:lnTo>
                  <a:pt x="0" y="20363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FD335BB3-F7F2-C6DA-2DBC-67B2164CF230}"/>
              </a:ext>
            </a:extLst>
          </p:cNvPr>
          <p:cNvSpPr/>
          <p:nvPr/>
        </p:nvSpPr>
        <p:spPr>
          <a:xfrm rot="1275997">
            <a:off x="15237417" y="-136256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>
            <a:off x="14790592" y="8848622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BD1FBC9-F184-90BA-73D7-5C8B3A17B9C1}"/>
              </a:ext>
            </a:extLst>
          </p:cNvPr>
          <p:cNvSpPr/>
          <p:nvPr/>
        </p:nvSpPr>
        <p:spPr>
          <a:xfrm>
            <a:off x="-873477" y="7880035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Track 25">
            <a:hlinkClick r:id="" action="ppaction://media"/>
            <a:extLst>
              <a:ext uri="{FF2B5EF4-FFF2-40B4-BE49-F238E27FC236}">
                <a16:creationId xmlns:a16="http://schemas.microsoft.com/office/drawing/2014/main" id="{375AF18A-6402-64AF-BBB6-FBF1448924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17" end="5272.8437"/>
                </p14:media>
              </p:ext>
            </p:extLst>
          </p:nvPr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824555" y="1220772"/>
            <a:ext cx="1255728" cy="125572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Track 25">
            <a:hlinkClick r:id="" action="ppaction://media"/>
            <a:extLst>
              <a:ext uri="{FF2B5EF4-FFF2-40B4-BE49-F238E27FC236}">
                <a16:creationId xmlns:a16="http://schemas.microsoft.com/office/drawing/2014/main" id="{0083280F-F84A-1787-DC70-C45D4EC602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847" end="2166.8437"/>
                </p14:media>
              </p:ext>
            </p:extLst>
          </p:nvPr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863559" y="2976215"/>
            <a:ext cx="1255728" cy="125572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1" name="TextBox 15">
            <a:extLst>
              <a:ext uri="{FF2B5EF4-FFF2-40B4-BE49-F238E27FC236}">
                <a16:creationId xmlns:a16="http://schemas.microsoft.com/office/drawing/2014/main" id="{7BDDE4A6-B292-85C4-9E96-8513F3AA9E0B}"/>
              </a:ext>
            </a:extLst>
          </p:cNvPr>
          <p:cNvSpPr txBox="1"/>
          <p:nvPr/>
        </p:nvSpPr>
        <p:spPr>
          <a:xfrm>
            <a:off x="3508201" y="928973"/>
            <a:ext cx="9866155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LISTEN, POINT and REPEAT.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FC2E94-C4F7-3DA8-42B8-38CB5CD5BD4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26613" y="2867076"/>
            <a:ext cx="10109997" cy="581304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DBA5B73-5A97-DC41-BFD5-848EDB838AA6}"/>
              </a:ext>
            </a:extLst>
          </p:cNvPr>
          <p:cNvSpPr txBox="1"/>
          <p:nvPr/>
        </p:nvSpPr>
        <p:spPr>
          <a:xfrm>
            <a:off x="6783815" y="3036579"/>
            <a:ext cx="4904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What nationality is he?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DD20C9-30D8-B3C7-43F1-45252D3AC892}"/>
              </a:ext>
            </a:extLst>
          </p:cNvPr>
          <p:cNvSpPr txBox="1"/>
          <p:nvPr/>
        </p:nvSpPr>
        <p:spPr>
          <a:xfrm>
            <a:off x="6726778" y="7988758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He’s Australian.</a:t>
            </a:r>
          </a:p>
        </p:txBody>
      </p:sp>
      <p:pic>
        <p:nvPicPr>
          <p:cNvPr id="7" name="Picture 6" descr="giphy">
            <a:extLst>
              <a:ext uri="{FF2B5EF4-FFF2-40B4-BE49-F238E27FC236}">
                <a16:creationId xmlns:a16="http://schemas.microsoft.com/office/drawing/2014/main" id="{E394A5FB-8DBF-EC30-945C-AFBA6A620FA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96015" y="3123848"/>
            <a:ext cx="2023139" cy="790306"/>
          </a:xfrm>
          <a:prstGeom prst="rect">
            <a:avLst/>
          </a:prstGeom>
        </p:spPr>
      </p:pic>
      <p:pic>
        <p:nvPicPr>
          <p:cNvPr id="10" name="Picture 9" descr="giphy">
            <a:extLst>
              <a:ext uri="{FF2B5EF4-FFF2-40B4-BE49-F238E27FC236}">
                <a16:creationId xmlns:a16="http://schemas.microsoft.com/office/drawing/2014/main" id="{5F5AD7D9-98A6-E974-613C-26A4C975CF3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26613" y="7916771"/>
            <a:ext cx="2023139" cy="79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30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018035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324676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4176" y="802302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6253957" y="10738"/>
            <a:ext cx="6057900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SAY.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89C3A3A-A07E-0332-F8ED-0A2C1F0FD45B}"/>
              </a:ext>
            </a:extLst>
          </p:cNvPr>
          <p:cNvSpPr/>
          <p:nvPr/>
        </p:nvSpPr>
        <p:spPr>
          <a:xfrm>
            <a:off x="3444401" y="1736941"/>
            <a:ext cx="5562600" cy="354532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1075FCA-7652-A54B-D316-123DB7469CA6}"/>
              </a:ext>
            </a:extLst>
          </p:cNvPr>
          <p:cNvSpPr/>
          <p:nvPr/>
        </p:nvSpPr>
        <p:spPr>
          <a:xfrm>
            <a:off x="9282907" y="1741546"/>
            <a:ext cx="5562600" cy="354532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4963C60-B603-68F5-6C89-AE52C4422904}"/>
              </a:ext>
            </a:extLst>
          </p:cNvPr>
          <p:cNvSpPr/>
          <p:nvPr/>
        </p:nvSpPr>
        <p:spPr>
          <a:xfrm>
            <a:off x="3491706" y="5526191"/>
            <a:ext cx="5562600" cy="354532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FFF21F7-DEEF-A15A-CFB2-7CD6AD74BE42}"/>
              </a:ext>
            </a:extLst>
          </p:cNvPr>
          <p:cNvSpPr/>
          <p:nvPr/>
        </p:nvSpPr>
        <p:spPr>
          <a:xfrm>
            <a:off x="9304678" y="5530084"/>
            <a:ext cx="5562600" cy="354532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95372D-D9EA-4161-4989-17B36ECEED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8074" y="1943100"/>
            <a:ext cx="5059899" cy="304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871B12-BE2B-9F56-946F-C305B9C0E2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7400" y="2019300"/>
            <a:ext cx="4806810" cy="2971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5418EE-3177-4782-AEE4-D2C1EA18A5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8074" y="5873958"/>
            <a:ext cx="5059899" cy="27747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D836A9-30C5-43F5-836C-6248D27362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25000" y="5873959"/>
            <a:ext cx="5064926" cy="277474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69873C0-F635-1F2B-1C49-EF7392C63537}"/>
              </a:ext>
            </a:extLst>
          </p:cNvPr>
          <p:cNvSpPr/>
          <p:nvPr/>
        </p:nvSpPr>
        <p:spPr>
          <a:xfrm>
            <a:off x="4930301" y="4626355"/>
            <a:ext cx="2590800" cy="59596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Australian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5323DA8-FFB8-5E81-FFB3-8051F5A3BBFC}"/>
              </a:ext>
            </a:extLst>
          </p:cNvPr>
          <p:cNvSpPr/>
          <p:nvPr/>
        </p:nvSpPr>
        <p:spPr>
          <a:xfrm>
            <a:off x="10791359" y="4608488"/>
            <a:ext cx="2590800" cy="59596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Malaysian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AA6C3C3-39B2-357F-F51A-CAD85F8F8369}"/>
              </a:ext>
            </a:extLst>
          </p:cNvPr>
          <p:cNvSpPr/>
          <p:nvPr/>
        </p:nvSpPr>
        <p:spPr>
          <a:xfrm>
            <a:off x="4953983" y="8381314"/>
            <a:ext cx="2590800" cy="59596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913E8FC-8E7F-36CD-7370-CB55FABF75BD}"/>
              </a:ext>
            </a:extLst>
          </p:cNvPr>
          <p:cNvSpPr/>
          <p:nvPr/>
        </p:nvSpPr>
        <p:spPr>
          <a:xfrm>
            <a:off x="10768807" y="8413617"/>
            <a:ext cx="2590800" cy="59596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Japanese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78FC9B-F153-2C09-3EAF-FBE211E2F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562487" y="7992973"/>
            <a:ext cx="2151961" cy="2763353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380223" y="-357703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513458" y="8442481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4083675" y="912349"/>
            <a:ext cx="9866155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 and REPEAT.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1817134-666C-212A-E467-88C11B702080}"/>
              </a:ext>
            </a:extLst>
          </p:cNvPr>
          <p:cNvSpPr/>
          <p:nvPr/>
        </p:nvSpPr>
        <p:spPr>
          <a:xfrm>
            <a:off x="4251037" y="2385205"/>
            <a:ext cx="9503320" cy="6477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 11"/>
          <p:cNvSpPr/>
          <p:nvPr/>
        </p:nvSpPr>
        <p:spPr>
          <a:xfrm rot="20668598">
            <a:off x="12488965" y="7515917"/>
            <a:ext cx="2329159" cy="2059850"/>
          </a:xfrm>
          <a:custGeom>
            <a:avLst/>
            <a:gdLst/>
            <a:ahLst/>
            <a:cxnLst/>
            <a:rect l="l" t="t" r="r" b="b"/>
            <a:pathLst>
              <a:path w="2098056" h="2042108">
                <a:moveTo>
                  <a:pt x="0" y="0"/>
                </a:moveTo>
                <a:lnTo>
                  <a:pt x="2098056" y="0"/>
                </a:lnTo>
                <a:lnTo>
                  <a:pt x="2098056" y="2042108"/>
                </a:lnTo>
                <a:lnTo>
                  <a:pt x="0" y="20421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Track 26">
            <a:hlinkClick r:id="" action="ppaction://media"/>
            <a:extLst>
              <a:ext uri="{FF2B5EF4-FFF2-40B4-BE49-F238E27FC236}">
                <a16:creationId xmlns:a16="http://schemas.microsoft.com/office/drawing/2014/main" id="{3392D7D4-566B-E7BD-15D7-F5A284CE26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61" end="51238.1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756760" y="2759799"/>
            <a:ext cx="1570037" cy="1570037"/>
          </a:xfrm>
          <a:prstGeom prst="rect">
            <a:avLst/>
          </a:prstGeom>
        </p:spPr>
      </p:pic>
      <p:pic>
        <p:nvPicPr>
          <p:cNvPr id="21" name="Track 26">
            <a:hlinkClick r:id="" action="ppaction://media"/>
            <a:extLst>
              <a:ext uri="{FF2B5EF4-FFF2-40B4-BE49-F238E27FC236}">
                <a16:creationId xmlns:a16="http://schemas.microsoft.com/office/drawing/2014/main" id="{1936C1AF-4623-AEBD-3E80-6EEE8EAE7C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61" end="51238.1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806648" y="4468542"/>
            <a:ext cx="1570037" cy="1570037"/>
          </a:xfrm>
          <a:prstGeom prst="rect">
            <a:avLst/>
          </a:prstGeom>
        </p:spPr>
      </p:pic>
      <p:pic>
        <p:nvPicPr>
          <p:cNvPr id="25" name="Track 26">
            <a:hlinkClick r:id="" action="ppaction://media"/>
            <a:extLst>
              <a:ext uri="{FF2B5EF4-FFF2-40B4-BE49-F238E27FC236}">
                <a16:creationId xmlns:a16="http://schemas.microsoft.com/office/drawing/2014/main" id="{7B8A9448-832E-9EDE-C808-B8E28A3B52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61" end="51238.1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897600" y="5981700"/>
            <a:ext cx="1570037" cy="15700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4191B2-A53B-B2CD-79EA-B243172B6D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13806" y="2892439"/>
            <a:ext cx="8621194" cy="555004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D7AB3C-3A54-CBDF-E30C-8322311AFFBD}"/>
              </a:ext>
            </a:extLst>
          </p:cNvPr>
          <p:cNvSpPr/>
          <p:nvPr/>
        </p:nvSpPr>
        <p:spPr>
          <a:xfrm>
            <a:off x="6684993" y="7658100"/>
            <a:ext cx="4745007" cy="108518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Australian</a:t>
            </a:r>
          </a:p>
        </p:txBody>
      </p:sp>
    </p:spTree>
    <p:extLst>
      <p:ext uri="{BB962C8B-B14F-4D97-AF65-F5344CB8AC3E}">
        <p14:creationId xmlns:p14="http://schemas.microsoft.com/office/powerpoint/2010/main" val="59780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7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78FC9B-F153-2C09-3EAF-FBE211E2F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562487" y="7992973"/>
            <a:ext cx="2151961" cy="2763353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380223" y="-357703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513458" y="8442481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4083675" y="912349"/>
            <a:ext cx="9866155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 and REPEAT. </a:t>
            </a:r>
          </a:p>
        </p:txBody>
      </p:sp>
      <p:pic>
        <p:nvPicPr>
          <p:cNvPr id="20" name="Track 26">
            <a:hlinkClick r:id="" action="ppaction://media"/>
            <a:extLst>
              <a:ext uri="{FF2B5EF4-FFF2-40B4-BE49-F238E27FC236}">
                <a16:creationId xmlns:a16="http://schemas.microsoft.com/office/drawing/2014/main" id="{3392D7D4-566B-E7BD-15D7-F5A284CE26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299" end="46501.1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56760" y="2759799"/>
            <a:ext cx="1570037" cy="157003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4E4B377-34BD-24C9-A173-B1F7A905A1A6}"/>
              </a:ext>
            </a:extLst>
          </p:cNvPr>
          <p:cNvSpPr/>
          <p:nvPr/>
        </p:nvSpPr>
        <p:spPr>
          <a:xfrm>
            <a:off x="4328709" y="2420578"/>
            <a:ext cx="9163037" cy="653333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 11"/>
          <p:cNvSpPr/>
          <p:nvPr/>
        </p:nvSpPr>
        <p:spPr>
          <a:xfrm rot="20668598">
            <a:off x="12488965" y="7515917"/>
            <a:ext cx="2329159" cy="2059850"/>
          </a:xfrm>
          <a:custGeom>
            <a:avLst/>
            <a:gdLst/>
            <a:ahLst/>
            <a:cxnLst/>
            <a:rect l="l" t="t" r="r" b="b"/>
            <a:pathLst>
              <a:path w="2098056" h="2042108">
                <a:moveTo>
                  <a:pt x="0" y="0"/>
                </a:moveTo>
                <a:lnTo>
                  <a:pt x="2098056" y="0"/>
                </a:lnTo>
                <a:lnTo>
                  <a:pt x="2098056" y="2042108"/>
                </a:lnTo>
                <a:lnTo>
                  <a:pt x="0" y="20421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Track 26">
            <a:hlinkClick r:id="" action="ppaction://media"/>
            <a:extLst>
              <a:ext uri="{FF2B5EF4-FFF2-40B4-BE49-F238E27FC236}">
                <a16:creationId xmlns:a16="http://schemas.microsoft.com/office/drawing/2014/main" id="{9BA8C5BF-94E5-0144-620A-F754770823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299" end="46501.1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59026" y="4323556"/>
            <a:ext cx="1570037" cy="1570037"/>
          </a:xfrm>
          <a:prstGeom prst="rect">
            <a:avLst/>
          </a:prstGeom>
        </p:spPr>
      </p:pic>
      <p:pic>
        <p:nvPicPr>
          <p:cNvPr id="15" name="Track 26">
            <a:hlinkClick r:id="" action="ppaction://media"/>
            <a:extLst>
              <a:ext uri="{FF2B5EF4-FFF2-40B4-BE49-F238E27FC236}">
                <a16:creationId xmlns:a16="http://schemas.microsoft.com/office/drawing/2014/main" id="{A0001B66-7F4D-FF18-499C-3FCF7C55CC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299" end="46501.1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59025" y="5893593"/>
            <a:ext cx="1570037" cy="15700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FC0251-FBCD-089C-EB07-172BC491A8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76800" y="2921792"/>
            <a:ext cx="7997810" cy="552068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382B92B-D877-492D-7640-9D537558BC8E}"/>
              </a:ext>
            </a:extLst>
          </p:cNvPr>
          <p:cNvSpPr/>
          <p:nvPr/>
        </p:nvSpPr>
        <p:spPr>
          <a:xfrm>
            <a:off x="6590685" y="7747324"/>
            <a:ext cx="4616813" cy="110712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Malaysian</a:t>
            </a:r>
          </a:p>
        </p:txBody>
      </p:sp>
    </p:spTree>
    <p:extLst>
      <p:ext uri="{BB962C8B-B14F-4D97-AF65-F5344CB8AC3E}">
        <p14:creationId xmlns:p14="http://schemas.microsoft.com/office/powerpoint/2010/main" val="353428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7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78FC9B-F153-2C09-3EAF-FBE211E2F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562487" y="7992973"/>
            <a:ext cx="2151961" cy="2763353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380223" y="-357703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513458" y="8442481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4083675" y="912349"/>
            <a:ext cx="9866155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 and REPEAT. </a:t>
            </a:r>
          </a:p>
        </p:txBody>
      </p:sp>
      <p:pic>
        <p:nvPicPr>
          <p:cNvPr id="20" name="Track 26">
            <a:hlinkClick r:id="" action="ppaction://media"/>
            <a:extLst>
              <a:ext uri="{FF2B5EF4-FFF2-40B4-BE49-F238E27FC236}">
                <a16:creationId xmlns:a16="http://schemas.microsoft.com/office/drawing/2014/main" id="{3392D7D4-566B-E7BD-15D7-F5A284CE26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68" end="41834.1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56760" y="2759799"/>
            <a:ext cx="1570037" cy="157003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8EE71A2-8748-4960-B735-359E35CF8CCB}"/>
              </a:ext>
            </a:extLst>
          </p:cNvPr>
          <p:cNvSpPr/>
          <p:nvPr/>
        </p:nvSpPr>
        <p:spPr>
          <a:xfrm>
            <a:off x="3887635" y="2348903"/>
            <a:ext cx="9712320" cy="657634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 11"/>
          <p:cNvSpPr/>
          <p:nvPr/>
        </p:nvSpPr>
        <p:spPr>
          <a:xfrm rot="20668598">
            <a:off x="12488965" y="7515917"/>
            <a:ext cx="2329159" cy="2059850"/>
          </a:xfrm>
          <a:custGeom>
            <a:avLst/>
            <a:gdLst/>
            <a:ahLst/>
            <a:cxnLst/>
            <a:rect l="l" t="t" r="r" b="b"/>
            <a:pathLst>
              <a:path w="2098056" h="2042108">
                <a:moveTo>
                  <a:pt x="0" y="0"/>
                </a:moveTo>
                <a:lnTo>
                  <a:pt x="2098056" y="0"/>
                </a:lnTo>
                <a:lnTo>
                  <a:pt x="2098056" y="2042108"/>
                </a:lnTo>
                <a:lnTo>
                  <a:pt x="0" y="20421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Track 26">
            <a:hlinkClick r:id="" action="ppaction://media"/>
            <a:extLst>
              <a:ext uri="{FF2B5EF4-FFF2-40B4-BE49-F238E27FC236}">
                <a16:creationId xmlns:a16="http://schemas.microsoft.com/office/drawing/2014/main" id="{11388C1B-918F-F783-39AD-58CA93B86B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68" end="41834.1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23247" y="4268067"/>
            <a:ext cx="1570037" cy="1570037"/>
          </a:xfrm>
          <a:prstGeom prst="rect">
            <a:avLst/>
          </a:prstGeom>
        </p:spPr>
      </p:pic>
      <p:pic>
        <p:nvPicPr>
          <p:cNvPr id="19" name="Track 26">
            <a:hlinkClick r:id="" action="ppaction://media"/>
            <a:extLst>
              <a:ext uri="{FF2B5EF4-FFF2-40B4-BE49-F238E27FC236}">
                <a16:creationId xmlns:a16="http://schemas.microsoft.com/office/drawing/2014/main" id="{34D0A773-74A8-D32B-986E-E15B87124C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68" end="41834.1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04736" y="5776335"/>
            <a:ext cx="1570037" cy="15700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D6B48D-455C-0F4B-C089-C2C14D4727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43400" y="2951947"/>
            <a:ext cx="8839200" cy="5490533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22AFBEC-247D-B4F6-CAB6-3FC38C9A4BAA}"/>
              </a:ext>
            </a:extLst>
          </p:cNvPr>
          <p:cNvSpPr/>
          <p:nvPr/>
        </p:nvSpPr>
        <p:spPr>
          <a:xfrm>
            <a:off x="6288945" y="7677505"/>
            <a:ext cx="5064855" cy="117927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</a:t>
            </a:r>
          </a:p>
        </p:txBody>
      </p:sp>
    </p:spTree>
    <p:extLst>
      <p:ext uri="{BB962C8B-B14F-4D97-AF65-F5344CB8AC3E}">
        <p14:creationId xmlns:p14="http://schemas.microsoft.com/office/powerpoint/2010/main" val="69307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7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80924" y="5372100"/>
            <a:ext cx="8915400" cy="1577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240888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78FC9B-F153-2C09-3EAF-FBE211E2F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562487" y="7992973"/>
            <a:ext cx="2151961" cy="2763353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380223" y="-357703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513458" y="8442481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4083675" y="912349"/>
            <a:ext cx="9866155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 and REPEAT. </a:t>
            </a:r>
          </a:p>
        </p:txBody>
      </p:sp>
      <p:pic>
        <p:nvPicPr>
          <p:cNvPr id="20" name="Track 26">
            <a:hlinkClick r:id="" action="ppaction://media"/>
            <a:extLst>
              <a:ext uri="{FF2B5EF4-FFF2-40B4-BE49-F238E27FC236}">
                <a16:creationId xmlns:a16="http://schemas.microsoft.com/office/drawing/2014/main" id="{3392D7D4-566B-E7BD-15D7-F5A284CE26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22" end="37094.1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56760" y="2759799"/>
            <a:ext cx="1570037" cy="157003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DFA9D23-1AEA-64C6-12B1-1207D657EB2C}"/>
              </a:ext>
            </a:extLst>
          </p:cNvPr>
          <p:cNvSpPr/>
          <p:nvPr/>
        </p:nvSpPr>
        <p:spPr>
          <a:xfrm>
            <a:off x="4400648" y="2319177"/>
            <a:ext cx="9311574" cy="649511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 11"/>
          <p:cNvSpPr/>
          <p:nvPr/>
        </p:nvSpPr>
        <p:spPr>
          <a:xfrm rot="20668598">
            <a:off x="12488965" y="7515917"/>
            <a:ext cx="2329159" cy="2059850"/>
          </a:xfrm>
          <a:custGeom>
            <a:avLst/>
            <a:gdLst/>
            <a:ahLst/>
            <a:cxnLst/>
            <a:rect l="l" t="t" r="r" b="b"/>
            <a:pathLst>
              <a:path w="2098056" h="2042108">
                <a:moveTo>
                  <a:pt x="0" y="0"/>
                </a:moveTo>
                <a:lnTo>
                  <a:pt x="2098056" y="0"/>
                </a:lnTo>
                <a:lnTo>
                  <a:pt x="2098056" y="2042108"/>
                </a:lnTo>
                <a:lnTo>
                  <a:pt x="0" y="20421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Track 26">
            <a:hlinkClick r:id="" action="ppaction://media"/>
            <a:extLst>
              <a:ext uri="{FF2B5EF4-FFF2-40B4-BE49-F238E27FC236}">
                <a16:creationId xmlns:a16="http://schemas.microsoft.com/office/drawing/2014/main" id="{AAA7E9D5-1E0A-9F5A-F1DC-E4BC062CF3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22" end="37094.1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21400" y="4358480"/>
            <a:ext cx="1570037" cy="1570037"/>
          </a:xfrm>
          <a:prstGeom prst="rect">
            <a:avLst/>
          </a:prstGeom>
        </p:spPr>
      </p:pic>
      <p:pic>
        <p:nvPicPr>
          <p:cNvPr id="15" name="Track 26">
            <a:hlinkClick r:id="" action="ppaction://media"/>
            <a:extLst>
              <a:ext uri="{FF2B5EF4-FFF2-40B4-BE49-F238E27FC236}">
                <a16:creationId xmlns:a16="http://schemas.microsoft.com/office/drawing/2014/main" id="{AA610945-FDEB-2822-EC5E-AAF6135E68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22" end="37094.1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21400" y="5957161"/>
            <a:ext cx="1570037" cy="15700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99B008-1220-A923-CCCD-4CA1A231DA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00600" y="2875416"/>
            <a:ext cx="8491220" cy="531608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670407-8815-B6B1-104C-5839731B95A6}"/>
              </a:ext>
            </a:extLst>
          </p:cNvPr>
          <p:cNvSpPr/>
          <p:nvPr/>
        </p:nvSpPr>
        <p:spPr>
          <a:xfrm>
            <a:off x="6464418" y="7520609"/>
            <a:ext cx="5064855" cy="117927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Japanese</a:t>
            </a:r>
          </a:p>
        </p:txBody>
      </p:sp>
    </p:spTree>
    <p:extLst>
      <p:ext uri="{BB962C8B-B14F-4D97-AF65-F5344CB8AC3E}">
        <p14:creationId xmlns:p14="http://schemas.microsoft.com/office/powerpoint/2010/main" val="353987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6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2E85493-6DA8-DB74-759F-D7DB58A9AE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636" y="0"/>
            <a:ext cx="18322636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1421268"/>
            <a:ext cx="16505649" cy="8294232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462213">
            <a:off x="14313022" y="491036"/>
            <a:ext cx="4953527" cy="1075328"/>
          </a:xfrm>
          <a:custGeom>
            <a:avLst/>
            <a:gdLst/>
            <a:ahLst/>
            <a:cxnLst/>
            <a:rect l="l" t="t" r="r" b="b"/>
            <a:pathLst>
              <a:path w="4953527" h="1075328">
                <a:moveTo>
                  <a:pt x="0" y="0"/>
                </a:moveTo>
                <a:lnTo>
                  <a:pt x="4953528" y="0"/>
                </a:lnTo>
                <a:lnTo>
                  <a:pt x="4953528" y="1075328"/>
                </a:lnTo>
                <a:lnTo>
                  <a:pt x="0" y="10753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69043">
            <a:off x="16970736" y="8917320"/>
            <a:ext cx="1743352" cy="1852007"/>
          </a:xfrm>
          <a:custGeom>
            <a:avLst/>
            <a:gdLst/>
            <a:ahLst/>
            <a:cxnLst/>
            <a:rect l="l" t="t" r="r" b="b"/>
            <a:pathLst>
              <a:path w="2950690" h="2781026">
                <a:moveTo>
                  <a:pt x="0" y="0"/>
                </a:moveTo>
                <a:lnTo>
                  <a:pt x="2950690" y="0"/>
                </a:lnTo>
                <a:lnTo>
                  <a:pt x="2950690" y="2781026"/>
                </a:lnTo>
                <a:lnTo>
                  <a:pt x="0" y="27810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50457">
            <a:off x="-564224" y="-190750"/>
            <a:ext cx="3185849" cy="2206200"/>
          </a:xfrm>
          <a:custGeom>
            <a:avLst/>
            <a:gdLst/>
            <a:ahLst/>
            <a:cxnLst/>
            <a:rect l="l" t="t" r="r" b="b"/>
            <a:pathLst>
              <a:path w="3185849" h="2206200">
                <a:moveTo>
                  <a:pt x="0" y="0"/>
                </a:moveTo>
                <a:lnTo>
                  <a:pt x="3185848" y="0"/>
                </a:lnTo>
                <a:lnTo>
                  <a:pt x="3185848" y="2206200"/>
                </a:lnTo>
                <a:lnTo>
                  <a:pt x="0" y="22062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15">
            <a:extLst>
              <a:ext uri="{FF2B5EF4-FFF2-40B4-BE49-F238E27FC236}">
                <a16:creationId xmlns:a16="http://schemas.microsoft.com/office/drawing/2014/main" id="{56A0DC9B-CD7B-4C64-A744-7458B0FA549A}"/>
              </a:ext>
            </a:extLst>
          </p:cNvPr>
          <p:cNvSpPr txBox="1"/>
          <p:nvPr/>
        </p:nvSpPr>
        <p:spPr>
          <a:xfrm>
            <a:off x="5578292" y="-69905"/>
            <a:ext cx="6741955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ASK and ANSWER.</a:t>
            </a:r>
          </a:p>
        </p:txBody>
      </p:sp>
      <p:sp>
        <p:nvSpPr>
          <p:cNvPr id="10" name="Freeform 10"/>
          <p:cNvSpPr/>
          <p:nvPr/>
        </p:nvSpPr>
        <p:spPr>
          <a:xfrm>
            <a:off x="-465559" y="8755612"/>
            <a:ext cx="2079890" cy="2014435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1" y="0"/>
                </a:lnTo>
                <a:lnTo>
                  <a:pt x="1830991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 descr="Cartoon of a child and child&#10;&#10;Description automatically generated">
            <a:extLst>
              <a:ext uri="{FF2B5EF4-FFF2-40B4-BE49-F238E27FC236}">
                <a16:creationId xmlns:a16="http://schemas.microsoft.com/office/drawing/2014/main" id="{47485FAE-BD9E-832A-7F01-BC77D8148E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932" y="4023931"/>
            <a:ext cx="4497070" cy="3253169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5205D30-4F93-6405-6BFE-7301CE8C95CE}"/>
              </a:ext>
            </a:extLst>
          </p:cNvPr>
          <p:cNvSpPr/>
          <p:nvPr/>
        </p:nvSpPr>
        <p:spPr>
          <a:xfrm>
            <a:off x="6400800" y="2301086"/>
            <a:ext cx="5096944" cy="311504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90C27C8-0D72-927A-CFB8-12E3793DC466}"/>
              </a:ext>
            </a:extLst>
          </p:cNvPr>
          <p:cNvSpPr/>
          <p:nvPr/>
        </p:nvSpPr>
        <p:spPr>
          <a:xfrm>
            <a:off x="11731568" y="2309476"/>
            <a:ext cx="5096944" cy="311504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DF16529-1007-2CB9-166B-DF0947D1FD35}"/>
              </a:ext>
            </a:extLst>
          </p:cNvPr>
          <p:cNvSpPr/>
          <p:nvPr/>
        </p:nvSpPr>
        <p:spPr>
          <a:xfrm>
            <a:off x="6400800" y="5801378"/>
            <a:ext cx="5096944" cy="311504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4B9938B-B100-9026-6414-EF5F9041D45D}"/>
              </a:ext>
            </a:extLst>
          </p:cNvPr>
          <p:cNvSpPr/>
          <p:nvPr/>
        </p:nvSpPr>
        <p:spPr>
          <a:xfrm>
            <a:off x="11731568" y="5820055"/>
            <a:ext cx="5096944" cy="311504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" name="happy-cooking-show-111370">
            <a:hlinkClick r:id="" action="ppaction://media"/>
            <a:extLst>
              <a:ext uri="{FF2B5EF4-FFF2-40B4-BE49-F238E27FC236}">
                <a16:creationId xmlns:a16="http://schemas.microsoft.com/office/drawing/2014/main" id="{15856853-CEFF-4A74-76A2-2E552BAC7B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509622" y="235445"/>
            <a:ext cx="1005024" cy="1005024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BED2EE-8CE3-49E6-B143-BFD0B520282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08989" y="2509099"/>
            <a:ext cx="4559674" cy="2809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1E6814-7184-B32B-74E2-174B214767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013769" y="2509099"/>
            <a:ext cx="4585852" cy="27195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BD931B-12BF-E298-F110-70A94CB349D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88103" y="5943170"/>
            <a:ext cx="4480560" cy="28458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43371B-B465-890C-750B-3074EC20213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050345" y="5968970"/>
            <a:ext cx="4505671" cy="282006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7178C2E-B1B0-FF30-BEB3-DC82687E9C00}"/>
              </a:ext>
            </a:extLst>
          </p:cNvPr>
          <p:cNvSpPr/>
          <p:nvPr/>
        </p:nvSpPr>
        <p:spPr>
          <a:xfrm>
            <a:off x="7802189" y="4883831"/>
            <a:ext cx="2294163" cy="49776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8AC3AE6-9CF4-24C1-CFF5-645D1E929BDF}"/>
              </a:ext>
            </a:extLst>
          </p:cNvPr>
          <p:cNvSpPr/>
          <p:nvPr/>
        </p:nvSpPr>
        <p:spPr>
          <a:xfrm>
            <a:off x="13132958" y="4872234"/>
            <a:ext cx="2294163" cy="49776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Malaysian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BB8FFF9-8C31-89A7-571E-BA2956423C96}"/>
              </a:ext>
            </a:extLst>
          </p:cNvPr>
          <p:cNvSpPr/>
          <p:nvPr/>
        </p:nvSpPr>
        <p:spPr>
          <a:xfrm>
            <a:off x="7935863" y="8569311"/>
            <a:ext cx="2294163" cy="49776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DE022B5-B49B-5035-BD59-850D64F583C7}"/>
              </a:ext>
            </a:extLst>
          </p:cNvPr>
          <p:cNvSpPr/>
          <p:nvPr/>
        </p:nvSpPr>
        <p:spPr>
          <a:xfrm>
            <a:off x="13251020" y="8532788"/>
            <a:ext cx="2294163" cy="49776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Japanese</a:t>
            </a:r>
          </a:p>
        </p:txBody>
      </p:sp>
    </p:spTree>
    <p:extLst>
      <p:ext uri="{BB962C8B-B14F-4D97-AF65-F5344CB8AC3E}">
        <p14:creationId xmlns:p14="http://schemas.microsoft.com/office/powerpoint/2010/main" val="145898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5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053087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Let’s talk.</a:t>
            </a:r>
          </a:p>
        </p:txBody>
      </p:sp>
    </p:spTree>
    <p:extLst>
      <p:ext uri="{BB962C8B-B14F-4D97-AF65-F5344CB8AC3E}">
        <p14:creationId xmlns:p14="http://schemas.microsoft.com/office/powerpoint/2010/main" val="374338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1251390"/>
            <a:ext cx="16505649" cy="812326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6267448" y="-32453"/>
            <a:ext cx="5753101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SAY.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60B46D-FEBD-0D69-502F-DEAAAE5AE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430166"/>
            <a:ext cx="16082948" cy="7944484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1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78FC9B-F153-2C09-3EAF-FBE211E2F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783068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562487" y="7992973"/>
            <a:ext cx="2151961" cy="2763353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380223" y="-357703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513458" y="8442481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783068" y="3959330"/>
            <a:ext cx="6578581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8800" dirty="0">
                <a:solidFill>
                  <a:srgbClr val="000000"/>
                </a:solidFill>
                <a:latin typeface="Margin"/>
              </a:rPr>
              <a:t>LET’S SPIN! </a:t>
            </a:r>
          </a:p>
        </p:txBody>
      </p:sp>
      <p:sp>
        <p:nvSpPr>
          <p:cNvPr id="11" name="Freeform 11"/>
          <p:cNvSpPr/>
          <p:nvPr/>
        </p:nvSpPr>
        <p:spPr>
          <a:xfrm rot="20668598">
            <a:off x="15742429" y="399465"/>
            <a:ext cx="2329159" cy="2059850"/>
          </a:xfrm>
          <a:custGeom>
            <a:avLst/>
            <a:gdLst/>
            <a:ahLst/>
            <a:cxnLst/>
            <a:rect l="l" t="t" r="r" b="b"/>
            <a:pathLst>
              <a:path w="2098056" h="2042108">
                <a:moveTo>
                  <a:pt x="0" y="0"/>
                </a:moveTo>
                <a:lnTo>
                  <a:pt x="2098056" y="0"/>
                </a:lnTo>
                <a:lnTo>
                  <a:pt x="2098056" y="2042108"/>
                </a:lnTo>
                <a:lnTo>
                  <a:pt x="0" y="2042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5A7D51-A239-4BD4-B3CA-A5969A16C2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6660" y="1590131"/>
            <a:ext cx="7777078" cy="7106738"/>
          </a:xfrm>
          <a:prstGeom prst="rect">
            <a:avLst/>
          </a:prstGeom>
          <a:ln w="76200" cap="sq" cmpd="thickThin">
            <a:solidFill>
              <a:srgbClr val="00B050"/>
            </a:solidFill>
            <a:prstDash val="solid"/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0888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550538">
            <a:off x="10139082" y="1878364"/>
            <a:ext cx="6652379" cy="6349443"/>
            <a:chOff x="-366471" y="-11891"/>
            <a:chExt cx="15572971" cy="14863810"/>
          </a:xfrm>
        </p:grpSpPr>
        <p:sp>
          <p:nvSpPr>
            <p:cNvPr id="7" name="Freeform 7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253561" y="7618757"/>
            <a:ext cx="1518528" cy="613106"/>
          </a:xfrm>
          <a:custGeom>
            <a:avLst/>
            <a:gdLst/>
            <a:ahLst/>
            <a:cxnLst/>
            <a:rect l="l" t="t" r="r" b="b"/>
            <a:pathLst>
              <a:path w="1518528" h="613106">
                <a:moveTo>
                  <a:pt x="0" y="0"/>
                </a:moveTo>
                <a:lnTo>
                  <a:pt x="1518528" y="0"/>
                </a:lnTo>
                <a:lnTo>
                  <a:pt x="1518528" y="613105"/>
                </a:lnTo>
                <a:lnTo>
                  <a:pt x="0" y="61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2050493-3380-89B9-18BF-C8E3C2C725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405665">
            <a:off x="11089995" y="2250782"/>
            <a:ext cx="5112241" cy="5190093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4EB08D2E-6FAE-58A5-B8DE-12D5E0B6A601}"/>
              </a:ext>
            </a:extLst>
          </p:cNvPr>
          <p:cNvSpPr/>
          <p:nvPr/>
        </p:nvSpPr>
        <p:spPr>
          <a:xfrm>
            <a:off x="1779170" y="1714500"/>
            <a:ext cx="7728126" cy="5568802"/>
          </a:xfrm>
          <a:custGeom>
            <a:avLst/>
            <a:gdLst/>
            <a:ahLst/>
            <a:cxnLst/>
            <a:rect l="l" t="t" r="r" b="b"/>
            <a:pathLst>
              <a:path w="9122574" h="7092802">
                <a:moveTo>
                  <a:pt x="0" y="0"/>
                </a:moveTo>
                <a:lnTo>
                  <a:pt x="9122575" y="0"/>
                </a:lnTo>
                <a:lnTo>
                  <a:pt x="9122575" y="7092801"/>
                </a:lnTo>
                <a:lnTo>
                  <a:pt x="0" y="70928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53873" y="6296796"/>
            <a:ext cx="1830991" cy="1766906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0" y="0"/>
                </a:lnTo>
                <a:lnTo>
                  <a:pt x="1830990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77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FACDE0D-491E-211F-B1A7-D2062BD8B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3251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9795544">
            <a:off x="14160154" y="6724529"/>
            <a:ext cx="5136113" cy="5234256"/>
          </a:xfrm>
          <a:custGeom>
            <a:avLst/>
            <a:gdLst/>
            <a:ahLst/>
            <a:cxnLst/>
            <a:rect l="l" t="t" r="r" b="b"/>
            <a:pathLst>
              <a:path w="5136113" h="5234256">
                <a:moveTo>
                  <a:pt x="0" y="0"/>
                </a:moveTo>
                <a:lnTo>
                  <a:pt x="5136114" y="0"/>
                </a:lnTo>
                <a:lnTo>
                  <a:pt x="5136114" y="5234256"/>
                </a:lnTo>
                <a:lnTo>
                  <a:pt x="0" y="52342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-1789014" y="-1172610"/>
            <a:ext cx="4165386" cy="4244980"/>
          </a:xfrm>
          <a:custGeom>
            <a:avLst/>
            <a:gdLst/>
            <a:ahLst/>
            <a:cxnLst/>
            <a:rect l="l" t="t" r="r" b="b"/>
            <a:pathLst>
              <a:path w="4165386" h="4244980">
                <a:moveTo>
                  <a:pt x="0" y="0"/>
                </a:moveTo>
                <a:lnTo>
                  <a:pt x="4165386" y="0"/>
                </a:lnTo>
                <a:lnTo>
                  <a:pt x="4165386" y="4244980"/>
                </a:lnTo>
                <a:lnTo>
                  <a:pt x="0" y="42449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904997" y="1712048"/>
            <a:ext cx="12478006" cy="6862903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1765583">
            <a:off x="1019188" y="1100475"/>
            <a:ext cx="3771618" cy="3943789"/>
          </a:xfrm>
          <a:custGeom>
            <a:avLst/>
            <a:gdLst/>
            <a:ahLst/>
            <a:cxnLst/>
            <a:rect l="l" t="t" r="r" b="b"/>
            <a:pathLst>
              <a:path w="3771618" h="3943789">
                <a:moveTo>
                  <a:pt x="0" y="0"/>
                </a:moveTo>
                <a:lnTo>
                  <a:pt x="3771618" y="0"/>
                </a:lnTo>
                <a:lnTo>
                  <a:pt x="3771618" y="3943789"/>
                </a:lnTo>
                <a:lnTo>
                  <a:pt x="0" y="39437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 flipH="1">
            <a:off x="13313793" y="6095736"/>
            <a:ext cx="4619547" cy="3906195"/>
          </a:xfrm>
          <a:custGeom>
            <a:avLst/>
            <a:gdLst/>
            <a:ahLst/>
            <a:cxnLst/>
            <a:rect l="l" t="t" r="r" b="b"/>
            <a:pathLst>
              <a:path w="4619547" h="3906195">
                <a:moveTo>
                  <a:pt x="4619547" y="0"/>
                </a:moveTo>
                <a:lnTo>
                  <a:pt x="0" y="0"/>
                </a:lnTo>
                <a:lnTo>
                  <a:pt x="0" y="3906195"/>
                </a:lnTo>
                <a:lnTo>
                  <a:pt x="4619547" y="3906195"/>
                </a:lnTo>
                <a:lnTo>
                  <a:pt x="461954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TextBox 7"/>
          <p:cNvSpPr txBox="1"/>
          <p:nvPr/>
        </p:nvSpPr>
        <p:spPr>
          <a:xfrm>
            <a:off x="4423527" y="4515923"/>
            <a:ext cx="9440945" cy="1447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844"/>
              </a:lnSpc>
            </a:pPr>
            <a:r>
              <a:rPr lang="en-US" sz="9600" dirty="0">
                <a:solidFill>
                  <a:srgbClr val="FFFFFF"/>
                </a:solidFill>
                <a:latin typeface="Snap ITC" panose="04040A07060A02020202" pitchFamily="82" charset="0"/>
              </a:rPr>
              <a:t>Slow Reveal!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happy-logoversion-3-13398.wav"/>
          </p:stSnd>
        </p:sndAc>
      </p:transition>
    </mc:Choice>
    <mc:Fallback xmlns="">
      <p:transition spd="slow">
        <p:random/>
        <p:sndAc>
          <p:stSnd>
            <p:snd r:embed="rId8" name="happy-logoversion-3-13398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D7034D-E9B2-6D2F-3687-9DB6962BAF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3251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3411921" y="5556090"/>
            <a:ext cx="3847379" cy="5654368"/>
          </a:xfrm>
          <a:custGeom>
            <a:avLst/>
            <a:gdLst/>
            <a:ahLst/>
            <a:cxnLst/>
            <a:rect l="l" t="t" r="r" b="b"/>
            <a:pathLst>
              <a:path w="3847379" h="5654368">
                <a:moveTo>
                  <a:pt x="0" y="0"/>
                </a:moveTo>
                <a:lnTo>
                  <a:pt x="3847379" y="0"/>
                </a:lnTo>
                <a:lnTo>
                  <a:pt x="3847379" y="5654368"/>
                </a:lnTo>
                <a:lnTo>
                  <a:pt x="0" y="56543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5400000">
            <a:off x="3194373" y="-65508"/>
            <a:ext cx="8431835" cy="1062025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4953000" y="4096913"/>
            <a:ext cx="5188185" cy="2918354"/>
          </a:xfrm>
          <a:custGeom>
            <a:avLst/>
            <a:gdLst/>
            <a:ahLst/>
            <a:cxnLst/>
            <a:rect l="l" t="t" r="r" b="b"/>
            <a:pathLst>
              <a:path w="5188185" h="2918354">
                <a:moveTo>
                  <a:pt x="0" y="0"/>
                </a:moveTo>
                <a:lnTo>
                  <a:pt x="5188185" y="0"/>
                </a:lnTo>
                <a:lnTo>
                  <a:pt x="5188185" y="2918355"/>
                </a:lnTo>
                <a:lnTo>
                  <a:pt x="0" y="29183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ln>
            <a:solidFill>
              <a:schemeClr val="tx1"/>
            </a:solidFill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7" name="TextBox 7"/>
          <p:cNvSpPr txBox="1"/>
          <p:nvPr/>
        </p:nvSpPr>
        <p:spPr>
          <a:xfrm>
            <a:off x="4114800" y="2857500"/>
            <a:ext cx="6358996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50"/>
              </a:lnSpc>
              <a:spcBef>
                <a:spcPct val="0"/>
              </a:spcBef>
            </a:pPr>
            <a:r>
              <a:rPr lang="en-US" sz="5409" dirty="0">
                <a:solidFill>
                  <a:srgbClr val="36315E"/>
                </a:solidFill>
                <a:latin typeface="Abadi" panose="020B0604020104020204" pitchFamily="34" charset="0"/>
              </a:rPr>
              <a:t>Where are you from?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E711A6-27BD-AA7D-3846-74E93A4F218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0" y="-9563100"/>
            <a:ext cx="42324435" cy="265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Track 7">
            <a:hlinkClick r:id="" action="ppaction://media"/>
            <a:extLst>
              <a:ext uri="{FF2B5EF4-FFF2-40B4-BE49-F238E27FC236}">
                <a16:creationId xmlns:a16="http://schemas.microsoft.com/office/drawing/2014/main" id="{BD0D2519-589E-4C14-403C-C68EE7BA42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949" end="23235.031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698200" y="93979"/>
            <a:ext cx="2408238" cy="24082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91 -2.96296E-6 C 0.22344 -2.96296E-6 0.34184 0.06389 0.34184 0.1429 C 0.34184 0.22161 0.22344 0.28642 0.07891 0.28642 C -0.06623 0.28642 -0.18333 0.22161 -0.18333 0.1429 C -0.18333 0.06389 -0.06623 -2.96296E-6 0.07891 -2.96296E-6 Z " pathEditMode="relative" rAng="0" ptsTypes="AAAAA">
                                      <p:cBhvr>
                                        <p:cTn id="6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43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4B811C5-E60F-1BBE-5574-9BF0D8582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3251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3411921" y="5556090"/>
            <a:ext cx="3847379" cy="5654368"/>
          </a:xfrm>
          <a:custGeom>
            <a:avLst/>
            <a:gdLst/>
            <a:ahLst/>
            <a:cxnLst/>
            <a:rect l="l" t="t" r="r" b="b"/>
            <a:pathLst>
              <a:path w="3847379" h="5654368">
                <a:moveTo>
                  <a:pt x="0" y="0"/>
                </a:moveTo>
                <a:lnTo>
                  <a:pt x="3847379" y="0"/>
                </a:lnTo>
                <a:lnTo>
                  <a:pt x="3847379" y="5654368"/>
                </a:lnTo>
                <a:lnTo>
                  <a:pt x="0" y="56543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556581" y="2862518"/>
            <a:ext cx="3337326" cy="12960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5400000">
            <a:off x="3194373" y="-267743"/>
            <a:ext cx="8431835" cy="1062025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800600" y="6591300"/>
            <a:ext cx="5257799" cy="1249888"/>
            <a:chOff x="0" y="0"/>
            <a:chExt cx="1160929" cy="32918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60929" cy="329189"/>
            </a:xfrm>
            <a:custGeom>
              <a:avLst/>
              <a:gdLst/>
              <a:ahLst/>
              <a:cxnLst/>
              <a:rect l="l" t="t" r="r" b="b"/>
              <a:pathLst>
                <a:path w="1160929" h="329189">
                  <a:moveTo>
                    <a:pt x="89575" y="0"/>
                  </a:moveTo>
                  <a:lnTo>
                    <a:pt x="1071354" y="0"/>
                  </a:lnTo>
                  <a:cubicBezTo>
                    <a:pt x="1095111" y="0"/>
                    <a:pt x="1117895" y="9437"/>
                    <a:pt x="1134693" y="26236"/>
                  </a:cubicBezTo>
                  <a:cubicBezTo>
                    <a:pt x="1151492" y="43034"/>
                    <a:pt x="1160929" y="65818"/>
                    <a:pt x="1160929" y="89575"/>
                  </a:cubicBezTo>
                  <a:lnTo>
                    <a:pt x="1160929" y="239614"/>
                  </a:lnTo>
                  <a:cubicBezTo>
                    <a:pt x="1160929" y="263370"/>
                    <a:pt x="1151492" y="286154"/>
                    <a:pt x="1134693" y="302953"/>
                  </a:cubicBezTo>
                  <a:cubicBezTo>
                    <a:pt x="1117895" y="319751"/>
                    <a:pt x="1095111" y="329189"/>
                    <a:pt x="1071354" y="329189"/>
                  </a:cubicBezTo>
                  <a:lnTo>
                    <a:pt x="89575" y="329189"/>
                  </a:lnTo>
                  <a:cubicBezTo>
                    <a:pt x="65818" y="329189"/>
                    <a:pt x="43034" y="319751"/>
                    <a:pt x="26236" y="302953"/>
                  </a:cubicBezTo>
                  <a:cubicBezTo>
                    <a:pt x="9437" y="286154"/>
                    <a:pt x="0" y="263370"/>
                    <a:pt x="0" y="239614"/>
                  </a:cubicBezTo>
                  <a:lnTo>
                    <a:pt x="0" y="89575"/>
                  </a:lnTo>
                  <a:cubicBezTo>
                    <a:pt x="0" y="65818"/>
                    <a:pt x="9437" y="43034"/>
                    <a:pt x="26236" y="26236"/>
                  </a:cubicBezTo>
                  <a:cubicBezTo>
                    <a:pt x="43034" y="9437"/>
                    <a:pt x="65818" y="0"/>
                    <a:pt x="89575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1160929" cy="405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155913" y="6863583"/>
            <a:ext cx="4537985" cy="720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  <a:spcBef>
                <a:spcPct val="0"/>
              </a:spcBef>
            </a:pPr>
            <a:r>
              <a:rPr lang="en-US" sz="6600" dirty="0">
                <a:solidFill>
                  <a:srgbClr val="DD2E4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Australia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927947" y="2165893"/>
            <a:ext cx="4718768" cy="797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50"/>
              </a:lnSpc>
              <a:spcBef>
                <a:spcPct val="0"/>
              </a:spcBef>
            </a:pPr>
            <a:r>
              <a:rPr lang="en-US" sz="6600" dirty="0">
                <a:solidFill>
                  <a:srgbClr val="36315E"/>
                </a:solidFill>
                <a:latin typeface="Abadi" panose="020B0604020104020204" pitchFamily="34" charset="0"/>
              </a:rPr>
              <a:t>I’m from ___.</a:t>
            </a:r>
          </a:p>
        </p:txBody>
      </p:sp>
      <p:sp>
        <p:nvSpPr>
          <p:cNvPr id="12" name="Freeform 12"/>
          <p:cNvSpPr/>
          <p:nvPr/>
        </p:nvSpPr>
        <p:spPr>
          <a:xfrm>
            <a:off x="4958427" y="3206869"/>
            <a:ext cx="4932958" cy="3141046"/>
          </a:xfrm>
          <a:custGeom>
            <a:avLst/>
            <a:gdLst/>
            <a:ahLst/>
            <a:cxnLst/>
            <a:rect l="l" t="t" r="r" b="b"/>
            <a:pathLst>
              <a:path w="3148620" h="1771098">
                <a:moveTo>
                  <a:pt x="0" y="0"/>
                </a:moveTo>
                <a:lnTo>
                  <a:pt x="3148619" y="0"/>
                </a:lnTo>
                <a:lnTo>
                  <a:pt x="3148619" y="1771099"/>
                </a:lnTo>
                <a:lnTo>
                  <a:pt x="0" y="17710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4" name="Track 7">
            <a:hlinkClick r:id="" action="ppaction://media"/>
            <a:extLst>
              <a:ext uri="{FF2B5EF4-FFF2-40B4-BE49-F238E27FC236}">
                <a16:creationId xmlns:a16="http://schemas.microsoft.com/office/drawing/2014/main" id="{47DA8E6C-6B84-798F-44F4-7816C4E3EB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485" end="3503.031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738024" y="1716182"/>
            <a:ext cx="2408238" cy="24082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E181729-7BAE-781E-0D3C-6F0CDBE0DB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325100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flipV="1">
            <a:off x="3748803" y="6475988"/>
            <a:ext cx="7322975" cy="17465"/>
          </a:xfrm>
          <a:prstGeom prst="line">
            <a:avLst/>
          </a:prstGeom>
          <a:ln w="85725" cap="flat">
            <a:solidFill>
              <a:srgbClr val="342E5D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421355" y="5322831"/>
            <a:ext cx="3978547" cy="6091123"/>
          </a:xfrm>
          <a:custGeom>
            <a:avLst/>
            <a:gdLst/>
            <a:ahLst/>
            <a:cxnLst/>
            <a:rect l="l" t="t" r="r" b="b"/>
            <a:pathLst>
              <a:path w="3978547" h="6091123">
                <a:moveTo>
                  <a:pt x="0" y="0"/>
                </a:moveTo>
                <a:lnTo>
                  <a:pt x="3978547" y="0"/>
                </a:lnTo>
                <a:lnTo>
                  <a:pt x="3978547" y="6091123"/>
                </a:lnTo>
                <a:lnTo>
                  <a:pt x="0" y="60911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5400000">
            <a:off x="3194373" y="-65508"/>
            <a:ext cx="8431835" cy="106202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E155E9-9035-B2E5-77D4-E2271F589F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4400" y="3850643"/>
            <a:ext cx="5336481" cy="3233117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93965394-E1D3-DF2E-ED99-36EC4FD581B1}"/>
              </a:ext>
            </a:extLst>
          </p:cNvPr>
          <p:cNvSpPr txBox="1"/>
          <p:nvPr/>
        </p:nvSpPr>
        <p:spPr>
          <a:xfrm>
            <a:off x="4114800" y="2857500"/>
            <a:ext cx="6358996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50"/>
              </a:lnSpc>
              <a:spcBef>
                <a:spcPct val="0"/>
              </a:spcBef>
            </a:pPr>
            <a:r>
              <a:rPr lang="en-US" sz="5409" dirty="0">
                <a:solidFill>
                  <a:srgbClr val="36315E"/>
                </a:solidFill>
                <a:latin typeface="Abadi" panose="020B0604020104020204" pitchFamily="34" charset="0"/>
              </a:rPr>
              <a:t>Where are you from?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C69A48-0E29-1B62-188F-2FFEFA73A81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49400" y="-9944100"/>
            <a:ext cx="42324435" cy="265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Track 7">
            <a:hlinkClick r:id="" action="ppaction://media"/>
            <a:extLst>
              <a:ext uri="{FF2B5EF4-FFF2-40B4-BE49-F238E27FC236}">
                <a16:creationId xmlns:a16="http://schemas.microsoft.com/office/drawing/2014/main" id="{CC75E68D-ED99-CD42-508F-EF74DC1A58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949" end="23235.031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698200" y="93979"/>
            <a:ext cx="2408238" cy="24082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91 4.07407E-6 C 0.22344 4.07407E-6 0.34184 0.06388 0.34184 0.1429 C 0.34184 0.2216 0.22344 0.28642 0.07891 0.28642 C -0.06623 0.28642 -0.18333 0.2216 -0.18333 0.1429 C -0.18333 0.06388 -0.06623 4.07407E-6 0.07891 4.07407E-6 Z " pathEditMode="relative" rAng="0" ptsTypes="AAAAA">
                                      <p:cBhvr>
                                        <p:cTn id="6" dur="4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43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594F950-3694-C79F-F727-711F9E8755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325100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flipV="1">
            <a:off x="3748803" y="6475988"/>
            <a:ext cx="7322975" cy="17465"/>
          </a:xfrm>
          <a:prstGeom prst="line">
            <a:avLst/>
          </a:prstGeom>
          <a:ln w="85725" cap="flat">
            <a:solidFill>
              <a:srgbClr val="342E5D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421355" y="5322831"/>
            <a:ext cx="3978547" cy="6091123"/>
          </a:xfrm>
          <a:custGeom>
            <a:avLst/>
            <a:gdLst/>
            <a:ahLst/>
            <a:cxnLst/>
            <a:rect l="l" t="t" r="r" b="b"/>
            <a:pathLst>
              <a:path w="3978547" h="6091123">
                <a:moveTo>
                  <a:pt x="0" y="0"/>
                </a:moveTo>
                <a:lnTo>
                  <a:pt x="3978547" y="0"/>
                </a:lnTo>
                <a:lnTo>
                  <a:pt x="3978547" y="6091123"/>
                </a:lnTo>
                <a:lnTo>
                  <a:pt x="0" y="60911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556581" y="2862518"/>
            <a:ext cx="3337326" cy="12960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5400000">
            <a:off x="3194373" y="-267743"/>
            <a:ext cx="8431835" cy="1062025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4895690" y="6717651"/>
            <a:ext cx="5029200" cy="1249888"/>
            <a:chOff x="0" y="0"/>
            <a:chExt cx="1511009" cy="32918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11009" cy="329189"/>
            </a:xfrm>
            <a:custGeom>
              <a:avLst/>
              <a:gdLst/>
              <a:ahLst/>
              <a:cxnLst/>
              <a:rect l="l" t="t" r="r" b="b"/>
              <a:pathLst>
                <a:path w="1511009" h="329189">
                  <a:moveTo>
                    <a:pt x="68822" y="0"/>
                  </a:moveTo>
                  <a:lnTo>
                    <a:pt x="1442187" y="0"/>
                  </a:lnTo>
                  <a:cubicBezTo>
                    <a:pt x="1480196" y="0"/>
                    <a:pt x="1511009" y="30813"/>
                    <a:pt x="1511009" y="68822"/>
                  </a:cubicBezTo>
                  <a:lnTo>
                    <a:pt x="1511009" y="260367"/>
                  </a:lnTo>
                  <a:cubicBezTo>
                    <a:pt x="1511009" y="298376"/>
                    <a:pt x="1480196" y="329189"/>
                    <a:pt x="1442187" y="329189"/>
                  </a:cubicBezTo>
                  <a:lnTo>
                    <a:pt x="68822" y="329189"/>
                  </a:lnTo>
                  <a:cubicBezTo>
                    <a:pt x="30813" y="329189"/>
                    <a:pt x="0" y="298376"/>
                    <a:pt x="0" y="260367"/>
                  </a:cubicBezTo>
                  <a:lnTo>
                    <a:pt x="0" y="68822"/>
                  </a:lnTo>
                  <a:cubicBezTo>
                    <a:pt x="0" y="30813"/>
                    <a:pt x="30813" y="0"/>
                    <a:pt x="68822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1511009" cy="405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541734" y="6982298"/>
            <a:ext cx="5737112" cy="720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  <a:spcBef>
                <a:spcPct val="0"/>
              </a:spcBef>
            </a:pPr>
            <a:r>
              <a:rPr lang="en-US" sz="6600" dirty="0">
                <a:solidFill>
                  <a:srgbClr val="DD2E4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Viet Nam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D4C5D26-CCC7-3138-55BA-017D727A78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2049" y="3083113"/>
            <a:ext cx="5336481" cy="3233117"/>
          </a:xfrm>
          <a:prstGeom prst="rect">
            <a:avLst/>
          </a:prstGeom>
        </p:spPr>
      </p:pic>
      <p:sp>
        <p:nvSpPr>
          <p:cNvPr id="15" name="TextBox 11">
            <a:extLst>
              <a:ext uri="{FF2B5EF4-FFF2-40B4-BE49-F238E27FC236}">
                <a16:creationId xmlns:a16="http://schemas.microsoft.com/office/drawing/2014/main" id="{4B1558AC-1081-A881-565A-0081A7F289D6}"/>
              </a:ext>
            </a:extLst>
          </p:cNvPr>
          <p:cNvSpPr txBox="1"/>
          <p:nvPr/>
        </p:nvSpPr>
        <p:spPr>
          <a:xfrm>
            <a:off x="4811234" y="2061324"/>
            <a:ext cx="5198110" cy="797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50"/>
              </a:lnSpc>
              <a:spcBef>
                <a:spcPct val="0"/>
              </a:spcBef>
            </a:pPr>
            <a:r>
              <a:rPr lang="en-US" sz="6600" dirty="0">
                <a:solidFill>
                  <a:srgbClr val="36315E"/>
                </a:solidFill>
                <a:latin typeface="Abadi" panose="020B0604020104020204" pitchFamily="34" charset="0"/>
              </a:rPr>
              <a:t>I’m from ____.</a:t>
            </a:r>
          </a:p>
        </p:txBody>
      </p:sp>
      <p:pic>
        <p:nvPicPr>
          <p:cNvPr id="18" name="Track 7">
            <a:hlinkClick r:id="" action="ppaction://media"/>
            <a:extLst>
              <a:ext uri="{FF2B5EF4-FFF2-40B4-BE49-F238E27FC236}">
                <a16:creationId xmlns:a16="http://schemas.microsoft.com/office/drawing/2014/main" id="{FB46A6D9-9CC8-E2F8-74D9-D02E03116A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901" end="20113.031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738024" y="1716182"/>
            <a:ext cx="2408238" cy="24082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629284-0671-EC05-89FD-9949BF9724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325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64F841-9091-C0F1-B8BC-C777AB83EB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5612"/>
            <a:ext cx="18288000" cy="10292612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flipV="1">
            <a:off x="3748803" y="6475988"/>
            <a:ext cx="7322975" cy="17465"/>
          </a:xfrm>
          <a:prstGeom prst="line">
            <a:avLst/>
          </a:prstGeom>
          <a:ln w="85725" cap="flat">
            <a:solidFill>
              <a:srgbClr val="342E5D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421355" y="5322831"/>
            <a:ext cx="3978547" cy="6091123"/>
          </a:xfrm>
          <a:custGeom>
            <a:avLst/>
            <a:gdLst/>
            <a:ahLst/>
            <a:cxnLst/>
            <a:rect l="l" t="t" r="r" b="b"/>
            <a:pathLst>
              <a:path w="3978547" h="6091123">
                <a:moveTo>
                  <a:pt x="0" y="0"/>
                </a:moveTo>
                <a:lnTo>
                  <a:pt x="3978547" y="0"/>
                </a:lnTo>
                <a:lnTo>
                  <a:pt x="3978547" y="6091123"/>
                </a:lnTo>
                <a:lnTo>
                  <a:pt x="0" y="60911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5400000">
            <a:off x="3194373" y="-65508"/>
            <a:ext cx="8431835" cy="10620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C4B7DE-453B-9E5D-B872-6058B7454C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24400" y="4076700"/>
            <a:ext cx="5964661" cy="3048756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0DC4D0DA-9786-8977-E1C2-6348A18FDC38}"/>
              </a:ext>
            </a:extLst>
          </p:cNvPr>
          <p:cNvSpPr txBox="1"/>
          <p:nvPr/>
        </p:nvSpPr>
        <p:spPr>
          <a:xfrm>
            <a:off x="4114800" y="2857500"/>
            <a:ext cx="6358996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50"/>
              </a:lnSpc>
              <a:spcBef>
                <a:spcPct val="0"/>
              </a:spcBef>
            </a:pPr>
            <a:r>
              <a:rPr lang="en-US" sz="5409" dirty="0">
                <a:solidFill>
                  <a:srgbClr val="36315E"/>
                </a:solidFill>
                <a:latin typeface="Abadi" panose="020B0604020104020204" pitchFamily="34" charset="0"/>
              </a:rPr>
              <a:t>Where are you from?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449B686-A7B3-99B0-87A5-FAD6E725DB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97200" y="-9486900"/>
            <a:ext cx="42324435" cy="265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Track 7">
            <a:hlinkClick r:id="" action="ppaction://media"/>
            <a:extLst>
              <a:ext uri="{FF2B5EF4-FFF2-40B4-BE49-F238E27FC236}">
                <a16:creationId xmlns:a16="http://schemas.microsoft.com/office/drawing/2014/main" id="{8812FDFD-9AE2-B055-740E-95CDD96B074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949" end="23235.031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698200" y="93979"/>
            <a:ext cx="2408238" cy="240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9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91 -3.7037E-7 C 0.22344 -3.7037E-7 0.34185 0.06389 0.34185 0.1429 C 0.34185 0.22161 0.22344 0.28642 0.07891 0.28642 C -0.06623 0.28642 -0.18333 0.22161 -0.18333 0.1429 C -0.18333 0.06389 -0.06623 -3.7037E-7 0.07891 -3.7037E-7 Z " pathEditMode="relative" rAng="0" ptsTypes="AAAAA">
                                      <p:cBhvr>
                                        <p:cTn id="6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43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9A5A3DA-0466-E3FA-F5A6-EEE8A2F77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612"/>
            <a:ext cx="18288000" cy="10292612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flipV="1">
            <a:off x="3748803" y="6475988"/>
            <a:ext cx="7322975" cy="17465"/>
          </a:xfrm>
          <a:prstGeom prst="line">
            <a:avLst/>
          </a:prstGeom>
          <a:ln w="85725" cap="flat">
            <a:solidFill>
              <a:srgbClr val="342E5D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421355" y="5322831"/>
            <a:ext cx="3978547" cy="6091123"/>
          </a:xfrm>
          <a:custGeom>
            <a:avLst/>
            <a:gdLst/>
            <a:ahLst/>
            <a:cxnLst/>
            <a:rect l="l" t="t" r="r" b="b"/>
            <a:pathLst>
              <a:path w="3978547" h="6091123">
                <a:moveTo>
                  <a:pt x="0" y="0"/>
                </a:moveTo>
                <a:lnTo>
                  <a:pt x="3978547" y="0"/>
                </a:lnTo>
                <a:lnTo>
                  <a:pt x="3978547" y="6091123"/>
                </a:lnTo>
                <a:lnTo>
                  <a:pt x="0" y="60911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556581" y="2862518"/>
            <a:ext cx="3337326" cy="12960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5400000">
            <a:off x="3194373" y="-267743"/>
            <a:ext cx="8431835" cy="1062025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4558797" y="6357355"/>
            <a:ext cx="5737112" cy="1249888"/>
            <a:chOff x="0" y="0"/>
            <a:chExt cx="1511009" cy="32918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11009" cy="329189"/>
            </a:xfrm>
            <a:custGeom>
              <a:avLst/>
              <a:gdLst/>
              <a:ahLst/>
              <a:cxnLst/>
              <a:rect l="l" t="t" r="r" b="b"/>
              <a:pathLst>
                <a:path w="1511009" h="329189">
                  <a:moveTo>
                    <a:pt x="68822" y="0"/>
                  </a:moveTo>
                  <a:lnTo>
                    <a:pt x="1442187" y="0"/>
                  </a:lnTo>
                  <a:cubicBezTo>
                    <a:pt x="1480196" y="0"/>
                    <a:pt x="1511009" y="30813"/>
                    <a:pt x="1511009" y="68822"/>
                  </a:cubicBezTo>
                  <a:lnTo>
                    <a:pt x="1511009" y="260367"/>
                  </a:lnTo>
                  <a:cubicBezTo>
                    <a:pt x="1511009" y="298376"/>
                    <a:pt x="1480196" y="329189"/>
                    <a:pt x="1442187" y="329189"/>
                  </a:cubicBezTo>
                  <a:lnTo>
                    <a:pt x="68822" y="329189"/>
                  </a:lnTo>
                  <a:cubicBezTo>
                    <a:pt x="30813" y="329189"/>
                    <a:pt x="0" y="298376"/>
                    <a:pt x="0" y="260367"/>
                  </a:cubicBezTo>
                  <a:lnTo>
                    <a:pt x="0" y="68822"/>
                  </a:lnTo>
                  <a:cubicBezTo>
                    <a:pt x="0" y="30813"/>
                    <a:pt x="30813" y="0"/>
                    <a:pt x="68822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1511009" cy="405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557076" y="6689572"/>
            <a:ext cx="5737112" cy="72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  <a:spcBef>
                <a:spcPct val="0"/>
              </a:spcBef>
            </a:pPr>
            <a:r>
              <a:rPr lang="en-US" sz="6600" dirty="0">
                <a:solidFill>
                  <a:srgbClr val="DD2E4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Singapore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D43196-7DB6-3216-1056-A1228E5812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0600" y="2939318"/>
            <a:ext cx="5051078" cy="3214059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15" name="TextBox 11">
            <a:extLst>
              <a:ext uri="{FF2B5EF4-FFF2-40B4-BE49-F238E27FC236}">
                <a16:creationId xmlns:a16="http://schemas.microsoft.com/office/drawing/2014/main" id="{CC3B9DD2-AE8A-6049-325E-26110763A426}"/>
              </a:ext>
            </a:extLst>
          </p:cNvPr>
          <p:cNvSpPr txBox="1"/>
          <p:nvPr/>
        </p:nvSpPr>
        <p:spPr>
          <a:xfrm>
            <a:off x="4646113" y="2064927"/>
            <a:ext cx="5737112" cy="797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50"/>
              </a:lnSpc>
              <a:spcBef>
                <a:spcPct val="0"/>
              </a:spcBef>
            </a:pPr>
            <a:r>
              <a:rPr lang="en-US" sz="6600" dirty="0">
                <a:solidFill>
                  <a:srgbClr val="36315E"/>
                </a:solidFill>
                <a:latin typeface="Abadi" panose="020B0604020104020204" pitchFamily="34" charset="0"/>
              </a:rPr>
              <a:t>I’m from ____.</a:t>
            </a:r>
          </a:p>
        </p:txBody>
      </p:sp>
      <p:pic>
        <p:nvPicPr>
          <p:cNvPr id="17" name="Track 11">
            <a:hlinkClick r:id="" action="ppaction://media"/>
            <a:extLst>
              <a:ext uri="{FF2B5EF4-FFF2-40B4-BE49-F238E27FC236}">
                <a16:creationId xmlns:a16="http://schemas.microsoft.com/office/drawing/2014/main" id="{16DF69DC-4AC7-E8E0-24D2-6F95FCF1F2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353" end="50019.5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897600" y="2101439"/>
            <a:ext cx="2050015" cy="205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8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</TotalTime>
  <Words>195</Words>
  <Application>Microsoft Office PowerPoint</Application>
  <PresentationFormat>Custom</PresentationFormat>
  <Paragraphs>65</Paragraphs>
  <Slides>25</Slides>
  <Notes>11</Notes>
  <HiddenSlides>0</HiddenSlides>
  <MMClips>26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Segoe UI Black</vt:lpstr>
      <vt:lpstr>Abadi</vt:lpstr>
      <vt:lpstr>Calibri</vt:lpstr>
      <vt:lpstr>Arial</vt:lpstr>
      <vt:lpstr>Times New Roman</vt:lpstr>
      <vt:lpstr>Margin</vt:lpstr>
      <vt:lpstr>Snap ITC</vt:lpstr>
      <vt:lpstr>Aharoni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Administrator</cp:lastModifiedBy>
  <cp:revision>50</cp:revision>
  <dcterms:created xsi:type="dcterms:W3CDTF">2006-08-16T00:00:00Z</dcterms:created>
  <dcterms:modified xsi:type="dcterms:W3CDTF">2025-04-03T14:42:31Z</dcterms:modified>
  <dc:identifier>DAF2SKbqxMw</dc:identifier>
</cp:coreProperties>
</file>