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4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5.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  <Override PartName="/ppt/media/audio3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620" r:id="rId2"/>
    <p:sldId id="256" r:id="rId3"/>
    <p:sldId id="407" r:id="rId4"/>
    <p:sldId id="258" r:id="rId5"/>
    <p:sldId id="478" r:id="rId6"/>
    <p:sldId id="408" r:id="rId7"/>
    <p:sldId id="259" r:id="rId8"/>
    <p:sldId id="458" r:id="rId9"/>
    <p:sldId id="415" r:id="rId10"/>
    <p:sldId id="459" r:id="rId11"/>
    <p:sldId id="417" r:id="rId12"/>
    <p:sldId id="443" r:id="rId13"/>
    <p:sldId id="409" r:id="rId14"/>
    <p:sldId id="418" r:id="rId15"/>
    <p:sldId id="416" r:id="rId16"/>
    <p:sldId id="261" r:id="rId17"/>
    <p:sldId id="460" r:id="rId18"/>
    <p:sldId id="461" r:id="rId19"/>
    <p:sldId id="462" r:id="rId20"/>
    <p:sldId id="435" r:id="rId21"/>
    <p:sldId id="442" r:id="rId22"/>
    <p:sldId id="410" r:id="rId23"/>
    <p:sldId id="429" r:id="rId24"/>
    <p:sldId id="463" r:id="rId25"/>
    <p:sldId id="467" r:id="rId26"/>
    <p:sldId id="469" r:id="rId27"/>
    <p:sldId id="441" r:id="rId28"/>
  </p:sldIdLst>
  <p:sldSz cx="18288000" cy="10287000"/>
  <p:notesSz cx="6858000" cy="9144000"/>
  <p:embeddedFontLst>
    <p:embeddedFont>
      <p:font typeface="Abadi" panose="020B0604020104020204" pitchFamily="34" charset="0"/>
      <p:regular r:id="rId30"/>
    </p:embeddedFont>
    <p:embeddedFont>
      <p:font typeface="Abadi Extra Light" panose="020B0204020104020204" pitchFamily="34" charset="0"/>
      <p:regular r:id="rId31"/>
    </p:embeddedFont>
    <p:embeddedFont>
      <p:font typeface="Aharoni" panose="02010803020104030203" pitchFamily="2" charset="-79"/>
      <p:bold r:id="rId32"/>
    </p:embeddedFont>
    <p:embeddedFont>
      <p:font typeface="Charcoal Font TH" panose="020B0604020202020204" charset="0"/>
      <p:regular r:id="rId33"/>
    </p:embeddedFont>
    <p:embeddedFont>
      <p:font typeface="Congenial Black" panose="02000503040000020004" pitchFamily="2" charset="0"/>
      <p:bold r:id="rId34"/>
      <p:boldItalic r:id="rId35"/>
    </p:embeddedFont>
    <p:embeddedFont>
      <p:font typeface="Fredoka One" panose="02000000000000000000" pitchFamily="2" charset="0"/>
      <p:regular r:id="rId36"/>
    </p:embeddedFont>
    <p:embeddedFont>
      <p:font typeface="Margin" charset="0"/>
      <p:regular r:id="rId37"/>
    </p:embeddedFont>
    <p:embeddedFont>
      <p:font typeface="Modern Love" panose="04090805081005020601" pitchFamily="82" charset="0"/>
      <p:regular r:id="rId38"/>
    </p:embeddedFont>
    <p:embeddedFont>
      <p:font typeface="Nunito Bold" pitchFamily="2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8E9A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314" autoAdjust="0"/>
  </p:normalViewPr>
  <p:slideViewPr>
    <p:cSldViewPr>
      <p:cViewPr varScale="1">
        <p:scale>
          <a:sx n="40" d="100"/>
          <a:sy n="40" d="100"/>
        </p:scale>
        <p:origin x="111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68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7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</a:rPr>
              <a:t>Use this link to choose pupils in random: https://wheelofnames.com/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88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video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/>
              <a:t>: https://hoclieu.vn/hop-phan-bo-tro/video-hoat-hinh/203?gidzl=zOIHFJEOs53ncvauCu7VN_2QdJKkXTuBw9gNP7hKXGZloSLdBjo43hl9nJLorOnSiydFDZFmBN1VDvdPKm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71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3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72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38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56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1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96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24.svg"/><Relationship Id="rId17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11" Type="http://schemas.openxmlformats.org/officeDocument/2006/relationships/image" Target="../media/image23.png"/><Relationship Id="rId5" Type="http://schemas.openxmlformats.org/officeDocument/2006/relationships/image" Target="../media/image61.png"/><Relationship Id="rId15" Type="http://schemas.openxmlformats.org/officeDocument/2006/relationships/image" Target="../media/image53.png"/><Relationship Id="rId10" Type="http://schemas.openxmlformats.org/officeDocument/2006/relationships/image" Target="../media/image22.svg"/><Relationship Id="rId19" Type="http://schemas.openxmlformats.org/officeDocument/2006/relationships/image" Target="../media/image5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57.png"/><Relationship Id="rId7" Type="http://schemas.openxmlformats.org/officeDocument/2006/relationships/image" Target="../media/image52.png"/><Relationship Id="rId12" Type="http://schemas.openxmlformats.org/officeDocument/2006/relationships/image" Target="../media/image7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71.png"/><Relationship Id="rId5" Type="http://schemas.openxmlformats.org/officeDocument/2006/relationships/image" Target="../media/image50.png"/><Relationship Id="rId10" Type="http://schemas.openxmlformats.org/officeDocument/2006/relationships/image" Target="../media/image70.png"/><Relationship Id="rId4" Type="http://schemas.openxmlformats.org/officeDocument/2006/relationships/image" Target="../media/image49.png"/><Relationship Id="rId9" Type="http://schemas.openxmlformats.org/officeDocument/2006/relationships/image" Target="../media/image6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.png"/><Relationship Id="rId7" Type="http://schemas.openxmlformats.org/officeDocument/2006/relationships/image" Target="../media/image77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gif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81.png"/><Relationship Id="rId5" Type="http://schemas.openxmlformats.org/officeDocument/2006/relationships/image" Target="../media/image63.png"/><Relationship Id="rId10" Type="http://schemas.openxmlformats.org/officeDocument/2006/relationships/image" Target="../media/image80.png"/><Relationship Id="rId4" Type="http://schemas.openxmlformats.org/officeDocument/2006/relationships/image" Target="../media/image61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95.svg"/><Relationship Id="rId5" Type="http://schemas.openxmlformats.org/officeDocument/2006/relationships/image" Target="../media/image63.png"/><Relationship Id="rId10" Type="http://schemas.openxmlformats.org/officeDocument/2006/relationships/image" Target="../media/image94.png"/><Relationship Id="rId4" Type="http://schemas.openxmlformats.org/officeDocument/2006/relationships/image" Target="../media/image57.png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10" Type="http://schemas.openxmlformats.org/officeDocument/2006/relationships/image" Target="../media/image99.png"/><Relationship Id="rId4" Type="http://schemas.openxmlformats.org/officeDocument/2006/relationships/image" Target="../media/image96.png"/><Relationship Id="rId9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10" Type="http://schemas.openxmlformats.org/officeDocument/2006/relationships/image" Target="../media/image102.png"/><Relationship Id="rId4" Type="http://schemas.openxmlformats.org/officeDocument/2006/relationships/image" Target="../media/image82.pn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10.wav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.png"/><Relationship Id="rId7" Type="http://schemas.openxmlformats.org/officeDocument/2006/relationships/image" Target="../media/image77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gif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5.wav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gif"/><Relationship Id="rId5" Type="http://schemas.openxmlformats.org/officeDocument/2006/relationships/image" Target="../media/image104.png"/><Relationship Id="rId10" Type="http://schemas.openxmlformats.org/officeDocument/2006/relationships/image" Target="../media/image88.png"/><Relationship Id="rId4" Type="http://schemas.openxmlformats.org/officeDocument/2006/relationships/image" Target="../media/image96.png"/><Relationship Id="rId9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gif"/><Relationship Id="rId13" Type="http://schemas.openxmlformats.org/officeDocument/2006/relationships/image" Target="../media/image8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png"/><Relationship Id="rId12" Type="http://schemas.openxmlformats.org/officeDocument/2006/relationships/image" Target="../media/image8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6.png"/><Relationship Id="rId11" Type="http://schemas.openxmlformats.org/officeDocument/2006/relationships/image" Target="../media/image90.png"/><Relationship Id="rId5" Type="http://schemas.openxmlformats.org/officeDocument/2006/relationships/audio" Target="../media/audio5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06.gif"/><Relationship Id="rId1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8.png"/><Relationship Id="rId11" Type="http://schemas.openxmlformats.org/officeDocument/2006/relationships/image" Target="../media/image9.png"/><Relationship Id="rId5" Type="http://schemas.openxmlformats.org/officeDocument/2006/relationships/image" Target="../media/image96.png"/><Relationship Id="rId10" Type="http://schemas.openxmlformats.org/officeDocument/2006/relationships/image" Target="../media/image104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png"/><Relationship Id="rId12" Type="http://schemas.openxmlformats.org/officeDocument/2006/relationships/image" Target="../media/image114.svg"/><Relationship Id="rId17" Type="http://schemas.openxmlformats.org/officeDocument/2006/relationships/image" Target="../media/image9.png"/><Relationship Id="rId2" Type="http://schemas.microsoft.com/office/2007/relationships/media" Target="../media/media5.mp3"/><Relationship Id="rId16" Type="http://schemas.openxmlformats.org/officeDocument/2006/relationships/image" Target="../media/image118.svg"/><Relationship Id="rId1" Type="http://schemas.openxmlformats.org/officeDocument/2006/relationships/audio" Target="NULL" TargetMode="External"/><Relationship Id="rId6" Type="http://schemas.openxmlformats.org/officeDocument/2006/relationships/image" Target="../media/image108.sv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gif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11.svg"/><Relationship Id="rId14" Type="http://schemas.openxmlformats.org/officeDocument/2006/relationships/image" Target="../media/image1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.png"/><Relationship Id="rId7" Type="http://schemas.openxmlformats.org/officeDocument/2006/relationships/image" Target="../media/image77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gif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32.svg"/><Relationship Id="rId27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5.png"/><Relationship Id="rId18" Type="http://schemas.openxmlformats.org/officeDocument/2006/relationships/image" Target="../media/image34.png"/><Relationship Id="rId26" Type="http://schemas.openxmlformats.org/officeDocument/2006/relationships/image" Target="../media/image47.svg"/><Relationship Id="rId3" Type="http://schemas.openxmlformats.org/officeDocument/2006/relationships/audio" Target="../media/audio1.wav"/><Relationship Id="rId21" Type="http://schemas.openxmlformats.org/officeDocument/2006/relationships/image" Target="../media/image35.png"/><Relationship Id="rId7" Type="http://schemas.openxmlformats.org/officeDocument/2006/relationships/image" Target="../media/image29.png"/><Relationship Id="rId12" Type="http://schemas.openxmlformats.org/officeDocument/2006/relationships/image" Target="../media/image42.svg"/><Relationship Id="rId17" Type="http://schemas.openxmlformats.org/officeDocument/2006/relationships/image" Target="../media/image44.svg"/><Relationship Id="rId25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openxmlformats.org/officeDocument/2006/relationships/image" Target="../media/image27.png"/><Relationship Id="rId20" Type="http://schemas.openxmlformats.org/officeDocument/2006/relationships/image" Target="../media/image45.svg"/><Relationship Id="rId29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31.png"/><Relationship Id="rId24" Type="http://schemas.openxmlformats.org/officeDocument/2006/relationships/image" Target="../media/image36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6.svg"/><Relationship Id="rId28" Type="http://schemas.openxmlformats.org/officeDocument/2006/relationships/image" Target="../media/image13.png"/><Relationship Id="rId10" Type="http://schemas.openxmlformats.org/officeDocument/2006/relationships/image" Target="../media/image41.svg"/><Relationship Id="rId19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Relationship Id="rId14" Type="http://schemas.openxmlformats.org/officeDocument/2006/relationships/image" Target="../media/image43.svg"/><Relationship Id="rId22" Type="http://schemas.openxmlformats.org/officeDocument/2006/relationships/image" Target="../media/image17.png"/><Relationship Id="rId27" Type="http://schemas.openxmlformats.org/officeDocument/2006/relationships/image" Target="../media/image37.png"/><Relationship Id="rId30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0.wav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24.svg"/><Relationship Id="rId4" Type="http://schemas.openxmlformats.org/officeDocument/2006/relationships/image" Target="../media/image57.png"/><Relationship Id="rId9" Type="http://schemas.openxmlformats.org/officeDocument/2006/relationships/image" Target="../media/image23.pn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24.sv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6.png"/><Relationship Id="rId7" Type="http://schemas.openxmlformats.org/officeDocument/2006/relationships/image" Target="../media/image63.png"/><Relationship Id="rId12" Type="http://schemas.openxmlformats.org/officeDocument/2006/relationships/image" Target="../media/image23.png"/><Relationship Id="rId17" Type="http://schemas.openxmlformats.org/officeDocument/2006/relationships/image" Target="../media/image56.png"/><Relationship Id="rId2" Type="http://schemas.openxmlformats.org/officeDocument/2006/relationships/audio" Target="file:///C:\Users\Nhung-NN\Desktop\Audio%20U3_TA5\Track%2027.mp3" TargetMode="External"/><Relationship Id="rId16" Type="http://schemas.openxmlformats.org/officeDocument/2006/relationships/image" Target="../media/image55.png"/><Relationship Id="rId20" Type="http://schemas.openxmlformats.org/officeDocument/2006/relationships/image" Target="../media/image60.png"/><Relationship Id="rId1" Type="http://schemas.microsoft.com/office/2007/relationships/media" Target="file:///C:\Users\Nhung-NN\Desktop\Audio%20U3_TA5\Track%2027.mp3" TargetMode="External"/><Relationship Id="rId6" Type="http://schemas.openxmlformats.org/officeDocument/2006/relationships/image" Target="../media/image62.png"/><Relationship Id="rId11" Type="http://schemas.openxmlformats.org/officeDocument/2006/relationships/image" Target="../media/image22.svg"/><Relationship Id="rId5" Type="http://schemas.openxmlformats.org/officeDocument/2006/relationships/image" Target="../media/image61.png"/><Relationship Id="rId15" Type="http://schemas.openxmlformats.org/officeDocument/2006/relationships/image" Target="../media/image54.png"/><Relationship Id="rId10" Type="http://schemas.openxmlformats.org/officeDocument/2006/relationships/image" Target="../media/image21.png"/><Relationship Id="rId19" Type="http://schemas.openxmlformats.org/officeDocument/2006/relationships/image" Target="../media/image5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5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3: MY FOREIGN FRIENDS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(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1253" y="1104900"/>
            <a:ext cx="17049547" cy="91821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321097" y="-95484"/>
            <a:ext cx="11646990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CHECK YOUR ANSWERS.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-506962" y="-32322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102733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795466" y="8449233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7">
            <a:extLst>
              <a:ext uri="{FF2B5EF4-FFF2-40B4-BE49-F238E27FC236}">
                <a16:creationId xmlns:a16="http://schemas.microsoft.com/office/drawing/2014/main" id="{59120EA7-DFB0-BF2D-EB91-BB66CE4382A1}"/>
              </a:ext>
            </a:extLst>
          </p:cNvPr>
          <p:cNvSpPr/>
          <p:nvPr/>
        </p:nvSpPr>
        <p:spPr>
          <a:xfrm>
            <a:off x="832105" y="1826017"/>
            <a:ext cx="1054389" cy="1031482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68">
            <a:extLst>
              <a:ext uri="{FF2B5EF4-FFF2-40B4-BE49-F238E27FC236}">
                <a16:creationId xmlns:a16="http://schemas.microsoft.com/office/drawing/2014/main" id="{DF0F0657-3936-A5E6-A6FA-AC068130D1AA}"/>
              </a:ext>
            </a:extLst>
          </p:cNvPr>
          <p:cNvSpPr/>
          <p:nvPr/>
        </p:nvSpPr>
        <p:spPr>
          <a:xfrm>
            <a:off x="1028731" y="6008408"/>
            <a:ext cx="1054390" cy="1031482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F11B4384-33EE-D160-0F44-2DDFE6625D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140" y="-274856"/>
            <a:ext cx="2235438" cy="1783551"/>
          </a:xfrm>
          <a:prstGeom prst="rect">
            <a:avLst/>
          </a:prstGeom>
        </p:spPr>
      </p:pic>
      <p:pic>
        <p:nvPicPr>
          <p:cNvPr id="13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6CA6F953-0C2F-98CB-559A-459DC3663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7402736" y="7848857"/>
            <a:ext cx="1647264" cy="164726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292C878-B72E-D925-3ADB-DD41160A546B}"/>
              </a:ext>
            </a:extLst>
          </p:cNvPr>
          <p:cNvGrpSpPr/>
          <p:nvPr/>
        </p:nvGrpSpPr>
        <p:grpSpPr>
          <a:xfrm>
            <a:off x="2119620" y="1638300"/>
            <a:ext cx="4816420" cy="3607337"/>
            <a:chOff x="2183710" y="3622324"/>
            <a:chExt cx="4648200" cy="362415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01127BB-A0BE-5589-24C9-1F250E196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7F92EF2-4969-9DA3-6112-F37EDA4C3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" b="3265"/>
            <a:stretch/>
          </p:blipFill>
          <p:spPr>
            <a:xfrm>
              <a:off x="2362200" y="3735672"/>
              <a:ext cx="4267200" cy="33128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08091B-F536-228D-B8B3-68619C5E4573}"/>
              </a:ext>
            </a:extLst>
          </p:cNvPr>
          <p:cNvGrpSpPr/>
          <p:nvPr/>
        </p:nvGrpSpPr>
        <p:grpSpPr>
          <a:xfrm>
            <a:off x="7185342" y="1593522"/>
            <a:ext cx="4947465" cy="3717922"/>
            <a:chOff x="7225955" y="3622324"/>
            <a:chExt cx="4648200" cy="362415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549F24D-4A34-ECB1-C0E4-4DDCC1163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9C3E890-E3A6-B20A-A68F-DB7F5220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" b="4693"/>
            <a:stretch/>
          </p:blipFill>
          <p:spPr>
            <a:xfrm>
              <a:off x="7391401" y="3772935"/>
              <a:ext cx="4353474" cy="32755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9407C93-A490-D7B1-8C7E-C34427439B62}"/>
              </a:ext>
            </a:extLst>
          </p:cNvPr>
          <p:cNvGrpSpPr/>
          <p:nvPr/>
        </p:nvGrpSpPr>
        <p:grpSpPr>
          <a:xfrm>
            <a:off x="12451399" y="1520371"/>
            <a:ext cx="5069146" cy="3627701"/>
            <a:chOff x="12268200" y="3535304"/>
            <a:chExt cx="4648200" cy="362415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7C44889-6074-24D2-1FA9-B01DDD8B7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EE77622-9ACA-202D-B7A0-3E74A1204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9" b="5609"/>
            <a:stretch/>
          </p:blipFill>
          <p:spPr>
            <a:xfrm>
              <a:off x="12518946" y="3772935"/>
              <a:ext cx="4168854" cy="3097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14CFAE9-13CD-BCD6-ECAA-3BE84B01E2FE}"/>
              </a:ext>
            </a:extLst>
          </p:cNvPr>
          <p:cNvGrpSpPr/>
          <p:nvPr/>
        </p:nvGrpSpPr>
        <p:grpSpPr>
          <a:xfrm>
            <a:off x="2214427" y="6036693"/>
            <a:ext cx="4577498" cy="3607337"/>
            <a:chOff x="2183710" y="3622324"/>
            <a:chExt cx="4648200" cy="362415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E6C1643-37A2-58CA-802B-7CCEAA560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665BD1D-CDA2-DB54-8FF3-54B67E68C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" b="2601"/>
            <a:stretch/>
          </p:blipFill>
          <p:spPr>
            <a:xfrm>
              <a:off x="2362200" y="3709210"/>
              <a:ext cx="4343400" cy="34502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A4A99AD-4319-9201-41D3-0E2FD675797F}"/>
              </a:ext>
            </a:extLst>
          </p:cNvPr>
          <p:cNvGrpSpPr/>
          <p:nvPr/>
        </p:nvGrpSpPr>
        <p:grpSpPr>
          <a:xfrm>
            <a:off x="7249125" y="5981401"/>
            <a:ext cx="4892020" cy="3717922"/>
            <a:chOff x="7225955" y="3622324"/>
            <a:chExt cx="4648200" cy="362415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CC7F226-2372-2B40-61A5-3BCDBAD7C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7713415-84F9-3EFC-F370-7AC2ED3E1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3" b="3263"/>
            <a:stretch/>
          </p:blipFill>
          <p:spPr>
            <a:xfrm>
              <a:off x="7392479" y="3709210"/>
              <a:ext cx="4342321" cy="3381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4E6DC77-66BE-28BB-C4AC-CC3A1A7C59C7}"/>
              </a:ext>
            </a:extLst>
          </p:cNvPr>
          <p:cNvGrpSpPr/>
          <p:nvPr/>
        </p:nvGrpSpPr>
        <p:grpSpPr>
          <a:xfrm>
            <a:off x="12569209" y="5981401"/>
            <a:ext cx="4833527" cy="3520720"/>
            <a:chOff x="12268200" y="3535304"/>
            <a:chExt cx="4648200" cy="362415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AFFA693-8B56-804D-A21F-414C98ED2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E83E028-5E8A-E6E1-C3A4-36B187DF7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3" b="4253"/>
            <a:stretch/>
          </p:blipFill>
          <p:spPr>
            <a:xfrm>
              <a:off x="12386200" y="3622324"/>
              <a:ext cx="4377800" cy="33499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6283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674068" y="8437056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668598">
            <a:off x="16243815" y="-298401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2809245" y="1257300"/>
            <a:ext cx="1250245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0070C0"/>
                </a:solidFill>
                <a:latin typeface="Modern Love" panose="04090805081005020601" pitchFamily="82" charset="0"/>
              </a:rPr>
              <a:t>Let's play!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80EFB0-8ADE-D9E3-8BD5-31FAD4854726}"/>
              </a:ext>
            </a:extLst>
          </p:cNvPr>
          <p:cNvGrpSpPr/>
          <p:nvPr/>
        </p:nvGrpSpPr>
        <p:grpSpPr>
          <a:xfrm>
            <a:off x="2683320" y="2180630"/>
            <a:ext cx="5893594" cy="7026293"/>
            <a:chOff x="2683320" y="2180630"/>
            <a:chExt cx="5893594" cy="7026293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15FE6D36-C710-EFA3-D9BA-D5B22B8B4575}"/>
                </a:ext>
              </a:extLst>
            </p:cNvPr>
            <p:cNvSpPr/>
            <p:nvPr/>
          </p:nvSpPr>
          <p:spPr>
            <a:xfrm>
              <a:off x="2683320" y="5092123"/>
              <a:ext cx="5893594" cy="4114800"/>
            </a:xfrm>
            <a:custGeom>
              <a:avLst/>
              <a:gdLst/>
              <a:ahLst/>
              <a:cxnLst/>
              <a:rect l="l" t="t" r="r" b="b"/>
              <a:pathLst>
                <a:path w="5893594" h="4114800">
                  <a:moveTo>
                    <a:pt x="0" y="0"/>
                  </a:moveTo>
                  <a:lnTo>
                    <a:pt x="5893593" y="0"/>
                  </a:lnTo>
                  <a:lnTo>
                    <a:pt x="589359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F694F32-1086-2302-04E5-47D284E93997}"/>
                </a:ext>
              </a:extLst>
            </p:cNvPr>
            <p:cNvSpPr/>
            <p:nvPr/>
          </p:nvSpPr>
          <p:spPr>
            <a:xfrm>
              <a:off x="3580769" y="2180630"/>
              <a:ext cx="2049348" cy="4794034"/>
            </a:xfrm>
            <a:custGeom>
              <a:avLst/>
              <a:gdLst/>
              <a:ahLst/>
              <a:cxnLst/>
              <a:rect l="l" t="t" r="r" b="b"/>
              <a:pathLst>
                <a:path w="2208465" h="5773766">
                  <a:moveTo>
                    <a:pt x="0" y="0"/>
                  </a:moveTo>
                  <a:lnTo>
                    <a:pt x="2208465" y="0"/>
                  </a:lnTo>
                  <a:lnTo>
                    <a:pt x="2208465" y="5773765"/>
                  </a:lnTo>
                  <a:lnTo>
                    <a:pt x="0" y="5773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D7943E-5D10-2D47-5B98-5C1E33F738F5}"/>
              </a:ext>
            </a:extLst>
          </p:cNvPr>
          <p:cNvGrpSpPr/>
          <p:nvPr/>
        </p:nvGrpSpPr>
        <p:grpSpPr>
          <a:xfrm>
            <a:off x="10905512" y="2963690"/>
            <a:ext cx="6177192" cy="5964578"/>
            <a:chOff x="10905512" y="2963690"/>
            <a:chExt cx="6177192" cy="5964578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E426839A-B26F-F14E-72A8-E57DD8BA52A1}"/>
                </a:ext>
              </a:extLst>
            </p:cNvPr>
            <p:cNvSpPr/>
            <p:nvPr/>
          </p:nvSpPr>
          <p:spPr>
            <a:xfrm>
              <a:off x="13537632" y="2963690"/>
              <a:ext cx="1702368" cy="3890039"/>
            </a:xfrm>
            <a:custGeom>
              <a:avLst/>
              <a:gdLst/>
              <a:ahLst/>
              <a:cxnLst/>
              <a:rect l="l" t="t" r="r" b="b"/>
              <a:pathLst>
                <a:path w="1738503" h="4114800">
                  <a:moveTo>
                    <a:pt x="0" y="0"/>
                  </a:moveTo>
                  <a:lnTo>
                    <a:pt x="1738503" y="0"/>
                  </a:lnTo>
                  <a:lnTo>
                    <a:pt x="173850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70A3D2C-81F6-F2E5-008B-20CC3F9B30C8}"/>
                </a:ext>
              </a:extLst>
            </p:cNvPr>
            <p:cNvGrpSpPr/>
            <p:nvPr/>
          </p:nvGrpSpPr>
          <p:grpSpPr>
            <a:xfrm>
              <a:off x="10905512" y="6362700"/>
              <a:ext cx="6177192" cy="2565568"/>
              <a:chOff x="10905512" y="6362700"/>
              <a:chExt cx="6177192" cy="2565568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D4872C41-8118-10F4-FF6D-A82CECEA46E7}"/>
                  </a:ext>
                </a:extLst>
              </p:cNvPr>
              <p:cNvSpPr/>
              <p:nvPr/>
            </p:nvSpPr>
            <p:spPr>
              <a:xfrm rot="5400000">
                <a:off x="15098193" y="6843420"/>
                <a:ext cx="2465231" cy="1503791"/>
              </a:xfrm>
              <a:custGeom>
                <a:avLst/>
                <a:gdLst/>
                <a:ahLst/>
                <a:cxnLst/>
                <a:rect l="l" t="t" r="r" b="b"/>
                <a:pathLst>
                  <a:path w="2465231" h="1503791">
                    <a:moveTo>
                      <a:pt x="0" y="0"/>
                    </a:moveTo>
                    <a:lnTo>
                      <a:pt x="2465232" y="0"/>
                    </a:lnTo>
                    <a:lnTo>
                      <a:pt x="2465232" y="1503791"/>
                    </a:lnTo>
                    <a:lnTo>
                      <a:pt x="0" y="150379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 cstate="print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6">
                <a:extLst>
                  <a:ext uri="{FF2B5EF4-FFF2-40B4-BE49-F238E27FC236}">
                    <a16:creationId xmlns:a16="http://schemas.microsoft.com/office/drawing/2014/main" id="{F5A89B22-1A3A-3554-D143-8F4F7BF0B200}"/>
                  </a:ext>
                </a:extLst>
              </p:cNvPr>
              <p:cNvSpPr txBox="1"/>
              <p:nvPr/>
            </p:nvSpPr>
            <p:spPr>
              <a:xfrm>
                <a:off x="10905512" y="6674178"/>
                <a:ext cx="4720102" cy="225409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8734"/>
                  </a:lnSpc>
                  <a:spcBef>
                    <a:spcPct val="0"/>
                  </a:spcBef>
                </a:pPr>
                <a:r>
                  <a:rPr lang="en-US" sz="13381" dirty="0">
                    <a:solidFill>
                      <a:srgbClr val="000000"/>
                    </a:solidFill>
                    <a:latin typeface="Redkits"/>
                  </a:rPr>
                  <a:t>sit down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42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72912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4350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and circle.</a:t>
            </a:r>
          </a:p>
        </p:txBody>
      </p:sp>
    </p:spTree>
    <p:extLst>
      <p:ext uri="{BB962C8B-B14F-4D97-AF65-F5344CB8AC3E}">
        <p14:creationId xmlns:p14="http://schemas.microsoft.com/office/powerpoint/2010/main" val="32467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371600" y="84692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4285454" y="915348"/>
            <a:ext cx="9866155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READ AND CIRCLE.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8C9E8D-1345-F4B3-A1E3-D50DD68994B9}"/>
              </a:ext>
            </a:extLst>
          </p:cNvPr>
          <p:cNvGrpSpPr/>
          <p:nvPr/>
        </p:nvGrpSpPr>
        <p:grpSpPr>
          <a:xfrm>
            <a:off x="5334000" y="2563671"/>
            <a:ext cx="7780454" cy="3994198"/>
            <a:chOff x="4038600" y="2476501"/>
            <a:chExt cx="9181519" cy="47339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t="4459" r="8061"/>
            <a:stretch/>
          </p:blipFill>
          <p:spPr>
            <a:xfrm>
              <a:off x="4038600" y="2476501"/>
              <a:ext cx="9181519" cy="4733904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F0B760-DB99-D18D-3784-D5FA52CBC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7" r="3397"/>
            <a:stretch/>
          </p:blipFill>
          <p:spPr>
            <a:xfrm>
              <a:off x="4188468" y="2628901"/>
              <a:ext cx="8868342" cy="4419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4696518" y="2176418"/>
            <a:ext cx="1528961" cy="1715599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9E158B9-B5F6-B639-4CED-358B63607E9C}"/>
              </a:ext>
            </a:extLst>
          </p:cNvPr>
          <p:cNvSpPr txBox="1"/>
          <p:nvPr/>
        </p:nvSpPr>
        <p:spPr>
          <a:xfrm>
            <a:off x="804796" y="4449816"/>
            <a:ext cx="16175717" cy="196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87706" lvl="1" indent="-1293853" algn="ctr">
              <a:lnSpc>
                <a:spcPts val="16779"/>
              </a:lnSpc>
              <a:spcBef>
                <a:spcPct val="0"/>
              </a:spcBef>
              <a:buFont typeface="Arial"/>
              <a:buChar char="•"/>
            </a:pPr>
            <a:endParaRPr lang="en-US" sz="11985" dirty="0">
              <a:solidFill>
                <a:srgbClr val="000000"/>
              </a:solidFill>
              <a:latin typeface="Charcoal Font TH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9BB374-D47D-BDFB-1407-8A7A30C46434}"/>
              </a:ext>
            </a:extLst>
          </p:cNvPr>
          <p:cNvGrpSpPr/>
          <p:nvPr/>
        </p:nvGrpSpPr>
        <p:grpSpPr>
          <a:xfrm>
            <a:off x="643798" y="6575728"/>
            <a:ext cx="17094180" cy="2195473"/>
            <a:chOff x="975246" y="7018828"/>
            <a:chExt cx="16446535" cy="1895418"/>
          </a:xfrm>
        </p:grpSpPr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29BB1436-E1CD-0E5F-DD0C-6A42A01CF325}"/>
                </a:ext>
              </a:extLst>
            </p:cNvPr>
            <p:cNvSpPr/>
            <p:nvPr/>
          </p:nvSpPr>
          <p:spPr>
            <a:xfrm>
              <a:off x="975246" y="7018828"/>
              <a:ext cx="16106640" cy="1895418"/>
            </a:xfrm>
            <a:custGeom>
              <a:avLst/>
              <a:gdLst/>
              <a:ahLst/>
              <a:cxnLst/>
              <a:rect l="l" t="t" r="r" b="b"/>
              <a:pathLst>
                <a:path w="7063953" h="2807921">
                  <a:moveTo>
                    <a:pt x="0" y="0"/>
                  </a:moveTo>
                  <a:lnTo>
                    <a:pt x="7063953" y="0"/>
                  </a:lnTo>
                  <a:lnTo>
                    <a:pt x="7063953" y="2807921"/>
                  </a:lnTo>
                  <a:lnTo>
                    <a:pt x="0" y="2807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0C73FA-3BE3-707E-5564-1A79D0A0515E}"/>
                </a:ext>
              </a:extLst>
            </p:cNvPr>
            <p:cNvSpPr/>
            <p:nvPr/>
          </p:nvSpPr>
          <p:spPr>
            <a:xfrm>
              <a:off x="1028436" y="7420425"/>
              <a:ext cx="16393345" cy="103628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7200" b="0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Sally. She’s from Britain / America. 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9FF4C18-4658-DAD0-81CD-0FB9E92D238D}"/>
              </a:ext>
            </a:extLst>
          </p:cNvPr>
          <p:cNvSpPr/>
          <p:nvPr/>
        </p:nvSpPr>
        <p:spPr>
          <a:xfrm>
            <a:off x="13843016" y="6749778"/>
            <a:ext cx="3504556" cy="205853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1102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52500"/>
            <a:ext cx="16505649" cy="842215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15">
            <a:extLst>
              <a:ext uri="{FF2B5EF4-FFF2-40B4-BE49-F238E27FC236}">
                <a16:creationId xmlns:a16="http://schemas.microsoft.com/office/drawing/2014/main" id="{1C15B04E-9867-4B05-25DF-413C500C60B2}"/>
              </a:ext>
            </a:extLst>
          </p:cNvPr>
          <p:cNvSpPr txBox="1"/>
          <p:nvPr/>
        </p:nvSpPr>
        <p:spPr>
          <a:xfrm>
            <a:off x="3399691" y="-194980"/>
            <a:ext cx="9866155" cy="1202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READ AND CIRCLE. 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AA64E1AF-1C35-4AE9-35BA-DB763A38219C}"/>
              </a:ext>
            </a:extLst>
          </p:cNvPr>
          <p:cNvSpPr txBox="1"/>
          <p:nvPr/>
        </p:nvSpPr>
        <p:spPr>
          <a:xfrm>
            <a:off x="14220755" y="2518208"/>
            <a:ext cx="1628845" cy="2508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Nunito Bold"/>
              </a:rPr>
              <a:t>Page</a:t>
            </a:r>
            <a:r>
              <a:rPr lang="en-US" sz="4800" b="1" dirty="0">
                <a:solidFill>
                  <a:srgbClr val="FFFFFF"/>
                </a:solidFill>
                <a:latin typeface="Nunito Bold"/>
              </a:rPr>
              <a:t> </a:t>
            </a:r>
          </a:p>
          <a:p>
            <a:pPr algn="ctr"/>
            <a:r>
              <a:rPr lang="en-US" sz="11500" b="1" dirty="0">
                <a:solidFill>
                  <a:schemeClr val="bg1"/>
                </a:solidFill>
                <a:latin typeface="Nunito Bold"/>
              </a:rPr>
              <a:t>23</a:t>
            </a:r>
          </a:p>
        </p:txBody>
      </p:sp>
      <p:pic>
        <p:nvPicPr>
          <p:cNvPr id="15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4B28A9CB-BA27-6537-4B95-D61B4D27A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27529" y="75746"/>
            <a:ext cx="899636" cy="89963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Freeform 12"/>
          <p:cNvSpPr/>
          <p:nvPr/>
        </p:nvSpPr>
        <p:spPr>
          <a:xfrm rot="-350457">
            <a:off x="-1675507" y="22144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462213">
            <a:off x="15804721" y="381370"/>
            <a:ext cx="2725847" cy="596009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6734737" y="9047086"/>
            <a:ext cx="1324174" cy="949085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752" y="8887526"/>
            <a:ext cx="1356734" cy="1054547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4A8C57-0DF0-467D-8FB5-92B5BA90B6D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14332" y="1148471"/>
            <a:ext cx="15225868" cy="817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1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174438"/>
            <a:ext cx="9926348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SWAP YOUR BOOKS.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04" y="1430166"/>
            <a:ext cx="9246540" cy="7377381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718228E-743E-5D87-090E-16D5B73786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" y="20854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1445" y="877598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6046175" y="120038"/>
            <a:ext cx="2334465" cy="141532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237064" y="157496"/>
            <a:ext cx="1768956" cy="1379430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343703" y="-237850"/>
            <a:ext cx="13039297" cy="1185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Margin"/>
              </a:rPr>
              <a:t>LET’S CHECK YOUR ANSWERS. 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9E158B9-B5F6-B639-4CED-358B63607E9C}"/>
              </a:ext>
            </a:extLst>
          </p:cNvPr>
          <p:cNvSpPr txBox="1"/>
          <p:nvPr/>
        </p:nvSpPr>
        <p:spPr>
          <a:xfrm>
            <a:off x="804796" y="4449816"/>
            <a:ext cx="16175717" cy="196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87706" lvl="1" indent="-1293853" algn="ctr">
              <a:lnSpc>
                <a:spcPts val="16779"/>
              </a:lnSpc>
              <a:spcBef>
                <a:spcPct val="0"/>
              </a:spcBef>
              <a:buFont typeface="Arial"/>
              <a:buChar char="•"/>
            </a:pPr>
            <a:endParaRPr lang="en-US" sz="11985" dirty="0">
              <a:solidFill>
                <a:srgbClr val="000000"/>
              </a:solidFill>
              <a:latin typeface="Charcoal Font TH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BDFE8E-93FB-1201-8654-3DB24CBBF8CA}"/>
              </a:ext>
            </a:extLst>
          </p:cNvPr>
          <p:cNvGrpSpPr/>
          <p:nvPr/>
        </p:nvGrpSpPr>
        <p:grpSpPr>
          <a:xfrm>
            <a:off x="5156983" y="1390926"/>
            <a:ext cx="7780454" cy="4876399"/>
            <a:chOff x="5334000" y="2563671"/>
            <a:chExt cx="7780454" cy="399419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t="4459" r="8061"/>
            <a:stretch/>
          </p:blipFill>
          <p:spPr>
            <a:xfrm>
              <a:off x="5334000" y="2563671"/>
              <a:ext cx="7780454" cy="3994198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7345B3-A434-FC3F-58A4-471A33C5E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4" r="4874"/>
            <a:stretch/>
          </p:blipFill>
          <p:spPr>
            <a:xfrm>
              <a:off x="5562601" y="2739813"/>
              <a:ext cx="7391399" cy="36419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81F997-60A5-1D00-EA00-01F739E9BC3B}"/>
              </a:ext>
            </a:extLst>
          </p:cNvPr>
          <p:cNvGrpSpPr/>
          <p:nvPr/>
        </p:nvGrpSpPr>
        <p:grpSpPr>
          <a:xfrm>
            <a:off x="180623" y="6703378"/>
            <a:ext cx="17926753" cy="2636520"/>
            <a:chOff x="180623" y="6703378"/>
            <a:chExt cx="17926753" cy="2636520"/>
          </a:xfrm>
        </p:grpSpPr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81C772C3-233F-A3FB-D00D-D5BAE7EA9F6E}"/>
                </a:ext>
              </a:extLst>
            </p:cNvPr>
            <p:cNvSpPr/>
            <p:nvPr/>
          </p:nvSpPr>
          <p:spPr>
            <a:xfrm>
              <a:off x="180623" y="6703378"/>
              <a:ext cx="17926753" cy="2636520"/>
            </a:xfrm>
            <a:custGeom>
              <a:avLst/>
              <a:gdLst/>
              <a:ahLst/>
              <a:cxnLst/>
              <a:rect l="l" t="t" r="r" b="b"/>
              <a:pathLst>
                <a:path w="7315200" h="2636520">
                  <a:moveTo>
                    <a:pt x="0" y="0"/>
                  </a:moveTo>
                  <a:lnTo>
                    <a:pt x="7315200" y="0"/>
                  </a:lnTo>
                  <a:lnTo>
                    <a:pt x="7315200" y="2636520"/>
                  </a:lnTo>
                  <a:lnTo>
                    <a:pt x="0" y="2636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982FD9-5C38-6385-41E4-C62BF2E99B5C}"/>
                </a:ext>
              </a:extLst>
            </p:cNvPr>
            <p:cNvSpPr/>
            <p:nvPr/>
          </p:nvSpPr>
          <p:spPr>
            <a:xfrm>
              <a:off x="1890980" y="7386816"/>
              <a:ext cx="1527828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This is </a:t>
              </a:r>
              <a:r>
                <a:rPr lang="en-US" sz="6600" b="0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Afen</a:t>
              </a:r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He’s Malaysian / British. 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9FF4C18-4658-DAD0-81CD-0FB9E92D238D}"/>
              </a:ext>
            </a:extLst>
          </p:cNvPr>
          <p:cNvSpPr/>
          <p:nvPr/>
        </p:nvSpPr>
        <p:spPr>
          <a:xfrm>
            <a:off x="9628091" y="7000471"/>
            <a:ext cx="4164109" cy="2087023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AD715-86DF-8DED-B55B-D760D05422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764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79450" y="1107713"/>
            <a:ext cx="1752909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6846370" y="9105339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622707" y="-777996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302749" y="-98189"/>
            <a:ext cx="12851651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LET’S CHECK YOUR ANSWERS. 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9E158B9-B5F6-B639-4CED-358B63607E9C}"/>
              </a:ext>
            </a:extLst>
          </p:cNvPr>
          <p:cNvSpPr txBox="1"/>
          <p:nvPr/>
        </p:nvSpPr>
        <p:spPr>
          <a:xfrm>
            <a:off x="804796" y="4449816"/>
            <a:ext cx="16175717" cy="196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87706" lvl="1" indent="-1293853" algn="ctr">
              <a:lnSpc>
                <a:spcPts val="16779"/>
              </a:lnSpc>
              <a:spcBef>
                <a:spcPct val="0"/>
              </a:spcBef>
              <a:buFont typeface="Arial"/>
              <a:buChar char="•"/>
            </a:pPr>
            <a:endParaRPr lang="en-US" sz="11985" dirty="0">
              <a:solidFill>
                <a:srgbClr val="000000"/>
              </a:solidFill>
              <a:latin typeface="Charcoal Font TH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2B9850-1B9D-4F13-74F9-043018C186ED}"/>
              </a:ext>
            </a:extLst>
          </p:cNvPr>
          <p:cNvGrpSpPr/>
          <p:nvPr/>
        </p:nvGrpSpPr>
        <p:grpSpPr>
          <a:xfrm>
            <a:off x="379450" y="6974725"/>
            <a:ext cx="17529099" cy="3563494"/>
            <a:chOff x="379450" y="6675735"/>
            <a:chExt cx="17529099" cy="356349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3448376-D81F-6AC7-AAF6-0C553B039C36}"/>
                </a:ext>
              </a:extLst>
            </p:cNvPr>
            <p:cNvSpPr/>
            <p:nvPr/>
          </p:nvSpPr>
          <p:spPr>
            <a:xfrm>
              <a:off x="379450" y="6675735"/>
              <a:ext cx="17529099" cy="3563494"/>
            </a:xfrm>
            <a:custGeom>
              <a:avLst/>
              <a:gdLst/>
              <a:ahLst/>
              <a:cxnLst/>
              <a:rect l="l" t="t" r="r" b="b"/>
              <a:pathLst>
                <a:path w="7295798" h="2530730">
                  <a:moveTo>
                    <a:pt x="0" y="0"/>
                  </a:moveTo>
                  <a:lnTo>
                    <a:pt x="7295798" y="0"/>
                  </a:lnTo>
                  <a:lnTo>
                    <a:pt x="7295798" y="2530730"/>
                  </a:lnTo>
                  <a:lnTo>
                    <a:pt x="0" y="2530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982FD9-5C38-6385-41E4-C62BF2E99B5C}"/>
                </a:ext>
              </a:extLst>
            </p:cNvPr>
            <p:cNvSpPr/>
            <p:nvPr/>
          </p:nvSpPr>
          <p:spPr>
            <a:xfrm>
              <a:off x="2066491" y="7061516"/>
              <a:ext cx="1564223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7200" b="1" cap="none" spc="0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7200" b="0" cap="none" spc="0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6600" b="0" cap="none" spc="0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 A: What nationality / Where is Sakura?</a:t>
              </a:r>
            </a:p>
            <a:p>
              <a:r>
                <a:rPr lang="en-US" sz="6600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    B: She’s Indian / Japanese. </a:t>
              </a:r>
              <a:endParaRPr lang="en-US" sz="6600" b="0" cap="none" spc="0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C6FD87-40BD-3A4F-FE88-7274D24F2108}"/>
              </a:ext>
            </a:extLst>
          </p:cNvPr>
          <p:cNvGrpSpPr/>
          <p:nvPr/>
        </p:nvGrpSpPr>
        <p:grpSpPr>
          <a:xfrm>
            <a:off x="4181427" y="511576"/>
            <a:ext cx="13527295" cy="5933352"/>
            <a:chOff x="5334000" y="1847301"/>
            <a:chExt cx="11554526" cy="4710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 t="4459" r="8061"/>
            <a:stretch/>
          </p:blipFill>
          <p:spPr>
            <a:xfrm>
              <a:off x="5334000" y="2563671"/>
              <a:ext cx="7780454" cy="3994198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3EF506-559B-64F3-50E3-9922EBC30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1" r="5441"/>
            <a:stretch/>
          </p:blipFill>
          <p:spPr>
            <a:xfrm>
              <a:off x="5557792" y="2705100"/>
              <a:ext cx="7320008" cy="37106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C03EBA1-DC70-629A-4454-B971B3942FED}"/>
                </a:ext>
              </a:extLst>
            </p:cNvPr>
            <p:cNvSpPr/>
            <p:nvPr/>
          </p:nvSpPr>
          <p:spPr>
            <a:xfrm rot="21187019">
              <a:off x="15359565" y="1847301"/>
              <a:ext cx="1528961" cy="1715599"/>
            </a:xfrm>
            <a:custGeom>
              <a:avLst/>
              <a:gdLst/>
              <a:ahLst/>
              <a:cxnLst/>
              <a:rect l="l" t="t" r="r" b="b"/>
              <a:pathLst>
                <a:path w="2005845" h="2036391">
                  <a:moveTo>
                    <a:pt x="0" y="0"/>
                  </a:moveTo>
                  <a:lnTo>
                    <a:pt x="2005846" y="0"/>
                  </a:lnTo>
                  <a:lnTo>
                    <a:pt x="2005846" y="2036392"/>
                  </a:lnTo>
                  <a:lnTo>
                    <a:pt x="0" y="2036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9FF4C18-4658-DAD0-81CD-0FB9E92D238D}"/>
              </a:ext>
            </a:extLst>
          </p:cNvPr>
          <p:cNvSpPr/>
          <p:nvPr/>
        </p:nvSpPr>
        <p:spPr>
          <a:xfrm>
            <a:off x="3908632" y="7029402"/>
            <a:ext cx="6454568" cy="18393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538B62-56E7-E9DB-FFF5-792C1CB8A975}"/>
              </a:ext>
            </a:extLst>
          </p:cNvPr>
          <p:cNvSpPr/>
          <p:nvPr/>
        </p:nvSpPr>
        <p:spPr>
          <a:xfrm>
            <a:off x="9308321" y="8420100"/>
            <a:ext cx="4102879" cy="13736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CB67A5-EB73-A4EA-9D78-148EA78A15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9805" y="3810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129187"/>
            <a:ext cx="16505649" cy="8245461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6846370" y="9105339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622707" y="-777996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199054" y="45371"/>
            <a:ext cx="13115940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LET’S CHECK YOUR ANSWERS. 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9E158B9-B5F6-B639-4CED-358B63607E9C}"/>
              </a:ext>
            </a:extLst>
          </p:cNvPr>
          <p:cNvSpPr txBox="1"/>
          <p:nvPr/>
        </p:nvSpPr>
        <p:spPr>
          <a:xfrm>
            <a:off x="804796" y="4449816"/>
            <a:ext cx="16175717" cy="196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87706" lvl="1" indent="-1293853" algn="ctr">
              <a:lnSpc>
                <a:spcPts val="16779"/>
              </a:lnSpc>
              <a:spcBef>
                <a:spcPct val="0"/>
              </a:spcBef>
              <a:buFont typeface="Arial"/>
              <a:buChar char="•"/>
            </a:pPr>
            <a:endParaRPr lang="en-US" sz="11985" dirty="0">
              <a:solidFill>
                <a:srgbClr val="000000"/>
              </a:solidFill>
              <a:latin typeface="Charcoal Font TH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6572D3-933A-AD05-BF91-7BAF738C65E3}"/>
              </a:ext>
            </a:extLst>
          </p:cNvPr>
          <p:cNvGrpSpPr/>
          <p:nvPr/>
        </p:nvGrpSpPr>
        <p:grpSpPr>
          <a:xfrm>
            <a:off x="4397296" y="384065"/>
            <a:ext cx="13451493" cy="6104884"/>
            <a:chOff x="5334000" y="1700992"/>
            <a:chExt cx="12024675" cy="485687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t="4459" r="8061"/>
            <a:stretch/>
          </p:blipFill>
          <p:spPr>
            <a:xfrm>
              <a:off x="5334000" y="2563671"/>
              <a:ext cx="7780454" cy="3994198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8C1BB1-976E-6E20-2AAC-231548749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4" r="6074"/>
            <a:stretch/>
          </p:blipFill>
          <p:spPr>
            <a:xfrm>
              <a:off x="5562600" y="2675332"/>
              <a:ext cx="7395884" cy="37017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C03EBA1-DC70-629A-4454-B971B3942FED}"/>
                </a:ext>
              </a:extLst>
            </p:cNvPr>
            <p:cNvSpPr/>
            <p:nvPr/>
          </p:nvSpPr>
          <p:spPr>
            <a:xfrm rot="21187019">
              <a:off x="16195919" y="1700992"/>
              <a:ext cx="1162756" cy="1522272"/>
            </a:xfrm>
            <a:custGeom>
              <a:avLst/>
              <a:gdLst/>
              <a:ahLst/>
              <a:cxnLst/>
              <a:rect l="l" t="t" r="r" b="b"/>
              <a:pathLst>
                <a:path w="2005845" h="2036391">
                  <a:moveTo>
                    <a:pt x="0" y="0"/>
                  </a:moveTo>
                  <a:lnTo>
                    <a:pt x="2005846" y="0"/>
                  </a:lnTo>
                  <a:lnTo>
                    <a:pt x="2005846" y="2036392"/>
                  </a:lnTo>
                  <a:lnTo>
                    <a:pt x="0" y="2036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E2DD04-EC56-418B-715E-9C00D6379751}"/>
              </a:ext>
            </a:extLst>
          </p:cNvPr>
          <p:cNvGrpSpPr/>
          <p:nvPr/>
        </p:nvGrpSpPr>
        <p:grpSpPr>
          <a:xfrm>
            <a:off x="-192906" y="6853092"/>
            <a:ext cx="18673811" cy="3181843"/>
            <a:chOff x="-192906" y="6853092"/>
            <a:chExt cx="18673811" cy="3181843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5A8799BB-C6A9-4249-D512-5DD6959C0DF8}"/>
                </a:ext>
              </a:extLst>
            </p:cNvPr>
            <p:cNvSpPr/>
            <p:nvPr/>
          </p:nvSpPr>
          <p:spPr>
            <a:xfrm>
              <a:off x="-192906" y="6853092"/>
              <a:ext cx="18673811" cy="3181843"/>
            </a:xfrm>
            <a:custGeom>
              <a:avLst/>
              <a:gdLst/>
              <a:ahLst/>
              <a:cxnLst/>
              <a:rect l="l" t="t" r="r" b="b"/>
              <a:pathLst>
                <a:path w="8846073" h="1901906">
                  <a:moveTo>
                    <a:pt x="0" y="0"/>
                  </a:moveTo>
                  <a:lnTo>
                    <a:pt x="8846073" y="0"/>
                  </a:lnTo>
                  <a:lnTo>
                    <a:pt x="8846073" y="1901906"/>
                  </a:lnTo>
                  <a:lnTo>
                    <a:pt x="0" y="1901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982FD9-5C38-6385-41E4-C62BF2E99B5C}"/>
                </a:ext>
              </a:extLst>
            </p:cNvPr>
            <p:cNvSpPr/>
            <p:nvPr/>
          </p:nvSpPr>
          <p:spPr>
            <a:xfrm>
              <a:off x="2008147" y="6941821"/>
              <a:ext cx="1475108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72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72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6600" b="0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A: What nationality is / was Tommy?</a:t>
              </a:r>
            </a:p>
            <a:p>
              <a:r>
                <a:rPr lang="en-US" sz="660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B: He’s Australian / Chinese. </a:t>
              </a:r>
              <a:endParaRPr lang="en-US" sz="66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9FF4C18-4658-DAD0-81CD-0FB9E92D238D}"/>
              </a:ext>
            </a:extLst>
          </p:cNvPr>
          <p:cNvSpPr/>
          <p:nvPr/>
        </p:nvSpPr>
        <p:spPr>
          <a:xfrm>
            <a:off x="10070530" y="7087425"/>
            <a:ext cx="1130870" cy="104603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538B62-56E7-E9DB-FFF5-792C1CB8A975}"/>
              </a:ext>
            </a:extLst>
          </p:cNvPr>
          <p:cNvSpPr/>
          <p:nvPr/>
        </p:nvSpPr>
        <p:spPr>
          <a:xfrm>
            <a:off x="5642993" y="7958908"/>
            <a:ext cx="4263007" cy="150447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8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190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372429" y="852305"/>
            <a:ext cx="13041981" cy="1508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17586" y="1699920"/>
            <a:ext cx="5326078" cy="76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73436" y="3444661"/>
            <a:ext cx="8133364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Abadi" panose="020B0604020104020204" pitchFamily="34" charset="0"/>
              </a:rPr>
              <a:t>Lesson 1 – Period 2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3068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783068" y="3959330"/>
            <a:ext cx="6578581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800" dirty="0">
                <a:solidFill>
                  <a:srgbClr val="000000"/>
                </a:solidFill>
                <a:latin typeface="Margin"/>
              </a:rPr>
              <a:t>LET’S SPIN! </a:t>
            </a:r>
          </a:p>
        </p:txBody>
      </p:sp>
      <p:sp>
        <p:nvSpPr>
          <p:cNvPr id="11" name="Freeform 11"/>
          <p:cNvSpPr/>
          <p:nvPr/>
        </p:nvSpPr>
        <p:spPr>
          <a:xfrm rot="20668598">
            <a:off x="15742429" y="399465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A7D51-A239-4BD4-B3CA-A5969A16C23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66660" y="1590131"/>
            <a:ext cx="7777078" cy="710673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88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6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628045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053087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sing.</a:t>
            </a:r>
          </a:p>
        </p:txBody>
      </p:sp>
    </p:spTree>
    <p:extLst>
      <p:ext uri="{BB962C8B-B14F-4D97-AF65-F5344CB8AC3E}">
        <p14:creationId xmlns:p14="http://schemas.microsoft.com/office/powerpoint/2010/main" val="37433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4314"/>
            <a:ext cx="18288000" cy="10321314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152098" y="53301"/>
            <a:ext cx="6829045" cy="118506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521252-AF3D-176E-5644-B62B8D10BF88}"/>
              </a:ext>
            </a:extLst>
          </p:cNvPr>
          <p:cNvGrpSpPr/>
          <p:nvPr/>
        </p:nvGrpSpPr>
        <p:grpSpPr>
          <a:xfrm>
            <a:off x="1108820" y="1355269"/>
            <a:ext cx="16412901" cy="7975840"/>
            <a:chOff x="1108820" y="2176477"/>
            <a:chExt cx="16412901" cy="60367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C7DB71-519E-2A4A-6812-6A0975921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8820" y="2176477"/>
              <a:ext cx="16412901" cy="603675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9FA4ED-5391-F532-BCE5-46119C2EEFC1}"/>
                </a:ext>
              </a:extLst>
            </p:cNvPr>
            <p:cNvSpPr/>
            <p:nvPr/>
          </p:nvSpPr>
          <p:spPr>
            <a:xfrm>
              <a:off x="13563600" y="6286500"/>
              <a:ext cx="2604298" cy="6579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4185E2-09C3-CF74-3222-8629BC7A13F1}"/>
              </a:ext>
            </a:extLst>
          </p:cNvPr>
          <p:cNvGrpSpPr/>
          <p:nvPr/>
        </p:nvGrpSpPr>
        <p:grpSpPr>
          <a:xfrm>
            <a:off x="7004404" y="1328782"/>
            <a:ext cx="4805295" cy="1255729"/>
            <a:chOff x="6858000" y="1987252"/>
            <a:chExt cx="4800600" cy="117504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8A9C-B43E-BA0A-E888-47A35200937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2E7E78-52F5-25B1-FD5C-49B50B89CE41}"/>
                </a:ext>
              </a:extLst>
            </p:cNvPr>
            <p:cNvSpPr/>
            <p:nvPr/>
          </p:nvSpPr>
          <p:spPr>
            <a:xfrm>
              <a:off x="7370970" y="2113111"/>
              <a:ext cx="3981644" cy="10368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Congenial Black" panose="02000503040000020004" pitchFamily="2" charset="0"/>
                </a:rPr>
                <a:t>My friends</a:t>
              </a:r>
            </a:p>
          </p:txBody>
        </p:sp>
      </p:grpSp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id="{75A09F48-BAD0-B590-6123-1C59D56983F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77091" y="1716145"/>
            <a:ext cx="2023139" cy="790306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581648" y="47733"/>
            <a:ext cx="7124701" cy="118506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dirty="0">
                <a:solidFill>
                  <a:schemeClr val="bg1"/>
                </a:solidFill>
                <a:latin typeface="Margin"/>
              </a:rPr>
              <a:t>LISTEN AND POINT.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521252-AF3D-176E-5644-B62B8D10BF88}"/>
              </a:ext>
            </a:extLst>
          </p:cNvPr>
          <p:cNvGrpSpPr/>
          <p:nvPr/>
        </p:nvGrpSpPr>
        <p:grpSpPr>
          <a:xfrm>
            <a:off x="1066800" y="1666148"/>
            <a:ext cx="16159148" cy="7500800"/>
            <a:chOff x="1401927" y="2507406"/>
            <a:chExt cx="15484141" cy="55171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C7DB71-519E-2A4A-6812-6A0975921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1927" y="2507406"/>
              <a:ext cx="15484141" cy="551718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9FA4ED-5391-F532-BCE5-46119C2EEFC1}"/>
                </a:ext>
              </a:extLst>
            </p:cNvPr>
            <p:cNvSpPr/>
            <p:nvPr/>
          </p:nvSpPr>
          <p:spPr>
            <a:xfrm>
              <a:off x="13220698" y="6286500"/>
              <a:ext cx="2476502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4185E2-09C3-CF74-3222-8629BC7A13F1}"/>
              </a:ext>
            </a:extLst>
          </p:cNvPr>
          <p:cNvGrpSpPr/>
          <p:nvPr/>
        </p:nvGrpSpPr>
        <p:grpSpPr>
          <a:xfrm>
            <a:off x="6886237" y="1784470"/>
            <a:ext cx="4800600" cy="1232387"/>
            <a:chOff x="6858000" y="1987252"/>
            <a:chExt cx="4800600" cy="123238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8A9C-B43E-BA0A-E888-47A35200937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2E7E78-52F5-25B1-FD5C-49B50B89CE41}"/>
                </a:ext>
              </a:extLst>
            </p:cNvPr>
            <p:cNvSpPr/>
            <p:nvPr/>
          </p:nvSpPr>
          <p:spPr>
            <a:xfrm>
              <a:off x="7388237" y="2111643"/>
              <a:ext cx="37401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Congenial Black" panose="02000503040000020004" pitchFamily="2" charset="0"/>
                </a:rPr>
                <a:t>My friends</a:t>
              </a:r>
            </a:p>
          </p:txBody>
        </p:sp>
      </p:grpSp>
      <p:pic>
        <p:nvPicPr>
          <p:cNvPr id="18" name="Picture 17" descr="giphy">
            <a:extLst>
              <a:ext uri="{FF2B5EF4-FFF2-40B4-BE49-F238E27FC236}">
                <a16:creationId xmlns:a16="http://schemas.microsoft.com/office/drawing/2014/main" id="{75A09F48-BAD0-B590-6123-1C59D56983F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74488" y="2146394"/>
            <a:ext cx="2023139" cy="790306"/>
          </a:xfrm>
          <a:prstGeom prst="rect">
            <a:avLst/>
          </a:prstGeom>
        </p:spPr>
      </p:pic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9FE3478B-107F-B090-0AED-301E03A0E2D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35865" y="3428576"/>
            <a:ext cx="889327" cy="889327"/>
          </a:xfrm>
          <a:prstGeom prst="rect">
            <a:avLst/>
          </a:prstGeom>
        </p:spPr>
      </p:pic>
      <p:pic>
        <p:nvPicPr>
          <p:cNvPr id="24" name="Picture 23" descr="1607050659_288351">
            <a:extLst>
              <a:ext uri="{FF2B5EF4-FFF2-40B4-BE49-F238E27FC236}">
                <a16:creationId xmlns:a16="http://schemas.microsoft.com/office/drawing/2014/main" id="{69917729-69A7-42D9-8308-C456445CFD5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5439" y="2550741"/>
            <a:ext cx="889327" cy="889327"/>
          </a:xfrm>
          <a:prstGeom prst="rect">
            <a:avLst/>
          </a:prstGeom>
        </p:spPr>
      </p:pic>
      <p:pic>
        <p:nvPicPr>
          <p:cNvPr id="25" name="Picture 24" descr="1607050659_288351">
            <a:extLst>
              <a:ext uri="{FF2B5EF4-FFF2-40B4-BE49-F238E27FC236}">
                <a16:creationId xmlns:a16="http://schemas.microsoft.com/office/drawing/2014/main" id="{817BE7C7-ED55-493C-134A-7F715C0CED1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37157" y="4194267"/>
            <a:ext cx="889327" cy="889327"/>
          </a:xfrm>
          <a:prstGeom prst="rect">
            <a:avLst/>
          </a:prstGeom>
        </p:spPr>
      </p:pic>
      <p:pic>
        <p:nvPicPr>
          <p:cNvPr id="26" name="Picture 25" descr="1607050659_288351">
            <a:extLst>
              <a:ext uri="{FF2B5EF4-FFF2-40B4-BE49-F238E27FC236}">
                <a16:creationId xmlns:a16="http://schemas.microsoft.com/office/drawing/2014/main" id="{11B864FA-664A-E847-F211-CEFDD130FEC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59015" y="5066765"/>
            <a:ext cx="889327" cy="889327"/>
          </a:xfrm>
          <a:prstGeom prst="rect">
            <a:avLst/>
          </a:prstGeom>
        </p:spPr>
      </p:pic>
      <p:pic>
        <p:nvPicPr>
          <p:cNvPr id="27" name="Picture 26" descr="1607050659_288351">
            <a:extLst>
              <a:ext uri="{FF2B5EF4-FFF2-40B4-BE49-F238E27FC236}">
                <a16:creationId xmlns:a16="http://schemas.microsoft.com/office/drawing/2014/main" id="{3C1CD8B6-4ED4-22FA-7621-8C4CD5A6243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70012" y="3149874"/>
            <a:ext cx="889327" cy="889327"/>
          </a:xfrm>
          <a:prstGeom prst="rect">
            <a:avLst/>
          </a:prstGeom>
        </p:spPr>
      </p:pic>
      <p:pic>
        <p:nvPicPr>
          <p:cNvPr id="28" name="Picture 27" descr="1607050659_288351">
            <a:extLst>
              <a:ext uri="{FF2B5EF4-FFF2-40B4-BE49-F238E27FC236}">
                <a16:creationId xmlns:a16="http://schemas.microsoft.com/office/drawing/2014/main" id="{90D17002-C356-47B2-BC4A-75A17234911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70012" y="4028226"/>
            <a:ext cx="889327" cy="889327"/>
          </a:xfrm>
          <a:prstGeom prst="rect">
            <a:avLst/>
          </a:prstGeom>
        </p:spPr>
      </p:pic>
      <p:pic>
        <p:nvPicPr>
          <p:cNvPr id="29" name="Picture 28" descr="1607050659_288351">
            <a:extLst>
              <a:ext uri="{FF2B5EF4-FFF2-40B4-BE49-F238E27FC236}">
                <a16:creationId xmlns:a16="http://schemas.microsoft.com/office/drawing/2014/main" id="{CFD4383C-4805-251D-9E55-30DE0B5E619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91870" y="4827268"/>
            <a:ext cx="889327" cy="889327"/>
          </a:xfrm>
          <a:prstGeom prst="rect">
            <a:avLst/>
          </a:prstGeom>
        </p:spPr>
      </p:pic>
      <p:pic>
        <p:nvPicPr>
          <p:cNvPr id="30" name="Picture 29" descr="1607050659_288351">
            <a:extLst>
              <a:ext uri="{FF2B5EF4-FFF2-40B4-BE49-F238E27FC236}">
                <a16:creationId xmlns:a16="http://schemas.microsoft.com/office/drawing/2014/main" id="{F7E08308-BEA9-C173-08F1-9CEF7743F5B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97818" y="5708185"/>
            <a:ext cx="889327" cy="889327"/>
          </a:xfrm>
          <a:prstGeom prst="rect">
            <a:avLst/>
          </a:prstGeom>
        </p:spPr>
      </p:pic>
      <p:pic>
        <p:nvPicPr>
          <p:cNvPr id="8" name="Track 28">
            <a:hlinkClick r:id="" action="ppaction://media"/>
            <a:extLst>
              <a:ext uri="{FF2B5EF4-FFF2-40B4-BE49-F238E27FC236}">
                <a16:creationId xmlns:a16="http://schemas.microsoft.com/office/drawing/2014/main" id="{3D8B97D8-95F0-C7FC-C295-FD465FB4AF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13336" y="247336"/>
            <a:ext cx="968376" cy="968376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4114800" y="174438"/>
            <a:ext cx="9601199" cy="118506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000" dirty="0">
                <a:solidFill>
                  <a:schemeClr val="bg1"/>
                </a:solidFill>
                <a:latin typeface="Margin"/>
              </a:rPr>
              <a:t>LISTEN, SING AND CLAP.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521252-AF3D-176E-5644-B62B8D10BF88}"/>
              </a:ext>
            </a:extLst>
          </p:cNvPr>
          <p:cNvGrpSpPr/>
          <p:nvPr/>
        </p:nvGrpSpPr>
        <p:grpSpPr>
          <a:xfrm>
            <a:off x="891175" y="1430166"/>
            <a:ext cx="16406225" cy="7944484"/>
            <a:chOff x="1401927" y="2507406"/>
            <a:chExt cx="15484141" cy="55171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C7DB71-519E-2A4A-6812-6A0975921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1927" y="2507406"/>
              <a:ext cx="15484141" cy="551718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9FA4ED-5391-F532-BCE5-46119C2EEFC1}"/>
                </a:ext>
              </a:extLst>
            </p:cNvPr>
            <p:cNvSpPr/>
            <p:nvPr/>
          </p:nvSpPr>
          <p:spPr>
            <a:xfrm>
              <a:off x="13220698" y="6286500"/>
              <a:ext cx="2476502" cy="609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4185E2-09C3-CF74-3222-8629BC7A13F1}"/>
              </a:ext>
            </a:extLst>
          </p:cNvPr>
          <p:cNvGrpSpPr/>
          <p:nvPr/>
        </p:nvGrpSpPr>
        <p:grpSpPr>
          <a:xfrm>
            <a:off x="6858000" y="1430166"/>
            <a:ext cx="4724400" cy="1298208"/>
            <a:chOff x="6858000" y="1430166"/>
            <a:chExt cx="4724400" cy="129820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8A9C-B43E-BA0A-E888-47A35200937B}"/>
                </a:ext>
              </a:extLst>
            </p:cNvPr>
            <p:cNvSpPr/>
            <p:nvPr/>
          </p:nvSpPr>
          <p:spPr>
            <a:xfrm>
              <a:off x="6858000" y="1430166"/>
              <a:ext cx="4724400" cy="125572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2E7E78-52F5-25B1-FD5C-49B50B89CE41}"/>
                </a:ext>
              </a:extLst>
            </p:cNvPr>
            <p:cNvSpPr/>
            <p:nvPr/>
          </p:nvSpPr>
          <p:spPr>
            <a:xfrm>
              <a:off x="7314526" y="1620378"/>
              <a:ext cx="37401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C00000"/>
                  </a:solidFill>
                  <a:latin typeface="Congenial Black" panose="02000503040000020004" pitchFamily="2" charset="0"/>
                </a:rPr>
                <a:t>My friends</a:t>
              </a:r>
            </a:p>
          </p:txBody>
        </p:sp>
      </p:grpSp>
      <p:pic>
        <p:nvPicPr>
          <p:cNvPr id="5" name="Track 28">
            <a:hlinkClick r:id="" action="ppaction://media"/>
            <a:extLst>
              <a:ext uri="{FF2B5EF4-FFF2-40B4-BE49-F238E27FC236}">
                <a16:creationId xmlns:a16="http://schemas.microsoft.com/office/drawing/2014/main" id="{1D34D4FA-7E27-4361-4A55-7B7A2A3913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61203" y="254899"/>
            <a:ext cx="968376" cy="9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595" y="-2172513"/>
            <a:ext cx="19513190" cy="19513190"/>
          </a:xfrm>
          <a:custGeom>
            <a:avLst/>
            <a:gdLst/>
            <a:ahLst/>
            <a:cxnLst/>
            <a:rect l="l" t="t" r="r" b="b"/>
            <a:pathLst>
              <a:path w="19513190" h="19513190">
                <a:moveTo>
                  <a:pt x="0" y="0"/>
                </a:moveTo>
                <a:lnTo>
                  <a:pt x="19513190" y="0"/>
                </a:lnTo>
                <a:lnTo>
                  <a:pt x="19513190" y="19513190"/>
                </a:lnTo>
                <a:lnTo>
                  <a:pt x="0" y="1951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1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66331" y="2400300"/>
            <a:ext cx="6910006" cy="7311629"/>
          </a:xfrm>
          <a:custGeom>
            <a:avLst/>
            <a:gdLst/>
            <a:ahLst/>
            <a:cxnLst/>
            <a:rect l="l" t="t" r="r" b="b"/>
            <a:pathLst>
              <a:path w="7876413" h="8229600">
                <a:moveTo>
                  <a:pt x="0" y="0"/>
                </a:moveTo>
                <a:lnTo>
                  <a:pt x="7876412" y="0"/>
                </a:lnTo>
                <a:lnTo>
                  <a:pt x="78764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987923" y="-4193"/>
            <a:ext cx="4215539" cy="3706216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6" y="0"/>
                </a:lnTo>
                <a:lnTo>
                  <a:pt x="40633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84538" y="1629385"/>
            <a:ext cx="16625453" cy="822959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606897">
            <a:off x="901717" y="4159670"/>
            <a:ext cx="4501021" cy="6082460"/>
          </a:xfrm>
          <a:custGeom>
            <a:avLst/>
            <a:gdLst/>
            <a:ahLst/>
            <a:cxnLst/>
            <a:rect l="l" t="t" r="r" b="b"/>
            <a:pathLst>
              <a:path w="4501021" h="6082460">
                <a:moveTo>
                  <a:pt x="0" y="0"/>
                </a:moveTo>
                <a:lnTo>
                  <a:pt x="4501020" y="0"/>
                </a:lnTo>
                <a:lnTo>
                  <a:pt x="4501020" y="6082460"/>
                </a:lnTo>
                <a:lnTo>
                  <a:pt x="0" y="6082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08462" y="7200900"/>
            <a:ext cx="5874220" cy="5316169"/>
          </a:xfrm>
          <a:custGeom>
            <a:avLst/>
            <a:gdLst/>
            <a:ahLst/>
            <a:cxnLst/>
            <a:rect l="l" t="t" r="r" b="b"/>
            <a:pathLst>
              <a:path w="5874220" h="5316169">
                <a:moveTo>
                  <a:pt x="0" y="0"/>
                </a:moveTo>
                <a:lnTo>
                  <a:pt x="5874219" y="0"/>
                </a:lnTo>
                <a:lnTo>
                  <a:pt x="5874219" y="5316169"/>
                </a:lnTo>
                <a:lnTo>
                  <a:pt x="0" y="5316169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alphaModFix amt="46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518311" y="-1894538"/>
            <a:ext cx="4670538" cy="4641348"/>
          </a:xfrm>
          <a:custGeom>
            <a:avLst/>
            <a:gdLst/>
            <a:ahLst/>
            <a:cxnLst/>
            <a:rect l="l" t="t" r="r" b="b"/>
            <a:pathLst>
              <a:path w="4670538" h="4641348">
                <a:moveTo>
                  <a:pt x="0" y="0"/>
                </a:moveTo>
                <a:lnTo>
                  <a:pt x="4670538" y="0"/>
                </a:lnTo>
                <a:lnTo>
                  <a:pt x="4670538" y="4641347"/>
                </a:lnTo>
                <a:lnTo>
                  <a:pt x="0" y="4641347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F9BBD5EF-E511-35F1-5CA4-B0F549833266}"/>
              </a:ext>
            </a:extLst>
          </p:cNvPr>
          <p:cNvSpPr txBox="1"/>
          <p:nvPr/>
        </p:nvSpPr>
        <p:spPr>
          <a:xfrm>
            <a:off x="4613861" y="612339"/>
            <a:ext cx="8818269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SING in the front.</a:t>
            </a:r>
          </a:p>
        </p:txBody>
      </p:sp>
      <p:pic>
        <p:nvPicPr>
          <p:cNvPr id="10" name="Track 28">
            <a:hlinkClick r:id="" action="ppaction://media"/>
            <a:extLst>
              <a:ext uri="{FF2B5EF4-FFF2-40B4-BE49-F238E27FC236}">
                <a16:creationId xmlns:a16="http://schemas.microsoft.com/office/drawing/2014/main" id="{4E2F78DC-6813-B009-238D-BA65E97013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713408" y="1025151"/>
            <a:ext cx="968376" cy="968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011962" y="122576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0ECB9553-224F-CCA6-6BDF-70A47EECBF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4" y="20938"/>
            <a:ext cx="18437986" cy="1026606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39887" y="395697"/>
            <a:ext cx="16219413" cy="1237104"/>
            <a:chOff x="0" y="0"/>
            <a:chExt cx="4550085" cy="34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0085" cy="347049"/>
            </a:xfrm>
            <a:custGeom>
              <a:avLst/>
              <a:gdLst/>
              <a:ahLst/>
              <a:cxnLst/>
              <a:rect l="l" t="t" r="r" b="b"/>
              <a:pathLst>
                <a:path w="4550085" h="347049">
                  <a:moveTo>
                    <a:pt x="24344" y="0"/>
                  </a:moveTo>
                  <a:lnTo>
                    <a:pt x="4525741" y="0"/>
                  </a:lnTo>
                  <a:cubicBezTo>
                    <a:pt x="4539186" y="0"/>
                    <a:pt x="4550085" y="10899"/>
                    <a:pt x="4550085" y="24344"/>
                  </a:cubicBezTo>
                  <a:lnTo>
                    <a:pt x="4550085" y="322705"/>
                  </a:lnTo>
                  <a:cubicBezTo>
                    <a:pt x="4550085" y="329162"/>
                    <a:pt x="4547520" y="335354"/>
                    <a:pt x="4542954" y="339919"/>
                  </a:cubicBezTo>
                  <a:cubicBezTo>
                    <a:pt x="4538389" y="344484"/>
                    <a:pt x="4532197" y="347049"/>
                    <a:pt x="4525741" y="347049"/>
                  </a:cubicBezTo>
                  <a:lnTo>
                    <a:pt x="24344" y="347049"/>
                  </a:lnTo>
                  <a:cubicBezTo>
                    <a:pt x="17887" y="347049"/>
                    <a:pt x="11695" y="344484"/>
                    <a:pt x="7130" y="339919"/>
                  </a:cubicBezTo>
                  <a:cubicBezTo>
                    <a:pt x="2565" y="335354"/>
                    <a:pt x="0" y="329162"/>
                    <a:pt x="0" y="322705"/>
                  </a:cubicBezTo>
                  <a:lnTo>
                    <a:pt x="0" y="24344"/>
                  </a:lnTo>
                  <a:cubicBezTo>
                    <a:pt x="0" y="17887"/>
                    <a:pt x="2565" y="11695"/>
                    <a:pt x="7130" y="7130"/>
                  </a:cubicBezTo>
                  <a:cubicBezTo>
                    <a:pt x="11695" y="2565"/>
                    <a:pt x="17887" y="0"/>
                    <a:pt x="24344" y="0"/>
                  </a:cubicBezTo>
                  <a:close/>
                </a:path>
              </a:pathLst>
            </a:custGeom>
            <a:solidFill>
              <a:srgbClr val="1130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0085" cy="394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487400" y="7794576"/>
            <a:ext cx="3327404" cy="2212506"/>
            <a:chOff x="0" y="0"/>
            <a:chExt cx="610020" cy="470813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295848" y="5288836"/>
            <a:ext cx="15461131" cy="1552415"/>
            <a:chOff x="0" y="-62502"/>
            <a:chExt cx="12578475" cy="2069885"/>
          </a:xfrm>
        </p:grpSpPr>
        <p:sp>
          <p:nvSpPr>
            <p:cNvPr id="54" name="TextBox 54"/>
            <p:cNvSpPr txBox="1"/>
            <p:nvPr/>
          </p:nvSpPr>
          <p:spPr>
            <a:xfrm>
              <a:off x="0" y="9525"/>
              <a:ext cx="2786243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Australia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1134570"/>
              <a:ext cx="2786243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Viet Nam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3502048" y="68362"/>
              <a:ext cx="2703004" cy="872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Singapore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3677339" y="1135008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Britain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6739671" y="9525"/>
              <a:ext cx="2786243" cy="872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Thailand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6946046" y="1134571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Japan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10333120" y="-62502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Malaysia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0333120" y="1062544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America</a:t>
              </a:r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68580" y="522456"/>
            <a:ext cx="17890819" cy="786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85"/>
              </a:lnSpc>
            </a:pPr>
            <a:r>
              <a:rPr lang="en-US" sz="4400" dirty="0">
                <a:solidFill>
                  <a:srgbClr val="FFFFFF"/>
                </a:solidFill>
                <a:latin typeface="Fredoka One" panose="02000000000000000000" pitchFamily="2" charset="0"/>
              </a:rPr>
              <a:t>Match the flags to the countries and tell the nationalities.</a:t>
            </a:r>
          </a:p>
        </p:txBody>
      </p:sp>
      <p:sp>
        <p:nvSpPr>
          <p:cNvPr id="74" name="Freeform 74"/>
          <p:cNvSpPr/>
          <p:nvPr/>
        </p:nvSpPr>
        <p:spPr>
          <a:xfrm>
            <a:off x="14738120" y="7290853"/>
            <a:ext cx="858074" cy="644500"/>
          </a:xfrm>
          <a:custGeom>
            <a:avLst/>
            <a:gdLst/>
            <a:ahLst/>
            <a:cxnLst/>
            <a:rect l="l" t="t" r="r" b="b"/>
            <a:pathLst>
              <a:path w="400583" h="400583">
                <a:moveTo>
                  <a:pt x="0" y="0"/>
                </a:moveTo>
                <a:lnTo>
                  <a:pt x="400583" y="0"/>
                </a:lnTo>
                <a:lnTo>
                  <a:pt x="400583" y="400582"/>
                </a:lnTo>
                <a:lnTo>
                  <a:pt x="0" y="40058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/>
          </a:p>
        </p:txBody>
      </p:sp>
      <p:grpSp>
        <p:nvGrpSpPr>
          <p:cNvPr id="81" name="Group 40">
            <a:extLst>
              <a:ext uri="{FF2B5EF4-FFF2-40B4-BE49-F238E27FC236}">
                <a16:creationId xmlns:a16="http://schemas.microsoft.com/office/drawing/2014/main" id="{CFEF6AD3-C8C1-10DE-BE4B-2756169EBF30}"/>
              </a:ext>
            </a:extLst>
          </p:cNvPr>
          <p:cNvGrpSpPr/>
          <p:nvPr/>
        </p:nvGrpSpPr>
        <p:grpSpPr>
          <a:xfrm>
            <a:off x="9477012" y="7794576"/>
            <a:ext cx="3327404" cy="2212506"/>
            <a:chOff x="0" y="0"/>
            <a:chExt cx="610020" cy="470813"/>
          </a:xfrm>
        </p:grpSpPr>
        <p:sp>
          <p:nvSpPr>
            <p:cNvPr id="82" name="Freeform 41">
              <a:extLst>
                <a:ext uri="{FF2B5EF4-FFF2-40B4-BE49-F238E27FC236}">
                  <a16:creationId xmlns:a16="http://schemas.microsoft.com/office/drawing/2014/main" id="{74FFDBBA-AB92-14C3-76ED-E6472F6E9F62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42">
              <a:extLst>
                <a:ext uri="{FF2B5EF4-FFF2-40B4-BE49-F238E27FC236}">
                  <a16:creationId xmlns:a16="http://schemas.microsoft.com/office/drawing/2014/main" id="{E20E95A5-27FF-E6E8-5143-AE33C4AB7FA3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4" name="Group 40">
            <a:extLst>
              <a:ext uri="{FF2B5EF4-FFF2-40B4-BE49-F238E27FC236}">
                <a16:creationId xmlns:a16="http://schemas.microsoft.com/office/drawing/2014/main" id="{91BF3050-CAE1-03AE-8E58-9BBE1B484AAE}"/>
              </a:ext>
            </a:extLst>
          </p:cNvPr>
          <p:cNvGrpSpPr/>
          <p:nvPr/>
        </p:nvGrpSpPr>
        <p:grpSpPr>
          <a:xfrm>
            <a:off x="5373177" y="7823619"/>
            <a:ext cx="3327404" cy="2212506"/>
            <a:chOff x="0" y="0"/>
            <a:chExt cx="610020" cy="470813"/>
          </a:xfrm>
        </p:grpSpPr>
        <p:sp>
          <p:nvSpPr>
            <p:cNvPr id="85" name="Freeform 41">
              <a:extLst>
                <a:ext uri="{FF2B5EF4-FFF2-40B4-BE49-F238E27FC236}">
                  <a16:creationId xmlns:a16="http://schemas.microsoft.com/office/drawing/2014/main" id="{F32E6958-821C-12D5-495D-3AE10805BA89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42">
              <a:extLst>
                <a:ext uri="{FF2B5EF4-FFF2-40B4-BE49-F238E27FC236}">
                  <a16:creationId xmlns:a16="http://schemas.microsoft.com/office/drawing/2014/main" id="{045DC9EB-6C23-3150-8713-C1DB347EB781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7" name="Group 40">
            <a:extLst>
              <a:ext uri="{FF2B5EF4-FFF2-40B4-BE49-F238E27FC236}">
                <a16:creationId xmlns:a16="http://schemas.microsoft.com/office/drawing/2014/main" id="{08C7961C-B563-B670-365F-4BB115049BF7}"/>
              </a:ext>
            </a:extLst>
          </p:cNvPr>
          <p:cNvGrpSpPr/>
          <p:nvPr/>
        </p:nvGrpSpPr>
        <p:grpSpPr>
          <a:xfrm>
            <a:off x="1431898" y="7794576"/>
            <a:ext cx="3327404" cy="2212506"/>
            <a:chOff x="0" y="0"/>
            <a:chExt cx="610020" cy="470813"/>
          </a:xfrm>
        </p:grpSpPr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BF9A9290-AD1D-3799-F660-383256992155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Box 42">
              <a:extLst>
                <a:ext uri="{FF2B5EF4-FFF2-40B4-BE49-F238E27FC236}">
                  <a16:creationId xmlns:a16="http://schemas.microsoft.com/office/drawing/2014/main" id="{CEDE22D1-19B0-C0C0-BB94-A9C0C675A7CB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3" name="Freeform 73"/>
          <p:cNvSpPr/>
          <p:nvPr/>
        </p:nvSpPr>
        <p:spPr>
          <a:xfrm>
            <a:off x="10653271" y="7374183"/>
            <a:ext cx="858074" cy="644500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Freeform 72"/>
          <p:cNvSpPr/>
          <p:nvPr/>
        </p:nvSpPr>
        <p:spPr>
          <a:xfrm>
            <a:off x="6621226" y="7367891"/>
            <a:ext cx="927072" cy="653664"/>
          </a:xfrm>
          <a:custGeom>
            <a:avLst/>
            <a:gdLst/>
            <a:ahLst/>
            <a:cxnLst/>
            <a:rect l="l" t="t" r="r" b="b"/>
            <a:pathLst>
              <a:path w="404835" h="404835">
                <a:moveTo>
                  <a:pt x="0" y="0"/>
                </a:moveTo>
                <a:lnTo>
                  <a:pt x="404835" y="0"/>
                </a:lnTo>
                <a:lnTo>
                  <a:pt x="404835" y="404835"/>
                </a:lnTo>
                <a:lnTo>
                  <a:pt x="0" y="40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>
            <a:off x="2611601" y="7301496"/>
            <a:ext cx="927072" cy="609334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0" name="Group 40">
            <a:extLst>
              <a:ext uri="{FF2B5EF4-FFF2-40B4-BE49-F238E27FC236}">
                <a16:creationId xmlns:a16="http://schemas.microsoft.com/office/drawing/2014/main" id="{16FC6AC0-1E6B-49B1-49D6-3F89A0A7E9C7}"/>
              </a:ext>
            </a:extLst>
          </p:cNvPr>
          <p:cNvGrpSpPr/>
          <p:nvPr/>
        </p:nvGrpSpPr>
        <p:grpSpPr>
          <a:xfrm>
            <a:off x="13563600" y="2440661"/>
            <a:ext cx="3327404" cy="2212506"/>
            <a:chOff x="0" y="0"/>
            <a:chExt cx="610020" cy="470813"/>
          </a:xfrm>
        </p:grpSpPr>
        <p:sp>
          <p:nvSpPr>
            <p:cNvPr id="91" name="Freeform 41">
              <a:extLst>
                <a:ext uri="{FF2B5EF4-FFF2-40B4-BE49-F238E27FC236}">
                  <a16:creationId xmlns:a16="http://schemas.microsoft.com/office/drawing/2014/main" id="{0BE4199F-6265-37DC-5DA3-BAB2E542CE66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42">
              <a:extLst>
                <a:ext uri="{FF2B5EF4-FFF2-40B4-BE49-F238E27FC236}">
                  <a16:creationId xmlns:a16="http://schemas.microsoft.com/office/drawing/2014/main" id="{A70A6799-93D3-7654-E84A-09B0EF19BDAB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3" name="Group 40">
            <a:extLst>
              <a:ext uri="{FF2B5EF4-FFF2-40B4-BE49-F238E27FC236}">
                <a16:creationId xmlns:a16="http://schemas.microsoft.com/office/drawing/2014/main" id="{AF882761-0BAE-C2E1-C1E3-73C37A2821DE}"/>
              </a:ext>
            </a:extLst>
          </p:cNvPr>
          <p:cNvGrpSpPr/>
          <p:nvPr/>
        </p:nvGrpSpPr>
        <p:grpSpPr>
          <a:xfrm>
            <a:off x="9553212" y="2440661"/>
            <a:ext cx="3327404" cy="2212506"/>
            <a:chOff x="0" y="0"/>
            <a:chExt cx="610020" cy="470813"/>
          </a:xfrm>
        </p:grpSpPr>
        <p:sp>
          <p:nvSpPr>
            <p:cNvPr id="94" name="Freeform 41">
              <a:extLst>
                <a:ext uri="{FF2B5EF4-FFF2-40B4-BE49-F238E27FC236}">
                  <a16:creationId xmlns:a16="http://schemas.microsoft.com/office/drawing/2014/main" id="{81D01C4E-DE2E-4DF7-4393-514C1E594A83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42">
              <a:extLst>
                <a:ext uri="{FF2B5EF4-FFF2-40B4-BE49-F238E27FC236}">
                  <a16:creationId xmlns:a16="http://schemas.microsoft.com/office/drawing/2014/main" id="{2598CB67-717B-2522-78BE-60C67C6771BC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6" name="Group 40">
            <a:extLst>
              <a:ext uri="{FF2B5EF4-FFF2-40B4-BE49-F238E27FC236}">
                <a16:creationId xmlns:a16="http://schemas.microsoft.com/office/drawing/2014/main" id="{1E28B322-15E2-544E-DA0B-2BEED4F7297A}"/>
              </a:ext>
            </a:extLst>
          </p:cNvPr>
          <p:cNvGrpSpPr/>
          <p:nvPr/>
        </p:nvGrpSpPr>
        <p:grpSpPr>
          <a:xfrm>
            <a:off x="5449377" y="2469704"/>
            <a:ext cx="3327404" cy="2212506"/>
            <a:chOff x="0" y="0"/>
            <a:chExt cx="610020" cy="470813"/>
          </a:xfrm>
        </p:grpSpPr>
        <p:sp>
          <p:nvSpPr>
            <p:cNvPr id="97" name="Freeform 41">
              <a:extLst>
                <a:ext uri="{FF2B5EF4-FFF2-40B4-BE49-F238E27FC236}">
                  <a16:creationId xmlns:a16="http://schemas.microsoft.com/office/drawing/2014/main" id="{67D0BA2C-2A32-9055-4E92-A3473882F795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TextBox 42">
              <a:extLst>
                <a:ext uri="{FF2B5EF4-FFF2-40B4-BE49-F238E27FC236}">
                  <a16:creationId xmlns:a16="http://schemas.microsoft.com/office/drawing/2014/main" id="{20139F64-C5F7-EDCE-9BDE-3FB2DB28E361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9" name="Group 40">
            <a:extLst>
              <a:ext uri="{FF2B5EF4-FFF2-40B4-BE49-F238E27FC236}">
                <a16:creationId xmlns:a16="http://schemas.microsoft.com/office/drawing/2014/main" id="{D11A8EE6-1DBE-74C9-6AE2-7EF276690A8A}"/>
              </a:ext>
            </a:extLst>
          </p:cNvPr>
          <p:cNvGrpSpPr/>
          <p:nvPr/>
        </p:nvGrpSpPr>
        <p:grpSpPr>
          <a:xfrm>
            <a:off x="1508098" y="2440661"/>
            <a:ext cx="3327404" cy="2212506"/>
            <a:chOff x="0" y="0"/>
            <a:chExt cx="610020" cy="470813"/>
          </a:xfrm>
        </p:grpSpPr>
        <p:sp>
          <p:nvSpPr>
            <p:cNvPr id="100" name="Freeform 41">
              <a:extLst>
                <a:ext uri="{FF2B5EF4-FFF2-40B4-BE49-F238E27FC236}">
                  <a16:creationId xmlns:a16="http://schemas.microsoft.com/office/drawing/2014/main" id="{14346D3B-F692-1373-D90F-12B5987EBA9C}"/>
                </a:ext>
              </a:extLst>
            </p:cNvPr>
            <p:cNvSpPr/>
            <p:nvPr/>
          </p:nvSpPr>
          <p:spPr>
            <a:xfrm>
              <a:off x="0" y="0"/>
              <a:ext cx="610020" cy="470813"/>
            </a:xfrm>
            <a:custGeom>
              <a:avLst/>
              <a:gdLst/>
              <a:ahLst/>
              <a:cxnLst/>
              <a:rect l="l" t="t" r="r" b="b"/>
              <a:pathLst>
                <a:path w="610020" h="470813">
                  <a:moveTo>
                    <a:pt x="185612" y="0"/>
                  </a:moveTo>
                  <a:lnTo>
                    <a:pt x="424407" y="0"/>
                  </a:lnTo>
                  <a:cubicBezTo>
                    <a:pt x="473635" y="0"/>
                    <a:pt x="520846" y="19556"/>
                    <a:pt x="555655" y="54365"/>
                  </a:cubicBezTo>
                  <a:cubicBezTo>
                    <a:pt x="590464" y="89174"/>
                    <a:pt x="610020" y="136385"/>
                    <a:pt x="610020" y="185612"/>
                  </a:cubicBezTo>
                  <a:lnTo>
                    <a:pt x="610020" y="285201"/>
                  </a:lnTo>
                  <a:cubicBezTo>
                    <a:pt x="610020" y="334429"/>
                    <a:pt x="590464" y="381640"/>
                    <a:pt x="555655" y="416449"/>
                  </a:cubicBezTo>
                  <a:cubicBezTo>
                    <a:pt x="520846" y="451258"/>
                    <a:pt x="473635" y="470813"/>
                    <a:pt x="424407" y="470813"/>
                  </a:cubicBezTo>
                  <a:lnTo>
                    <a:pt x="185612" y="470813"/>
                  </a:lnTo>
                  <a:cubicBezTo>
                    <a:pt x="83101" y="470813"/>
                    <a:pt x="0" y="387712"/>
                    <a:pt x="0" y="285201"/>
                  </a:cubicBezTo>
                  <a:lnTo>
                    <a:pt x="0" y="185612"/>
                  </a:lnTo>
                  <a:cubicBezTo>
                    <a:pt x="0" y="83101"/>
                    <a:pt x="83101" y="0"/>
                    <a:pt x="18561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TextBox 42">
              <a:extLst>
                <a:ext uri="{FF2B5EF4-FFF2-40B4-BE49-F238E27FC236}">
                  <a16:creationId xmlns:a16="http://schemas.microsoft.com/office/drawing/2014/main" id="{0946F1B3-42BA-D4E7-BC78-0688A70465DC}"/>
                </a:ext>
              </a:extLst>
            </p:cNvPr>
            <p:cNvSpPr txBox="1"/>
            <p:nvPr/>
          </p:nvSpPr>
          <p:spPr>
            <a:xfrm>
              <a:off x="0" y="-47625"/>
              <a:ext cx="610020" cy="51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7" name="Freeform 67"/>
          <p:cNvSpPr/>
          <p:nvPr/>
        </p:nvSpPr>
        <p:spPr>
          <a:xfrm>
            <a:off x="2756058" y="1897861"/>
            <a:ext cx="778590" cy="740290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>
            <a:off x="6612237" y="1915474"/>
            <a:ext cx="786263" cy="740290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69"/>
          <p:cNvSpPr/>
          <p:nvPr/>
        </p:nvSpPr>
        <p:spPr>
          <a:xfrm>
            <a:off x="10748082" y="1890782"/>
            <a:ext cx="786262" cy="740290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5" y="0"/>
                </a:lnTo>
                <a:lnTo>
                  <a:pt x="408855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Freeform 70"/>
          <p:cNvSpPr/>
          <p:nvPr/>
        </p:nvSpPr>
        <p:spPr>
          <a:xfrm>
            <a:off x="14828860" y="1923304"/>
            <a:ext cx="767334" cy="714847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5780382" y="2804588"/>
            <a:ext cx="2665394" cy="1542737"/>
          </a:xfrm>
          <a:custGeom>
            <a:avLst/>
            <a:gdLst/>
            <a:ahLst/>
            <a:cxnLst/>
            <a:rect l="l" t="t" r="r" b="b"/>
            <a:pathLst>
              <a:path w="1698644" h="1226112">
                <a:moveTo>
                  <a:pt x="0" y="0"/>
                </a:moveTo>
                <a:lnTo>
                  <a:pt x="1698644" y="0"/>
                </a:lnTo>
                <a:lnTo>
                  <a:pt x="1698644" y="1226112"/>
                </a:lnTo>
                <a:lnTo>
                  <a:pt x="0" y="1226112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3" name="Freeform 43"/>
          <p:cNvSpPr/>
          <p:nvPr/>
        </p:nvSpPr>
        <p:spPr>
          <a:xfrm>
            <a:off x="1834169" y="2742653"/>
            <a:ext cx="2590800" cy="1564321"/>
          </a:xfrm>
          <a:custGeom>
            <a:avLst/>
            <a:gdLst/>
            <a:ahLst/>
            <a:cxnLst/>
            <a:rect l="l" t="t" r="r" b="b"/>
            <a:pathLst>
              <a:path w="1698644" h="1226112">
                <a:moveTo>
                  <a:pt x="0" y="0"/>
                </a:moveTo>
                <a:lnTo>
                  <a:pt x="1698644" y="0"/>
                </a:lnTo>
                <a:lnTo>
                  <a:pt x="1698644" y="1226112"/>
                </a:lnTo>
                <a:lnTo>
                  <a:pt x="0" y="1226112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F0EC92B-C118-181D-7A7E-0133D5D4CA8E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9942763" y="2729606"/>
            <a:ext cx="2603553" cy="1577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FFFBF113-B5F9-4DEC-C5C1-009CFAEFF097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3985500" y="2795763"/>
            <a:ext cx="2657696" cy="1474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39CF1F4E-DF9A-973C-2365-5064C61DA509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947802" y="8118609"/>
            <a:ext cx="2404910" cy="1596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5082AF65-7D0C-4D65-CE05-2F8075FFD6E0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780382" y="8114368"/>
            <a:ext cx="2515439" cy="1600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6EAF1483-82B4-71D7-820B-5479172BE36D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838220" y="8145342"/>
            <a:ext cx="2665394" cy="1392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E230968E-96E7-4D13-D8FF-48A55696C66D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3977292" y="8159520"/>
            <a:ext cx="2433540" cy="1433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0ECB9553-224F-CCA6-6BDF-70A47EECBF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4" y="20938"/>
            <a:ext cx="18437986" cy="1026606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39887" y="395697"/>
            <a:ext cx="16219413" cy="1237104"/>
            <a:chOff x="0" y="0"/>
            <a:chExt cx="4550085" cy="3470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0085" cy="347049"/>
            </a:xfrm>
            <a:custGeom>
              <a:avLst/>
              <a:gdLst/>
              <a:ahLst/>
              <a:cxnLst/>
              <a:rect l="l" t="t" r="r" b="b"/>
              <a:pathLst>
                <a:path w="4550085" h="347049">
                  <a:moveTo>
                    <a:pt x="24344" y="0"/>
                  </a:moveTo>
                  <a:lnTo>
                    <a:pt x="4525741" y="0"/>
                  </a:lnTo>
                  <a:cubicBezTo>
                    <a:pt x="4539186" y="0"/>
                    <a:pt x="4550085" y="10899"/>
                    <a:pt x="4550085" y="24344"/>
                  </a:cubicBezTo>
                  <a:lnTo>
                    <a:pt x="4550085" y="322705"/>
                  </a:lnTo>
                  <a:cubicBezTo>
                    <a:pt x="4550085" y="329162"/>
                    <a:pt x="4547520" y="335354"/>
                    <a:pt x="4542954" y="339919"/>
                  </a:cubicBezTo>
                  <a:cubicBezTo>
                    <a:pt x="4538389" y="344484"/>
                    <a:pt x="4532197" y="347049"/>
                    <a:pt x="4525741" y="347049"/>
                  </a:cubicBezTo>
                  <a:lnTo>
                    <a:pt x="24344" y="347049"/>
                  </a:lnTo>
                  <a:cubicBezTo>
                    <a:pt x="17887" y="347049"/>
                    <a:pt x="11695" y="344484"/>
                    <a:pt x="7130" y="339919"/>
                  </a:cubicBezTo>
                  <a:cubicBezTo>
                    <a:pt x="2565" y="335354"/>
                    <a:pt x="0" y="329162"/>
                    <a:pt x="0" y="322705"/>
                  </a:cubicBezTo>
                  <a:lnTo>
                    <a:pt x="0" y="24344"/>
                  </a:lnTo>
                  <a:cubicBezTo>
                    <a:pt x="0" y="17887"/>
                    <a:pt x="2565" y="11695"/>
                    <a:pt x="7130" y="7130"/>
                  </a:cubicBezTo>
                  <a:cubicBezTo>
                    <a:pt x="11695" y="2565"/>
                    <a:pt x="17887" y="0"/>
                    <a:pt x="24344" y="0"/>
                  </a:cubicBezTo>
                  <a:close/>
                </a:path>
              </a:pathLst>
            </a:custGeom>
            <a:solidFill>
              <a:srgbClr val="1130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0085" cy="394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295848" y="5342856"/>
            <a:ext cx="15347348" cy="1498395"/>
            <a:chOff x="0" y="9525"/>
            <a:chExt cx="12485906" cy="1997858"/>
          </a:xfrm>
        </p:grpSpPr>
        <p:sp>
          <p:nvSpPr>
            <p:cNvPr id="54" name="TextBox 54"/>
            <p:cNvSpPr txBox="1"/>
            <p:nvPr/>
          </p:nvSpPr>
          <p:spPr>
            <a:xfrm>
              <a:off x="0" y="9525"/>
              <a:ext cx="2786243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Australia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1134570"/>
              <a:ext cx="2786243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Viet Nam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3502048" y="68362"/>
              <a:ext cx="2703004" cy="872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Singapore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3677339" y="1135008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Britain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6769966" y="38589"/>
              <a:ext cx="2478741" cy="872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Thailand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6717817" y="1075641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Japan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10240551" y="22378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Malaysia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10199301" y="1120820"/>
              <a:ext cx="2245355" cy="872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5400" b="1" dirty="0">
                  <a:solidFill>
                    <a:srgbClr val="113047"/>
                  </a:solidFill>
                  <a:latin typeface="Abadi Extra Light" panose="020B0204020104020204" pitchFamily="34" charset="0"/>
                </a:rPr>
                <a:t>America</a:t>
              </a:r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168580" y="522456"/>
            <a:ext cx="17890819" cy="786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85"/>
              </a:lnSpc>
            </a:pPr>
            <a:r>
              <a:rPr lang="en-US" sz="4400" dirty="0">
                <a:solidFill>
                  <a:srgbClr val="FFFFFF"/>
                </a:solidFill>
                <a:latin typeface="Fredoka One" panose="02000000000000000000" pitchFamily="2" charset="0"/>
              </a:rPr>
              <a:t>Match the flags to the countries and tell the nationalities.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269E4A-379E-2562-B1C3-954DA0A16993}"/>
              </a:ext>
            </a:extLst>
          </p:cNvPr>
          <p:cNvGrpSpPr/>
          <p:nvPr/>
        </p:nvGrpSpPr>
        <p:grpSpPr>
          <a:xfrm>
            <a:off x="5449377" y="1915474"/>
            <a:ext cx="3327404" cy="2766736"/>
            <a:chOff x="5449377" y="1915474"/>
            <a:chExt cx="3327404" cy="2766736"/>
          </a:xfrm>
        </p:grpSpPr>
        <p:grpSp>
          <p:nvGrpSpPr>
            <p:cNvPr id="96" name="Group 40">
              <a:extLst>
                <a:ext uri="{FF2B5EF4-FFF2-40B4-BE49-F238E27FC236}">
                  <a16:creationId xmlns:a16="http://schemas.microsoft.com/office/drawing/2014/main" id="{1E28B322-15E2-544E-DA0B-2BEED4F7297A}"/>
                </a:ext>
              </a:extLst>
            </p:cNvPr>
            <p:cNvGrpSpPr/>
            <p:nvPr/>
          </p:nvGrpSpPr>
          <p:grpSpPr>
            <a:xfrm>
              <a:off x="5449377" y="2469704"/>
              <a:ext cx="3327404" cy="2212506"/>
              <a:chOff x="0" y="0"/>
              <a:chExt cx="610020" cy="470813"/>
            </a:xfrm>
          </p:grpSpPr>
          <p:sp>
            <p:nvSpPr>
              <p:cNvPr id="97" name="Freeform 41">
                <a:extLst>
                  <a:ext uri="{FF2B5EF4-FFF2-40B4-BE49-F238E27FC236}">
                    <a16:creationId xmlns:a16="http://schemas.microsoft.com/office/drawing/2014/main" id="{67D0BA2C-2A32-9055-4E92-A3473882F795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TextBox 42">
                <a:extLst>
                  <a:ext uri="{FF2B5EF4-FFF2-40B4-BE49-F238E27FC236}">
                    <a16:creationId xmlns:a16="http://schemas.microsoft.com/office/drawing/2014/main" id="{20139F64-C5F7-EDCE-9BDE-3FB2DB28E36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8" name="Freeform 68"/>
            <p:cNvSpPr/>
            <p:nvPr/>
          </p:nvSpPr>
          <p:spPr>
            <a:xfrm>
              <a:off x="6612237" y="1915474"/>
              <a:ext cx="786263" cy="740290"/>
            </a:xfrm>
            <a:custGeom>
              <a:avLst/>
              <a:gdLst/>
              <a:ahLst/>
              <a:cxnLst/>
              <a:rect l="l" t="t" r="r" b="b"/>
              <a:pathLst>
                <a:path w="402593" h="402593">
                  <a:moveTo>
                    <a:pt x="0" y="0"/>
                  </a:moveTo>
                  <a:lnTo>
                    <a:pt x="402593" y="0"/>
                  </a:lnTo>
                  <a:lnTo>
                    <a:pt x="402593" y="402593"/>
                  </a:lnTo>
                  <a:lnTo>
                    <a:pt x="0" y="402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780382" y="2804588"/>
              <a:ext cx="2665394" cy="1542737"/>
            </a:xfrm>
            <a:custGeom>
              <a:avLst/>
              <a:gdLst/>
              <a:ahLst/>
              <a:cxnLst/>
              <a:rect l="l" t="t" r="r" b="b"/>
              <a:pathLst>
                <a:path w="1698644" h="1226112">
                  <a:moveTo>
                    <a:pt x="0" y="0"/>
                  </a:moveTo>
                  <a:lnTo>
                    <a:pt x="1698644" y="0"/>
                  </a:lnTo>
                  <a:lnTo>
                    <a:pt x="1698644" y="1226112"/>
                  </a:lnTo>
                  <a:lnTo>
                    <a:pt x="0" y="1226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62E5B10-9863-A875-4924-FA31A3A03D6A}"/>
              </a:ext>
            </a:extLst>
          </p:cNvPr>
          <p:cNvGrpSpPr/>
          <p:nvPr/>
        </p:nvGrpSpPr>
        <p:grpSpPr>
          <a:xfrm>
            <a:off x="1508098" y="1897861"/>
            <a:ext cx="3327404" cy="2755306"/>
            <a:chOff x="1508098" y="1897861"/>
            <a:chExt cx="3327404" cy="2755306"/>
          </a:xfrm>
        </p:grpSpPr>
        <p:grpSp>
          <p:nvGrpSpPr>
            <p:cNvPr id="99" name="Group 40">
              <a:extLst>
                <a:ext uri="{FF2B5EF4-FFF2-40B4-BE49-F238E27FC236}">
                  <a16:creationId xmlns:a16="http://schemas.microsoft.com/office/drawing/2014/main" id="{D11A8EE6-1DBE-74C9-6AE2-7EF276690A8A}"/>
                </a:ext>
              </a:extLst>
            </p:cNvPr>
            <p:cNvGrpSpPr/>
            <p:nvPr/>
          </p:nvGrpSpPr>
          <p:grpSpPr>
            <a:xfrm>
              <a:off x="1508098" y="2440661"/>
              <a:ext cx="3327404" cy="2212506"/>
              <a:chOff x="0" y="0"/>
              <a:chExt cx="610020" cy="470813"/>
            </a:xfrm>
          </p:grpSpPr>
          <p:sp>
            <p:nvSpPr>
              <p:cNvPr id="100" name="Freeform 41">
                <a:extLst>
                  <a:ext uri="{FF2B5EF4-FFF2-40B4-BE49-F238E27FC236}">
                    <a16:creationId xmlns:a16="http://schemas.microsoft.com/office/drawing/2014/main" id="{14346D3B-F692-1373-D90F-12B5987EBA9C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TextBox 42">
                <a:extLst>
                  <a:ext uri="{FF2B5EF4-FFF2-40B4-BE49-F238E27FC236}">
                    <a16:creationId xmlns:a16="http://schemas.microsoft.com/office/drawing/2014/main" id="{0946F1B3-42BA-D4E7-BC78-0688A70465D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7" name="Freeform 67"/>
            <p:cNvSpPr/>
            <p:nvPr/>
          </p:nvSpPr>
          <p:spPr>
            <a:xfrm>
              <a:off x="2756058" y="1897861"/>
              <a:ext cx="778590" cy="740290"/>
            </a:xfrm>
            <a:custGeom>
              <a:avLst/>
              <a:gdLst/>
              <a:ahLst/>
              <a:cxnLst/>
              <a:rect l="l" t="t" r="r" b="b"/>
              <a:pathLst>
                <a:path w="408855" h="408855">
                  <a:moveTo>
                    <a:pt x="0" y="0"/>
                  </a:moveTo>
                  <a:lnTo>
                    <a:pt x="408856" y="0"/>
                  </a:lnTo>
                  <a:lnTo>
                    <a:pt x="408856" y="408855"/>
                  </a:lnTo>
                  <a:lnTo>
                    <a:pt x="0" y="408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834169" y="2742653"/>
              <a:ext cx="2590800" cy="1564321"/>
            </a:xfrm>
            <a:custGeom>
              <a:avLst/>
              <a:gdLst/>
              <a:ahLst/>
              <a:cxnLst/>
              <a:rect l="l" t="t" r="r" b="b"/>
              <a:pathLst>
                <a:path w="1698644" h="1226112">
                  <a:moveTo>
                    <a:pt x="0" y="0"/>
                  </a:moveTo>
                  <a:lnTo>
                    <a:pt x="1698644" y="0"/>
                  </a:lnTo>
                  <a:lnTo>
                    <a:pt x="1698644" y="1226112"/>
                  </a:lnTo>
                  <a:lnTo>
                    <a:pt x="0" y="1226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9586B24-70EF-3F2A-7859-C3A2B6F7AE22}"/>
              </a:ext>
            </a:extLst>
          </p:cNvPr>
          <p:cNvGrpSpPr/>
          <p:nvPr/>
        </p:nvGrpSpPr>
        <p:grpSpPr>
          <a:xfrm>
            <a:off x="9553212" y="1890782"/>
            <a:ext cx="3327404" cy="2762385"/>
            <a:chOff x="9553212" y="1890782"/>
            <a:chExt cx="3327404" cy="2762385"/>
          </a:xfrm>
        </p:grpSpPr>
        <p:grpSp>
          <p:nvGrpSpPr>
            <p:cNvPr id="93" name="Group 40">
              <a:extLst>
                <a:ext uri="{FF2B5EF4-FFF2-40B4-BE49-F238E27FC236}">
                  <a16:creationId xmlns:a16="http://schemas.microsoft.com/office/drawing/2014/main" id="{AF882761-0BAE-C2E1-C1E3-73C37A2821DE}"/>
                </a:ext>
              </a:extLst>
            </p:cNvPr>
            <p:cNvGrpSpPr/>
            <p:nvPr/>
          </p:nvGrpSpPr>
          <p:grpSpPr>
            <a:xfrm>
              <a:off x="9553212" y="2440661"/>
              <a:ext cx="3327404" cy="2212506"/>
              <a:chOff x="0" y="0"/>
              <a:chExt cx="610020" cy="470813"/>
            </a:xfrm>
          </p:grpSpPr>
          <p:sp>
            <p:nvSpPr>
              <p:cNvPr id="94" name="Freeform 41">
                <a:extLst>
                  <a:ext uri="{FF2B5EF4-FFF2-40B4-BE49-F238E27FC236}">
                    <a16:creationId xmlns:a16="http://schemas.microsoft.com/office/drawing/2014/main" id="{81D01C4E-DE2E-4DF7-4393-514C1E594A83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TextBox 42">
                <a:extLst>
                  <a:ext uri="{FF2B5EF4-FFF2-40B4-BE49-F238E27FC236}">
                    <a16:creationId xmlns:a16="http://schemas.microsoft.com/office/drawing/2014/main" id="{2598CB67-717B-2522-78BE-60C67C6771B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9" name="Freeform 69"/>
            <p:cNvSpPr/>
            <p:nvPr/>
          </p:nvSpPr>
          <p:spPr>
            <a:xfrm>
              <a:off x="10748082" y="1890782"/>
              <a:ext cx="786262" cy="740290"/>
            </a:xfrm>
            <a:custGeom>
              <a:avLst/>
              <a:gdLst/>
              <a:ahLst/>
              <a:cxnLst/>
              <a:rect l="l" t="t" r="r" b="b"/>
              <a:pathLst>
                <a:path w="408855" h="408855">
                  <a:moveTo>
                    <a:pt x="0" y="0"/>
                  </a:moveTo>
                  <a:lnTo>
                    <a:pt x="408855" y="0"/>
                  </a:lnTo>
                  <a:lnTo>
                    <a:pt x="408855" y="408855"/>
                  </a:lnTo>
                  <a:lnTo>
                    <a:pt x="0" y="408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3F0EC92B-C118-181D-7A7E-0133D5D4C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42763" y="2729606"/>
              <a:ext cx="2603553" cy="15773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2236D5-30B0-4598-4F7D-1C60186AEACA}"/>
              </a:ext>
            </a:extLst>
          </p:cNvPr>
          <p:cNvGrpSpPr/>
          <p:nvPr/>
        </p:nvGrpSpPr>
        <p:grpSpPr>
          <a:xfrm>
            <a:off x="13563600" y="1923304"/>
            <a:ext cx="3327404" cy="2729863"/>
            <a:chOff x="13563600" y="1923304"/>
            <a:chExt cx="3327404" cy="2729863"/>
          </a:xfrm>
        </p:grpSpPr>
        <p:grpSp>
          <p:nvGrpSpPr>
            <p:cNvPr id="90" name="Group 40">
              <a:extLst>
                <a:ext uri="{FF2B5EF4-FFF2-40B4-BE49-F238E27FC236}">
                  <a16:creationId xmlns:a16="http://schemas.microsoft.com/office/drawing/2014/main" id="{16FC6AC0-1E6B-49B1-49D6-3F89A0A7E9C7}"/>
                </a:ext>
              </a:extLst>
            </p:cNvPr>
            <p:cNvGrpSpPr/>
            <p:nvPr/>
          </p:nvGrpSpPr>
          <p:grpSpPr>
            <a:xfrm>
              <a:off x="13563600" y="2440661"/>
              <a:ext cx="3327404" cy="2212506"/>
              <a:chOff x="0" y="0"/>
              <a:chExt cx="610020" cy="470813"/>
            </a:xfrm>
          </p:grpSpPr>
          <p:sp>
            <p:nvSpPr>
              <p:cNvPr id="91" name="Freeform 41">
                <a:extLst>
                  <a:ext uri="{FF2B5EF4-FFF2-40B4-BE49-F238E27FC236}">
                    <a16:creationId xmlns:a16="http://schemas.microsoft.com/office/drawing/2014/main" id="{0BE4199F-6265-37DC-5DA3-BAB2E542CE66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TextBox 42">
                <a:extLst>
                  <a:ext uri="{FF2B5EF4-FFF2-40B4-BE49-F238E27FC236}">
                    <a16:creationId xmlns:a16="http://schemas.microsoft.com/office/drawing/2014/main" id="{A70A6799-93D3-7654-E84A-09B0EF19BDA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0" name="Freeform 70"/>
            <p:cNvSpPr/>
            <p:nvPr/>
          </p:nvSpPr>
          <p:spPr>
            <a:xfrm>
              <a:off x="14828860" y="1923304"/>
              <a:ext cx="767334" cy="714847"/>
            </a:xfrm>
            <a:custGeom>
              <a:avLst/>
              <a:gdLst/>
              <a:ahLst/>
              <a:cxnLst/>
              <a:rect l="l" t="t" r="r" b="b"/>
              <a:pathLst>
                <a:path w="408855" h="408855">
                  <a:moveTo>
                    <a:pt x="0" y="0"/>
                  </a:moveTo>
                  <a:lnTo>
                    <a:pt x="408856" y="0"/>
                  </a:lnTo>
                  <a:lnTo>
                    <a:pt x="408856" y="408855"/>
                  </a:lnTo>
                  <a:lnTo>
                    <a:pt x="0" y="408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print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FFFBF113-B5F9-4DEC-C5C1-009CFAEFF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985500" y="2795763"/>
              <a:ext cx="2657696" cy="14747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20DABBB-C2CF-D607-A03A-1ACDF7572925}"/>
              </a:ext>
            </a:extLst>
          </p:cNvPr>
          <p:cNvGrpSpPr/>
          <p:nvPr/>
        </p:nvGrpSpPr>
        <p:grpSpPr>
          <a:xfrm>
            <a:off x="1431898" y="7301496"/>
            <a:ext cx="3327404" cy="2705586"/>
            <a:chOff x="1431898" y="7301496"/>
            <a:chExt cx="3327404" cy="2705586"/>
          </a:xfrm>
        </p:grpSpPr>
        <p:grpSp>
          <p:nvGrpSpPr>
            <p:cNvPr id="87" name="Group 40">
              <a:extLst>
                <a:ext uri="{FF2B5EF4-FFF2-40B4-BE49-F238E27FC236}">
                  <a16:creationId xmlns:a16="http://schemas.microsoft.com/office/drawing/2014/main" id="{08C7961C-B563-B670-365F-4BB115049BF7}"/>
                </a:ext>
              </a:extLst>
            </p:cNvPr>
            <p:cNvGrpSpPr/>
            <p:nvPr/>
          </p:nvGrpSpPr>
          <p:grpSpPr>
            <a:xfrm>
              <a:off x="1431898" y="7794576"/>
              <a:ext cx="3327404" cy="2212506"/>
              <a:chOff x="0" y="0"/>
              <a:chExt cx="610020" cy="470813"/>
            </a:xfrm>
          </p:grpSpPr>
          <p:sp>
            <p:nvSpPr>
              <p:cNvPr id="88" name="Freeform 41">
                <a:extLst>
                  <a:ext uri="{FF2B5EF4-FFF2-40B4-BE49-F238E27FC236}">
                    <a16:creationId xmlns:a16="http://schemas.microsoft.com/office/drawing/2014/main" id="{BF9A9290-AD1D-3799-F660-383256992155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TextBox 42">
                <a:extLst>
                  <a:ext uri="{FF2B5EF4-FFF2-40B4-BE49-F238E27FC236}">
                    <a16:creationId xmlns:a16="http://schemas.microsoft.com/office/drawing/2014/main" id="{CEDE22D1-19B0-C0C0-BB94-A9C0C675A7C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1" name="Freeform 71"/>
            <p:cNvSpPr/>
            <p:nvPr/>
          </p:nvSpPr>
          <p:spPr>
            <a:xfrm>
              <a:off x="2611601" y="7301496"/>
              <a:ext cx="927072" cy="609334"/>
            </a:xfrm>
            <a:custGeom>
              <a:avLst/>
              <a:gdLst/>
              <a:ahLst/>
              <a:cxnLst/>
              <a:rect l="l" t="t" r="r" b="b"/>
              <a:pathLst>
                <a:path w="402593" h="402593">
                  <a:moveTo>
                    <a:pt x="0" y="0"/>
                  </a:moveTo>
                  <a:lnTo>
                    <a:pt x="402593" y="0"/>
                  </a:lnTo>
                  <a:lnTo>
                    <a:pt x="402593" y="402593"/>
                  </a:lnTo>
                  <a:lnTo>
                    <a:pt x="0" y="402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 cstate="print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39CF1F4E-DF9A-973C-2365-5064C61DA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47802" y="8118609"/>
              <a:ext cx="2404910" cy="1596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231581-CD19-890C-B636-F7E84E4FD0E8}"/>
              </a:ext>
            </a:extLst>
          </p:cNvPr>
          <p:cNvGrpSpPr/>
          <p:nvPr/>
        </p:nvGrpSpPr>
        <p:grpSpPr>
          <a:xfrm>
            <a:off x="5373177" y="7367891"/>
            <a:ext cx="3327404" cy="2668234"/>
            <a:chOff x="5373177" y="7367891"/>
            <a:chExt cx="3327404" cy="2668234"/>
          </a:xfrm>
        </p:grpSpPr>
        <p:grpSp>
          <p:nvGrpSpPr>
            <p:cNvPr id="84" name="Group 40">
              <a:extLst>
                <a:ext uri="{FF2B5EF4-FFF2-40B4-BE49-F238E27FC236}">
                  <a16:creationId xmlns:a16="http://schemas.microsoft.com/office/drawing/2014/main" id="{91BF3050-CAE1-03AE-8E58-9BBE1B484AAE}"/>
                </a:ext>
              </a:extLst>
            </p:cNvPr>
            <p:cNvGrpSpPr/>
            <p:nvPr/>
          </p:nvGrpSpPr>
          <p:grpSpPr>
            <a:xfrm>
              <a:off x="5373177" y="7823619"/>
              <a:ext cx="3327404" cy="2212506"/>
              <a:chOff x="0" y="0"/>
              <a:chExt cx="610020" cy="470813"/>
            </a:xfrm>
          </p:grpSpPr>
          <p:sp>
            <p:nvSpPr>
              <p:cNvPr id="85" name="Freeform 41">
                <a:extLst>
                  <a:ext uri="{FF2B5EF4-FFF2-40B4-BE49-F238E27FC236}">
                    <a16:creationId xmlns:a16="http://schemas.microsoft.com/office/drawing/2014/main" id="{F32E6958-821C-12D5-495D-3AE10805BA89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TextBox 42">
                <a:extLst>
                  <a:ext uri="{FF2B5EF4-FFF2-40B4-BE49-F238E27FC236}">
                    <a16:creationId xmlns:a16="http://schemas.microsoft.com/office/drawing/2014/main" id="{045DC9EB-6C23-3150-8713-C1DB347EB78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2" name="Freeform 72"/>
            <p:cNvSpPr/>
            <p:nvPr/>
          </p:nvSpPr>
          <p:spPr>
            <a:xfrm>
              <a:off x="6621226" y="7367891"/>
              <a:ext cx="927072" cy="653664"/>
            </a:xfrm>
            <a:custGeom>
              <a:avLst/>
              <a:gdLst/>
              <a:ahLst/>
              <a:cxnLst/>
              <a:rect l="l" t="t" r="r" b="b"/>
              <a:pathLst>
                <a:path w="404835" h="404835">
                  <a:moveTo>
                    <a:pt x="0" y="0"/>
                  </a:moveTo>
                  <a:lnTo>
                    <a:pt x="404835" y="0"/>
                  </a:lnTo>
                  <a:lnTo>
                    <a:pt x="404835" y="404835"/>
                  </a:lnTo>
                  <a:lnTo>
                    <a:pt x="0" y="40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 cstate="print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5082AF65-7D0C-4D65-CE05-2F8075FFD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80382" y="8114368"/>
              <a:ext cx="2515439" cy="160060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4F8603-3E9F-F77A-BEB3-63C2B8FE3E89}"/>
              </a:ext>
            </a:extLst>
          </p:cNvPr>
          <p:cNvGrpSpPr/>
          <p:nvPr/>
        </p:nvGrpSpPr>
        <p:grpSpPr>
          <a:xfrm>
            <a:off x="9477012" y="7374183"/>
            <a:ext cx="3327404" cy="2632899"/>
            <a:chOff x="9477012" y="7374183"/>
            <a:chExt cx="3327404" cy="2632899"/>
          </a:xfrm>
        </p:grpSpPr>
        <p:grpSp>
          <p:nvGrpSpPr>
            <p:cNvPr id="81" name="Group 40">
              <a:extLst>
                <a:ext uri="{FF2B5EF4-FFF2-40B4-BE49-F238E27FC236}">
                  <a16:creationId xmlns:a16="http://schemas.microsoft.com/office/drawing/2014/main" id="{CFEF6AD3-C8C1-10DE-BE4B-2756169EBF30}"/>
                </a:ext>
              </a:extLst>
            </p:cNvPr>
            <p:cNvGrpSpPr/>
            <p:nvPr/>
          </p:nvGrpSpPr>
          <p:grpSpPr>
            <a:xfrm>
              <a:off x="9477012" y="7794576"/>
              <a:ext cx="3327404" cy="2212506"/>
              <a:chOff x="0" y="0"/>
              <a:chExt cx="610020" cy="470813"/>
            </a:xfrm>
          </p:grpSpPr>
          <p:sp>
            <p:nvSpPr>
              <p:cNvPr id="82" name="Freeform 41">
                <a:extLst>
                  <a:ext uri="{FF2B5EF4-FFF2-40B4-BE49-F238E27FC236}">
                    <a16:creationId xmlns:a16="http://schemas.microsoft.com/office/drawing/2014/main" id="{74FFDBBA-AB92-14C3-76ED-E6472F6E9F62}"/>
                  </a:ext>
                </a:extLst>
              </p:cNvPr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TextBox 42">
                <a:extLst>
                  <a:ext uri="{FF2B5EF4-FFF2-40B4-BE49-F238E27FC236}">
                    <a16:creationId xmlns:a16="http://schemas.microsoft.com/office/drawing/2014/main" id="{E20E95A5-27FF-E6E8-5143-AE33C4AB7FA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3" name="Freeform 73"/>
            <p:cNvSpPr/>
            <p:nvPr/>
          </p:nvSpPr>
          <p:spPr>
            <a:xfrm>
              <a:off x="10653271" y="7374183"/>
              <a:ext cx="858074" cy="644500"/>
            </a:xfrm>
            <a:custGeom>
              <a:avLst/>
              <a:gdLst/>
              <a:ahLst/>
              <a:cxnLst/>
              <a:rect l="l" t="t" r="r" b="b"/>
              <a:pathLst>
                <a:path w="408855" h="408855">
                  <a:moveTo>
                    <a:pt x="0" y="0"/>
                  </a:moveTo>
                  <a:lnTo>
                    <a:pt x="408856" y="0"/>
                  </a:lnTo>
                  <a:lnTo>
                    <a:pt x="408856" y="408855"/>
                  </a:lnTo>
                  <a:lnTo>
                    <a:pt x="0" y="408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 cstate="print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6EAF1483-82B4-71D7-820B-5479172B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838220" y="8145342"/>
              <a:ext cx="2665394" cy="13922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B7BBB2-38F7-C9D9-17E8-54EE419A4057}"/>
              </a:ext>
            </a:extLst>
          </p:cNvPr>
          <p:cNvGrpSpPr/>
          <p:nvPr/>
        </p:nvGrpSpPr>
        <p:grpSpPr>
          <a:xfrm>
            <a:off x="13487400" y="7290853"/>
            <a:ext cx="3327404" cy="2716229"/>
            <a:chOff x="13487400" y="7290853"/>
            <a:chExt cx="3327404" cy="2716229"/>
          </a:xfrm>
        </p:grpSpPr>
        <p:grpSp>
          <p:nvGrpSpPr>
            <p:cNvPr id="40" name="Group 40"/>
            <p:cNvGrpSpPr/>
            <p:nvPr/>
          </p:nvGrpSpPr>
          <p:grpSpPr>
            <a:xfrm>
              <a:off x="13487400" y="7794576"/>
              <a:ext cx="3327404" cy="2212506"/>
              <a:chOff x="0" y="0"/>
              <a:chExt cx="610020" cy="47081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610020" cy="470813"/>
              </a:xfrm>
              <a:custGeom>
                <a:avLst/>
                <a:gdLst/>
                <a:ahLst/>
                <a:cxnLst/>
                <a:rect l="l" t="t" r="r" b="b"/>
                <a:pathLst>
                  <a:path w="610020" h="470813">
                    <a:moveTo>
                      <a:pt x="185612" y="0"/>
                    </a:moveTo>
                    <a:lnTo>
                      <a:pt x="424407" y="0"/>
                    </a:lnTo>
                    <a:cubicBezTo>
                      <a:pt x="473635" y="0"/>
                      <a:pt x="520846" y="19556"/>
                      <a:pt x="555655" y="54365"/>
                    </a:cubicBezTo>
                    <a:cubicBezTo>
                      <a:pt x="590464" y="89174"/>
                      <a:pt x="610020" y="136385"/>
                      <a:pt x="610020" y="185612"/>
                    </a:cubicBezTo>
                    <a:lnTo>
                      <a:pt x="610020" y="285201"/>
                    </a:lnTo>
                    <a:cubicBezTo>
                      <a:pt x="610020" y="334429"/>
                      <a:pt x="590464" y="381640"/>
                      <a:pt x="555655" y="416449"/>
                    </a:cubicBezTo>
                    <a:cubicBezTo>
                      <a:pt x="520846" y="451258"/>
                      <a:pt x="473635" y="470813"/>
                      <a:pt x="424407" y="470813"/>
                    </a:cubicBezTo>
                    <a:lnTo>
                      <a:pt x="185612" y="470813"/>
                    </a:lnTo>
                    <a:cubicBezTo>
                      <a:pt x="83101" y="470813"/>
                      <a:pt x="0" y="387712"/>
                      <a:pt x="0" y="285201"/>
                    </a:cubicBezTo>
                    <a:lnTo>
                      <a:pt x="0" y="185612"/>
                    </a:lnTo>
                    <a:cubicBezTo>
                      <a:pt x="0" y="83101"/>
                      <a:pt x="83101" y="0"/>
                      <a:pt x="18561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610020" cy="51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4" name="Freeform 74"/>
            <p:cNvSpPr/>
            <p:nvPr/>
          </p:nvSpPr>
          <p:spPr>
            <a:xfrm>
              <a:off x="14738120" y="7290853"/>
              <a:ext cx="858074" cy="644500"/>
            </a:xfrm>
            <a:custGeom>
              <a:avLst/>
              <a:gdLst/>
              <a:ahLst/>
              <a:cxnLst/>
              <a:rect l="l" t="t" r="r" b="b"/>
              <a:pathLst>
                <a:path w="400583" h="400583">
                  <a:moveTo>
                    <a:pt x="0" y="0"/>
                  </a:moveTo>
                  <a:lnTo>
                    <a:pt x="400583" y="0"/>
                  </a:lnTo>
                  <a:lnTo>
                    <a:pt x="400583" y="400582"/>
                  </a:lnTo>
                  <a:lnTo>
                    <a:pt x="0" y="400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 cstate="print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000"/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E230968E-96E7-4D13-D8FF-48A55696C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977292" y="8159520"/>
              <a:ext cx="2433540" cy="143310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" name="TextBox 57">
            <a:extLst>
              <a:ext uri="{FF2B5EF4-FFF2-40B4-BE49-F238E27FC236}">
                <a16:creationId xmlns:a16="http://schemas.microsoft.com/office/drawing/2014/main" id="{238CC3CC-AE37-AC2C-FEC0-EBA8141440EC}"/>
              </a:ext>
            </a:extLst>
          </p:cNvPr>
          <p:cNvSpPr txBox="1"/>
          <p:nvPr/>
        </p:nvSpPr>
        <p:spPr>
          <a:xfrm>
            <a:off x="1695171" y="3477994"/>
            <a:ext cx="2759931" cy="6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Britain</a:t>
            </a:r>
          </a:p>
        </p:txBody>
      </p:sp>
      <p:sp>
        <p:nvSpPr>
          <p:cNvPr id="14" name="TextBox 54">
            <a:extLst>
              <a:ext uri="{FF2B5EF4-FFF2-40B4-BE49-F238E27FC236}">
                <a16:creationId xmlns:a16="http://schemas.microsoft.com/office/drawing/2014/main" id="{F94481DA-814E-ECD9-F0C4-CDF41A0CA736}"/>
              </a:ext>
            </a:extLst>
          </p:cNvPr>
          <p:cNvSpPr txBox="1"/>
          <p:nvPr/>
        </p:nvSpPr>
        <p:spPr>
          <a:xfrm>
            <a:off x="4939587" y="3477994"/>
            <a:ext cx="4540785" cy="64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Australia</a:t>
            </a:r>
          </a:p>
        </p:txBody>
      </p:sp>
      <p:sp>
        <p:nvSpPr>
          <p:cNvPr id="15" name="TextBox 55">
            <a:extLst>
              <a:ext uri="{FF2B5EF4-FFF2-40B4-BE49-F238E27FC236}">
                <a16:creationId xmlns:a16="http://schemas.microsoft.com/office/drawing/2014/main" id="{D165F9EF-BBCE-0529-C3FE-F0B67A038112}"/>
              </a:ext>
            </a:extLst>
          </p:cNvPr>
          <p:cNvSpPr txBox="1"/>
          <p:nvPr/>
        </p:nvSpPr>
        <p:spPr>
          <a:xfrm>
            <a:off x="9504525" y="3468271"/>
            <a:ext cx="3811267" cy="64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Viet Nam</a:t>
            </a:r>
          </a:p>
        </p:txBody>
      </p:sp>
      <p:sp>
        <p:nvSpPr>
          <p:cNvPr id="16" name="TextBox 56">
            <a:extLst>
              <a:ext uri="{FF2B5EF4-FFF2-40B4-BE49-F238E27FC236}">
                <a16:creationId xmlns:a16="http://schemas.microsoft.com/office/drawing/2014/main" id="{B1EBF81B-2C4B-917B-056C-B7170DD2B707}"/>
              </a:ext>
            </a:extLst>
          </p:cNvPr>
          <p:cNvSpPr txBox="1"/>
          <p:nvPr/>
        </p:nvSpPr>
        <p:spPr>
          <a:xfrm>
            <a:off x="13348094" y="3456986"/>
            <a:ext cx="370800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Malaysia</a:t>
            </a:r>
          </a:p>
        </p:txBody>
      </p:sp>
      <p:sp>
        <p:nvSpPr>
          <p:cNvPr id="17" name="TextBox 58">
            <a:extLst>
              <a:ext uri="{FF2B5EF4-FFF2-40B4-BE49-F238E27FC236}">
                <a16:creationId xmlns:a16="http://schemas.microsoft.com/office/drawing/2014/main" id="{B4AF5CB5-1504-69D2-89D0-70113119C3EF}"/>
              </a:ext>
            </a:extLst>
          </p:cNvPr>
          <p:cNvSpPr txBox="1"/>
          <p:nvPr/>
        </p:nvSpPr>
        <p:spPr>
          <a:xfrm>
            <a:off x="1177897" y="6494372"/>
            <a:ext cx="3660677" cy="64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Thailand</a:t>
            </a:r>
          </a:p>
        </p:txBody>
      </p:sp>
      <p:sp>
        <p:nvSpPr>
          <p:cNvPr id="18" name="TextBox 56">
            <a:extLst>
              <a:ext uri="{FF2B5EF4-FFF2-40B4-BE49-F238E27FC236}">
                <a16:creationId xmlns:a16="http://schemas.microsoft.com/office/drawing/2014/main" id="{F6FD81FE-7139-228A-567C-448FC3D3A642}"/>
              </a:ext>
            </a:extLst>
          </p:cNvPr>
          <p:cNvSpPr txBox="1"/>
          <p:nvPr/>
        </p:nvSpPr>
        <p:spPr>
          <a:xfrm>
            <a:off x="4487798" y="6523655"/>
            <a:ext cx="4952195" cy="642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Singapore</a:t>
            </a:r>
          </a:p>
        </p:txBody>
      </p:sp>
      <p:sp>
        <p:nvSpPr>
          <p:cNvPr id="19" name="TextBox 61">
            <a:extLst>
              <a:ext uri="{FF2B5EF4-FFF2-40B4-BE49-F238E27FC236}">
                <a16:creationId xmlns:a16="http://schemas.microsoft.com/office/drawing/2014/main" id="{661127A9-4E8C-2ED1-1FBE-325DA03524A3}"/>
              </a:ext>
            </a:extLst>
          </p:cNvPr>
          <p:cNvSpPr txBox="1"/>
          <p:nvPr/>
        </p:nvSpPr>
        <p:spPr>
          <a:xfrm>
            <a:off x="9206009" y="6510675"/>
            <a:ext cx="382838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America</a:t>
            </a:r>
          </a:p>
        </p:txBody>
      </p:sp>
      <p:sp>
        <p:nvSpPr>
          <p:cNvPr id="20" name="TextBox 59">
            <a:extLst>
              <a:ext uri="{FF2B5EF4-FFF2-40B4-BE49-F238E27FC236}">
                <a16:creationId xmlns:a16="http://schemas.microsoft.com/office/drawing/2014/main" id="{EDD241CC-F7BE-BAA0-57F1-8A9516103E19}"/>
              </a:ext>
            </a:extLst>
          </p:cNvPr>
          <p:cNvSpPr txBox="1"/>
          <p:nvPr/>
        </p:nvSpPr>
        <p:spPr>
          <a:xfrm>
            <a:off x="13787191" y="6511760"/>
            <a:ext cx="2759931" cy="65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en-US" sz="4800" dirty="0">
                <a:solidFill>
                  <a:srgbClr val="FF0000"/>
                </a:solidFill>
                <a:latin typeface="Fredoka One" panose="02000000000000000000" pitchFamily="2" charset="0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27938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19753E-6 L -0.00261 -0.1623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81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9.87654E-7 L -0.00079 -0.170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-85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00417 -0.1620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23457E-6 L 0.00069 -0.1739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8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840063" y="2603661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018035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9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796" y="1223723"/>
            <a:ext cx="17026004" cy="8150925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650060" y="840073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188248" y="-625550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438400" y="8645308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668598">
            <a:off x="16392334" y="-385422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240698" y="-32004"/>
            <a:ext cx="9603996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LOOK AND ANSWER.</a:t>
            </a:r>
          </a:p>
        </p:txBody>
      </p:sp>
      <p:sp>
        <p:nvSpPr>
          <p:cNvPr id="7" name="Freeform 67">
            <a:extLst>
              <a:ext uri="{FF2B5EF4-FFF2-40B4-BE49-F238E27FC236}">
                <a16:creationId xmlns:a16="http://schemas.microsoft.com/office/drawing/2014/main" id="{3F3812F2-20EA-CB14-D7D0-D59CDC16233A}"/>
              </a:ext>
            </a:extLst>
          </p:cNvPr>
          <p:cNvSpPr/>
          <p:nvPr/>
        </p:nvSpPr>
        <p:spPr>
          <a:xfrm>
            <a:off x="1272818" y="1642119"/>
            <a:ext cx="1350938" cy="1285875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1159B8-532F-9D65-5674-1E3F9BD29A4A}"/>
              </a:ext>
            </a:extLst>
          </p:cNvPr>
          <p:cNvGrpSpPr/>
          <p:nvPr/>
        </p:nvGrpSpPr>
        <p:grpSpPr>
          <a:xfrm>
            <a:off x="1078851" y="3102167"/>
            <a:ext cx="5448118" cy="4114645"/>
            <a:chOff x="2183710" y="3622324"/>
            <a:chExt cx="4648200" cy="36241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DA6801-F876-187B-0B4B-7688C5FD4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" b="3265"/>
            <a:stretch/>
          </p:blipFill>
          <p:spPr>
            <a:xfrm>
              <a:off x="2362200" y="3735672"/>
              <a:ext cx="4267200" cy="33128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986AE5-28B7-CB48-0AD4-E5FC097D690F}"/>
              </a:ext>
            </a:extLst>
          </p:cNvPr>
          <p:cNvGrpSpPr/>
          <p:nvPr/>
        </p:nvGrpSpPr>
        <p:grpSpPr>
          <a:xfrm>
            <a:off x="6706099" y="3102167"/>
            <a:ext cx="5350145" cy="4081098"/>
            <a:chOff x="7225955" y="3622324"/>
            <a:chExt cx="4648200" cy="3624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4AB888-DA0A-B769-1E6E-97409A0CC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4058E-1E52-91BC-4304-CAE45AFBD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" b="4693"/>
            <a:stretch/>
          </p:blipFill>
          <p:spPr>
            <a:xfrm>
              <a:off x="7391401" y="3772935"/>
              <a:ext cx="4353474" cy="32755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07B24F-9441-EC94-D923-F27DF4F5C513}"/>
              </a:ext>
            </a:extLst>
          </p:cNvPr>
          <p:cNvGrpSpPr/>
          <p:nvPr/>
        </p:nvGrpSpPr>
        <p:grpSpPr>
          <a:xfrm>
            <a:off x="12407645" y="3030090"/>
            <a:ext cx="5215004" cy="4129232"/>
            <a:chOff x="12268200" y="3535304"/>
            <a:chExt cx="4648200" cy="36241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F5210A-7D70-8D85-D0AA-2E0533887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D4F1E6B-52CB-0CD6-0104-F2440137E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9" b="5609"/>
            <a:stretch/>
          </p:blipFill>
          <p:spPr>
            <a:xfrm>
              <a:off x="12518946" y="3772935"/>
              <a:ext cx="4168854" cy="3097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ACDE971-51BC-17CE-CD2C-9614CDC2EEF6}"/>
              </a:ext>
            </a:extLst>
          </p:cNvPr>
          <p:cNvSpPr txBox="1"/>
          <p:nvPr/>
        </p:nvSpPr>
        <p:spPr>
          <a:xfrm>
            <a:off x="2999406" y="7479564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Japanese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11BF26-CE7D-1397-02A7-EEBD1F6C81A6}"/>
              </a:ext>
            </a:extLst>
          </p:cNvPr>
          <p:cNvSpPr txBox="1"/>
          <p:nvPr/>
        </p:nvSpPr>
        <p:spPr>
          <a:xfrm>
            <a:off x="13176797" y="7456415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Australian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C875EC-FFE8-FCC6-7F00-A8FB244F3772}"/>
              </a:ext>
            </a:extLst>
          </p:cNvPr>
          <p:cNvSpPr txBox="1"/>
          <p:nvPr/>
        </p:nvSpPr>
        <p:spPr>
          <a:xfrm>
            <a:off x="8144698" y="7487695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American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14DFA3-2595-4601-A7B9-3E7142ED25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009933"/>
            <a:ext cx="17102204" cy="8364715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650060" y="840073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188248" y="-625550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438400" y="8645308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668598">
            <a:off x="16392334" y="-385422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041862" y="-218929"/>
            <a:ext cx="9817138" cy="1228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LOOK AND ANSWER.</a:t>
            </a:r>
          </a:p>
        </p:txBody>
      </p:sp>
      <p:sp>
        <p:nvSpPr>
          <p:cNvPr id="13" name="Freeform 68">
            <a:extLst>
              <a:ext uri="{FF2B5EF4-FFF2-40B4-BE49-F238E27FC236}">
                <a16:creationId xmlns:a16="http://schemas.microsoft.com/office/drawing/2014/main" id="{EBD0CB98-7B7F-230E-A939-C724B7CE14E2}"/>
              </a:ext>
            </a:extLst>
          </p:cNvPr>
          <p:cNvSpPr/>
          <p:nvPr/>
        </p:nvSpPr>
        <p:spPr>
          <a:xfrm>
            <a:off x="1298719" y="1776250"/>
            <a:ext cx="1364251" cy="1285875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CDE971-51BC-17CE-CD2C-9614CDC2EEF6}"/>
              </a:ext>
            </a:extLst>
          </p:cNvPr>
          <p:cNvSpPr txBox="1"/>
          <p:nvPr/>
        </p:nvSpPr>
        <p:spPr>
          <a:xfrm>
            <a:off x="2070167" y="7553452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British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11BF26-CE7D-1397-02A7-EEBD1F6C81A6}"/>
              </a:ext>
            </a:extLst>
          </p:cNvPr>
          <p:cNvSpPr txBox="1"/>
          <p:nvPr/>
        </p:nvSpPr>
        <p:spPr>
          <a:xfrm>
            <a:off x="13599906" y="7474134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Malaysian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C875EC-FFE8-FCC6-7F00-A8FB244F3772}"/>
              </a:ext>
            </a:extLst>
          </p:cNvPr>
          <p:cNvSpPr txBox="1"/>
          <p:nvPr/>
        </p:nvSpPr>
        <p:spPr>
          <a:xfrm>
            <a:off x="8144698" y="7487695"/>
            <a:ext cx="301680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Australian</a:t>
            </a:r>
            <a:endParaRPr lang="en-US" sz="5400" b="1" u="none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053BB9-85FD-14EA-E797-D539CE93F250}"/>
              </a:ext>
            </a:extLst>
          </p:cNvPr>
          <p:cNvGrpSpPr/>
          <p:nvPr/>
        </p:nvGrpSpPr>
        <p:grpSpPr>
          <a:xfrm>
            <a:off x="1075311" y="3260963"/>
            <a:ext cx="5262320" cy="4031631"/>
            <a:chOff x="2183710" y="3622324"/>
            <a:chExt cx="4648200" cy="36241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D5E99F-2C92-7259-2C0D-EDB5C7155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" b="2601"/>
            <a:stretch/>
          </p:blipFill>
          <p:spPr>
            <a:xfrm>
              <a:off x="2362200" y="3709210"/>
              <a:ext cx="4343400" cy="34502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357991-FB39-CA5D-8CAD-9CCE0E8FE8BF}"/>
              </a:ext>
            </a:extLst>
          </p:cNvPr>
          <p:cNvGrpSpPr/>
          <p:nvPr/>
        </p:nvGrpSpPr>
        <p:grpSpPr>
          <a:xfrm>
            <a:off x="6808022" y="3260963"/>
            <a:ext cx="5332669" cy="3985511"/>
            <a:chOff x="7225955" y="3622324"/>
            <a:chExt cx="4648200" cy="3624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4AB888-DA0A-B769-1E6E-97409A0CC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A45420B-B409-533B-832A-AEC22AD11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3" b="3263"/>
            <a:stretch/>
          </p:blipFill>
          <p:spPr>
            <a:xfrm>
              <a:off x="7392479" y="3709210"/>
              <a:ext cx="4342321" cy="3381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7CBC8B9-B54D-AC85-0E52-AF60D3F850F3}"/>
              </a:ext>
            </a:extLst>
          </p:cNvPr>
          <p:cNvGrpSpPr/>
          <p:nvPr/>
        </p:nvGrpSpPr>
        <p:grpSpPr>
          <a:xfrm>
            <a:off x="12472160" y="3210278"/>
            <a:ext cx="5332669" cy="3985511"/>
            <a:chOff x="12268200" y="3535304"/>
            <a:chExt cx="4648200" cy="36241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F5210A-7D70-8D85-D0AA-2E0533887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BFAF0C2-208A-674B-4709-F16FF42FA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3" b="4253"/>
            <a:stretch/>
          </p:blipFill>
          <p:spPr>
            <a:xfrm>
              <a:off x="12386200" y="3622324"/>
              <a:ext cx="4377800" cy="33499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6686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5888" y="-27890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1253" y="110490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595662" y="-143362"/>
            <a:ext cx="8120338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Margin"/>
              </a:rPr>
              <a:t>LISTEN AND TICK.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-506962" y="-32322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997268" y="-449429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102733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795466" y="8449233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7">
            <a:extLst>
              <a:ext uri="{FF2B5EF4-FFF2-40B4-BE49-F238E27FC236}">
                <a16:creationId xmlns:a16="http://schemas.microsoft.com/office/drawing/2014/main" id="{59120EA7-DFB0-BF2D-EB91-BB66CE4382A1}"/>
              </a:ext>
            </a:extLst>
          </p:cNvPr>
          <p:cNvSpPr/>
          <p:nvPr/>
        </p:nvSpPr>
        <p:spPr>
          <a:xfrm>
            <a:off x="981001" y="2449616"/>
            <a:ext cx="1054389" cy="1031482"/>
          </a:xfrm>
          <a:custGeom>
            <a:avLst/>
            <a:gdLst/>
            <a:ahLst/>
            <a:cxnLst/>
            <a:rect l="l" t="t" r="r" b="b"/>
            <a:pathLst>
              <a:path w="408855" h="408855">
                <a:moveTo>
                  <a:pt x="0" y="0"/>
                </a:moveTo>
                <a:lnTo>
                  <a:pt x="408856" y="0"/>
                </a:lnTo>
                <a:lnTo>
                  <a:pt x="408856" y="408855"/>
                </a:lnTo>
                <a:lnTo>
                  <a:pt x="0" y="40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68">
            <a:extLst>
              <a:ext uri="{FF2B5EF4-FFF2-40B4-BE49-F238E27FC236}">
                <a16:creationId xmlns:a16="http://schemas.microsoft.com/office/drawing/2014/main" id="{DF0F0657-3936-A5E6-A6FA-AC068130D1AA}"/>
              </a:ext>
            </a:extLst>
          </p:cNvPr>
          <p:cNvSpPr/>
          <p:nvPr/>
        </p:nvSpPr>
        <p:spPr>
          <a:xfrm>
            <a:off x="1028731" y="6008408"/>
            <a:ext cx="1054390" cy="1031482"/>
          </a:xfrm>
          <a:custGeom>
            <a:avLst/>
            <a:gdLst/>
            <a:ahLst/>
            <a:cxnLst/>
            <a:rect l="l" t="t" r="r" b="b"/>
            <a:pathLst>
              <a:path w="402593" h="402593">
                <a:moveTo>
                  <a:pt x="0" y="0"/>
                </a:moveTo>
                <a:lnTo>
                  <a:pt x="402593" y="0"/>
                </a:lnTo>
                <a:lnTo>
                  <a:pt x="402593" y="402593"/>
                </a:lnTo>
                <a:lnTo>
                  <a:pt x="0" y="40259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5F2580-0414-4179-745D-ED9615DFB473}"/>
              </a:ext>
            </a:extLst>
          </p:cNvPr>
          <p:cNvGrpSpPr/>
          <p:nvPr/>
        </p:nvGrpSpPr>
        <p:grpSpPr>
          <a:xfrm>
            <a:off x="2229088" y="2449615"/>
            <a:ext cx="4206593" cy="3094325"/>
            <a:chOff x="2183710" y="3622324"/>
            <a:chExt cx="4648200" cy="36241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A24C56-2F63-C90A-684A-E0722BAEDC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744E2E-0D10-D50C-F360-20EF4A631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" b="3265"/>
            <a:stretch/>
          </p:blipFill>
          <p:spPr>
            <a:xfrm>
              <a:off x="2362200" y="3735672"/>
              <a:ext cx="4267200" cy="33128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EA26255-DCE5-0A57-7357-CC5B9856536F}"/>
              </a:ext>
            </a:extLst>
          </p:cNvPr>
          <p:cNvGrpSpPr/>
          <p:nvPr/>
        </p:nvGrpSpPr>
        <p:grpSpPr>
          <a:xfrm>
            <a:off x="7217276" y="2449614"/>
            <a:ext cx="4316620" cy="3094325"/>
            <a:chOff x="7225955" y="3622324"/>
            <a:chExt cx="4648200" cy="36241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3B0035-4E62-2AF4-B77E-D7D300547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DEFBCC9-42CA-D829-6E59-AC0686E8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" b="4693"/>
            <a:stretch/>
          </p:blipFill>
          <p:spPr>
            <a:xfrm>
              <a:off x="7391401" y="3772935"/>
              <a:ext cx="4353474" cy="32755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E9AB378-9C43-C569-8950-C8F41DEF4741}"/>
              </a:ext>
            </a:extLst>
          </p:cNvPr>
          <p:cNvGrpSpPr/>
          <p:nvPr/>
        </p:nvGrpSpPr>
        <p:grpSpPr>
          <a:xfrm>
            <a:off x="12202076" y="2449613"/>
            <a:ext cx="4562889" cy="3094325"/>
            <a:chOff x="12268200" y="3535304"/>
            <a:chExt cx="4648200" cy="362415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084096E-5818-0E61-E86B-C1079F9F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152E54A-E307-76AF-41DE-A45E5AE8A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09" b="5609"/>
            <a:stretch/>
          </p:blipFill>
          <p:spPr>
            <a:xfrm>
              <a:off x="12518946" y="3772935"/>
              <a:ext cx="4168854" cy="30979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2E8F44C-F998-2ACC-D9B6-DFC002C0AB1A}"/>
              </a:ext>
            </a:extLst>
          </p:cNvPr>
          <p:cNvGrpSpPr/>
          <p:nvPr/>
        </p:nvGrpSpPr>
        <p:grpSpPr>
          <a:xfrm>
            <a:off x="2249645" y="6008408"/>
            <a:ext cx="4164908" cy="3094325"/>
            <a:chOff x="2183710" y="3622324"/>
            <a:chExt cx="4648200" cy="36241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9BF0FF9-77D8-77AD-EBE8-9DD969C82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2183710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2C4571-5AAA-E994-ED33-2E7BD1C25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" b="2601"/>
            <a:stretch/>
          </p:blipFill>
          <p:spPr>
            <a:xfrm>
              <a:off x="2362200" y="3709210"/>
              <a:ext cx="4343400" cy="34502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F698A1-BB3C-D509-B397-733A3430F215}"/>
              </a:ext>
            </a:extLst>
          </p:cNvPr>
          <p:cNvGrpSpPr/>
          <p:nvPr/>
        </p:nvGrpSpPr>
        <p:grpSpPr>
          <a:xfrm>
            <a:off x="7249126" y="5981401"/>
            <a:ext cx="4164712" cy="3121332"/>
            <a:chOff x="7225955" y="3622324"/>
            <a:chExt cx="4648200" cy="362415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8FFA26E-8FA5-101B-19B5-7080527BC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7225955" y="362232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BAF1A76-BD3F-438D-D23B-A3BF4A6B6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3" b="3263"/>
            <a:stretch/>
          </p:blipFill>
          <p:spPr>
            <a:xfrm>
              <a:off x="7392479" y="3709210"/>
              <a:ext cx="4342321" cy="3381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1F59904-7E61-8C57-E403-37FC7544BAFB}"/>
              </a:ext>
            </a:extLst>
          </p:cNvPr>
          <p:cNvGrpSpPr/>
          <p:nvPr/>
        </p:nvGrpSpPr>
        <p:grpSpPr>
          <a:xfrm>
            <a:off x="12202076" y="6008408"/>
            <a:ext cx="4562889" cy="3094325"/>
            <a:chOff x="12268200" y="3535304"/>
            <a:chExt cx="4648200" cy="362415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E7EF81B-CC10-B783-3428-05277916C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/>
            <a:srcRect t="4459" r="8061"/>
            <a:stretch/>
          </p:blipFill>
          <p:spPr>
            <a:xfrm>
              <a:off x="12268200" y="3535304"/>
              <a:ext cx="4648200" cy="3624150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5F8883B-BE36-2895-8882-FCAF3675A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3" b="4253"/>
            <a:stretch/>
          </p:blipFill>
          <p:spPr>
            <a:xfrm>
              <a:off x="12386200" y="3622324"/>
              <a:ext cx="4377800" cy="33499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32" name="Track 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3716000" y="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9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304</Words>
  <Application>Microsoft Office PowerPoint</Application>
  <PresentationFormat>Custom</PresentationFormat>
  <Paragraphs>94</Paragraphs>
  <Slides>27</Slides>
  <Notes>17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Nunito Bold</vt:lpstr>
      <vt:lpstr>Fredoka One</vt:lpstr>
      <vt:lpstr>Times New Roman</vt:lpstr>
      <vt:lpstr>Congenial Black</vt:lpstr>
      <vt:lpstr>Abadi</vt:lpstr>
      <vt:lpstr>Modern Love</vt:lpstr>
      <vt:lpstr>Calibri</vt:lpstr>
      <vt:lpstr>Charcoal Font TH</vt:lpstr>
      <vt:lpstr>Margin</vt:lpstr>
      <vt:lpstr>Arial</vt:lpstr>
      <vt:lpstr>Redkits</vt:lpstr>
      <vt:lpstr>Abadi Extra Light</vt:lpstr>
      <vt:lpstr>Aharoni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Trang</cp:lastModifiedBy>
  <cp:revision>60</cp:revision>
  <dcterms:created xsi:type="dcterms:W3CDTF">2006-08-16T00:00:00Z</dcterms:created>
  <dcterms:modified xsi:type="dcterms:W3CDTF">2025-04-08T14:39:15Z</dcterms:modified>
  <dc:identifier>DAF2SKbqxMw</dc:identifier>
</cp:coreProperties>
</file>