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620" r:id="rId2"/>
    <p:sldId id="510" r:id="rId3"/>
    <p:sldId id="407" r:id="rId4"/>
    <p:sldId id="408" r:id="rId5"/>
    <p:sldId id="489" r:id="rId6"/>
    <p:sldId id="490" r:id="rId7"/>
    <p:sldId id="491" r:id="rId8"/>
    <p:sldId id="493" r:id="rId9"/>
    <p:sldId id="494" r:id="rId10"/>
    <p:sldId id="420" r:id="rId11"/>
    <p:sldId id="421" r:id="rId12"/>
    <p:sldId id="422" r:id="rId13"/>
    <p:sldId id="423" r:id="rId14"/>
    <p:sldId id="428" r:id="rId15"/>
    <p:sldId id="501" r:id="rId16"/>
    <p:sldId id="502" r:id="rId17"/>
  </p:sldIdLst>
  <p:sldSz cx="18288000" cy="10287000"/>
  <p:notesSz cx="6858000" cy="9144000"/>
  <p:embeddedFontLst>
    <p:embeddedFont>
      <p:font typeface="Abadi" panose="020B0604020104020204" pitchFamily="34" charset="0"/>
      <p:regular r:id="rId19"/>
    </p:embeddedFont>
    <p:embeddedFont>
      <p:font typeface="Aharoni" panose="02010803020104030203" pitchFamily="2" charset="-79"/>
      <p:bold r:id="rId20"/>
    </p:embeddedFont>
    <p:embeddedFont>
      <p:font typeface="Comic Sans MS" panose="030F0702030302020204" pitchFamily="66" charset="0"/>
      <p:regular r:id="rId21"/>
      <p:bold r:id="rId22"/>
      <p:italic r:id="rId23"/>
      <p:boldItalic r:id="rId24"/>
    </p:embeddedFont>
    <p:embeddedFont>
      <p:font typeface="Margin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9A0"/>
    <a:srgbClr val="006600"/>
    <a:srgbClr val="CC00FF"/>
    <a:srgbClr val="9900CC"/>
    <a:srgbClr val="FF33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5185" autoAdjust="0"/>
  </p:normalViewPr>
  <p:slideViewPr>
    <p:cSldViewPr>
      <p:cViewPr varScale="1">
        <p:scale>
          <a:sx n="41" d="100"/>
          <a:sy n="41" d="100"/>
        </p:scale>
        <p:origin x="105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B937C-BEC4-4CA2-B596-51754A94883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B819D-1A12-4B36-99A6-EA1205321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2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39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11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96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56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31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08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7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67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86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32.png"/><Relationship Id="rId10" Type="http://schemas.openxmlformats.org/officeDocument/2006/relationships/image" Target="../media/image42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32.png"/><Relationship Id="rId10" Type="http://schemas.openxmlformats.org/officeDocument/2006/relationships/image" Target="../media/image44.sv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32.png"/><Relationship Id="rId10" Type="http://schemas.openxmlformats.org/officeDocument/2006/relationships/image" Target="../media/image46.sv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32.png"/><Relationship Id="rId10" Type="http://schemas.openxmlformats.org/officeDocument/2006/relationships/image" Target="../media/image48.sv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5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11" Type="http://schemas.openxmlformats.org/officeDocument/2006/relationships/image" Target="../media/image50.png"/><Relationship Id="rId5" Type="http://schemas.openxmlformats.org/officeDocument/2006/relationships/image" Target="../media/image12.pn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9.png"/><Relationship Id="rId1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openxmlformats.org/officeDocument/2006/relationships/image" Target="../media/image26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11" Type="http://schemas.openxmlformats.org/officeDocument/2006/relationships/image" Target="../media/image55.png"/><Relationship Id="rId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9.pn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26.GIF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5621001" y="6736469"/>
            <a:ext cx="3972314" cy="3972314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13258800" y="8275544"/>
            <a:ext cx="13372396" cy="1677628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3521011" y="340014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3733801" y="400078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1076764" y="6736468"/>
            <a:ext cx="4343840" cy="41148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5744196" y="-446612"/>
            <a:ext cx="3194472" cy="2847664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5138059" y="400079"/>
            <a:ext cx="838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1349828" y="3853219"/>
            <a:ext cx="15588344" cy="408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3: MY FOREIGN FRIENDS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 (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4, 5, 6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562487" y="799297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4083675" y="912349"/>
            <a:ext cx="98661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 AND REPEAT.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1817134-666C-212A-E467-88C11B702080}"/>
              </a:ext>
            </a:extLst>
          </p:cNvPr>
          <p:cNvSpPr/>
          <p:nvPr/>
        </p:nvSpPr>
        <p:spPr>
          <a:xfrm>
            <a:off x="4251037" y="2385205"/>
            <a:ext cx="9503320" cy="6477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C2605F-BC93-F453-6F16-4AB42353F6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6" r="16"/>
          <a:stretch/>
        </p:blipFill>
        <p:spPr>
          <a:xfrm>
            <a:off x="4533643" y="2583577"/>
            <a:ext cx="9014897" cy="6065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Freeform 11"/>
          <p:cNvSpPr/>
          <p:nvPr/>
        </p:nvSpPr>
        <p:spPr>
          <a:xfrm rot="20668598">
            <a:off x="12763958" y="7478435"/>
            <a:ext cx="2002285" cy="1716699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Track 30">
            <a:hlinkClick r:id="" action="ppaction://media"/>
            <a:extLst>
              <a:ext uri="{FF2B5EF4-FFF2-40B4-BE49-F238E27FC236}">
                <a16:creationId xmlns:a16="http://schemas.microsoft.com/office/drawing/2014/main" id="{8FAEC18E-33E7-C750-5C57-E0F491252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58" end="46536.843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77490" y="4077995"/>
            <a:ext cx="960437" cy="96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0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562487" y="799297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4083675" y="912349"/>
            <a:ext cx="98661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 AND REPEAT.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4E4B377-34BD-24C9-A173-B1F7A905A1A6}"/>
              </a:ext>
            </a:extLst>
          </p:cNvPr>
          <p:cNvSpPr/>
          <p:nvPr/>
        </p:nvSpPr>
        <p:spPr>
          <a:xfrm>
            <a:off x="4328709" y="2420578"/>
            <a:ext cx="9163037" cy="653333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5F2604-6A0A-4848-BC19-CFEE2F7C31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542" r="1542"/>
          <a:stretch/>
        </p:blipFill>
        <p:spPr>
          <a:xfrm>
            <a:off x="4508567" y="2583577"/>
            <a:ext cx="8849427" cy="61413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Freeform 11"/>
          <p:cNvSpPr/>
          <p:nvPr/>
        </p:nvSpPr>
        <p:spPr>
          <a:xfrm rot="20668598">
            <a:off x="12488965" y="7515917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Track 30">
            <a:hlinkClick r:id="" action="ppaction://media"/>
            <a:extLst>
              <a:ext uri="{FF2B5EF4-FFF2-40B4-BE49-F238E27FC236}">
                <a16:creationId xmlns:a16="http://schemas.microsoft.com/office/drawing/2014/main" id="{8D59B274-CE02-C891-0335-CD3676814C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07" end="42169.843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77490" y="4077995"/>
            <a:ext cx="960437" cy="96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8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562487" y="799297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4083675" y="912349"/>
            <a:ext cx="98661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 AND REPEAT.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8EE71A2-8748-4960-B735-359E35CF8CCB}"/>
              </a:ext>
            </a:extLst>
          </p:cNvPr>
          <p:cNvSpPr/>
          <p:nvPr/>
        </p:nvSpPr>
        <p:spPr>
          <a:xfrm>
            <a:off x="3887635" y="2348903"/>
            <a:ext cx="9712320" cy="657634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3440E2-6CAB-7471-56E4-5B1BBEF73F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222" r="1222"/>
          <a:stretch/>
        </p:blipFill>
        <p:spPr>
          <a:xfrm>
            <a:off x="4083675" y="2476500"/>
            <a:ext cx="9268043" cy="624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Freeform 11"/>
          <p:cNvSpPr/>
          <p:nvPr/>
        </p:nvSpPr>
        <p:spPr>
          <a:xfrm rot="20668598">
            <a:off x="12488965" y="7515917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Track 30">
            <a:hlinkClick r:id="" action="ppaction://media"/>
            <a:extLst>
              <a:ext uri="{FF2B5EF4-FFF2-40B4-BE49-F238E27FC236}">
                <a16:creationId xmlns:a16="http://schemas.microsoft.com/office/drawing/2014/main" id="{E6CB4151-BE18-B677-53B6-9D2E68E690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41" end="37667.843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77490" y="4077995"/>
            <a:ext cx="960437" cy="96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7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562487" y="799297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4083675" y="912349"/>
            <a:ext cx="98661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 AND REPEAT.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DFA9D23-1AEA-64C6-12B1-1207D657EB2C}"/>
              </a:ext>
            </a:extLst>
          </p:cNvPr>
          <p:cNvSpPr/>
          <p:nvPr/>
        </p:nvSpPr>
        <p:spPr>
          <a:xfrm>
            <a:off x="4419600" y="2324100"/>
            <a:ext cx="9311574" cy="64951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95C2A5-39CF-3F38-D96E-5AAF7324CB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649" r="2649"/>
          <a:stretch/>
        </p:blipFill>
        <p:spPr>
          <a:xfrm>
            <a:off x="4648200" y="2476501"/>
            <a:ext cx="8866436" cy="617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Freeform 11"/>
          <p:cNvSpPr/>
          <p:nvPr/>
        </p:nvSpPr>
        <p:spPr>
          <a:xfrm rot="20668598">
            <a:off x="12488965" y="7515917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Track 30">
            <a:hlinkClick r:id="" action="ppaction://media"/>
            <a:extLst>
              <a:ext uri="{FF2B5EF4-FFF2-40B4-BE49-F238E27FC236}">
                <a16:creationId xmlns:a16="http://schemas.microsoft.com/office/drawing/2014/main" id="{701B593E-5D08-49EB-27DA-0CF756CA95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747" end="33174.843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77490" y="4077995"/>
            <a:ext cx="960437" cy="96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7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E85493-6DA8-DB74-759F-D7DB58A9A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636" y="0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04800" y="1097886"/>
            <a:ext cx="17602201" cy="8922414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2069043">
            <a:off x="16970736" y="8917320"/>
            <a:ext cx="1743352" cy="1852007"/>
          </a:xfrm>
          <a:custGeom>
            <a:avLst/>
            <a:gdLst/>
            <a:ahLst/>
            <a:cxnLst/>
            <a:rect l="l" t="t" r="r" b="b"/>
            <a:pathLst>
              <a:path w="2950690" h="2781026">
                <a:moveTo>
                  <a:pt x="0" y="0"/>
                </a:moveTo>
                <a:lnTo>
                  <a:pt x="2950690" y="0"/>
                </a:lnTo>
                <a:lnTo>
                  <a:pt x="2950690" y="2781026"/>
                </a:lnTo>
                <a:lnTo>
                  <a:pt x="0" y="27810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50457">
            <a:off x="-564224" y="-190750"/>
            <a:ext cx="3185849" cy="2206200"/>
          </a:xfrm>
          <a:custGeom>
            <a:avLst/>
            <a:gdLst/>
            <a:ahLst/>
            <a:cxnLst/>
            <a:rect l="l" t="t" r="r" b="b"/>
            <a:pathLst>
              <a:path w="3185849" h="2206200">
                <a:moveTo>
                  <a:pt x="0" y="0"/>
                </a:moveTo>
                <a:lnTo>
                  <a:pt x="3185848" y="0"/>
                </a:lnTo>
                <a:lnTo>
                  <a:pt x="3185848" y="2206200"/>
                </a:lnTo>
                <a:lnTo>
                  <a:pt x="0" y="2206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56A0DC9B-CD7B-4C64-A744-7458B0FA549A}"/>
              </a:ext>
            </a:extLst>
          </p:cNvPr>
          <p:cNvSpPr txBox="1"/>
          <p:nvPr/>
        </p:nvSpPr>
        <p:spPr>
          <a:xfrm>
            <a:off x="5201720" y="-157842"/>
            <a:ext cx="7295939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ASK AND ANSWER.</a:t>
            </a:r>
          </a:p>
        </p:txBody>
      </p:sp>
      <p:sp>
        <p:nvSpPr>
          <p:cNvPr id="10" name="Freeform 10"/>
          <p:cNvSpPr/>
          <p:nvPr/>
        </p:nvSpPr>
        <p:spPr>
          <a:xfrm>
            <a:off x="-465559" y="8755612"/>
            <a:ext cx="2079890" cy="2014435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1" y="0"/>
                </a:lnTo>
                <a:lnTo>
                  <a:pt x="1830991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2" name="happy-cooking-show-111370">
            <a:hlinkClick r:id="" action="ppaction://media"/>
            <a:extLst>
              <a:ext uri="{FF2B5EF4-FFF2-40B4-BE49-F238E27FC236}">
                <a16:creationId xmlns:a16="http://schemas.microsoft.com/office/drawing/2014/main" id="{15856853-CEFF-4A74-76A2-2E552BAC7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928582" y="-62295"/>
            <a:ext cx="1305955" cy="130595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0E468728-55AF-870D-C17A-4036563A5205}"/>
              </a:ext>
            </a:extLst>
          </p:cNvPr>
          <p:cNvSpPr/>
          <p:nvPr/>
        </p:nvSpPr>
        <p:spPr>
          <a:xfrm>
            <a:off x="1411566" y="2889660"/>
            <a:ext cx="3790154" cy="5338865"/>
          </a:xfrm>
          <a:custGeom>
            <a:avLst/>
            <a:gdLst/>
            <a:ahLst/>
            <a:cxnLst/>
            <a:rect l="l" t="t" r="r" b="b"/>
            <a:pathLst>
              <a:path w="9156718" h="8229600">
                <a:moveTo>
                  <a:pt x="0" y="0"/>
                </a:moveTo>
                <a:lnTo>
                  <a:pt x="9156718" y="0"/>
                </a:lnTo>
                <a:lnTo>
                  <a:pt x="91567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C0AEFBB-5298-D1C2-47BB-21951D5F3396}"/>
              </a:ext>
            </a:extLst>
          </p:cNvPr>
          <p:cNvSpPr/>
          <p:nvPr/>
        </p:nvSpPr>
        <p:spPr>
          <a:xfrm>
            <a:off x="6493034" y="1580933"/>
            <a:ext cx="5289527" cy="3736396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FA0CAD-67FB-97FD-CF13-D84E5DBCE7E8}"/>
              </a:ext>
            </a:extLst>
          </p:cNvPr>
          <p:cNvSpPr/>
          <p:nvPr/>
        </p:nvSpPr>
        <p:spPr>
          <a:xfrm>
            <a:off x="12298257" y="1604798"/>
            <a:ext cx="5289526" cy="3754658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8992A86-F8FF-1538-AFA5-A568AF605976}"/>
              </a:ext>
            </a:extLst>
          </p:cNvPr>
          <p:cNvSpPr/>
          <p:nvPr/>
        </p:nvSpPr>
        <p:spPr>
          <a:xfrm>
            <a:off x="6535673" y="5846094"/>
            <a:ext cx="5246888" cy="3736396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39DA413-660D-BDDD-D70A-122B9F82EF82}"/>
              </a:ext>
            </a:extLst>
          </p:cNvPr>
          <p:cNvSpPr/>
          <p:nvPr/>
        </p:nvSpPr>
        <p:spPr>
          <a:xfrm>
            <a:off x="12175633" y="5858918"/>
            <a:ext cx="5412149" cy="3754658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0F08B2-E1D0-C70E-A0F1-B360D5354A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" b="4460"/>
          <a:stretch/>
        </p:blipFill>
        <p:spPr>
          <a:xfrm>
            <a:off x="6535673" y="1682673"/>
            <a:ext cx="5217272" cy="3676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EDF02A-8C8B-DF39-D127-AA7E4030D0D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9" b="5709"/>
          <a:stretch/>
        </p:blipFill>
        <p:spPr>
          <a:xfrm>
            <a:off x="12337768" y="1729814"/>
            <a:ext cx="5260230" cy="36296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06F154B-6FF2-EC2B-E61E-6D05E56092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6" b="4506"/>
          <a:stretch/>
        </p:blipFill>
        <p:spPr>
          <a:xfrm>
            <a:off x="6501998" y="5926959"/>
            <a:ext cx="5145363" cy="3686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13D7E88-04D8-5BB3-D5EB-4893D8D8FE5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7" b="5847"/>
          <a:stretch/>
        </p:blipFill>
        <p:spPr>
          <a:xfrm>
            <a:off x="12213484" y="5953018"/>
            <a:ext cx="5236316" cy="36605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5898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4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628900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435922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31433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1988426"/>
            <a:ext cx="16505649" cy="7386223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797814" y="174438"/>
            <a:ext cx="6422884" cy="1346522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694E220-256B-6892-FE5B-DED4026ED1BE}"/>
              </a:ext>
            </a:extLst>
          </p:cNvPr>
          <p:cNvGrpSpPr/>
          <p:nvPr/>
        </p:nvGrpSpPr>
        <p:grpSpPr>
          <a:xfrm>
            <a:off x="992988" y="2037949"/>
            <a:ext cx="16403836" cy="7336701"/>
            <a:chOff x="1847321" y="2037949"/>
            <a:chExt cx="14805658" cy="65088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FD7656-3CEF-BFFD-1D30-CC8EFA791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8" b="1448"/>
            <a:stretch/>
          </p:blipFill>
          <p:spPr>
            <a:xfrm>
              <a:off x="1847321" y="2037949"/>
              <a:ext cx="14805658" cy="650885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C00000"/>
              </a:solidFill>
              <a:miter lim="800000"/>
            </a:ln>
            <a:effectLst>
              <a:glow rad="381000">
                <a:schemeClr val="accent3">
                  <a:satMod val="175000"/>
                  <a:alpha val="40000"/>
                </a:schemeClr>
              </a:glow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CAEF7A7-FBF4-5FF8-76C8-125781A8D3D8}"/>
                </a:ext>
              </a:extLst>
            </p:cNvPr>
            <p:cNvSpPr/>
            <p:nvPr/>
          </p:nvSpPr>
          <p:spPr>
            <a:xfrm>
              <a:off x="1905000" y="7208773"/>
              <a:ext cx="5181600" cy="685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5E4FE41-5B3E-6BEC-C460-7AE8DD5EC2C1}"/>
              </a:ext>
            </a:extLst>
          </p:cNvPr>
          <p:cNvSpPr/>
          <p:nvPr/>
        </p:nvSpPr>
        <p:spPr>
          <a:xfrm>
            <a:off x="1447800" y="5225093"/>
            <a:ext cx="2951838" cy="1015663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bg1"/>
                </a:solidFill>
              </a:rPr>
              <a:t>helpful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7A25CF-B767-8FFF-A131-47450F26DFFB}"/>
              </a:ext>
            </a:extLst>
          </p:cNvPr>
          <p:cNvSpPr/>
          <p:nvPr/>
        </p:nvSpPr>
        <p:spPr>
          <a:xfrm>
            <a:off x="11887200" y="2235368"/>
            <a:ext cx="2743200" cy="1015663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bg1"/>
                </a:solidFill>
              </a:rPr>
              <a:t>clever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649DDB-CFFC-97D7-E886-98A6B6D392F4}"/>
              </a:ext>
            </a:extLst>
          </p:cNvPr>
          <p:cNvSpPr/>
          <p:nvPr/>
        </p:nvSpPr>
        <p:spPr>
          <a:xfrm>
            <a:off x="13488841" y="7386741"/>
            <a:ext cx="2951838" cy="1015663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bg1"/>
                </a:solidFill>
              </a:rPr>
              <a:t>active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B6AC24-DAAF-5653-E495-C3E240C0B117}"/>
              </a:ext>
            </a:extLst>
          </p:cNvPr>
          <p:cNvSpPr/>
          <p:nvPr/>
        </p:nvSpPr>
        <p:spPr>
          <a:xfrm>
            <a:off x="8610600" y="6032837"/>
            <a:ext cx="2951838" cy="1015663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bg1"/>
                </a:solidFill>
              </a:rPr>
              <a:t>friendly</a:t>
            </a:r>
          </a:p>
        </p:txBody>
      </p:sp>
      <p:pic>
        <p:nvPicPr>
          <p:cNvPr id="20" name="Picture 19" descr="giphy">
            <a:extLst>
              <a:ext uri="{FF2B5EF4-FFF2-40B4-BE49-F238E27FC236}">
                <a16:creationId xmlns:a16="http://schemas.microsoft.com/office/drawing/2014/main" id="{FBC6F017-D157-ED1E-02AF-74B63C8555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2989" y="4130896"/>
            <a:ext cx="2023139" cy="790306"/>
          </a:xfrm>
          <a:prstGeom prst="rect">
            <a:avLst/>
          </a:prstGeom>
        </p:spPr>
      </p:pic>
      <p:pic>
        <p:nvPicPr>
          <p:cNvPr id="24" name="Track 30">
            <a:hlinkClick r:id="" action="ppaction://media"/>
            <a:extLst>
              <a:ext uri="{FF2B5EF4-FFF2-40B4-BE49-F238E27FC236}">
                <a16:creationId xmlns:a16="http://schemas.microsoft.com/office/drawing/2014/main" id="{3564E683-9E38-E9ED-4B08-F3EDBD90F3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07" end="42169.843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3737" y="5252110"/>
            <a:ext cx="960437" cy="960437"/>
          </a:xfrm>
          <a:prstGeom prst="rect">
            <a:avLst/>
          </a:prstGeom>
        </p:spPr>
      </p:pic>
      <p:pic>
        <p:nvPicPr>
          <p:cNvPr id="25" name="Picture 24" descr="giphy">
            <a:extLst>
              <a:ext uri="{FF2B5EF4-FFF2-40B4-BE49-F238E27FC236}">
                <a16:creationId xmlns:a16="http://schemas.microsoft.com/office/drawing/2014/main" id="{6D51F398-54C4-86D5-13D6-EFB99D8419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94130" y="5242869"/>
            <a:ext cx="2023139" cy="790306"/>
          </a:xfrm>
          <a:prstGeom prst="rect">
            <a:avLst/>
          </a:prstGeom>
        </p:spPr>
      </p:pic>
      <p:pic>
        <p:nvPicPr>
          <p:cNvPr id="26" name="Track 30">
            <a:hlinkClick r:id="" action="ppaction://media"/>
            <a:extLst>
              <a:ext uri="{FF2B5EF4-FFF2-40B4-BE49-F238E27FC236}">
                <a16:creationId xmlns:a16="http://schemas.microsoft.com/office/drawing/2014/main" id="{7F3C60DF-56C7-943C-1F01-66E2B3555C4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09" end="46550.843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438824" y="2770812"/>
            <a:ext cx="960437" cy="960437"/>
          </a:xfrm>
          <a:prstGeom prst="rect">
            <a:avLst/>
          </a:prstGeom>
        </p:spPr>
      </p:pic>
      <p:pic>
        <p:nvPicPr>
          <p:cNvPr id="27" name="Picture 26" descr="giphy">
            <a:extLst>
              <a:ext uri="{FF2B5EF4-FFF2-40B4-BE49-F238E27FC236}">
                <a16:creationId xmlns:a16="http://schemas.microsoft.com/office/drawing/2014/main" id="{F425C3D1-2202-A480-E2E6-F80C076833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11555006" y="6891850"/>
            <a:ext cx="2023139" cy="790306"/>
          </a:xfrm>
          <a:prstGeom prst="rect">
            <a:avLst/>
          </a:prstGeom>
        </p:spPr>
      </p:pic>
      <p:pic>
        <p:nvPicPr>
          <p:cNvPr id="28" name="Track 30">
            <a:hlinkClick r:id="" action="ppaction://media"/>
            <a:extLst>
              <a:ext uri="{FF2B5EF4-FFF2-40B4-BE49-F238E27FC236}">
                <a16:creationId xmlns:a16="http://schemas.microsoft.com/office/drawing/2014/main" id="{F3BF2836-F9E7-7E4B-C6E6-A13AB2A9F9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79" end="37576.843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499242" y="4551511"/>
            <a:ext cx="960437" cy="960437"/>
          </a:xfrm>
          <a:prstGeom prst="rect">
            <a:avLst/>
          </a:prstGeom>
        </p:spPr>
      </p:pic>
      <p:pic>
        <p:nvPicPr>
          <p:cNvPr id="29" name="Picture 28" descr="giphy">
            <a:extLst>
              <a:ext uri="{FF2B5EF4-FFF2-40B4-BE49-F238E27FC236}">
                <a16:creationId xmlns:a16="http://schemas.microsoft.com/office/drawing/2014/main" id="{0F948EB0-DCE3-9304-AD0A-A4D7A2514D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518745">
            <a:off x="15450398" y="5490347"/>
            <a:ext cx="2023139" cy="790306"/>
          </a:xfrm>
          <a:prstGeom prst="rect">
            <a:avLst/>
          </a:prstGeom>
        </p:spPr>
      </p:pic>
      <p:pic>
        <p:nvPicPr>
          <p:cNvPr id="30" name="Track 30">
            <a:hlinkClick r:id="" action="ppaction://media"/>
            <a:extLst>
              <a:ext uri="{FF2B5EF4-FFF2-40B4-BE49-F238E27FC236}">
                <a16:creationId xmlns:a16="http://schemas.microsoft.com/office/drawing/2014/main" id="{8BA70B18-29E9-0AA1-1C01-C5A6660F24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769" end="33162.843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571848" y="6426304"/>
            <a:ext cx="960437" cy="96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5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6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18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8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10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49991" y="9004670"/>
            <a:ext cx="2408301" cy="823840"/>
          </a:xfrm>
          <a:custGeom>
            <a:avLst/>
            <a:gdLst/>
            <a:ahLst/>
            <a:cxnLst/>
            <a:rect l="l" t="t" r="r" b="b"/>
            <a:pathLst>
              <a:path w="2408301" h="823840">
                <a:moveTo>
                  <a:pt x="0" y="0"/>
                </a:moveTo>
                <a:lnTo>
                  <a:pt x="2408300" y="0"/>
                </a:lnTo>
                <a:lnTo>
                  <a:pt x="2408300" y="823840"/>
                </a:lnTo>
                <a:lnTo>
                  <a:pt x="0" y="823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338586" y="954290"/>
            <a:ext cx="10609129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800" dirty="0">
                <a:solidFill>
                  <a:srgbClr val="C00000"/>
                </a:solidFill>
                <a:latin typeface="Margin"/>
              </a:rPr>
              <a:t>My foreign friends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3024" y="1777201"/>
            <a:ext cx="5326078" cy="74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Unit 3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-838566">
            <a:off x="3062652" y="3365949"/>
            <a:ext cx="5656670" cy="5656395"/>
            <a:chOff x="0" y="0"/>
            <a:chExt cx="14840029" cy="148393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8">
            <a:extLst>
              <a:ext uri="{FF2B5EF4-FFF2-40B4-BE49-F238E27FC236}">
                <a16:creationId xmlns:a16="http://schemas.microsoft.com/office/drawing/2014/main" id="{41965F5D-6E2E-9A84-8A0E-CFC0DB901C82}"/>
              </a:ext>
            </a:extLst>
          </p:cNvPr>
          <p:cNvSpPr txBox="1"/>
          <p:nvPr/>
        </p:nvSpPr>
        <p:spPr>
          <a:xfrm>
            <a:off x="8153400" y="3084730"/>
            <a:ext cx="7696199" cy="749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Lesson 2 – Period 3</a:t>
            </a:r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25E31931-DD76-8818-8AFB-75C35D5AB7AE}"/>
              </a:ext>
            </a:extLst>
          </p:cNvPr>
          <p:cNvGrpSpPr>
            <a:grpSpLocks noChangeAspect="1"/>
          </p:cNvGrpSpPr>
          <p:nvPr/>
        </p:nvGrpSpPr>
        <p:grpSpPr>
          <a:xfrm rot="1108849">
            <a:off x="9795851" y="4629625"/>
            <a:ext cx="4185935" cy="4185732"/>
            <a:chOff x="0" y="0"/>
            <a:chExt cx="14840029" cy="14839308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1DBECF3-2484-9CD7-FC6F-658F98579296}"/>
                </a:ext>
              </a:extLst>
            </p:cNvPr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47AD5F2-4D07-A582-15D2-FCD4B0B10C47}"/>
                </a:ext>
              </a:extLst>
            </p:cNvPr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2A6BC57-C728-3EDA-3C3C-EB780C88C7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" b="2040"/>
          <a:stretch/>
        </p:blipFill>
        <p:spPr>
          <a:xfrm rot="20505332">
            <a:off x="3147061" y="3915082"/>
            <a:ext cx="5338399" cy="439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CBBA1B-8B45-BE4D-9A0E-EE966CA446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5" r="11885"/>
          <a:stretch/>
        </p:blipFill>
        <p:spPr>
          <a:xfrm rot="1327102">
            <a:off x="9897847" y="5183367"/>
            <a:ext cx="4060220" cy="3078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Track 25">
            <a:hlinkClick r:id="" action="ppaction://media"/>
            <a:extLst>
              <a:ext uri="{FF2B5EF4-FFF2-40B4-BE49-F238E27FC236}">
                <a16:creationId xmlns:a16="http://schemas.microsoft.com/office/drawing/2014/main" id="{D32F1E65-EA3C-1804-69E0-446690E6F1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181.8437"/>
                </p14:media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69000" y="1562100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80924" y="5372100"/>
            <a:ext cx="8915400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Warm-up and Review</a:t>
            </a:r>
          </a:p>
        </p:txBody>
      </p:sp>
    </p:spTree>
    <p:extLst>
      <p:ext uri="{BB962C8B-B14F-4D97-AF65-F5344CB8AC3E}">
        <p14:creationId xmlns:p14="http://schemas.microsoft.com/office/powerpoint/2010/main" val="24088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957755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468042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440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E85493-6DA8-DB74-759F-D7DB58A9A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636" y="0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" y="912350"/>
            <a:ext cx="18059400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462213">
            <a:off x="14688705" y="438294"/>
            <a:ext cx="3127804" cy="744669"/>
          </a:xfrm>
          <a:custGeom>
            <a:avLst/>
            <a:gdLst/>
            <a:ahLst/>
            <a:cxnLst/>
            <a:rect l="l" t="t" r="r" b="b"/>
            <a:pathLst>
              <a:path w="4953527" h="1075328">
                <a:moveTo>
                  <a:pt x="0" y="0"/>
                </a:moveTo>
                <a:lnTo>
                  <a:pt x="4953528" y="0"/>
                </a:lnTo>
                <a:lnTo>
                  <a:pt x="4953528" y="1075328"/>
                </a:lnTo>
                <a:lnTo>
                  <a:pt x="0" y="10753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69043">
            <a:off x="15847056" y="8222260"/>
            <a:ext cx="2950690" cy="2781026"/>
          </a:xfrm>
          <a:custGeom>
            <a:avLst/>
            <a:gdLst/>
            <a:ahLst/>
            <a:cxnLst/>
            <a:rect l="l" t="t" r="r" b="b"/>
            <a:pathLst>
              <a:path w="2950690" h="2781026">
                <a:moveTo>
                  <a:pt x="0" y="0"/>
                </a:moveTo>
                <a:lnTo>
                  <a:pt x="2950690" y="0"/>
                </a:lnTo>
                <a:lnTo>
                  <a:pt x="2950690" y="2781026"/>
                </a:lnTo>
                <a:lnTo>
                  <a:pt x="0" y="27810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50457">
            <a:off x="-564224" y="-190750"/>
            <a:ext cx="3185849" cy="2206200"/>
          </a:xfrm>
          <a:custGeom>
            <a:avLst/>
            <a:gdLst/>
            <a:ahLst/>
            <a:cxnLst/>
            <a:rect l="l" t="t" r="r" b="b"/>
            <a:pathLst>
              <a:path w="3185849" h="2206200">
                <a:moveTo>
                  <a:pt x="0" y="0"/>
                </a:moveTo>
                <a:lnTo>
                  <a:pt x="3185848" y="0"/>
                </a:lnTo>
                <a:lnTo>
                  <a:pt x="3185848" y="2206200"/>
                </a:lnTo>
                <a:lnTo>
                  <a:pt x="0" y="2206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AB3F24A-E374-F82C-845B-BB2E1F28A33A}"/>
              </a:ext>
            </a:extLst>
          </p:cNvPr>
          <p:cNvSpPr/>
          <p:nvPr/>
        </p:nvSpPr>
        <p:spPr>
          <a:xfrm>
            <a:off x="228599" y="1963498"/>
            <a:ext cx="8623142" cy="6285373"/>
          </a:xfrm>
          <a:prstGeom prst="roundRect">
            <a:avLst/>
          </a:prstGeom>
          <a:solidFill>
            <a:srgbClr val="FF330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A390DC0-9F57-54AC-5231-5B631769DAFC}"/>
              </a:ext>
            </a:extLst>
          </p:cNvPr>
          <p:cNvSpPr/>
          <p:nvPr/>
        </p:nvSpPr>
        <p:spPr>
          <a:xfrm>
            <a:off x="9361834" y="1916462"/>
            <a:ext cx="8468965" cy="6778405"/>
          </a:xfrm>
          <a:prstGeom prst="roundRect">
            <a:avLst/>
          </a:prstGeom>
          <a:solidFill>
            <a:srgbClr val="FF330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56A0DC9B-CD7B-4C64-A744-7458B0FA549A}"/>
              </a:ext>
            </a:extLst>
          </p:cNvPr>
          <p:cNvSpPr txBox="1"/>
          <p:nvPr/>
        </p:nvSpPr>
        <p:spPr>
          <a:xfrm>
            <a:off x="5755704" y="-137863"/>
            <a:ext cx="67419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 AND SAY.</a:t>
            </a:r>
          </a:p>
        </p:txBody>
      </p:sp>
      <p:sp>
        <p:nvSpPr>
          <p:cNvPr id="10" name="Freeform 10"/>
          <p:cNvSpPr/>
          <p:nvPr/>
        </p:nvSpPr>
        <p:spPr>
          <a:xfrm>
            <a:off x="-465559" y="8755612"/>
            <a:ext cx="2079890" cy="2014435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1" y="0"/>
                </a:lnTo>
                <a:lnTo>
                  <a:pt x="1830991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D22A0B-AD7B-42A2-6F59-D138DB37DA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3462"/>
          <a:stretch/>
        </p:blipFill>
        <p:spPr>
          <a:xfrm>
            <a:off x="382776" y="2038129"/>
            <a:ext cx="8328888" cy="6000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FE1AC8-FCBD-3D39-F638-E44B69CF7F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r="4062"/>
          <a:stretch/>
        </p:blipFill>
        <p:spPr>
          <a:xfrm>
            <a:off x="9485319" y="2038129"/>
            <a:ext cx="8236724" cy="6475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Track 29">
            <a:hlinkClick r:id="" action="ppaction://media"/>
            <a:extLst>
              <a:ext uri="{FF2B5EF4-FFF2-40B4-BE49-F238E27FC236}">
                <a16:creationId xmlns:a16="http://schemas.microsoft.com/office/drawing/2014/main" id="{1F8FA8C5-04D2-7DD3-9A79-9DB0558202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32" end="0.5312"/>
                </p14:media>
              </p:ext>
            </p:extLst>
          </p:nvPr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87614" y="79567"/>
            <a:ext cx="1017140" cy="101714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6762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94C4F48-E384-51E8-6194-DB9F683A4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1027349"/>
            <a:ext cx="16505649" cy="8347299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562487" y="799297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4210922" y="-228378"/>
            <a:ext cx="10648078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LISTEN, POINT AND REPEAT.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3963BB3-B2F5-C047-FFB5-ADFE6826504D}"/>
              </a:ext>
            </a:extLst>
          </p:cNvPr>
          <p:cNvGrpSpPr/>
          <p:nvPr/>
        </p:nvGrpSpPr>
        <p:grpSpPr>
          <a:xfrm>
            <a:off x="2743198" y="1497734"/>
            <a:ext cx="13396355" cy="7514672"/>
            <a:chOff x="2743199" y="2476500"/>
            <a:chExt cx="11997285" cy="660654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0974B0-3568-6424-B096-340B3C9C4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4459" r="8061"/>
            <a:stretch/>
          </p:blipFill>
          <p:spPr>
            <a:xfrm>
              <a:off x="2743199" y="2476500"/>
              <a:ext cx="11582401" cy="6554979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59B72F0-3861-2B3A-B58A-700E5839A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2" b="3402"/>
            <a:stretch/>
          </p:blipFill>
          <p:spPr>
            <a:xfrm>
              <a:off x="2971800" y="2628900"/>
              <a:ext cx="11201400" cy="61656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" name="Freeform 11"/>
            <p:cNvSpPr/>
            <p:nvPr/>
          </p:nvSpPr>
          <p:spPr>
            <a:xfrm rot="20668598">
              <a:off x="12864058" y="7486055"/>
              <a:ext cx="1876426" cy="1596990"/>
            </a:xfrm>
            <a:custGeom>
              <a:avLst/>
              <a:gdLst/>
              <a:ahLst/>
              <a:cxnLst/>
              <a:rect l="l" t="t" r="r" b="b"/>
              <a:pathLst>
                <a:path w="2098056" h="2042108">
                  <a:moveTo>
                    <a:pt x="0" y="0"/>
                  </a:moveTo>
                  <a:lnTo>
                    <a:pt x="2098056" y="0"/>
                  </a:lnTo>
                  <a:lnTo>
                    <a:pt x="2098056" y="2042108"/>
                  </a:lnTo>
                  <a:lnTo>
                    <a:pt x="0" y="2042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" name="Picture 17" descr="giphy">
            <a:extLst>
              <a:ext uri="{FF2B5EF4-FFF2-40B4-BE49-F238E27FC236}">
                <a16:creationId xmlns:a16="http://schemas.microsoft.com/office/drawing/2014/main" id="{ADB07335-5A16-E4B2-4132-2ED5A12191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81600" y="2213471"/>
            <a:ext cx="1775500" cy="693570"/>
          </a:xfrm>
          <a:prstGeom prst="rect">
            <a:avLst/>
          </a:prstGeom>
        </p:spPr>
      </p:pic>
      <p:pic>
        <p:nvPicPr>
          <p:cNvPr id="20" name="Picture 19" descr="giphy">
            <a:extLst>
              <a:ext uri="{FF2B5EF4-FFF2-40B4-BE49-F238E27FC236}">
                <a16:creationId xmlns:a16="http://schemas.microsoft.com/office/drawing/2014/main" id="{42C6026E-18BA-128B-336E-467983FE42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597889">
            <a:off x="14672846" y="3878202"/>
            <a:ext cx="1766314" cy="689982"/>
          </a:xfrm>
          <a:prstGeom prst="rect">
            <a:avLst/>
          </a:prstGeom>
        </p:spPr>
      </p:pic>
      <p:pic>
        <p:nvPicPr>
          <p:cNvPr id="21" name="Picture 20" descr="giphy">
            <a:extLst>
              <a:ext uri="{FF2B5EF4-FFF2-40B4-BE49-F238E27FC236}">
                <a16:creationId xmlns:a16="http://schemas.microsoft.com/office/drawing/2014/main" id="{40ABED15-2AB5-7D54-2D14-CD1D687E5A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23172" y="7915458"/>
            <a:ext cx="1775500" cy="693570"/>
          </a:xfrm>
          <a:prstGeom prst="rect">
            <a:avLst/>
          </a:prstGeom>
        </p:spPr>
      </p:pic>
      <p:pic>
        <p:nvPicPr>
          <p:cNvPr id="25" name="Track 29">
            <a:hlinkClick r:id="" action="ppaction://media"/>
            <a:extLst>
              <a:ext uri="{FF2B5EF4-FFF2-40B4-BE49-F238E27FC236}">
                <a16:creationId xmlns:a16="http://schemas.microsoft.com/office/drawing/2014/main" id="{E3404836-C000-AB61-E46F-98322FC300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32" end="15765.5312"/>
                </p14:media>
              </p:ext>
            </p:extLst>
          </p:nvPr>
        </p:nvPicPr>
        <p:blipFill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587354" y="2560256"/>
            <a:ext cx="1325498" cy="132549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6" name="Track 29">
            <a:hlinkClick r:id="" action="ppaction://media"/>
            <a:extLst>
              <a:ext uri="{FF2B5EF4-FFF2-40B4-BE49-F238E27FC236}">
                <a16:creationId xmlns:a16="http://schemas.microsoft.com/office/drawing/2014/main" id="{0CEB8E1B-2567-2799-AEE0-FBCC2F30D9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760" end="13088.5312"/>
                </p14:media>
              </p:ext>
            </p:extLst>
          </p:nvPr>
        </p:nvPicPr>
        <p:blipFill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62574" y="4624993"/>
            <a:ext cx="1325498" cy="132549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7" name="Track 29">
            <a:hlinkClick r:id="" action="ppaction://media"/>
            <a:extLst>
              <a:ext uri="{FF2B5EF4-FFF2-40B4-BE49-F238E27FC236}">
                <a16:creationId xmlns:a16="http://schemas.microsoft.com/office/drawing/2014/main" id="{3C284372-BE6B-C037-C273-F007802BAA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84" end="10174.5312"/>
                </p14:media>
              </p:ext>
            </p:extLst>
          </p:nvPr>
        </p:nvPicPr>
        <p:blipFill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80043" y="6600228"/>
            <a:ext cx="1325498" cy="132549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1842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8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7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1187767"/>
            <a:ext cx="16505649" cy="8186881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237417" y="-13625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873477" y="78800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7BDDE4A6-B292-85C4-9E96-8513F3AA9E0B}"/>
              </a:ext>
            </a:extLst>
          </p:cNvPr>
          <p:cNvSpPr txBox="1"/>
          <p:nvPr/>
        </p:nvSpPr>
        <p:spPr>
          <a:xfrm>
            <a:off x="3791331" y="-67960"/>
            <a:ext cx="10516669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LISTEN, POINT AND REPEAT. </a:t>
            </a:r>
          </a:p>
        </p:txBody>
      </p:sp>
      <p:pic>
        <p:nvPicPr>
          <p:cNvPr id="12" name="Track 29">
            <a:hlinkClick r:id="" action="ppaction://media"/>
            <a:extLst>
              <a:ext uri="{FF2B5EF4-FFF2-40B4-BE49-F238E27FC236}">
                <a16:creationId xmlns:a16="http://schemas.microsoft.com/office/drawing/2014/main" id="{C9A5F42C-4999-603B-C752-A4CE689F6E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58" end="5401.5312"/>
                </p14:media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537390" y="3974662"/>
            <a:ext cx="1325498" cy="132549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D8B2BD4-500C-209F-C124-4070B92E524B}"/>
              </a:ext>
            </a:extLst>
          </p:cNvPr>
          <p:cNvGrpSpPr/>
          <p:nvPr/>
        </p:nvGrpSpPr>
        <p:grpSpPr>
          <a:xfrm>
            <a:off x="209686" y="31293"/>
            <a:ext cx="15368864" cy="9000186"/>
            <a:chOff x="539652" y="1058174"/>
            <a:chExt cx="13662944" cy="797330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0974B0-3568-6424-B096-340B3C9C4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4459" r="8061"/>
            <a:stretch/>
          </p:blipFill>
          <p:spPr>
            <a:xfrm>
              <a:off x="3246223" y="2476500"/>
              <a:ext cx="10956373" cy="6554979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9C85FA4-C9A0-0A99-833C-231E6A4FC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" r="657"/>
            <a:stretch/>
          </p:blipFill>
          <p:spPr>
            <a:xfrm>
              <a:off x="3508200" y="2606283"/>
              <a:ext cx="10436400" cy="62144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AC03EBA1-DC70-629A-4454-B971B3942FED}"/>
                </a:ext>
              </a:extLst>
            </p:cNvPr>
            <p:cNvSpPr/>
            <p:nvPr/>
          </p:nvSpPr>
          <p:spPr>
            <a:xfrm rot="21187019">
              <a:off x="539652" y="1058174"/>
              <a:ext cx="2005845" cy="2036391"/>
            </a:xfrm>
            <a:custGeom>
              <a:avLst/>
              <a:gdLst/>
              <a:ahLst/>
              <a:cxnLst/>
              <a:rect l="l" t="t" r="r" b="b"/>
              <a:pathLst>
                <a:path w="2005845" h="2036391">
                  <a:moveTo>
                    <a:pt x="0" y="0"/>
                  </a:moveTo>
                  <a:lnTo>
                    <a:pt x="2005846" y="0"/>
                  </a:lnTo>
                  <a:lnTo>
                    <a:pt x="2005846" y="2036392"/>
                  </a:lnTo>
                  <a:lnTo>
                    <a:pt x="0" y="2036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6" descr="giphy">
            <a:extLst>
              <a:ext uri="{FF2B5EF4-FFF2-40B4-BE49-F238E27FC236}">
                <a16:creationId xmlns:a16="http://schemas.microsoft.com/office/drawing/2014/main" id="{E394A5FB-8DBF-EC30-945C-AFBA6A620F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79761" y="3579509"/>
            <a:ext cx="2023139" cy="790306"/>
          </a:xfrm>
          <a:prstGeom prst="rect">
            <a:avLst/>
          </a:prstGeom>
        </p:spPr>
      </p:pic>
      <p:pic>
        <p:nvPicPr>
          <p:cNvPr id="10" name="Picture 9" descr="giphy">
            <a:extLst>
              <a:ext uri="{FF2B5EF4-FFF2-40B4-BE49-F238E27FC236}">
                <a16:creationId xmlns:a16="http://schemas.microsoft.com/office/drawing/2014/main" id="{5F5AD7D9-98A6-E974-613C-26A4C975CF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533710">
            <a:off x="13060506" y="7863418"/>
            <a:ext cx="2023139" cy="790306"/>
          </a:xfrm>
          <a:prstGeom prst="rect">
            <a:avLst/>
          </a:prstGeom>
        </p:spPr>
      </p:pic>
      <p:pic>
        <p:nvPicPr>
          <p:cNvPr id="20" name="Track 29">
            <a:hlinkClick r:id="" action="ppaction://media"/>
            <a:extLst>
              <a:ext uri="{FF2B5EF4-FFF2-40B4-BE49-F238E27FC236}">
                <a16:creationId xmlns:a16="http://schemas.microsoft.com/office/drawing/2014/main" id="{AB002AAF-FC8E-F101-16CD-E6ED703AA9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22" end="2588.5312"/>
                </p14:media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591541" y="7318887"/>
            <a:ext cx="1325498" cy="132549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8561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2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479648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175020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331755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E03341-2558-FA9A-6231-5EF4A4217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702067" y="55125"/>
            <a:ext cx="1687103" cy="1775774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185042" y="115884"/>
            <a:ext cx="5829301" cy="1346522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89C3A3A-A07E-0332-F8ED-0A2C1F0FD45B}"/>
              </a:ext>
            </a:extLst>
          </p:cNvPr>
          <p:cNvSpPr/>
          <p:nvPr/>
        </p:nvSpPr>
        <p:spPr>
          <a:xfrm>
            <a:off x="1981200" y="1736941"/>
            <a:ext cx="7025801" cy="3545327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1075FCA-7652-A54B-D316-123DB7469CA6}"/>
              </a:ext>
            </a:extLst>
          </p:cNvPr>
          <p:cNvSpPr/>
          <p:nvPr/>
        </p:nvSpPr>
        <p:spPr>
          <a:xfrm>
            <a:off x="9962117" y="1702981"/>
            <a:ext cx="6863296" cy="3545327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4963C60-B603-68F5-6C89-AE52C4422904}"/>
              </a:ext>
            </a:extLst>
          </p:cNvPr>
          <p:cNvSpPr/>
          <p:nvPr/>
        </p:nvSpPr>
        <p:spPr>
          <a:xfrm>
            <a:off x="2028505" y="5526192"/>
            <a:ext cx="7025801" cy="3427308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FFF21F7-DEEF-A15A-CFB2-7CD6AD74BE42}"/>
              </a:ext>
            </a:extLst>
          </p:cNvPr>
          <p:cNvSpPr/>
          <p:nvPr/>
        </p:nvSpPr>
        <p:spPr>
          <a:xfrm>
            <a:off x="10024789" y="5603858"/>
            <a:ext cx="6906572" cy="3545327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4F23508-628D-D67A-A413-900D304658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 r="4878"/>
          <a:stretch/>
        </p:blipFill>
        <p:spPr>
          <a:xfrm>
            <a:off x="2244998" y="1873471"/>
            <a:ext cx="6607462" cy="3270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FBD3BA-99E3-3E78-A5A5-509B3FAD0C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" r="4200"/>
          <a:stretch/>
        </p:blipFill>
        <p:spPr>
          <a:xfrm>
            <a:off x="10181828" y="1722033"/>
            <a:ext cx="6487898" cy="3560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4639FC6-351D-8D01-D5BC-0938D29899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r="2600"/>
          <a:stretch/>
        </p:blipFill>
        <p:spPr>
          <a:xfrm>
            <a:off x="2076750" y="5548187"/>
            <a:ext cx="6775710" cy="3252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2CC991D-E972-73E8-ACE4-522060AB1B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" r="3671"/>
          <a:stretch/>
        </p:blipFill>
        <p:spPr>
          <a:xfrm>
            <a:off x="10159195" y="5700586"/>
            <a:ext cx="6666218" cy="3252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454DF1-8435-EBB4-1262-6453B030EE60}"/>
              </a:ext>
            </a:extLst>
          </p:cNvPr>
          <p:cNvSpPr/>
          <p:nvPr/>
        </p:nvSpPr>
        <p:spPr>
          <a:xfrm>
            <a:off x="3574366" y="4646249"/>
            <a:ext cx="3893233" cy="497251"/>
          </a:xfrm>
          <a:prstGeom prst="roundRect">
            <a:avLst/>
          </a:prstGeom>
          <a:solidFill>
            <a:srgbClr val="F8E9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friendly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DCF99C-686C-5443-8A7D-69369F618E8A}"/>
              </a:ext>
            </a:extLst>
          </p:cNvPr>
          <p:cNvSpPr/>
          <p:nvPr/>
        </p:nvSpPr>
        <p:spPr>
          <a:xfrm>
            <a:off x="11736282" y="4776900"/>
            <a:ext cx="3351317" cy="687405"/>
          </a:xfrm>
          <a:prstGeom prst="roundRect">
            <a:avLst/>
          </a:prstGeom>
          <a:solidFill>
            <a:srgbClr val="F8E9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helpful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CDADBBA-395D-1F3B-F197-9C93CA911013}"/>
              </a:ext>
            </a:extLst>
          </p:cNvPr>
          <p:cNvSpPr/>
          <p:nvPr/>
        </p:nvSpPr>
        <p:spPr>
          <a:xfrm>
            <a:off x="3783216" y="8292462"/>
            <a:ext cx="3303383" cy="648191"/>
          </a:xfrm>
          <a:prstGeom prst="roundRect">
            <a:avLst/>
          </a:prstGeom>
          <a:solidFill>
            <a:srgbClr val="F8E9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clever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2566F89-6BCE-EE2A-2BB5-163CB1820F6A}"/>
              </a:ext>
            </a:extLst>
          </p:cNvPr>
          <p:cNvSpPr/>
          <p:nvPr/>
        </p:nvSpPr>
        <p:spPr>
          <a:xfrm>
            <a:off x="11992175" y="8306099"/>
            <a:ext cx="2971800" cy="705403"/>
          </a:xfrm>
          <a:prstGeom prst="roundRect">
            <a:avLst/>
          </a:prstGeom>
          <a:solidFill>
            <a:srgbClr val="F8E9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active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2111</TotalTime>
  <Words>123</Words>
  <Application>Microsoft Office PowerPoint</Application>
  <PresentationFormat>Custom</PresentationFormat>
  <Paragraphs>45</Paragraphs>
  <Slides>16</Slides>
  <Notes>11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Calibri</vt:lpstr>
      <vt:lpstr>Arial</vt:lpstr>
      <vt:lpstr>Aharoni</vt:lpstr>
      <vt:lpstr>Abadi</vt:lpstr>
      <vt:lpstr>Times New Roman</vt:lpstr>
      <vt:lpstr>Margin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Trang</cp:lastModifiedBy>
  <cp:revision>46</cp:revision>
  <dcterms:created xsi:type="dcterms:W3CDTF">2006-08-16T00:00:00Z</dcterms:created>
  <dcterms:modified xsi:type="dcterms:W3CDTF">2025-04-08T14:41:53Z</dcterms:modified>
  <dc:identifier>DAF2SKbqxMw</dc:identifier>
</cp:coreProperties>
</file>