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8"/>
  </p:notesMasterIdLst>
  <p:sldIdLst>
    <p:sldId id="259" r:id="rId5"/>
    <p:sldId id="319" r:id="rId6"/>
    <p:sldId id="7138" r:id="rId7"/>
    <p:sldId id="7152" r:id="rId8"/>
    <p:sldId id="7153" r:id="rId9"/>
    <p:sldId id="7154" r:id="rId10"/>
    <p:sldId id="320" r:id="rId11"/>
    <p:sldId id="7140" r:id="rId12"/>
    <p:sldId id="364" r:id="rId13"/>
    <p:sldId id="7155" r:id="rId14"/>
    <p:sldId id="7147" r:id="rId15"/>
    <p:sldId id="338"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4/9/2025</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4/9/2025</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4/9/2025</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7.gif"/><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57514" y="1442924"/>
            <a:ext cx="8543464" cy="3511710"/>
          </a:xfrm>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63452" y="251783"/>
                  <a:pt x="348444" y="70658"/>
                  <a:pt x="585297" y="0"/>
                </a:cubicBezTo>
                <a:cubicBezTo>
                  <a:pt x="2364773" y="180624"/>
                  <a:pt x="5645218" y="121291"/>
                  <a:pt x="7958167" y="0"/>
                </a:cubicBezTo>
                <a:cubicBezTo>
                  <a:pt x="8320739" y="60568"/>
                  <a:pt x="8604282" y="336544"/>
                  <a:pt x="8543464" y="585297"/>
                </a:cubicBezTo>
                <a:cubicBezTo>
                  <a:pt x="8433939" y="913283"/>
                  <a:pt x="8646928" y="2346802"/>
                  <a:pt x="8543464" y="2926413"/>
                </a:cubicBezTo>
                <a:cubicBezTo>
                  <a:pt x="8476721" y="3260624"/>
                  <a:pt x="8241941" y="3484472"/>
                  <a:pt x="7958167" y="3511710"/>
                </a:cubicBezTo>
                <a:cubicBezTo>
                  <a:pt x="6232621" y="3658443"/>
                  <a:pt x="3740951" y="3306441"/>
                  <a:pt x="585297" y="3511710"/>
                </a:cubicBezTo>
                <a:cubicBezTo>
                  <a:pt x="266320" y="3453890"/>
                  <a:pt x="-97989" y="3306881"/>
                  <a:pt x="0" y="2926413"/>
                </a:cubicBezTo>
                <a:cubicBezTo>
                  <a:pt x="38374" y="2599294"/>
                  <a:pt x="15900" y="881879"/>
                  <a:pt x="0" y="585297"/>
                </a:cubicBezTo>
                <a:close/>
              </a:path>
              <a:path w="8543464" h="3511710" stroke="0" extrusionOk="0">
                <a:moveTo>
                  <a:pt x="0" y="585297"/>
                </a:moveTo>
                <a:cubicBezTo>
                  <a:pt x="-18367" y="287863"/>
                  <a:pt x="225604" y="12621"/>
                  <a:pt x="585297" y="0"/>
                </a:cubicBezTo>
                <a:cubicBezTo>
                  <a:pt x="2000094" y="395305"/>
                  <a:pt x="4930813" y="-64806"/>
                  <a:pt x="7958167" y="0"/>
                </a:cubicBezTo>
                <a:cubicBezTo>
                  <a:pt x="8301952" y="49503"/>
                  <a:pt x="8517512" y="321052"/>
                  <a:pt x="8543464" y="585297"/>
                </a:cubicBezTo>
                <a:cubicBezTo>
                  <a:pt x="8583053" y="817594"/>
                  <a:pt x="8651870" y="2157914"/>
                  <a:pt x="8543464" y="2926413"/>
                </a:cubicBezTo>
                <a:cubicBezTo>
                  <a:pt x="8588170" y="3281414"/>
                  <a:pt x="8288156" y="3507842"/>
                  <a:pt x="7958167" y="3511710"/>
                </a:cubicBezTo>
                <a:cubicBezTo>
                  <a:pt x="5227056" y="3876566"/>
                  <a:pt x="3124333" y="3264395"/>
                  <a:pt x="585297" y="3511710"/>
                </a:cubicBezTo>
                <a:cubicBezTo>
                  <a:pt x="271745" y="3487652"/>
                  <a:pt x="-4834" y="3212045"/>
                  <a:pt x="0" y="2926413"/>
                </a:cubicBezTo>
                <a:cubicBezTo>
                  <a:pt x="2291" y="2537102"/>
                  <a:pt x="15822" y="1031225"/>
                  <a:pt x="0" y="585297"/>
                </a:cubicBezTo>
                <a:close/>
              </a:path>
              <a:path w="8543464" h="3511710" fill="none" stroke="0" extrusionOk="0">
                <a:moveTo>
                  <a:pt x="0" y="585297"/>
                </a:moveTo>
                <a:cubicBezTo>
                  <a:pt x="-60854" y="249951"/>
                  <a:pt x="262990" y="57826"/>
                  <a:pt x="585297" y="0"/>
                </a:cubicBezTo>
                <a:cubicBezTo>
                  <a:pt x="2424474" y="150547"/>
                  <a:pt x="5175847" y="58260"/>
                  <a:pt x="7958167" y="0"/>
                </a:cubicBezTo>
                <a:cubicBezTo>
                  <a:pt x="8267511" y="46071"/>
                  <a:pt x="8579197" y="312598"/>
                  <a:pt x="8543464" y="585297"/>
                </a:cubicBezTo>
                <a:cubicBezTo>
                  <a:pt x="8307491" y="902307"/>
                  <a:pt x="8713594" y="2469773"/>
                  <a:pt x="8543464" y="2926413"/>
                </a:cubicBezTo>
                <a:cubicBezTo>
                  <a:pt x="8574960" y="3259193"/>
                  <a:pt x="8286323" y="3484380"/>
                  <a:pt x="7958167" y="3511710"/>
                </a:cubicBezTo>
                <a:cubicBezTo>
                  <a:pt x="5926623" y="3601788"/>
                  <a:pt x="3724366" y="3860445"/>
                  <a:pt x="585297" y="3511710"/>
                </a:cubicBezTo>
                <a:cubicBezTo>
                  <a:pt x="264802" y="3463678"/>
                  <a:pt x="-75805" y="3316689"/>
                  <a:pt x="0" y="2926413"/>
                </a:cubicBezTo>
                <a:cubicBezTo>
                  <a:pt x="76786" y="2559091"/>
                  <a:pt x="-1849" y="860670"/>
                  <a:pt x="0" y="585297"/>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178253" y="1860726"/>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619603" y="2932102"/>
            <a:ext cx="8004742" cy="1731414"/>
          </a:xfrm>
          <a:prstGeom prst="rect">
            <a:avLst/>
          </a:prstGeom>
        </p:spPr>
      </p:pic>
      <p:sp>
        <p:nvSpPr>
          <p:cNvPr id="2" name="TextBox 1">
            <a:extLst>
              <a:ext uri="{FF2B5EF4-FFF2-40B4-BE49-F238E27FC236}">
                <a16:creationId xmlns:a16="http://schemas.microsoft.com/office/drawing/2014/main" id="{CCEF933C-E016-6BC0-1161-288B10FB8F2D}"/>
              </a:ext>
            </a:extLst>
          </p:cNvPr>
          <p:cNvSpPr txBox="1"/>
          <p:nvPr/>
        </p:nvSpPr>
        <p:spPr>
          <a:xfrm>
            <a:off x="4386401" y="0"/>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8"/>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sáng tạo thêm chi tiết tả bầu trời, sáng tạo thêm lời thoại. Các từ ngữ được dùng rất sinh động, giàu hình ảnh.</a:t>
            </a: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đóng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Thanh âm của gió hoặc Cánh đồng hoa.</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378</Words>
  <Application>Microsoft Office PowerPoint</Application>
  <PresentationFormat>Widescreen</PresentationFormat>
  <Paragraphs>23</Paragraphs>
  <Slides>13</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微软雅黑</vt:lpstr>
      <vt:lpstr>Arial</vt:lpstr>
      <vt:lpstr>Calibri</vt:lpstr>
      <vt:lpstr>Calibri Light</vt:lpstr>
      <vt:lpstr>Cambria</vt:lpstr>
      <vt:lpstr>Times New Roman</vt:lpstr>
      <vt:lpstr>UVN Banh Mi</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14</cp:revision>
  <dcterms:created xsi:type="dcterms:W3CDTF">2024-06-17T11:32:58Z</dcterms:created>
  <dcterms:modified xsi:type="dcterms:W3CDTF">2025-04-09T02:42:00Z</dcterms:modified>
</cp:coreProperties>
</file>