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7" r:id="rId4"/>
    <p:sldId id="259" r:id="rId5"/>
    <p:sldId id="312" r:id="rId6"/>
    <p:sldId id="313" r:id="rId7"/>
    <p:sldId id="314" r:id="rId8"/>
    <p:sldId id="315" r:id="rId9"/>
    <p:sldId id="316"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4/9/2025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3.mp3"/><Relationship Id="rId7" Type="http://schemas.openxmlformats.org/officeDocument/2006/relationships/image" Target="../media/image5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2.gif"/></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52.gif"/><Relationship Id="rId14" Type="http://schemas.openxmlformats.org/officeDocument/2006/relationships/image" Target="../media/image57.gif"/></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52.gif"/><Relationship Id="rId14" Type="http://schemas.openxmlformats.org/officeDocument/2006/relationships/image" Target="../media/image57.gif"/></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5.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4.png"/><Relationship Id="rId11" Type="http://schemas.openxmlformats.org/officeDocument/2006/relationships/image" Target="../media/image56.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52.gif"/><Relationship Id="rId14" Type="http://schemas.openxmlformats.org/officeDocument/2006/relationships/image" Target="../media/image57.gif"/></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7.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6.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6.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2.gif"/><Relationship Id="rId5" Type="http://schemas.microsoft.com/office/2007/relationships/media" Target="../media/media2.mp3"/><Relationship Id="rId15" Type="http://schemas.openxmlformats.org/officeDocument/2006/relationships/image" Target="../media/image30.png"/><Relationship Id="rId10" Type="http://schemas.openxmlformats.org/officeDocument/2006/relationships/image" Target="../media/image75.png"/><Relationship Id="rId19" Type="http://schemas.openxmlformats.org/officeDocument/2006/relationships/image" Target="../media/image57.gif"/><Relationship Id="rId4" Type="http://schemas.openxmlformats.org/officeDocument/2006/relationships/audio" Target="../media/media5.mp3"/><Relationship Id="rId9" Type="http://schemas.openxmlformats.org/officeDocument/2006/relationships/image" Target="../media/image71.png"/><Relationship Id="rId14" Type="http://schemas.openxmlformats.org/officeDocument/2006/relationships/image" Target="../media/image78.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79.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0.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27.png"/><Relationship Id="rId3" Type="http://schemas.openxmlformats.org/officeDocument/2006/relationships/slideLayout" Target="../slideLayouts/slideLayout1.xml"/><Relationship Id="rId21" Type="http://schemas.openxmlformats.org/officeDocument/2006/relationships/image" Target="../media/image22.png"/><Relationship Id="rId34" Type="http://schemas.openxmlformats.org/officeDocument/2006/relationships/image" Target="../media/image3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5" Type="http://schemas.openxmlformats.org/officeDocument/2006/relationships/image" Target="../media/image26.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8.png"/><Relationship Id="rId20" Type="http://schemas.microsoft.com/office/2007/relationships/hdphoto" Target="../media/hdphoto2.wdp"/><Relationship Id="rId29" Type="http://schemas.openxmlformats.org/officeDocument/2006/relationships/image" Target="../media/image29.gif"/><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32.png"/><Relationship Id="rId5" Type="http://schemas.openxmlformats.org/officeDocument/2006/relationships/image" Target="../media/image8.png"/><Relationship Id="rId15" Type="http://schemas.microsoft.com/office/2007/relationships/hdphoto" Target="../media/hdphoto1.wdp"/><Relationship Id="rId23" Type="http://schemas.openxmlformats.org/officeDocument/2006/relationships/image" Target="../media/image24.png"/><Relationship Id="rId28" Type="http://schemas.microsoft.com/office/2007/relationships/hdphoto" Target="../media/hdphoto3.wdp"/><Relationship Id="rId10" Type="http://schemas.openxmlformats.org/officeDocument/2006/relationships/image" Target="../media/image13.png"/><Relationship Id="rId19" Type="http://schemas.openxmlformats.org/officeDocument/2006/relationships/image" Target="../media/image21.png"/><Relationship Id="rId31"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3.png"/><Relationship Id="rId27" Type="http://schemas.openxmlformats.org/officeDocument/2006/relationships/image" Target="../media/image28.png"/><Relationship Id="rId30"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png"/><Relationship Id="rId18" Type="http://schemas.openxmlformats.org/officeDocument/2006/relationships/image" Target="../media/image29.gif"/><Relationship Id="rId26" Type="http://schemas.openxmlformats.org/officeDocument/2006/relationships/image" Target="../media/image38.png"/><Relationship Id="rId3" Type="http://schemas.openxmlformats.org/officeDocument/2006/relationships/image" Target="../media/image34.jpg"/><Relationship Id="rId21" Type="http://schemas.openxmlformats.org/officeDocument/2006/relationships/slide" Target="slide5.xml"/><Relationship Id="rId7" Type="http://schemas.openxmlformats.org/officeDocument/2006/relationships/image" Target="../media/image14.png"/><Relationship Id="rId12" Type="http://schemas.openxmlformats.org/officeDocument/2006/relationships/image" Target="../media/image20.png"/><Relationship Id="rId17" Type="http://schemas.openxmlformats.org/officeDocument/2006/relationships/image" Target="../media/image27.png"/><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9.png"/><Relationship Id="rId24" Type="http://schemas.openxmlformats.org/officeDocument/2006/relationships/image" Target="../media/image37.png"/><Relationship Id="rId5" Type="http://schemas.openxmlformats.org/officeDocument/2006/relationships/image" Target="../media/image9.png"/><Relationship Id="rId15" Type="http://schemas.openxmlformats.org/officeDocument/2006/relationships/image" Target="../media/image23.png"/><Relationship Id="rId23" Type="http://schemas.openxmlformats.org/officeDocument/2006/relationships/slide" Target="slide6.xml"/><Relationship Id="rId10" Type="http://schemas.microsoft.com/office/2007/relationships/hdphoto" Target="../media/hdphoto1.wdp"/><Relationship Id="rId19" Type="http://schemas.openxmlformats.org/officeDocument/2006/relationships/image" Target="../media/image33.png"/><Relationship Id="rId4" Type="http://schemas.openxmlformats.org/officeDocument/2006/relationships/slide" Target="slide17.xml"/><Relationship Id="rId9" Type="http://schemas.openxmlformats.org/officeDocument/2006/relationships/image" Target="../media/image17.png"/><Relationship Id="rId14" Type="http://schemas.microsoft.com/office/2007/relationships/hdphoto" Target="../media/hdphoto2.wdp"/><Relationship Id="rId22" Type="http://schemas.openxmlformats.org/officeDocument/2006/relationships/image" Target="../media/image36.png"/><Relationship Id="rId27"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39.png"/><Relationship Id="rId10" Type="http://schemas.openxmlformats.org/officeDocument/2006/relationships/image" Target="../media/image400.png"/><Relationship Id="rId4" Type="http://schemas.openxmlformats.org/officeDocument/2006/relationships/image" Target="../media/image34.jpg"/><Relationship Id="rId9" Type="http://schemas.microsoft.com/office/2007/relationships/hdphoto" Target="../media/hdphoto6.wdp"/><Relationship Id="rId1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4.jp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9.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34.jp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
        <p:nvSpPr>
          <p:cNvPr id="2" name="TextBox 1">
            <a:extLst>
              <a:ext uri="{FF2B5EF4-FFF2-40B4-BE49-F238E27FC236}">
                <a16:creationId xmlns:a16="http://schemas.microsoft.com/office/drawing/2014/main" id="{5FF85187-92A7-8AFE-4CDB-B26BB5201916}"/>
              </a:ext>
            </a:extLst>
          </p:cNvPr>
          <p:cNvSpPr txBox="1"/>
          <p:nvPr/>
        </p:nvSpPr>
        <p:spPr>
          <a:xfrm>
            <a:off x="1315195" y="265607"/>
            <a:ext cx="10694175"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653</Words>
  <Application>Microsoft Office PowerPoint</Application>
  <PresentationFormat>Widescreen</PresentationFormat>
  <Paragraphs>82</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19</cp:revision>
  <dcterms:created xsi:type="dcterms:W3CDTF">2024-06-06T08:48:18Z</dcterms:created>
  <dcterms:modified xsi:type="dcterms:W3CDTF">2025-04-09T01:33:49Z</dcterms:modified>
</cp:coreProperties>
</file>