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0"/>
  </p:notesMasterIdLst>
  <p:sldIdLst>
    <p:sldId id="256" r:id="rId4"/>
    <p:sldId id="261" r:id="rId5"/>
    <p:sldId id="272" r:id="rId6"/>
    <p:sldId id="273" r:id="rId7"/>
    <p:sldId id="274" r:id="rId8"/>
    <p:sldId id="275" r:id="rId9"/>
    <p:sldId id="276" r:id="rId10"/>
    <p:sldId id="277" r:id="rId11"/>
    <p:sldId id="257" r:id="rId12"/>
    <p:sldId id="278" r:id="rId13"/>
    <p:sldId id="260" r:id="rId14"/>
    <p:sldId id="279" r:id="rId15"/>
    <p:sldId id="313" r:id="rId16"/>
    <p:sldId id="314" r:id="rId17"/>
    <p:sldId id="315" r:id="rId18"/>
    <p:sldId id="317" r:id="rId19"/>
    <p:sldId id="318" r:id="rId20"/>
    <p:sldId id="319" r:id="rId21"/>
    <p:sldId id="321" r:id="rId22"/>
    <p:sldId id="322" r:id="rId23"/>
    <p:sldId id="323" r:id="rId24"/>
    <p:sldId id="324" r:id="rId25"/>
    <p:sldId id="332" r:id="rId26"/>
    <p:sldId id="340" r:id="rId27"/>
    <p:sldId id="341" r:id="rId28"/>
    <p:sldId id="271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6" d="100"/>
          <a:sy n="56" d="100"/>
        </p:scale>
        <p:origin x="63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4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8.svg"/><Relationship Id="rId4" Type="http://schemas.openxmlformats.org/officeDocument/2006/relationships/image" Target="../media/image19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0.png"/><Relationship Id="rId10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9.svg"/><Relationship Id="rId5" Type="http://schemas.openxmlformats.org/officeDocument/2006/relationships/image" Target="../media/image89.svg"/><Relationship Id="rId10" Type="http://schemas.openxmlformats.org/officeDocument/2006/relationships/image" Target="../media/image18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Relationship Id="rId1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gi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3" Type="http://schemas.openxmlformats.org/officeDocument/2006/relationships/image" Target="../media/image27.jpeg"/><Relationship Id="rId21" Type="http://schemas.openxmlformats.org/officeDocument/2006/relationships/image" Target="../media/image43.gif"/><Relationship Id="rId7" Type="http://schemas.microsoft.com/office/2007/relationships/hdphoto" Target="../media/hdphoto2.wdp"/><Relationship Id="rId12" Type="http://schemas.openxmlformats.org/officeDocument/2006/relationships/slide" Target="slide6.xml"/><Relationship Id="rId17" Type="http://schemas.openxmlformats.org/officeDocument/2006/relationships/image" Target="../media/image34.sv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0.png"/><Relationship Id="rId5" Type="http://schemas.openxmlformats.org/officeDocument/2006/relationships/image" Target="../media/image39.png"/><Relationship Id="rId15" Type="http://schemas.openxmlformats.org/officeDocument/2006/relationships/slide" Target="slide5.xml"/><Relationship Id="rId10" Type="http://schemas.openxmlformats.org/officeDocument/2006/relationships/slide" Target="slide7.xml"/><Relationship Id="rId19" Type="http://schemas.openxmlformats.org/officeDocument/2006/relationships/image" Target="../media/image42.png"/><Relationship Id="rId4" Type="http://schemas.openxmlformats.org/officeDocument/2006/relationships/image" Target="../media/image28.gif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6.svg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4.jpe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7.png"/><Relationship Id="rId5" Type="http://schemas.openxmlformats.org/officeDocument/2006/relationships/image" Target="../media/image45.png"/><Relationship Id="rId10" Type="http://schemas.openxmlformats.org/officeDocument/2006/relationships/image" Target="../media/image36.svg"/><Relationship Id="rId4" Type="http://schemas.openxmlformats.org/officeDocument/2006/relationships/image" Target="../media/image44.jpe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6.svg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4.jpe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audio" Target="../media/audio2.wav"/><Relationship Id="rId7" Type="http://schemas.openxmlformats.org/officeDocument/2006/relationships/image" Target="../media/image38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6.svg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4.jpe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3686" y="1322615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2230D-A45E-E4A2-75D7-D1E3BA3EC792}"/>
              </a:ext>
            </a:extLst>
          </p:cNvPr>
          <p:cNvSpPr txBox="1"/>
          <p:nvPr/>
        </p:nvSpPr>
        <p:spPr>
          <a:xfrm>
            <a:off x="2760449" y="6444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7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=2 300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  <a:gd name="connsiteX0" fmla="*/ 0 w 12115800"/>
                  <a:gd name="connsiteY0" fmla="*/ 1749835 h 3581400"/>
                  <a:gd name="connsiteX1" fmla="*/ 1687621 w 12115800"/>
                  <a:gd name="connsiteY1" fmla="*/ 0 h 3581400"/>
                  <a:gd name="connsiteX2" fmla="*/ 10428178 w 12115800"/>
                  <a:gd name="connsiteY2" fmla="*/ 0 h 3581400"/>
                  <a:gd name="connsiteX3" fmla="*/ 12115800 w 12115800"/>
                  <a:gd name="connsiteY3" fmla="*/ 1749835 h 3581400"/>
                  <a:gd name="connsiteX4" fmla="*/ 12115800 w 12115800"/>
                  <a:gd name="connsiteY4" fmla="*/ 1831564 h 3581400"/>
                  <a:gd name="connsiteX5" fmla="*/ 10428178 w 12115800"/>
                  <a:gd name="connsiteY5" fmla="*/ 3581399 h 3581400"/>
                  <a:gd name="connsiteX6" fmla="*/ 1687621 w 12115800"/>
                  <a:gd name="connsiteY6" fmla="*/ 3581399 h 3581400"/>
                  <a:gd name="connsiteX7" fmla="*/ 0 w 12115800"/>
                  <a:gd name="connsiteY7" fmla="*/ 1831564 h 3581400"/>
                  <a:gd name="connsiteX8" fmla="*/ 0 w 12115800"/>
                  <a:gd name="connsiteY8" fmla="*/ 1749835 h 358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5800" h="3581400" fill="none" extrusionOk="0">
                    <a:moveTo>
                      <a:pt x="0" y="1749835"/>
                    </a:moveTo>
                    <a:cubicBezTo>
                      <a:pt x="11172" y="1088531"/>
                      <a:pt x="973286" y="370475"/>
                      <a:pt x="1687621" y="0"/>
                    </a:cubicBezTo>
                    <a:cubicBezTo>
                      <a:pt x="2721333" y="254624"/>
                      <a:pt x="6708855" y="881562"/>
                      <a:pt x="10428178" y="0"/>
                    </a:cubicBezTo>
                    <a:cubicBezTo>
                      <a:pt x="11315655" y="-311235"/>
                      <a:pt x="11856664" y="703824"/>
                      <a:pt x="12115800" y="1749835"/>
                    </a:cubicBezTo>
                    <a:cubicBezTo>
                      <a:pt x="12119159" y="1766960"/>
                      <a:pt x="12108516" y="1811863"/>
                      <a:pt x="12115800" y="1831564"/>
                    </a:cubicBezTo>
                    <a:cubicBezTo>
                      <a:pt x="12186378" y="2436076"/>
                      <a:pt x="11224573" y="3428816"/>
                      <a:pt x="10428178" y="3581399"/>
                    </a:cubicBezTo>
                    <a:cubicBezTo>
                      <a:pt x="6405217" y="3747765"/>
                      <a:pt x="2600075" y="3600314"/>
                      <a:pt x="1687621" y="3581399"/>
                    </a:cubicBezTo>
                    <a:cubicBezTo>
                      <a:pt x="1127568" y="3538875"/>
                      <a:pt x="-187614" y="2835527"/>
                      <a:pt x="0" y="1831564"/>
                    </a:cubicBezTo>
                    <a:cubicBezTo>
                      <a:pt x="-2622" y="1806557"/>
                      <a:pt x="-5178" y="1760008"/>
                      <a:pt x="0" y="1749835"/>
                    </a:cubicBezTo>
                    <a:close/>
                  </a:path>
                  <a:path w="12115800" h="3581400" stroke="0" extrusionOk="0">
                    <a:moveTo>
                      <a:pt x="0" y="1749835"/>
                    </a:moveTo>
                    <a:cubicBezTo>
                      <a:pt x="-63378" y="965923"/>
                      <a:pt x="819195" y="13457"/>
                      <a:pt x="1687621" y="0"/>
                    </a:cubicBezTo>
                    <a:cubicBezTo>
                      <a:pt x="3063436" y="-85832"/>
                      <a:pt x="9118433" y="-216408"/>
                      <a:pt x="10428178" y="0"/>
                    </a:cubicBezTo>
                    <a:cubicBezTo>
                      <a:pt x="11096489" y="-15275"/>
                      <a:pt x="12310121" y="652173"/>
                      <a:pt x="12115800" y="1749835"/>
                    </a:cubicBezTo>
                    <a:cubicBezTo>
                      <a:pt x="12119096" y="1787458"/>
                      <a:pt x="12115817" y="1816358"/>
                      <a:pt x="12115800" y="1831564"/>
                    </a:cubicBezTo>
                    <a:cubicBezTo>
                      <a:pt x="12120157" y="2661047"/>
                      <a:pt x="11032523" y="3455015"/>
                      <a:pt x="10428178" y="3581399"/>
                    </a:cubicBezTo>
                    <a:cubicBezTo>
                      <a:pt x="9196348" y="2632202"/>
                      <a:pt x="3568498" y="4079598"/>
                      <a:pt x="1687621" y="3581399"/>
                    </a:cubicBezTo>
                    <a:cubicBezTo>
                      <a:pt x="809824" y="3834579"/>
                      <a:pt x="-95167" y="2561613"/>
                      <a:pt x="0" y="1831564"/>
                    </a:cubicBezTo>
                    <a:cubicBezTo>
                      <a:pt x="-6346" y="1802224"/>
                      <a:pt x="-6579" y="1760559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7888" y="857379"/>
                      <a:pt x="948589" y="242108"/>
                      <a:pt x="1687621" y="0"/>
                    </a:cubicBezTo>
                    <a:cubicBezTo>
                      <a:pt x="4171483" y="479512"/>
                      <a:pt x="6016551" y="554848"/>
                      <a:pt x="10428178" y="0"/>
                    </a:cubicBezTo>
                    <a:cubicBezTo>
                      <a:pt x="11233692" y="-423756"/>
                      <a:pt x="12045432" y="604614"/>
                      <a:pt x="12115800" y="1749835"/>
                    </a:cubicBezTo>
                    <a:cubicBezTo>
                      <a:pt x="12112665" y="1763375"/>
                      <a:pt x="12118333" y="1805919"/>
                      <a:pt x="12115800" y="1831564"/>
                    </a:cubicBezTo>
                    <a:cubicBezTo>
                      <a:pt x="12170917" y="2758376"/>
                      <a:pt x="11179110" y="3476994"/>
                      <a:pt x="10428178" y="3581399"/>
                    </a:cubicBezTo>
                    <a:cubicBezTo>
                      <a:pt x="6183621" y="3588444"/>
                      <a:pt x="2467909" y="3377837"/>
                      <a:pt x="1687621" y="3581399"/>
                    </a:cubicBezTo>
                    <a:cubicBezTo>
                      <a:pt x="757642" y="3534332"/>
                      <a:pt x="-98318" y="2717382"/>
                      <a:pt x="0" y="1831564"/>
                    </a:cubicBezTo>
                    <a:cubicBezTo>
                      <a:pt x="-4565" y="1808901"/>
                      <a:pt x="-5221" y="1761101"/>
                      <a:pt x="0" y="1749835"/>
                    </a:cubicBezTo>
                    <a:close/>
                  </a:path>
                  <a:path w="12115800" h="3581400" fill="none" stroke="0" extrusionOk="0">
                    <a:moveTo>
                      <a:pt x="0" y="1749835"/>
                    </a:moveTo>
                    <a:cubicBezTo>
                      <a:pt x="161743" y="1060665"/>
                      <a:pt x="978177" y="402949"/>
                      <a:pt x="1687621" y="0"/>
                    </a:cubicBezTo>
                    <a:cubicBezTo>
                      <a:pt x="3788164" y="536351"/>
                      <a:pt x="6325984" y="571410"/>
                      <a:pt x="10428178" y="0"/>
                    </a:cubicBezTo>
                    <a:cubicBezTo>
                      <a:pt x="11177832" y="-278718"/>
                      <a:pt x="11985058" y="624788"/>
                      <a:pt x="12115800" y="1749835"/>
                    </a:cubicBezTo>
                    <a:cubicBezTo>
                      <a:pt x="12116989" y="1763281"/>
                      <a:pt x="12110276" y="1808900"/>
                      <a:pt x="12115800" y="1831564"/>
                    </a:cubicBezTo>
                    <a:cubicBezTo>
                      <a:pt x="12108299" y="2620028"/>
                      <a:pt x="11202183" y="3507458"/>
                      <a:pt x="10428178" y="3581399"/>
                    </a:cubicBezTo>
                    <a:cubicBezTo>
                      <a:pt x="6299511" y="3634785"/>
                      <a:pt x="2470896" y="3606532"/>
                      <a:pt x="1687621" y="3581399"/>
                    </a:cubicBezTo>
                    <a:cubicBezTo>
                      <a:pt x="817202" y="3513037"/>
                      <a:pt x="-204223" y="2774915"/>
                      <a:pt x="0" y="1831564"/>
                    </a:cubicBezTo>
                    <a:cubicBezTo>
                      <a:pt x="-3353" y="1808259"/>
                      <a:pt x="-6062" y="1760927"/>
                      <a:pt x="0" y="1749835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751</Words>
  <Application>Microsoft Office PowerPoint</Application>
  <PresentationFormat>Custom</PresentationFormat>
  <Paragraphs>117</Paragraphs>
  <Slides>26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Arial</vt:lpstr>
      <vt:lpstr>Bebas Neue</vt:lpstr>
      <vt:lpstr>Calibri</vt:lpstr>
      <vt:lpstr>Cambria</vt:lpstr>
      <vt:lpstr>Cambria Math</vt:lpstr>
      <vt:lpstr>Happy Monkey</vt:lpstr>
      <vt:lpstr>Roboto Condensed Light</vt:lpstr>
      <vt:lpstr>SVN-Ziclets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A13740</cp:lastModifiedBy>
  <cp:revision>41</cp:revision>
  <dcterms:created xsi:type="dcterms:W3CDTF">2006-08-16T00:00:00Z</dcterms:created>
  <dcterms:modified xsi:type="dcterms:W3CDTF">2025-04-09T01:45:51Z</dcterms:modified>
  <dc:identifier>DAGJP68S_yM</dc:identifier>
</cp:coreProperties>
</file>