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78" r:id="rId5"/>
    <p:sldId id="280" r:id="rId6"/>
    <p:sldId id="284" r:id="rId7"/>
    <p:sldId id="281" r:id="rId8"/>
    <p:sldId id="285" r:id="rId9"/>
    <p:sldId id="282" r:id="rId10"/>
    <p:sldId id="287" r:id="rId11"/>
    <p:sldId id="283" r:id="rId12"/>
    <p:sldId id="288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21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e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0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70.png"/><Relationship Id="rId17" Type="http://schemas.openxmlformats.org/officeDocument/2006/relationships/image" Target="../media/image35.png"/><Relationship Id="rId25" Type="http://schemas.openxmlformats.org/officeDocument/2006/relationships/image" Target="../media/image390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32.png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image" Target="../media/image2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2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3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openxmlformats.org/officeDocument/2006/relationships/image" Target="../media/image47.sv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3" Type="http://schemas.openxmlformats.org/officeDocument/2006/relationships/image" Target="../media/image50.svg"/><Relationship Id="rId21" Type="http://schemas.openxmlformats.org/officeDocument/2006/relationships/image" Target="../media/image74.png"/><Relationship Id="rId7" Type="http://schemas.openxmlformats.org/officeDocument/2006/relationships/image" Target="../media/image54.svg"/><Relationship Id="rId12" Type="http://schemas.openxmlformats.org/officeDocument/2006/relationships/image" Target="../media/image64.jpeg"/><Relationship Id="rId17" Type="http://schemas.openxmlformats.org/officeDocument/2006/relationships/image" Target="../media/image70.png"/><Relationship Id="rId2" Type="http://schemas.openxmlformats.org/officeDocument/2006/relationships/image" Target="../media/image49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3.svg"/><Relationship Id="rId5" Type="http://schemas.openxmlformats.org/officeDocument/2006/relationships/image" Target="../media/image52.svg"/><Relationship Id="rId15" Type="http://schemas.openxmlformats.org/officeDocument/2006/relationships/image" Target="../media/image68.png"/><Relationship Id="rId10" Type="http://schemas.openxmlformats.org/officeDocument/2006/relationships/image" Target="../media/image62.png"/><Relationship Id="rId19" Type="http://schemas.openxmlformats.org/officeDocument/2006/relationships/image" Target="../media/image72.png"/><Relationship Id="rId4" Type="http://schemas.openxmlformats.org/officeDocument/2006/relationships/image" Target="../media/image51.png"/><Relationship Id="rId9" Type="http://schemas.openxmlformats.org/officeDocument/2006/relationships/image" Target="../media/image57.svg"/><Relationship Id="rId14" Type="http://schemas.openxmlformats.org/officeDocument/2006/relationships/image" Target="../media/image67.svg"/><Relationship Id="rId22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4.png"/><Relationship Id="rId7" Type="http://schemas.openxmlformats.org/officeDocument/2006/relationships/image" Target="../media/image86.sv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10" Type="http://schemas.openxmlformats.org/officeDocument/2006/relationships/image" Target="../media/image90.gif"/><Relationship Id="rId4" Type="http://schemas.openxmlformats.org/officeDocument/2006/relationships/image" Target="../media/image79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9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10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2.svg"/><Relationship Id="rId7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3.jpeg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250.png"/><Relationship Id="rId17" Type="http://schemas.openxmlformats.org/officeDocument/2006/relationships/image" Target="../media/image35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23" Type="http://schemas.openxmlformats.org/officeDocument/2006/relationships/image" Target="../media/image26.png"/><Relationship Id="rId28" Type="http://schemas.openxmlformats.org/officeDocument/2006/relationships/image" Target="../media/image28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32.png"/><Relationship Id="rId22" Type="http://schemas.openxmlformats.org/officeDocument/2006/relationships/image" Target="../media/image240.png"/><Relationship Id="rId27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microsoft.com/office/2007/relationships/hdphoto" Target="../media/hdphoto1.wdp"/><Relationship Id="rId26" Type="http://schemas.openxmlformats.org/officeDocument/2006/relationships/image" Target="../media/image34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10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png"/><Relationship Id="rId28" Type="http://schemas.openxmlformats.org/officeDocument/2006/relationships/image" Target="../media/image37.png"/><Relationship Id="rId31" Type="http://schemas.openxmlformats.org/officeDocument/2006/relationships/image" Target="../media/image320.png"/><Relationship Id="rId4" Type="http://schemas.openxmlformats.org/officeDocument/2006/relationships/audio" Target="../media/media2.mp3"/><Relationship Id="rId14" Type="http://schemas.openxmlformats.org/officeDocument/2006/relationships/image" Target="../media/image33.png"/><Relationship Id="rId27" Type="http://schemas.openxmlformats.org/officeDocument/2006/relationships/image" Target="../media/image350.png"/><Relationship Id="rId30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0698" y="1196328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ECB556-9C53-4D1D-FC19-968E2F4B9322}"/>
              </a:ext>
            </a:extLst>
          </p:cNvPr>
          <p:cNvSpPr txBox="1"/>
          <p:nvPr/>
        </p:nvSpPr>
        <p:spPr>
          <a:xfrm>
            <a:off x="2632691" y="671254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601</Words>
  <Application>Microsoft Office PowerPoint</Application>
  <PresentationFormat>Custom</PresentationFormat>
  <Paragraphs>128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A13740</cp:lastModifiedBy>
  <cp:revision>66</cp:revision>
  <dcterms:created xsi:type="dcterms:W3CDTF">2006-08-16T00:00:00Z</dcterms:created>
  <dcterms:modified xsi:type="dcterms:W3CDTF">2025-04-09T01:39:07Z</dcterms:modified>
  <dc:identifier>DAFxOtQwmjo</dc:identifier>
</cp:coreProperties>
</file>