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0" r:id="rId4"/>
  </p:sldMasterIdLst>
  <p:notesMasterIdLst>
    <p:notesMasterId r:id="rId26"/>
  </p:notesMasterIdLst>
  <p:sldIdLst>
    <p:sldId id="257" r:id="rId5"/>
    <p:sldId id="258" r:id="rId6"/>
    <p:sldId id="770" r:id="rId7"/>
    <p:sldId id="265" r:id="rId8"/>
    <p:sldId id="266" r:id="rId9"/>
    <p:sldId id="764" r:id="rId10"/>
    <p:sldId id="765" r:id="rId11"/>
    <p:sldId id="766" r:id="rId12"/>
    <p:sldId id="767" r:id="rId13"/>
    <p:sldId id="272" r:id="rId14"/>
    <p:sldId id="768" r:id="rId15"/>
    <p:sldId id="297" r:id="rId16"/>
    <p:sldId id="298" r:id="rId17"/>
    <p:sldId id="771" r:id="rId18"/>
    <p:sldId id="772" r:id="rId19"/>
    <p:sldId id="773" r:id="rId20"/>
    <p:sldId id="774" r:id="rId21"/>
    <p:sldId id="775" r:id="rId22"/>
    <p:sldId id="267" r:id="rId23"/>
    <p:sldId id="268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9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18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2730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55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9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slide" Target="slide5.xml"/><Relationship Id="rId5" Type="http://schemas.openxmlformats.org/officeDocument/2006/relationships/slide" Target="slide9.xml"/><Relationship Id="rId10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0.png"/><Relationship Id="rId2" Type="http://schemas.openxmlformats.org/officeDocument/2006/relationships/video" Target="../media/media2.mp4"/><Relationship Id="rId16" Type="http://schemas.openxmlformats.org/officeDocument/2006/relationships/image" Target="../media/image38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39.pn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" Target="slide6.xml"/><Relationship Id="rId14" Type="http://schemas.openxmlformats.org/officeDocument/2006/relationships/image" Target="../media/image3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1.svg"/><Relationship Id="rId10" Type="http://schemas.openxmlformats.org/officeDocument/2006/relationships/image" Target="../media/image45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7.svg"/><Relationship Id="rId7" Type="http://schemas.openxmlformats.org/officeDocument/2006/relationships/image" Target="../media/image6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7.svg"/><Relationship Id="rId7" Type="http://schemas.openxmlformats.org/officeDocument/2006/relationships/image" Target="../media/image8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7.svg"/><Relationship Id="rId5" Type="http://schemas.openxmlformats.org/officeDocument/2006/relationships/image" Target="../media/image57.svg"/><Relationship Id="rId10" Type="http://schemas.openxmlformats.org/officeDocument/2006/relationships/image" Target="../media/image46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6.emf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svg"/><Relationship Id="rId11" Type="http://schemas.openxmlformats.org/officeDocument/2006/relationships/slide" Target="slide11.xml"/><Relationship Id="rId5" Type="http://schemas.openxmlformats.org/officeDocument/2006/relationships/image" Target="../media/image32.png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30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37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0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0.png"/><Relationship Id="rId17" Type="http://schemas.openxmlformats.org/officeDocument/2006/relationships/image" Target="../media/image38.png"/><Relationship Id="rId2" Type="http://schemas.openxmlformats.org/officeDocument/2006/relationships/video" Target="../media/media2.mp4"/><Relationship Id="rId16" Type="http://schemas.openxmlformats.org/officeDocument/2006/relationships/image" Target="../media/image30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7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0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2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svg"/><Relationship Id="rId11" Type="http://schemas.openxmlformats.org/officeDocument/2006/relationships/slide" Target="slide5.xml"/><Relationship Id="rId5" Type="http://schemas.openxmlformats.org/officeDocument/2006/relationships/image" Target="../media/image32.png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gif"/><Relationship Id="rId18" Type="http://schemas.openxmlformats.org/officeDocument/2006/relationships/image" Target="../media/image3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39.png"/><Relationship Id="rId19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slide" Target="slide6.xml"/><Relationship Id="rId14" Type="http://schemas.openxmlformats.org/officeDocument/2006/relationships/image" Target="../media/image3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12903" y="487017"/>
            <a:ext cx="10820400" cy="5805475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3990702" y="1707487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1507" y="2325086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5028" y="3342107"/>
            <a:ext cx="10193395" cy="1780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53043-6757-3853-7C8D-1E9603B474AD}"/>
              </a:ext>
            </a:extLst>
          </p:cNvPr>
          <p:cNvSpPr txBox="1"/>
          <p:nvPr/>
        </p:nvSpPr>
        <p:spPr>
          <a:xfrm>
            <a:off x="1066025" y="676779"/>
            <a:ext cx="10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8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4446">
              <a:defRPr/>
            </a:pPr>
            <a:endParaRPr lang="en-US" sz="2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4446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492</Words>
  <Application>Microsoft Office PowerPoint</Application>
  <PresentationFormat>Widescreen</PresentationFormat>
  <Paragraphs>106</Paragraphs>
  <Slides>21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Times New Roman</vt:lpstr>
      <vt:lpstr>Wingdings</vt:lpstr>
      <vt:lpstr>1_Office Theme</vt:lpstr>
      <vt:lpstr>2_Office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22</cp:revision>
  <dcterms:created xsi:type="dcterms:W3CDTF">2024-06-04T12:49:17Z</dcterms:created>
  <dcterms:modified xsi:type="dcterms:W3CDTF">2025-04-09T01:35:08Z</dcterms:modified>
</cp:coreProperties>
</file>