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66" r:id="rId3"/>
    <p:sldId id="327" r:id="rId4"/>
    <p:sldId id="286" r:id="rId5"/>
    <p:sldId id="289" r:id="rId6"/>
    <p:sldId id="287" r:id="rId7"/>
    <p:sldId id="328" r:id="rId8"/>
    <p:sldId id="329" r:id="rId9"/>
    <p:sldId id="330" r:id="rId10"/>
    <p:sldId id="283" r:id="rId11"/>
    <p:sldId id="29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C051-E5DA-4B08-A0E0-810235D59C13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B2EA54-9793-4480-9D62-395191DE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3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" name="Google Shape;1939;g10eea31b1e4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" name="Google Shape;1940;g10eea31b1e4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4293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g14029c42f62_0_2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0" name="Google Shape;3610;g14029c42f62_0_2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g13e681789de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0" name="Google Shape;1500;g13e681789de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2864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5" name="Google Shape;25;p2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26" name="Google Shape;26;p2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" name="Google Shape;38;p2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" name="Google Shape;39;p2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2" name="Google Shape;52;p2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72" name="Google Shape;72;p2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2"/>
          <p:cNvSpPr/>
          <p:nvPr/>
        </p:nvSpPr>
        <p:spPr>
          <a:xfrm rot="-676558">
            <a:off x="454788" y="1613204"/>
            <a:ext cx="983397" cy="1638424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3514000" y="1150908"/>
            <a:ext cx="5164000" cy="88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2400" b="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211800" y="5345467"/>
            <a:ext cx="3768400" cy="8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7409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152628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392286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50026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7" name="Google Shape;1397;p25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98" name="Google Shape;1398;p25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25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5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25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25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25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25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25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25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25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25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25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25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25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25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13" name="Google Shape;1413;p25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414" name="Google Shape;1414;p25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25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25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25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25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25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25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25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25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25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25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25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25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25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8" name="Google Shape;1428;p25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9" name="Google Shape;1429;p25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25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25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25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25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25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25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25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25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25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25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0" name="Google Shape;1440;p25"/>
          <p:cNvSpPr/>
          <p:nvPr/>
        </p:nvSpPr>
        <p:spPr>
          <a:xfrm rot="1548771">
            <a:off x="10792634" y="3325783"/>
            <a:ext cx="929109" cy="1415379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1" name="Google Shape;1441;p25"/>
          <p:cNvSpPr/>
          <p:nvPr/>
        </p:nvSpPr>
        <p:spPr>
          <a:xfrm rot="-1562623">
            <a:off x="209670" y="1569617"/>
            <a:ext cx="983404" cy="163843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2" name="Google Shape;1442;p25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3" name="Google Shape;1443;p25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4" name="Google Shape;1444;p25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5" name="Google Shape;1445;p25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6" name="Google Shape;1446;p25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47" name="Google Shape;1447;p25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078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oogle Shape;77;p3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78" name="Google Shape;78;p3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93" name="Google Shape;93;p3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94" name="Google Shape;94;p3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" name="Google Shape;103;p3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" name="Google Shape;104;p3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105;p3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" name="Google Shape;106;p3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" name="Google Shape;107;p3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" name="Google Shape;108;p3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" name="Google Shape;109;p3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" name="Google Shape;110;p3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" name="Google Shape;111;p3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3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3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3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3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3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3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3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3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0" name="Google Shape;120;p3"/>
          <p:cNvSpPr/>
          <p:nvPr/>
        </p:nvSpPr>
        <p:spPr>
          <a:xfrm>
            <a:off x="1947945" y="736577"/>
            <a:ext cx="830957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3"/>
          <p:cNvSpPr/>
          <p:nvPr/>
        </p:nvSpPr>
        <p:spPr>
          <a:xfrm>
            <a:off x="10259111" y="4556585"/>
            <a:ext cx="91" cy="1892"/>
          </a:xfrm>
          <a:custGeom>
            <a:avLst/>
            <a:gdLst/>
            <a:ahLst/>
            <a:cxnLst/>
            <a:rect l="l" t="t" r="r" b="b"/>
            <a:pathLst>
              <a:path w="1" h="21" extrusionOk="0">
                <a:moveTo>
                  <a:pt x="1" y="21"/>
                </a:moveTo>
                <a:lnTo>
                  <a:pt x="1" y="1"/>
                </a:lnTo>
                <a:cubicBezTo>
                  <a:pt x="1" y="11"/>
                  <a:pt x="1" y="11"/>
                  <a:pt x="1" y="11"/>
                </a:cubicBezTo>
                <a:cubicBezTo>
                  <a:pt x="1" y="21"/>
                  <a:pt x="1" y="21"/>
                  <a:pt x="1" y="2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3"/>
          <p:cNvSpPr/>
          <p:nvPr/>
        </p:nvSpPr>
        <p:spPr>
          <a:xfrm>
            <a:off x="10259111" y="4656028"/>
            <a:ext cx="991" cy="8197"/>
          </a:xfrm>
          <a:custGeom>
            <a:avLst/>
            <a:gdLst/>
            <a:ahLst/>
            <a:cxnLst/>
            <a:rect l="l" t="t" r="r" b="b"/>
            <a:pathLst>
              <a:path w="11" h="91" extrusionOk="0">
                <a:moveTo>
                  <a:pt x="11" y="1"/>
                </a:moveTo>
                <a:cubicBezTo>
                  <a:pt x="1" y="11"/>
                  <a:pt x="1" y="31"/>
                  <a:pt x="1" y="51"/>
                </a:cubicBezTo>
                <a:cubicBezTo>
                  <a:pt x="1" y="61"/>
                  <a:pt x="1" y="80"/>
                  <a:pt x="11" y="90"/>
                </a:cubicBezTo>
                <a:lnTo>
                  <a:pt x="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3"/>
          <p:cNvSpPr/>
          <p:nvPr/>
        </p:nvSpPr>
        <p:spPr>
          <a:xfrm>
            <a:off x="10259111" y="4757364"/>
            <a:ext cx="1892" cy="10809"/>
          </a:xfrm>
          <a:custGeom>
            <a:avLst/>
            <a:gdLst/>
            <a:ahLst/>
            <a:cxnLst/>
            <a:rect l="l" t="t" r="r" b="b"/>
            <a:pathLst>
              <a:path w="21" h="120" extrusionOk="0">
                <a:moveTo>
                  <a:pt x="20" y="0"/>
                </a:moveTo>
                <a:cubicBezTo>
                  <a:pt x="1" y="20"/>
                  <a:pt x="1" y="40"/>
                  <a:pt x="1" y="60"/>
                </a:cubicBezTo>
                <a:cubicBezTo>
                  <a:pt x="1" y="80"/>
                  <a:pt x="1" y="99"/>
                  <a:pt x="20" y="119"/>
                </a:cubicBezTo>
                <a:lnTo>
                  <a:pt x="2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3"/>
          <p:cNvSpPr/>
          <p:nvPr/>
        </p:nvSpPr>
        <p:spPr>
          <a:xfrm>
            <a:off x="10259111" y="4858607"/>
            <a:ext cx="2792" cy="13512"/>
          </a:xfrm>
          <a:custGeom>
            <a:avLst/>
            <a:gdLst/>
            <a:ahLst/>
            <a:cxnLst/>
            <a:rect l="l" t="t" r="r" b="b"/>
            <a:pathLst>
              <a:path w="31" h="150" extrusionOk="0">
                <a:moveTo>
                  <a:pt x="30" y="0"/>
                </a:moveTo>
                <a:cubicBezTo>
                  <a:pt x="11" y="20"/>
                  <a:pt x="1" y="50"/>
                  <a:pt x="1" y="70"/>
                </a:cubicBezTo>
                <a:cubicBezTo>
                  <a:pt x="1" y="100"/>
                  <a:pt x="11" y="129"/>
                  <a:pt x="30" y="149"/>
                </a:cubicBezTo>
                <a:lnTo>
                  <a:pt x="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3"/>
          <p:cNvSpPr/>
          <p:nvPr/>
        </p:nvSpPr>
        <p:spPr>
          <a:xfrm>
            <a:off x="10259111" y="4960754"/>
            <a:ext cx="3693" cy="14412"/>
          </a:xfrm>
          <a:custGeom>
            <a:avLst/>
            <a:gdLst/>
            <a:ahLst/>
            <a:cxnLst/>
            <a:rect l="l" t="t" r="r" b="b"/>
            <a:pathLst>
              <a:path w="41" h="160" extrusionOk="0">
                <a:moveTo>
                  <a:pt x="40" y="0"/>
                </a:moveTo>
                <a:cubicBezTo>
                  <a:pt x="11" y="20"/>
                  <a:pt x="1" y="40"/>
                  <a:pt x="1" y="80"/>
                </a:cubicBezTo>
                <a:cubicBezTo>
                  <a:pt x="1" y="110"/>
                  <a:pt x="11" y="139"/>
                  <a:pt x="40" y="15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3"/>
          <p:cNvSpPr/>
          <p:nvPr/>
        </p:nvSpPr>
        <p:spPr>
          <a:xfrm>
            <a:off x="10259112" y="5061998"/>
            <a:ext cx="4593" cy="16213"/>
          </a:xfrm>
          <a:custGeom>
            <a:avLst/>
            <a:gdLst/>
            <a:ahLst/>
            <a:cxnLst/>
            <a:rect l="l" t="t" r="r" b="b"/>
            <a:pathLst>
              <a:path w="51" h="180" extrusionOk="0">
                <a:moveTo>
                  <a:pt x="4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30"/>
                  <a:pt x="20" y="160"/>
                  <a:pt x="50" y="179"/>
                </a:cubicBezTo>
                <a:lnTo>
                  <a:pt x="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3"/>
          <p:cNvSpPr/>
          <p:nvPr/>
        </p:nvSpPr>
        <p:spPr>
          <a:xfrm>
            <a:off x="10259111" y="5164143"/>
            <a:ext cx="5495" cy="17115"/>
          </a:xfrm>
          <a:custGeom>
            <a:avLst/>
            <a:gdLst/>
            <a:ahLst/>
            <a:cxnLst/>
            <a:rect l="l" t="t" r="r" b="b"/>
            <a:pathLst>
              <a:path w="61" h="190" extrusionOk="0">
                <a:moveTo>
                  <a:pt x="50" y="0"/>
                </a:moveTo>
                <a:cubicBezTo>
                  <a:pt x="20" y="20"/>
                  <a:pt x="1" y="50"/>
                  <a:pt x="1" y="90"/>
                </a:cubicBezTo>
                <a:cubicBezTo>
                  <a:pt x="1" y="140"/>
                  <a:pt x="20" y="170"/>
                  <a:pt x="60" y="189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3"/>
          <p:cNvSpPr/>
          <p:nvPr/>
        </p:nvSpPr>
        <p:spPr>
          <a:xfrm>
            <a:off x="10259111" y="5266289"/>
            <a:ext cx="6396" cy="18015"/>
          </a:xfrm>
          <a:custGeom>
            <a:avLst/>
            <a:gdLst/>
            <a:ahLst/>
            <a:cxnLst/>
            <a:rect l="l" t="t" r="r" b="b"/>
            <a:pathLst>
              <a:path w="71" h="200" extrusionOk="0">
                <a:moveTo>
                  <a:pt x="60" y="1"/>
                </a:moveTo>
                <a:cubicBezTo>
                  <a:pt x="20" y="10"/>
                  <a:pt x="1" y="50"/>
                  <a:pt x="1" y="100"/>
                </a:cubicBezTo>
                <a:cubicBezTo>
                  <a:pt x="1" y="140"/>
                  <a:pt x="20" y="180"/>
                  <a:pt x="70" y="199"/>
                </a:cubicBezTo>
                <a:lnTo>
                  <a:pt x="6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3"/>
          <p:cNvSpPr/>
          <p:nvPr/>
        </p:nvSpPr>
        <p:spPr>
          <a:xfrm>
            <a:off x="10259111" y="5368434"/>
            <a:ext cx="7296" cy="18015"/>
          </a:xfrm>
          <a:custGeom>
            <a:avLst/>
            <a:gdLst/>
            <a:ahLst/>
            <a:cxnLst/>
            <a:rect l="l" t="t" r="r" b="b"/>
            <a:pathLst>
              <a:path w="81" h="200" extrusionOk="0">
                <a:moveTo>
                  <a:pt x="70" y="1"/>
                </a:moveTo>
                <a:cubicBezTo>
                  <a:pt x="30" y="11"/>
                  <a:pt x="1" y="50"/>
                  <a:pt x="1" y="100"/>
                </a:cubicBezTo>
                <a:cubicBezTo>
                  <a:pt x="1" y="150"/>
                  <a:pt x="30" y="190"/>
                  <a:pt x="80" y="200"/>
                </a:cubicBezTo>
                <a:lnTo>
                  <a:pt x="7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3"/>
          <p:cNvSpPr/>
          <p:nvPr/>
        </p:nvSpPr>
        <p:spPr>
          <a:xfrm>
            <a:off x="10259111" y="5470581"/>
            <a:ext cx="8197" cy="18916"/>
          </a:xfrm>
          <a:custGeom>
            <a:avLst/>
            <a:gdLst/>
            <a:ahLst/>
            <a:cxnLst/>
            <a:rect l="l" t="t" r="r" b="b"/>
            <a:pathLst>
              <a:path w="91" h="210" extrusionOk="0">
                <a:moveTo>
                  <a:pt x="80" y="1"/>
                </a:moveTo>
                <a:cubicBezTo>
                  <a:pt x="30" y="11"/>
                  <a:pt x="1" y="50"/>
                  <a:pt x="1" y="110"/>
                </a:cubicBezTo>
                <a:cubicBezTo>
                  <a:pt x="1" y="160"/>
                  <a:pt x="30" y="200"/>
                  <a:pt x="90" y="210"/>
                </a:cubicBezTo>
                <a:lnTo>
                  <a:pt x="8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3"/>
          <p:cNvSpPr/>
          <p:nvPr/>
        </p:nvSpPr>
        <p:spPr>
          <a:xfrm>
            <a:off x="10259112" y="5572726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90" y="1"/>
                </a:moveTo>
                <a:cubicBezTo>
                  <a:pt x="40" y="11"/>
                  <a:pt x="1" y="51"/>
                  <a:pt x="1" y="110"/>
                </a:cubicBezTo>
                <a:cubicBezTo>
                  <a:pt x="1" y="170"/>
                  <a:pt x="40" y="210"/>
                  <a:pt x="100" y="220"/>
                </a:cubicBezTo>
                <a:lnTo>
                  <a:pt x="9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3"/>
          <p:cNvSpPr/>
          <p:nvPr/>
        </p:nvSpPr>
        <p:spPr>
          <a:xfrm>
            <a:off x="10259112" y="5674872"/>
            <a:ext cx="9097" cy="19817"/>
          </a:xfrm>
          <a:custGeom>
            <a:avLst/>
            <a:gdLst/>
            <a:ahLst/>
            <a:cxnLst/>
            <a:rect l="l" t="t" r="r" b="b"/>
            <a:pathLst>
              <a:path w="101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lnTo>
                  <a:pt x="10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3"/>
          <p:cNvSpPr/>
          <p:nvPr/>
        </p:nvSpPr>
        <p:spPr>
          <a:xfrm>
            <a:off x="10259111" y="5777917"/>
            <a:ext cx="9908" cy="19817"/>
          </a:xfrm>
          <a:custGeom>
            <a:avLst/>
            <a:gdLst/>
            <a:ahLst/>
            <a:cxnLst/>
            <a:rect l="l" t="t" r="r" b="b"/>
            <a:pathLst>
              <a:path w="11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10" y="210"/>
                  <a:pt x="110" y="210"/>
                </a:cubicBezTo>
                <a:lnTo>
                  <a:pt x="1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3"/>
          <p:cNvSpPr/>
          <p:nvPr/>
        </p:nvSpPr>
        <p:spPr>
          <a:xfrm>
            <a:off x="10259112" y="5880064"/>
            <a:ext cx="10809" cy="19817"/>
          </a:xfrm>
          <a:custGeom>
            <a:avLst/>
            <a:gdLst/>
            <a:ahLst/>
            <a:cxnLst/>
            <a:rect l="l" t="t" r="r" b="b"/>
            <a:pathLst>
              <a:path w="120" h="220" extrusionOk="0">
                <a:moveTo>
                  <a:pt x="100" y="1"/>
                </a:moveTo>
                <a:cubicBezTo>
                  <a:pt x="40" y="1"/>
                  <a:pt x="1" y="51"/>
                  <a:pt x="1" y="110"/>
                </a:cubicBezTo>
                <a:cubicBezTo>
                  <a:pt x="1" y="170"/>
                  <a:pt x="40" y="220"/>
                  <a:pt x="100" y="220"/>
                </a:cubicBezTo>
                <a:cubicBezTo>
                  <a:pt x="110" y="220"/>
                  <a:pt x="120" y="220"/>
                  <a:pt x="120" y="210"/>
                </a:cubicBezTo>
                <a:lnTo>
                  <a:pt x="12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3"/>
          <p:cNvSpPr/>
          <p:nvPr/>
        </p:nvSpPr>
        <p:spPr>
          <a:xfrm>
            <a:off x="10259111" y="5982298"/>
            <a:ext cx="11709" cy="19727"/>
          </a:xfrm>
          <a:custGeom>
            <a:avLst/>
            <a:gdLst/>
            <a:ahLst/>
            <a:cxnLst/>
            <a:rect l="l" t="t" r="r" b="b"/>
            <a:pathLst>
              <a:path w="130" h="219" extrusionOk="0">
                <a:moveTo>
                  <a:pt x="100" y="0"/>
                </a:moveTo>
                <a:cubicBezTo>
                  <a:pt x="40" y="0"/>
                  <a:pt x="1" y="50"/>
                  <a:pt x="1" y="109"/>
                </a:cubicBezTo>
                <a:cubicBezTo>
                  <a:pt x="1" y="169"/>
                  <a:pt x="40" y="219"/>
                  <a:pt x="100" y="219"/>
                </a:cubicBezTo>
                <a:lnTo>
                  <a:pt x="130" y="219"/>
                </a:lnTo>
                <a:lnTo>
                  <a:pt x="130" y="10"/>
                </a:lnTo>
                <a:cubicBezTo>
                  <a:pt x="120" y="10"/>
                  <a:pt x="110" y="0"/>
                  <a:pt x="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3"/>
          <p:cNvSpPr/>
          <p:nvPr/>
        </p:nvSpPr>
        <p:spPr>
          <a:xfrm>
            <a:off x="1920202" y="736578"/>
            <a:ext cx="8351639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3"/>
          <p:cNvSpPr/>
          <p:nvPr/>
        </p:nvSpPr>
        <p:spPr>
          <a:xfrm>
            <a:off x="9135755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3"/>
          <p:cNvSpPr/>
          <p:nvPr/>
        </p:nvSpPr>
        <p:spPr>
          <a:xfrm>
            <a:off x="9440821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3"/>
          <p:cNvSpPr/>
          <p:nvPr/>
        </p:nvSpPr>
        <p:spPr>
          <a:xfrm>
            <a:off x="9745888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pic>
        <p:nvPicPr>
          <p:cNvPr id="140" name="Google Shape;140;p3"/>
          <p:cNvPicPr preferRelativeResize="0"/>
          <p:nvPr/>
        </p:nvPicPr>
        <p:blipFill rotWithShape="1">
          <a:blip r:embed="rId2">
            <a:alphaModFix/>
          </a:blip>
          <a:srcRect l="15881" t="21982" r="15956" b="10399"/>
          <a:stretch/>
        </p:blipFill>
        <p:spPr>
          <a:xfrm>
            <a:off x="1936667" y="1507667"/>
            <a:ext cx="8310503" cy="4637135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>
            <a:spLocks noGrp="1"/>
          </p:cNvSpPr>
          <p:nvPr>
            <p:ph type="subTitle" idx="1"/>
          </p:nvPr>
        </p:nvSpPr>
        <p:spPr>
          <a:xfrm>
            <a:off x="4077600" y="5358052"/>
            <a:ext cx="4036800" cy="8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2" name="Google Shape;142;p3"/>
          <p:cNvSpPr txBox="1">
            <a:spLocks noGrp="1"/>
          </p:cNvSpPr>
          <p:nvPr>
            <p:ph type="title"/>
          </p:nvPr>
        </p:nvSpPr>
        <p:spPr>
          <a:xfrm>
            <a:off x="2876800" y="2900867"/>
            <a:ext cx="6438400" cy="18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3" name="Google Shape;143;p3"/>
          <p:cNvSpPr txBox="1">
            <a:spLocks noGrp="1"/>
          </p:cNvSpPr>
          <p:nvPr>
            <p:ph type="title" idx="2" hasCustomPrompt="1"/>
          </p:nvPr>
        </p:nvSpPr>
        <p:spPr>
          <a:xfrm>
            <a:off x="5021200" y="1188999"/>
            <a:ext cx="2149600" cy="9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44" name="Google Shape;144;p3"/>
          <p:cNvSpPr/>
          <p:nvPr/>
        </p:nvSpPr>
        <p:spPr>
          <a:xfrm rot="498325" flipH="1">
            <a:off x="10196915" y="4352848"/>
            <a:ext cx="983392" cy="1638413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91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2259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47" name="Google Shape;147;p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5" name="Google Shape;155;p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6" name="Google Shape;156;p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" name="Google Shape;157;p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" name="Google Shape;158;p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2" name="Google Shape;162;p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63" name="Google Shape;163;p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89" name="Google Shape;189;p4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4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4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4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4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4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4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4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97" name="Google Shape;197;p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4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4"/>
          <p:cNvSpPr txBox="1">
            <a:spLocks noGrp="1"/>
          </p:cNvSpPr>
          <p:nvPr>
            <p:ph type="body" idx="1"/>
          </p:nvPr>
        </p:nvSpPr>
        <p:spPr>
          <a:xfrm>
            <a:off x="1819767" y="2304395"/>
            <a:ext cx="8552400" cy="366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600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  <p:sp>
        <p:nvSpPr>
          <p:cNvPr id="200" name="Google Shape;200;p4"/>
          <p:cNvSpPr/>
          <p:nvPr/>
        </p:nvSpPr>
        <p:spPr>
          <a:xfrm flipH="1">
            <a:off x="9376644" y="5935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7632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10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" name="Google Shape;1048;p19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049" name="Google Shape;1049;p19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19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19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19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19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19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19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19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19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19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19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19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19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19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064" name="Google Shape;1064;p19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065" name="Google Shape;1065;p19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19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19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19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19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19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19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19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19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19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19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19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19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8" name="Google Shape;1078;p19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9" name="Google Shape;1079;p19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0" name="Google Shape;1080;p19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1" name="Google Shape;1081;p19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2" name="Google Shape;1082;p19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3" name="Google Shape;1083;p19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4" name="Google Shape;1084;p19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5" name="Google Shape;1085;p19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6" name="Google Shape;1086;p19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7" name="Google Shape;1087;p19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8" name="Google Shape;1088;p19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89" name="Google Shape;1089;p19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0" name="Google Shape;1090;p19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91" name="Google Shape;1091;p19"/>
          <p:cNvSpPr/>
          <p:nvPr/>
        </p:nvSpPr>
        <p:spPr>
          <a:xfrm rot="2108708" flipH="1">
            <a:off x="10909819" y="3576222"/>
            <a:ext cx="983412" cy="1638447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2" name="Google Shape;1092;p19"/>
          <p:cNvSpPr/>
          <p:nvPr/>
        </p:nvSpPr>
        <p:spPr>
          <a:xfrm rot="-2848518" flipH="1">
            <a:off x="613828" y="1914370"/>
            <a:ext cx="929117" cy="1415391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3" name="Google Shape;1093;p19"/>
          <p:cNvSpPr/>
          <p:nvPr/>
        </p:nvSpPr>
        <p:spPr>
          <a:xfrm>
            <a:off x="956941" y="736564"/>
            <a:ext cx="10270192" cy="5379379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4" name="Google Shape;1094;p19"/>
          <p:cNvSpPr/>
          <p:nvPr/>
        </p:nvSpPr>
        <p:spPr>
          <a:xfrm>
            <a:off x="922651" y="736565"/>
            <a:ext cx="10322184" cy="767183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5" name="Google Shape;1095;p19"/>
          <p:cNvSpPr/>
          <p:nvPr/>
        </p:nvSpPr>
        <p:spPr>
          <a:xfrm>
            <a:off x="10109101" y="1034817"/>
            <a:ext cx="193200" cy="193200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6" name="Google Shape;1096;p19"/>
          <p:cNvSpPr/>
          <p:nvPr/>
        </p:nvSpPr>
        <p:spPr>
          <a:xfrm>
            <a:off x="10414168" y="1034817"/>
            <a:ext cx="193200" cy="193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7" name="Google Shape;1097;p19"/>
          <p:cNvSpPr/>
          <p:nvPr/>
        </p:nvSpPr>
        <p:spPr>
          <a:xfrm>
            <a:off x="10719235" y="1034817"/>
            <a:ext cx="193200" cy="193200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8" name="Google Shape;1098;p19"/>
          <p:cNvSpPr txBox="1">
            <a:spLocks noGrp="1"/>
          </p:cNvSpPr>
          <p:nvPr>
            <p:ph type="ctrTitle"/>
          </p:nvPr>
        </p:nvSpPr>
        <p:spPr>
          <a:xfrm>
            <a:off x="2937567" y="593567"/>
            <a:ext cx="6316800" cy="12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099" name="Google Shape;1099;p19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934800" y="1716034"/>
            <a:ext cx="10268435" cy="4428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00" name="Google Shape;1100;p19"/>
          <p:cNvSpPr/>
          <p:nvPr/>
        </p:nvSpPr>
        <p:spPr>
          <a:xfrm>
            <a:off x="1566000" y="2230833"/>
            <a:ext cx="9061200" cy="3712800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1" name="Google Shape;1101;p19"/>
          <p:cNvSpPr txBox="1">
            <a:spLocks noGrp="1"/>
          </p:cNvSpPr>
          <p:nvPr>
            <p:ph type="body" idx="1"/>
          </p:nvPr>
        </p:nvSpPr>
        <p:spPr>
          <a:xfrm>
            <a:off x="1824800" y="2344317"/>
            <a:ext cx="8542400" cy="22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67"/>
            </a:lvl1pPr>
            <a:lvl2pPr marL="1219170" lvl="1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2pPr>
            <a:lvl3pPr marL="1828754" lvl="2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3pPr>
            <a:lvl4pPr marL="2438339" lvl="3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4pPr>
            <a:lvl5pPr marL="3047924" lvl="4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5pPr>
            <a:lvl6pPr marL="3657509" lvl="5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6pPr>
            <a:lvl7pPr marL="4267093" lvl="6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2000"/>
            </a:lvl7pPr>
            <a:lvl8pPr marL="4876678" lvl="7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2000"/>
            </a:lvl8pPr>
            <a:lvl9pPr marL="5486263" lvl="8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4947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2202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3052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85" name="Google Shape;1385;p24"/>
          <p:cNvSpPr/>
          <p:nvPr/>
        </p:nvSpPr>
        <p:spPr>
          <a:xfrm rot="-2108708">
            <a:off x="-269868" y="3682937"/>
            <a:ext cx="1094846" cy="1824105"/>
          </a:xfrm>
          <a:custGeom>
            <a:avLst/>
            <a:gdLst/>
            <a:ahLst/>
            <a:cxnLst/>
            <a:rect l="l" t="t" r="r" b="b"/>
            <a:pathLst>
              <a:path w="10874" h="18117" fill="none" extrusionOk="0">
                <a:moveTo>
                  <a:pt x="10784" y="4587"/>
                </a:moveTo>
                <a:cubicBezTo>
                  <a:pt x="10873" y="4030"/>
                  <a:pt x="10575" y="3492"/>
                  <a:pt x="10287" y="3005"/>
                </a:cubicBezTo>
                <a:cubicBezTo>
                  <a:pt x="9511" y="1702"/>
                  <a:pt x="8516" y="249"/>
                  <a:pt x="7004" y="110"/>
                </a:cubicBezTo>
                <a:cubicBezTo>
                  <a:pt x="5899" y="1"/>
                  <a:pt x="4815" y="707"/>
                  <a:pt x="4298" y="1682"/>
                </a:cubicBezTo>
                <a:cubicBezTo>
                  <a:pt x="3770" y="2657"/>
                  <a:pt x="3761" y="3851"/>
                  <a:pt x="4079" y="4915"/>
                </a:cubicBezTo>
                <a:cubicBezTo>
                  <a:pt x="4318" y="5721"/>
                  <a:pt x="4775" y="6507"/>
                  <a:pt x="5521" y="6885"/>
                </a:cubicBezTo>
                <a:cubicBezTo>
                  <a:pt x="6267" y="7263"/>
                  <a:pt x="7332" y="7064"/>
                  <a:pt x="7710" y="6318"/>
                </a:cubicBezTo>
                <a:cubicBezTo>
                  <a:pt x="8058" y="5631"/>
                  <a:pt x="7690" y="4726"/>
                  <a:pt x="7014" y="4358"/>
                </a:cubicBezTo>
                <a:cubicBezTo>
                  <a:pt x="6337" y="3980"/>
                  <a:pt x="5472" y="4099"/>
                  <a:pt x="4825" y="4497"/>
                </a:cubicBezTo>
                <a:cubicBezTo>
                  <a:pt x="4467" y="4726"/>
                  <a:pt x="4149" y="5024"/>
                  <a:pt x="3959" y="5402"/>
                </a:cubicBezTo>
                <a:cubicBezTo>
                  <a:pt x="3412" y="6437"/>
                  <a:pt x="3850" y="7691"/>
                  <a:pt x="4089" y="8835"/>
                </a:cubicBezTo>
                <a:cubicBezTo>
                  <a:pt x="4357" y="10118"/>
                  <a:pt x="4377" y="11461"/>
                  <a:pt x="4129" y="12744"/>
                </a:cubicBezTo>
                <a:cubicBezTo>
                  <a:pt x="4029" y="13291"/>
                  <a:pt x="3860" y="13858"/>
                  <a:pt x="3442" y="14226"/>
                </a:cubicBezTo>
                <a:cubicBezTo>
                  <a:pt x="3184" y="14445"/>
                  <a:pt x="2845" y="14575"/>
                  <a:pt x="2507" y="14644"/>
                </a:cubicBezTo>
                <a:cubicBezTo>
                  <a:pt x="1443" y="14833"/>
                  <a:pt x="159" y="14187"/>
                  <a:pt x="80" y="13122"/>
                </a:cubicBezTo>
                <a:cubicBezTo>
                  <a:pt x="0" y="12038"/>
                  <a:pt x="1234" y="11202"/>
                  <a:pt x="2298" y="11371"/>
                </a:cubicBezTo>
                <a:cubicBezTo>
                  <a:pt x="3373" y="11530"/>
                  <a:pt x="4208" y="12386"/>
                  <a:pt x="4755" y="13321"/>
                </a:cubicBezTo>
                <a:cubicBezTo>
                  <a:pt x="5302" y="14256"/>
                  <a:pt x="5641" y="15311"/>
                  <a:pt x="6198" y="16236"/>
                </a:cubicBezTo>
                <a:cubicBezTo>
                  <a:pt x="6755" y="17161"/>
                  <a:pt x="7630" y="17997"/>
                  <a:pt x="8705" y="1811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6" name="Google Shape;1386;p24"/>
          <p:cNvSpPr/>
          <p:nvPr/>
        </p:nvSpPr>
        <p:spPr>
          <a:xfrm rot="2848518">
            <a:off x="10078115" y="2048705"/>
            <a:ext cx="1034398" cy="1575773"/>
          </a:xfrm>
          <a:custGeom>
            <a:avLst/>
            <a:gdLst/>
            <a:ahLst/>
            <a:cxnLst/>
            <a:rect l="l" t="t" r="r" b="b"/>
            <a:pathLst>
              <a:path w="8686" h="13232" fill="none" extrusionOk="0">
                <a:moveTo>
                  <a:pt x="6407" y="13231"/>
                </a:moveTo>
                <a:cubicBezTo>
                  <a:pt x="5462" y="12356"/>
                  <a:pt x="4756" y="11172"/>
                  <a:pt x="4646" y="9889"/>
                </a:cubicBezTo>
                <a:cubicBezTo>
                  <a:pt x="4547" y="8606"/>
                  <a:pt x="5124" y="7233"/>
                  <a:pt x="6238" y="6596"/>
                </a:cubicBezTo>
                <a:cubicBezTo>
                  <a:pt x="6835" y="6248"/>
                  <a:pt x="7641" y="6148"/>
                  <a:pt x="8168" y="6596"/>
                </a:cubicBezTo>
                <a:cubicBezTo>
                  <a:pt x="8685" y="7034"/>
                  <a:pt x="8546" y="8098"/>
                  <a:pt x="7870" y="8198"/>
                </a:cubicBezTo>
                <a:cubicBezTo>
                  <a:pt x="7651" y="8228"/>
                  <a:pt x="7422" y="8158"/>
                  <a:pt x="7213" y="8088"/>
                </a:cubicBezTo>
                <a:cubicBezTo>
                  <a:pt x="6656" y="7909"/>
                  <a:pt x="6079" y="7710"/>
                  <a:pt x="5681" y="7272"/>
                </a:cubicBezTo>
                <a:cubicBezTo>
                  <a:pt x="5203" y="6745"/>
                  <a:pt x="5094" y="5969"/>
                  <a:pt x="5134" y="5263"/>
                </a:cubicBezTo>
                <a:cubicBezTo>
                  <a:pt x="5164" y="4547"/>
                  <a:pt x="5303" y="3830"/>
                  <a:pt x="5213" y="3114"/>
                </a:cubicBezTo>
                <a:cubicBezTo>
                  <a:pt x="5074" y="1980"/>
                  <a:pt x="4308" y="936"/>
                  <a:pt x="3264" y="468"/>
                </a:cubicBezTo>
                <a:cubicBezTo>
                  <a:pt x="2219" y="0"/>
                  <a:pt x="936" y="120"/>
                  <a:pt x="1" y="776"/>
                </a:cubicBezTo>
              </a:path>
            </a:pathLst>
          </a:custGeom>
          <a:noFill/>
          <a:ln w="28575" cap="rnd" cmpd="sng">
            <a:solidFill>
              <a:schemeClr val="dk1"/>
            </a:solidFill>
            <a:prstDash val="solid"/>
            <a:miter lim="9948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7" name="Google Shape;1387;p24"/>
          <p:cNvSpPr/>
          <p:nvPr/>
        </p:nvSpPr>
        <p:spPr>
          <a:xfrm>
            <a:off x="430693" y="472633"/>
            <a:ext cx="11433941" cy="5988934"/>
          </a:xfrm>
          <a:custGeom>
            <a:avLst/>
            <a:gdLst/>
            <a:ahLst/>
            <a:cxnLst/>
            <a:rect l="l" t="t" r="r" b="b"/>
            <a:pathLst>
              <a:path w="92250" h="59720" extrusionOk="0">
                <a:moveTo>
                  <a:pt x="1563" y="1"/>
                </a:moveTo>
                <a:cubicBezTo>
                  <a:pt x="697" y="1"/>
                  <a:pt x="1" y="707"/>
                  <a:pt x="1" y="1563"/>
                </a:cubicBezTo>
                <a:lnTo>
                  <a:pt x="1" y="58148"/>
                </a:lnTo>
                <a:cubicBezTo>
                  <a:pt x="1" y="59013"/>
                  <a:pt x="697" y="59719"/>
                  <a:pt x="1563" y="59719"/>
                </a:cubicBezTo>
                <a:lnTo>
                  <a:pt x="90678" y="59719"/>
                </a:lnTo>
                <a:cubicBezTo>
                  <a:pt x="91543" y="59719"/>
                  <a:pt x="92250" y="59013"/>
                  <a:pt x="92250" y="58148"/>
                </a:cubicBezTo>
                <a:lnTo>
                  <a:pt x="92250" y="1563"/>
                </a:lnTo>
                <a:cubicBezTo>
                  <a:pt x="92250" y="707"/>
                  <a:pt x="91543" y="1"/>
                  <a:pt x="90678" y="1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8" name="Google Shape;1388;p24"/>
          <p:cNvSpPr/>
          <p:nvPr/>
        </p:nvSpPr>
        <p:spPr>
          <a:xfrm>
            <a:off x="430693" y="465828"/>
            <a:ext cx="11442808" cy="854115"/>
          </a:xfrm>
          <a:custGeom>
            <a:avLst/>
            <a:gdLst/>
            <a:ahLst/>
            <a:cxnLst/>
            <a:rect l="l" t="t" r="r" b="b"/>
            <a:pathLst>
              <a:path w="92717" h="8517" extrusionOk="0">
                <a:moveTo>
                  <a:pt x="1274" y="1"/>
                </a:moveTo>
                <a:cubicBezTo>
                  <a:pt x="567" y="1"/>
                  <a:pt x="0" y="568"/>
                  <a:pt x="0" y="1274"/>
                </a:cubicBezTo>
                <a:lnTo>
                  <a:pt x="0" y="7770"/>
                </a:lnTo>
                <a:cubicBezTo>
                  <a:pt x="0" y="8178"/>
                  <a:pt x="329" y="8516"/>
                  <a:pt x="746" y="8516"/>
                </a:cubicBezTo>
                <a:lnTo>
                  <a:pt x="91981" y="8516"/>
                </a:lnTo>
                <a:cubicBezTo>
                  <a:pt x="92389" y="8516"/>
                  <a:pt x="92717" y="8178"/>
                  <a:pt x="92717" y="7770"/>
                </a:cubicBezTo>
                <a:lnTo>
                  <a:pt x="92717" y="1274"/>
                </a:lnTo>
                <a:cubicBezTo>
                  <a:pt x="92717" y="568"/>
                  <a:pt x="92150" y="1"/>
                  <a:pt x="91453" y="1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9" name="Google Shape;1389;p24"/>
          <p:cNvSpPr/>
          <p:nvPr/>
        </p:nvSpPr>
        <p:spPr>
          <a:xfrm>
            <a:off x="10931863" y="549064"/>
            <a:ext cx="215092" cy="215092"/>
          </a:xfrm>
          <a:prstGeom prst="ellipse">
            <a:avLst/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0" name="Google Shape;1390;p24"/>
          <p:cNvSpPr/>
          <p:nvPr/>
        </p:nvSpPr>
        <p:spPr>
          <a:xfrm>
            <a:off x="11236930" y="549064"/>
            <a:ext cx="215092" cy="215092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1" name="Google Shape;1391;p24"/>
          <p:cNvSpPr/>
          <p:nvPr/>
        </p:nvSpPr>
        <p:spPr>
          <a:xfrm>
            <a:off x="11541997" y="549064"/>
            <a:ext cx="215092" cy="215092"/>
          </a:xfrm>
          <a:prstGeom prst="ellipse">
            <a:avLst/>
          </a:pr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2" name="Google Shape;1392;p24"/>
          <p:cNvSpPr txBox="1">
            <a:spLocks noGrp="1"/>
          </p:cNvSpPr>
          <p:nvPr>
            <p:ph type="ctrTitle"/>
          </p:nvPr>
        </p:nvSpPr>
        <p:spPr>
          <a:xfrm>
            <a:off x="2889486" y="764156"/>
            <a:ext cx="5967806" cy="13453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pic>
        <p:nvPicPr>
          <p:cNvPr id="1393" name="Google Shape;1393;p24"/>
          <p:cNvPicPr preferRelativeResize="0"/>
          <p:nvPr/>
        </p:nvPicPr>
        <p:blipFill rotWithShape="1">
          <a:blip r:embed="rId2">
            <a:alphaModFix/>
          </a:blip>
          <a:srcRect l="7663" t="25024" r="8118" b="10397"/>
          <a:stretch/>
        </p:blipFill>
        <p:spPr>
          <a:xfrm>
            <a:off x="408553" y="1521719"/>
            <a:ext cx="11431985" cy="4930605"/>
          </a:xfrm>
          <a:prstGeom prst="rect">
            <a:avLst/>
          </a:prstGeom>
          <a:noFill/>
          <a:ln>
            <a:noFill/>
          </a:ln>
        </p:spPr>
      </p:pic>
      <p:sp>
        <p:nvSpPr>
          <p:cNvPr id="1394" name="Google Shape;1394;p24"/>
          <p:cNvSpPr/>
          <p:nvPr/>
        </p:nvSpPr>
        <p:spPr>
          <a:xfrm>
            <a:off x="470869" y="603483"/>
            <a:ext cx="679308" cy="558928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5" name="Google Shape;1395;p24"/>
          <p:cNvSpPr/>
          <p:nvPr/>
        </p:nvSpPr>
        <p:spPr>
          <a:xfrm>
            <a:off x="678335" y="1484102"/>
            <a:ext cx="11024377" cy="4761537"/>
          </a:xfrm>
          <a:prstGeom prst="roundRect">
            <a:avLst>
              <a:gd name="adj" fmla="val 4523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37185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 userDrawn="1">
  <p:cSld name="1_Title only 2"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2" name="Google Shape;1342;p24"/>
          <p:cNvGrpSpPr/>
          <p:nvPr/>
        </p:nvGrpSpPr>
        <p:grpSpPr>
          <a:xfrm>
            <a:off x="0" y="-12372"/>
            <a:ext cx="12192000" cy="6858187"/>
            <a:chOff x="0" y="-9279"/>
            <a:chExt cx="9144000" cy="5143640"/>
          </a:xfrm>
        </p:grpSpPr>
        <p:cxnSp>
          <p:nvCxnSpPr>
            <p:cNvPr id="1343" name="Google Shape;1343;p24"/>
            <p:cNvCxnSpPr/>
            <p:nvPr/>
          </p:nvCxnSpPr>
          <p:spPr>
            <a:xfrm>
              <a:off x="0" y="1379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24"/>
            <p:cNvCxnSpPr/>
            <p:nvPr/>
          </p:nvCxnSpPr>
          <p:spPr>
            <a:xfrm>
              <a:off x="0" y="4872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24"/>
            <p:cNvCxnSpPr/>
            <p:nvPr/>
          </p:nvCxnSpPr>
          <p:spPr>
            <a:xfrm>
              <a:off x="0" y="8365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24"/>
            <p:cNvCxnSpPr/>
            <p:nvPr/>
          </p:nvCxnSpPr>
          <p:spPr>
            <a:xfrm>
              <a:off x="0" y="11858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24"/>
            <p:cNvCxnSpPr/>
            <p:nvPr/>
          </p:nvCxnSpPr>
          <p:spPr>
            <a:xfrm>
              <a:off x="0" y="15352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24"/>
            <p:cNvCxnSpPr/>
            <p:nvPr/>
          </p:nvCxnSpPr>
          <p:spPr>
            <a:xfrm>
              <a:off x="0" y="18845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24"/>
            <p:cNvCxnSpPr/>
            <p:nvPr/>
          </p:nvCxnSpPr>
          <p:spPr>
            <a:xfrm>
              <a:off x="0" y="22338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24"/>
            <p:cNvCxnSpPr/>
            <p:nvPr/>
          </p:nvCxnSpPr>
          <p:spPr>
            <a:xfrm>
              <a:off x="0" y="25831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24"/>
            <p:cNvCxnSpPr/>
            <p:nvPr/>
          </p:nvCxnSpPr>
          <p:spPr>
            <a:xfrm>
              <a:off x="0" y="29325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24"/>
            <p:cNvCxnSpPr/>
            <p:nvPr/>
          </p:nvCxnSpPr>
          <p:spPr>
            <a:xfrm>
              <a:off x="0" y="32818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24"/>
            <p:cNvCxnSpPr/>
            <p:nvPr/>
          </p:nvCxnSpPr>
          <p:spPr>
            <a:xfrm>
              <a:off x="0" y="36311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24"/>
            <p:cNvCxnSpPr/>
            <p:nvPr/>
          </p:nvCxnSpPr>
          <p:spPr>
            <a:xfrm>
              <a:off x="0" y="398047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24"/>
            <p:cNvCxnSpPr/>
            <p:nvPr/>
          </p:nvCxnSpPr>
          <p:spPr>
            <a:xfrm>
              <a:off x="0" y="432980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24"/>
            <p:cNvCxnSpPr/>
            <p:nvPr/>
          </p:nvCxnSpPr>
          <p:spPr>
            <a:xfrm>
              <a:off x="0" y="4679125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24"/>
            <p:cNvCxnSpPr/>
            <p:nvPr/>
          </p:nvCxnSpPr>
          <p:spPr>
            <a:xfrm>
              <a:off x="0" y="5028450"/>
              <a:ext cx="9144000" cy="0"/>
            </a:xfrm>
            <a:prstGeom prst="straightConnector1">
              <a:avLst/>
            </a:prstGeom>
            <a:noFill/>
            <a:ln w="952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58" name="Google Shape;1358;p24"/>
            <p:cNvGrpSpPr/>
            <p:nvPr/>
          </p:nvGrpSpPr>
          <p:grpSpPr>
            <a:xfrm>
              <a:off x="254375" y="-9279"/>
              <a:ext cx="8644100" cy="5143640"/>
              <a:chOff x="330563" y="-180875"/>
              <a:chExt cx="8644100" cy="5349600"/>
            </a:xfrm>
          </p:grpSpPr>
          <p:cxnSp>
            <p:nvCxnSpPr>
              <p:cNvPr id="1359" name="Google Shape;1359;p24"/>
              <p:cNvCxnSpPr/>
              <p:nvPr/>
            </p:nvCxnSpPr>
            <p:spPr>
              <a:xfrm>
                <a:off x="3305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4"/>
              <p:cNvCxnSpPr/>
              <p:nvPr/>
            </p:nvCxnSpPr>
            <p:spPr>
              <a:xfrm>
                <a:off x="6786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4"/>
              <p:cNvCxnSpPr/>
              <p:nvPr/>
            </p:nvCxnSpPr>
            <p:spPr>
              <a:xfrm>
                <a:off x="10267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4"/>
              <p:cNvCxnSpPr/>
              <p:nvPr/>
            </p:nvCxnSpPr>
            <p:spPr>
              <a:xfrm>
                <a:off x="13749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24"/>
              <p:cNvCxnSpPr/>
              <p:nvPr/>
            </p:nvCxnSpPr>
            <p:spPr>
              <a:xfrm>
                <a:off x="17230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24"/>
              <p:cNvCxnSpPr/>
              <p:nvPr/>
            </p:nvCxnSpPr>
            <p:spPr>
              <a:xfrm>
                <a:off x="20711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24"/>
              <p:cNvCxnSpPr/>
              <p:nvPr/>
            </p:nvCxnSpPr>
            <p:spPr>
              <a:xfrm>
                <a:off x="24192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24"/>
              <p:cNvCxnSpPr/>
              <p:nvPr/>
            </p:nvCxnSpPr>
            <p:spPr>
              <a:xfrm>
                <a:off x="27673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24"/>
              <p:cNvCxnSpPr/>
              <p:nvPr/>
            </p:nvCxnSpPr>
            <p:spPr>
              <a:xfrm>
                <a:off x="31154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24"/>
              <p:cNvCxnSpPr/>
              <p:nvPr/>
            </p:nvCxnSpPr>
            <p:spPr>
              <a:xfrm>
                <a:off x="34635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24"/>
              <p:cNvCxnSpPr/>
              <p:nvPr/>
            </p:nvCxnSpPr>
            <p:spPr>
              <a:xfrm>
                <a:off x="38116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24"/>
              <p:cNvCxnSpPr/>
              <p:nvPr/>
            </p:nvCxnSpPr>
            <p:spPr>
              <a:xfrm>
                <a:off x="41598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24"/>
              <p:cNvCxnSpPr/>
              <p:nvPr/>
            </p:nvCxnSpPr>
            <p:spPr>
              <a:xfrm>
                <a:off x="45079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24"/>
              <p:cNvCxnSpPr/>
              <p:nvPr/>
            </p:nvCxnSpPr>
            <p:spPr>
              <a:xfrm>
                <a:off x="48560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24"/>
              <p:cNvCxnSpPr/>
              <p:nvPr/>
            </p:nvCxnSpPr>
            <p:spPr>
              <a:xfrm>
                <a:off x="52041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24"/>
              <p:cNvCxnSpPr/>
              <p:nvPr/>
            </p:nvCxnSpPr>
            <p:spPr>
              <a:xfrm>
                <a:off x="55522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24"/>
              <p:cNvCxnSpPr/>
              <p:nvPr/>
            </p:nvCxnSpPr>
            <p:spPr>
              <a:xfrm>
                <a:off x="59003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24"/>
              <p:cNvCxnSpPr/>
              <p:nvPr/>
            </p:nvCxnSpPr>
            <p:spPr>
              <a:xfrm>
                <a:off x="624847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24"/>
              <p:cNvCxnSpPr/>
              <p:nvPr/>
            </p:nvCxnSpPr>
            <p:spPr>
              <a:xfrm>
                <a:off x="659658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24"/>
              <p:cNvCxnSpPr/>
              <p:nvPr/>
            </p:nvCxnSpPr>
            <p:spPr>
              <a:xfrm>
                <a:off x="694470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24"/>
              <p:cNvCxnSpPr/>
              <p:nvPr/>
            </p:nvCxnSpPr>
            <p:spPr>
              <a:xfrm>
                <a:off x="729281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24"/>
              <p:cNvCxnSpPr/>
              <p:nvPr/>
            </p:nvCxnSpPr>
            <p:spPr>
              <a:xfrm>
                <a:off x="7640925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1" name="Google Shape;1381;p24"/>
              <p:cNvCxnSpPr/>
              <p:nvPr/>
            </p:nvCxnSpPr>
            <p:spPr>
              <a:xfrm>
                <a:off x="7989038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2" name="Google Shape;1382;p24"/>
              <p:cNvCxnSpPr/>
              <p:nvPr/>
            </p:nvCxnSpPr>
            <p:spPr>
              <a:xfrm>
                <a:off x="8337150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24"/>
              <p:cNvCxnSpPr/>
              <p:nvPr/>
            </p:nvCxnSpPr>
            <p:spPr>
              <a:xfrm>
                <a:off x="86852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24"/>
              <p:cNvCxnSpPr/>
              <p:nvPr/>
            </p:nvCxnSpPr>
            <p:spPr>
              <a:xfrm>
                <a:off x="8974663" y="-180875"/>
                <a:ext cx="0" cy="5349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3434359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46868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3"/>
            <a:ext cx="9336800" cy="2657600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262675" y="4497166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C7228BCE-62B7-9075-E9E7-464888851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14" y="925249"/>
            <a:ext cx="5834378" cy="148755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146A6B-FA94-CF8F-CAB7-D5CE6D162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94" y="2475762"/>
            <a:ext cx="8468078" cy="22801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9FAE3A-08F1-3FB3-1B51-B6FB4DB52FA8}"/>
              </a:ext>
            </a:extLst>
          </p:cNvPr>
          <p:cNvSpPr txBox="1"/>
          <p:nvPr/>
        </p:nvSpPr>
        <p:spPr>
          <a:xfrm>
            <a:off x="1180769" y="-5261"/>
            <a:ext cx="10694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4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UBND QUẬN DƯƠNG KINH</a:t>
            </a:r>
          </a:p>
          <a:p>
            <a:pPr algn="ctr" defTabSz="1219170">
              <a:buClr>
                <a:srgbClr val="000000"/>
              </a:buClr>
            </a:pPr>
            <a:r>
              <a:rPr lang="en-US" sz="2400" b="1" u="sng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TRƯỜNG TIỂU HỌC ANH DŨNG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13" name="Google Shape;3613;p57"/>
          <p:cNvGrpSpPr/>
          <p:nvPr/>
        </p:nvGrpSpPr>
        <p:grpSpPr>
          <a:xfrm>
            <a:off x="2558452" y="478032"/>
            <a:ext cx="7075915" cy="1597995"/>
            <a:chOff x="1979225" y="358525"/>
            <a:chExt cx="5186100" cy="1198496"/>
          </a:xfrm>
        </p:grpSpPr>
        <p:sp>
          <p:nvSpPr>
            <p:cNvPr id="3614" name="Google Shape;3614;p57"/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15" name="Google Shape;3615;p57"/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C17F782-66DA-E3D8-BFBA-ECC0A4CA3AC2}"/>
              </a:ext>
            </a:extLst>
          </p:cNvPr>
          <p:cNvGrpSpPr/>
          <p:nvPr/>
        </p:nvGrpSpPr>
        <p:grpSpPr>
          <a:xfrm>
            <a:off x="1883200" y="2463300"/>
            <a:ext cx="1350504" cy="1707507"/>
            <a:chOff x="6732645" y="3761438"/>
            <a:chExt cx="1350504" cy="1707507"/>
          </a:xfrm>
        </p:grpSpPr>
        <p:sp>
          <p:nvSpPr>
            <p:cNvPr id="3629" name="Google Shape;3629;p57"/>
            <p:cNvSpPr/>
            <p:nvPr/>
          </p:nvSpPr>
          <p:spPr>
            <a:xfrm>
              <a:off x="6896785" y="394941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8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4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0" name="Google Shape;3630;p57"/>
            <p:cNvSpPr/>
            <p:nvPr/>
          </p:nvSpPr>
          <p:spPr>
            <a:xfrm>
              <a:off x="6844649" y="3894037"/>
              <a:ext cx="1186364" cy="1454139"/>
            </a:xfrm>
            <a:custGeom>
              <a:avLst/>
              <a:gdLst/>
              <a:ahLst/>
              <a:cxnLst/>
              <a:rect l="l" t="t" r="r" b="b"/>
              <a:pathLst>
                <a:path w="46192" h="56618" extrusionOk="0">
                  <a:moveTo>
                    <a:pt x="7795" y="1"/>
                  </a:moveTo>
                  <a:cubicBezTo>
                    <a:pt x="3484" y="1"/>
                    <a:pt x="1" y="3484"/>
                    <a:pt x="1" y="7795"/>
                  </a:cubicBezTo>
                  <a:lnTo>
                    <a:pt x="1" y="48823"/>
                  </a:lnTo>
                  <a:cubicBezTo>
                    <a:pt x="1" y="53134"/>
                    <a:pt x="3484" y="56618"/>
                    <a:pt x="7795" y="56618"/>
                  </a:cubicBezTo>
                  <a:lnTo>
                    <a:pt x="43785" y="56618"/>
                  </a:lnTo>
                  <a:cubicBezTo>
                    <a:pt x="45114" y="56618"/>
                    <a:pt x="46191" y="55540"/>
                    <a:pt x="46191" y="54212"/>
                  </a:cubicBezTo>
                  <a:lnTo>
                    <a:pt x="46191" y="2382"/>
                  </a:lnTo>
                  <a:cubicBezTo>
                    <a:pt x="46191" y="1078"/>
                    <a:pt x="45114" y="1"/>
                    <a:pt x="43785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1" name="Google Shape;3631;p57"/>
            <p:cNvSpPr/>
            <p:nvPr/>
          </p:nvSpPr>
          <p:spPr>
            <a:xfrm>
              <a:off x="6795722" y="3838691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6" y="0"/>
                  </a:moveTo>
                  <a:cubicBezTo>
                    <a:pt x="3510" y="0"/>
                    <a:pt x="1" y="3484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510" y="56642"/>
                    <a:pt x="7796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2" name="Google Shape;3632;p57"/>
            <p:cNvSpPr/>
            <p:nvPr/>
          </p:nvSpPr>
          <p:spPr>
            <a:xfrm>
              <a:off x="6732645" y="3766599"/>
              <a:ext cx="1186364" cy="1454781"/>
            </a:xfrm>
            <a:custGeom>
              <a:avLst/>
              <a:gdLst/>
              <a:ahLst/>
              <a:cxnLst/>
              <a:rect l="l" t="t" r="r" b="b"/>
              <a:pathLst>
                <a:path w="46192" h="56643" extrusionOk="0">
                  <a:moveTo>
                    <a:pt x="7795" y="0"/>
                  </a:moveTo>
                  <a:cubicBezTo>
                    <a:pt x="3485" y="0"/>
                    <a:pt x="1" y="3509"/>
                    <a:pt x="1" y="7795"/>
                  </a:cubicBezTo>
                  <a:lnTo>
                    <a:pt x="1" y="48848"/>
                  </a:lnTo>
                  <a:cubicBezTo>
                    <a:pt x="1" y="53159"/>
                    <a:pt x="3485" y="56642"/>
                    <a:pt x="7795" y="56642"/>
                  </a:cubicBezTo>
                  <a:lnTo>
                    <a:pt x="43786" y="56642"/>
                  </a:lnTo>
                  <a:cubicBezTo>
                    <a:pt x="45114" y="56642"/>
                    <a:pt x="46192" y="55565"/>
                    <a:pt x="46192" y="54236"/>
                  </a:cubicBezTo>
                  <a:lnTo>
                    <a:pt x="46192" y="2406"/>
                  </a:lnTo>
                  <a:cubicBezTo>
                    <a:pt x="46192" y="1078"/>
                    <a:pt x="45114" y="0"/>
                    <a:pt x="43786" y="0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3" name="Google Shape;3633;p57"/>
            <p:cNvSpPr/>
            <p:nvPr/>
          </p:nvSpPr>
          <p:spPr>
            <a:xfrm>
              <a:off x="6880707" y="3761438"/>
              <a:ext cx="32207" cy="1474737"/>
            </a:xfrm>
            <a:custGeom>
              <a:avLst/>
              <a:gdLst/>
              <a:ahLst/>
              <a:cxnLst/>
              <a:rect l="l" t="t" r="r" b="b"/>
              <a:pathLst>
                <a:path w="1254" h="57420" extrusionOk="0">
                  <a:moveTo>
                    <a:pt x="627" y="1"/>
                  </a:moveTo>
                  <a:cubicBezTo>
                    <a:pt x="276" y="1"/>
                    <a:pt x="0" y="277"/>
                    <a:pt x="0" y="627"/>
                  </a:cubicBezTo>
                  <a:lnTo>
                    <a:pt x="0" y="56793"/>
                  </a:lnTo>
                  <a:cubicBezTo>
                    <a:pt x="0" y="57144"/>
                    <a:pt x="276" y="57420"/>
                    <a:pt x="627" y="57420"/>
                  </a:cubicBezTo>
                  <a:cubicBezTo>
                    <a:pt x="978" y="57420"/>
                    <a:pt x="1253" y="57144"/>
                    <a:pt x="1253" y="56793"/>
                  </a:cubicBezTo>
                  <a:lnTo>
                    <a:pt x="1253" y="627"/>
                  </a:lnTo>
                  <a:cubicBezTo>
                    <a:pt x="1253" y="277"/>
                    <a:pt x="978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4" name="Google Shape;3634;p57"/>
            <p:cNvSpPr/>
            <p:nvPr/>
          </p:nvSpPr>
          <p:spPr>
            <a:xfrm>
              <a:off x="7063518" y="4180480"/>
              <a:ext cx="626981" cy="626981"/>
            </a:xfrm>
            <a:custGeom>
              <a:avLst/>
              <a:gdLst/>
              <a:ahLst/>
              <a:cxnLst/>
              <a:rect l="l" t="t" r="r" b="b"/>
              <a:pathLst>
                <a:path w="24412" h="24412" extrusionOk="0">
                  <a:moveTo>
                    <a:pt x="12206" y="1"/>
                  </a:moveTo>
                  <a:cubicBezTo>
                    <a:pt x="5464" y="1"/>
                    <a:pt x="0" y="5464"/>
                    <a:pt x="0" y="12206"/>
                  </a:cubicBezTo>
                  <a:cubicBezTo>
                    <a:pt x="0" y="18948"/>
                    <a:pt x="5464" y="24412"/>
                    <a:pt x="12206" y="24412"/>
                  </a:cubicBezTo>
                  <a:cubicBezTo>
                    <a:pt x="18948" y="24412"/>
                    <a:pt x="24411" y="18948"/>
                    <a:pt x="24411" y="12206"/>
                  </a:cubicBezTo>
                  <a:cubicBezTo>
                    <a:pt x="24411" y="5464"/>
                    <a:pt x="18948" y="1"/>
                    <a:pt x="12206" y="1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5" name="Google Shape;3635;p57"/>
            <p:cNvSpPr/>
            <p:nvPr/>
          </p:nvSpPr>
          <p:spPr>
            <a:xfrm>
              <a:off x="7297798" y="4474010"/>
              <a:ext cx="101732" cy="32207"/>
            </a:xfrm>
            <a:custGeom>
              <a:avLst/>
              <a:gdLst/>
              <a:ahLst/>
              <a:cxnLst/>
              <a:rect l="l" t="t" r="r" b="b"/>
              <a:pathLst>
                <a:path w="3961" h="1254" extrusionOk="0">
                  <a:moveTo>
                    <a:pt x="3485" y="0"/>
                  </a:moveTo>
                  <a:cubicBezTo>
                    <a:pt x="3019" y="319"/>
                    <a:pt x="2512" y="425"/>
                    <a:pt x="2046" y="425"/>
                  </a:cubicBezTo>
                  <a:cubicBezTo>
                    <a:pt x="1157" y="425"/>
                    <a:pt x="418" y="42"/>
                    <a:pt x="402" y="25"/>
                  </a:cubicBezTo>
                  <a:lnTo>
                    <a:pt x="1" y="777"/>
                  </a:lnTo>
                  <a:cubicBezTo>
                    <a:pt x="76" y="802"/>
                    <a:pt x="953" y="1253"/>
                    <a:pt x="2031" y="1253"/>
                  </a:cubicBezTo>
                  <a:cubicBezTo>
                    <a:pt x="2633" y="1253"/>
                    <a:pt x="3309" y="1128"/>
                    <a:pt x="3961" y="677"/>
                  </a:cubicBezTo>
                  <a:lnTo>
                    <a:pt x="348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6" name="Google Shape;3636;p57"/>
            <p:cNvSpPr/>
            <p:nvPr/>
          </p:nvSpPr>
          <p:spPr>
            <a:xfrm>
              <a:off x="7115013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2" y="1"/>
                  </a:moveTo>
                  <a:cubicBezTo>
                    <a:pt x="1303" y="1"/>
                    <a:pt x="0" y="1455"/>
                    <a:pt x="0" y="3259"/>
                  </a:cubicBezTo>
                  <a:cubicBezTo>
                    <a:pt x="0" y="5039"/>
                    <a:pt x="1303" y="6492"/>
                    <a:pt x="2932" y="6492"/>
                  </a:cubicBezTo>
                  <a:cubicBezTo>
                    <a:pt x="4536" y="6492"/>
                    <a:pt x="5840" y="5039"/>
                    <a:pt x="5840" y="3259"/>
                  </a:cubicBezTo>
                  <a:cubicBezTo>
                    <a:pt x="5840" y="1455"/>
                    <a:pt x="4536" y="1"/>
                    <a:pt x="2932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7" name="Google Shape;3637;p57"/>
            <p:cNvSpPr/>
            <p:nvPr/>
          </p:nvSpPr>
          <p:spPr>
            <a:xfrm>
              <a:off x="7115654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8" name="Google Shape;3638;p57"/>
            <p:cNvSpPr/>
            <p:nvPr/>
          </p:nvSpPr>
          <p:spPr>
            <a:xfrm>
              <a:off x="7434277" y="4377444"/>
              <a:ext cx="149991" cy="166761"/>
            </a:xfrm>
            <a:custGeom>
              <a:avLst/>
              <a:gdLst/>
              <a:ahLst/>
              <a:cxnLst/>
              <a:rect l="l" t="t" r="r" b="b"/>
              <a:pathLst>
                <a:path w="5840" h="6493" extrusionOk="0">
                  <a:moveTo>
                    <a:pt x="2933" y="1"/>
                  </a:moveTo>
                  <a:cubicBezTo>
                    <a:pt x="1304" y="1"/>
                    <a:pt x="0" y="1455"/>
                    <a:pt x="0" y="3259"/>
                  </a:cubicBezTo>
                  <a:cubicBezTo>
                    <a:pt x="0" y="5039"/>
                    <a:pt x="1304" y="6492"/>
                    <a:pt x="2933" y="6492"/>
                  </a:cubicBezTo>
                  <a:cubicBezTo>
                    <a:pt x="4537" y="6492"/>
                    <a:pt x="5840" y="5039"/>
                    <a:pt x="5840" y="3259"/>
                  </a:cubicBezTo>
                  <a:cubicBezTo>
                    <a:pt x="5840" y="1455"/>
                    <a:pt x="4537" y="1"/>
                    <a:pt x="2933" y="1"/>
                  </a:cubicBezTo>
                  <a:close/>
                </a:path>
              </a:pathLst>
            </a:custGeom>
            <a:solidFill>
              <a:srgbClr val="FFFFFF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39" name="Google Shape;3639;p57"/>
            <p:cNvSpPr/>
            <p:nvPr/>
          </p:nvSpPr>
          <p:spPr>
            <a:xfrm>
              <a:off x="7434919" y="4381321"/>
              <a:ext cx="81133" cy="157079"/>
            </a:xfrm>
            <a:custGeom>
              <a:avLst/>
              <a:gdLst/>
              <a:ahLst/>
              <a:cxnLst/>
              <a:rect l="l" t="t" r="r" b="b"/>
              <a:pathLst>
                <a:path w="3159" h="6116" extrusionOk="0">
                  <a:moveTo>
                    <a:pt x="2030" y="0"/>
                  </a:moveTo>
                  <a:cubicBezTo>
                    <a:pt x="2030" y="0"/>
                    <a:pt x="0" y="802"/>
                    <a:pt x="0" y="2832"/>
                  </a:cubicBezTo>
                  <a:cubicBezTo>
                    <a:pt x="0" y="5564"/>
                    <a:pt x="1830" y="6116"/>
                    <a:pt x="1830" y="6116"/>
                  </a:cubicBezTo>
                  <a:cubicBezTo>
                    <a:pt x="3108" y="5915"/>
                    <a:pt x="3158" y="4512"/>
                    <a:pt x="3133" y="4136"/>
                  </a:cubicBezTo>
                  <a:cubicBezTo>
                    <a:pt x="3133" y="4060"/>
                    <a:pt x="3108" y="4010"/>
                    <a:pt x="3033" y="3985"/>
                  </a:cubicBezTo>
                  <a:lnTo>
                    <a:pt x="1905" y="3384"/>
                  </a:lnTo>
                  <a:cubicBezTo>
                    <a:pt x="1805" y="3334"/>
                    <a:pt x="1805" y="3208"/>
                    <a:pt x="1905" y="3183"/>
                  </a:cubicBezTo>
                  <a:lnTo>
                    <a:pt x="3008" y="2832"/>
                  </a:lnTo>
                  <a:cubicBezTo>
                    <a:pt x="3083" y="2807"/>
                    <a:pt x="3133" y="2732"/>
                    <a:pt x="3133" y="2657"/>
                  </a:cubicBezTo>
                  <a:cubicBezTo>
                    <a:pt x="3108" y="577"/>
                    <a:pt x="2030" y="0"/>
                    <a:pt x="2030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0" name="Google Shape;3640;p57"/>
            <p:cNvSpPr/>
            <p:nvPr/>
          </p:nvSpPr>
          <p:spPr>
            <a:xfrm>
              <a:off x="7385992" y="4468848"/>
              <a:ext cx="30280" cy="30923"/>
            </a:xfrm>
            <a:custGeom>
              <a:avLst/>
              <a:gdLst/>
              <a:ahLst/>
              <a:cxnLst/>
              <a:rect l="l" t="t" r="r" b="b"/>
              <a:pathLst>
                <a:path w="1179" h="1204" extrusionOk="0">
                  <a:moveTo>
                    <a:pt x="1" y="1"/>
                  </a:moveTo>
                  <a:cubicBezTo>
                    <a:pt x="1" y="1"/>
                    <a:pt x="251" y="828"/>
                    <a:pt x="1179" y="120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1" name="Google Shape;3641;p57"/>
            <p:cNvSpPr/>
            <p:nvPr/>
          </p:nvSpPr>
          <p:spPr>
            <a:xfrm>
              <a:off x="7373768" y="4457984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484" y="1"/>
                  </a:moveTo>
                  <a:cubicBezTo>
                    <a:pt x="440" y="1"/>
                    <a:pt x="396" y="8"/>
                    <a:pt x="351" y="23"/>
                  </a:cubicBezTo>
                  <a:cubicBezTo>
                    <a:pt x="126" y="73"/>
                    <a:pt x="0" y="324"/>
                    <a:pt x="76" y="549"/>
                  </a:cubicBezTo>
                  <a:cubicBezTo>
                    <a:pt x="76" y="574"/>
                    <a:pt x="401" y="1552"/>
                    <a:pt x="1504" y="2028"/>
                  </a:cubicBezTo>
                  <a:cubicBezTo>
                    <a:pt x="1554" y="2053"/>
                    <a:pt x="1604" y="2053"/>
                    <a:pt x="1655" y="2053"/>
                  </a:cubicBezTo>
                  <a:cubicBezTo>
                    <a:pt x="1830" y="2053"/>
                    <a:pt x="1980" y="1953"/>
                    <a:pt x="2056" y="1802"/>
                  </a:cubicBezTo>
                  <a:cubicBezTo>
                    <a:pt x="2131" y="1577"/>
                    <a:pt x="2030" y="1326"/>
                    <a:pt x="1830" y="1251"/>
                  </a:cubicBezTo>
                  <a:cubicBezTo>
                    <a:pt x="1078" y="950"/>
                    <a:pt x="878" y="324"/>
                    <a:pt x="878" y="299"/>
                  </a:cubicBezTo>
                  <a:cubicBezTo>
                    <a:pt x="817" y="117"/>
                    <a:pt x="660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2" name="Google Shape;3642;p57"/>
            <p:cNvSpPr/>
            <p:nvPr/>
          </p:nvSpPr>
          <p:spPr>
            <a:xfrm>
              <a:off x="7283004" y="4466922"/>
              <a:ext cx="30923" cy="31565"/>
            </a:xfrm>
            <a:custGeom>
              <a:avLst/>
              <a:gdLst/>
              <a:ahLst/>
              <a:cxnLst/>
              <a:rect l="l" t="t" r="r" b="b"/>
              <a:pathLst>
                <a:path w="1204" h="1229" extrusionOk="0">
                  <a:moveTo>
                    <a:pt x="1204" y="1"/>
                  </a:moveTo>
                  <a:lnTo>
                    <a:pt x="1" y="1229"/>
                  </a:lnTo>
                  <a:cubicBezTo>
                    <a:pt x="953" y="828"/>
                    <a:pt x="1203" y="1"/>
                    <a:pt x="1204" y="1"/>
                  </a:cubicBezTo>
                  <a:close/>
                </a:path>
              </a:pathLst>
            </a:custGeom>
            <a:solidFill>
              <a:srgbClr val="1707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3" name="Google Shape;3643;p57"/>
            <p:cNvSpPr/>
            <p:nvPr/>
          </p:nvSpPr>
          <p:spPr>
            <a:xfrm>
              <a:off x="7271421" y="4456057"/>
              <a:ext cx="54731" cy="52728"/>
            </a:xfrm>
            <a:custGeom>
              <a:avLst/>
              <a:gdLst/>
              <a:ahLst/>
              <a:cxnLst/>
              <a:rect l="l" t="t" r="r" b="b"/>
              <a:pathLst>
                <a:path w="2131" h="2053" extrusionOk="0">
                  <a:moveTo>
                    <a:pt x="1648" y="1"/>
                  </a:moveTo>
                  <a:cubicBezTo>
                    <a:pt x="1471" y="1"/>
                    <a:pt x="1314" y="117"/>
                    <a:pt x="1254" y="298"/>
                  </a:cubicBezTo>
                  <a:cubicBezTo>
                    <a:pt x="1254" y="323"/>
                    <a:pt x="1028" y="950"/>
                    <a:pt x="301" y="1251"/>
                  </a:cubicBezTo>
                  <a:cubicBezTo>
                    <a:pt x="101" y="1351"/>
                    <a:pt x="0" y="1577"/>
                    <a:pt x="76" y="1802"/>
                  </a:cubicBezTo>
                  <a:cubicBezTo>
                    <a:pt x="151" y="1952"/>
                    <a:pt x="301" y="2053"/>
                    <a:pt x="452" y="2053"/>
                  </a:cubicBezTo>
                  <a:cubicBezTo>
                    <a:pt x="527" y="2053"/>
                    <a:pt x="577" y="2053"/>
                    <a:pt x="627" y="2028"/>
                  </a:cubicBezTo>
                  <a:cubicBezTo>
                    <a:pt x="1730" y="1577"/>
                    <a:pt x="2030" y="574"/>
                    <a:pt x="2056" y="549"/>
                  </a:cubicBezTo>
                  <a:cubicBezTo>
                    <a:pt x="2131" y="323"/>
                    <a:pt x="2005" y="98"/>
                    <a:pt x="1780" y="23"/>
                  </a:cubicBezTo>
                  <a:cubicBezTo>
                    <a:pt x="1735" y="8"/>
                    <a:pt x="1691" y="1"/>
                    <a:pt x="16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4" name="Google Shape;3644;p57"/>
            <p:cNvSpPr/>
            <p:nvPr/>
          </p:nvSpPr>
          <p:spPr>
            <a:xfrm>
              <a:off x="7445861" y="4272912"/>
              <a:ext cx="157079" cy="81699"/>
            </a:xfrm>
            <a:custGeom>
              <a:avLst/>
              <a:gdLst/>
              <a:ahLst/>
              <a:cxnLst/>
              <a:rect l="l" t="t" r="r" b="b"/>
              <a:pathLst>
                <a:path w="6116" h="3181" extrusionOk="0">
                  <a:moveTo>
                    <a:pt x="1965" y="0"/>
                  </a:moveTo>
                  <a:cubicBezTo>
                    <a:pt x="1149" y="0"/>
                    <a:pt x="512" y="266"/>
                    <a:pt x="326" y="763"/>
                  </a:cubicBezTo>
                  <a:cubicBezTo>
                    <a:pt x="0" y="1590"/>
                    <a:pt x="1354" y="1715"/>
                    <a:pt x="2883" y="2266"/>
                  </a:cubicBezTo>
                  <a:cubicBezTo>
                    <a:pt x="3932" y="2669"/>
                    <a:pt x="4786" y="3181"/>
                    <a:pt x="5309" y="3181"/>
                  </a:cubicBezTo>
                  <a:cubicBezTo>
                    <a:pt x="5535" y="3181"/>
                    <a:pt x="5699" y="3085"/>
                    <a:pt x="5790" y="2843"/>
                  </a:cubicBezTo>
                  <a:cubicBezTo>
                    <a:pt x="6116" y="2016"/>
                    <a:pt x="5138" y="888"/>
                    <a:pt x="3609" y="311"/>
                  </a:cubicBezTo>
                  <a:cubicBezTo>
                    <a:pt x="3036" y="101"/>
                    <a:pt x="2467" y="0"/>
                    <a:pt x="1965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5" name="Google Shape;3645;p57"/>
            <p:cNvSpPr/>
            <p:nvPr/>
          </p:nvSpPr>
          <p:spPr>
            <a:xfrm>
              <a:off x="7111777" y="4277510"/>
              <a:ext cx="157105" cy="77281"/>
            </a:xfrm>
            <a:custGeom>
              <a:avLst/>
              <a:gdLst/>
              <a:ahLst/>
              <a:cxnLst/>
              <a:rect l="l" t="t" r="r" b="b"/>
              <a:pathLst>
                <a:path w="6117" h="3009" extrusionOk="0">
                  <a:moveTo>
                    <a:pt x="4046" y="1"/>
                  </a:moveTo>
                  <a:cubicBezTo>
                    <a:pt x="3595" y="1"/>
                    <a:pt x="3094" y="76"/>
                    <a:pt x="2582" y="233"/>
                  </a:cubicBezTo>
                  <a:cubicBezTo>
                    <a:pt x="1053" y="734"/>
                    <a:pt x="1" y="1787"/>
                    <a:pt x="251" y="2639"/>
                  </a:cubicBezTo>
                  <a:cubicBezTo>
                    <a:pt x="341" y="2906"/>
                    <a:pt x="519" y="3009"/>
                    <a:pt x="772" y="3009"/>
                  </a:cubicBezTo>
                  <a:cubicBezTo>
                    <a:pt x="1301" y="3009"/>
                    <a:pt x="2157" y="2560"/>
                    <a:pt x="3209" y="2238"/>
                  </a:cubicBezTo>
                  <a:cubicBezTo>
                    <a:pt x="4763" y="1762"/>
                    <a:pt x="6116" y="1711"/>
                    <a:pt x="5865" y="884"/>
                  </a:cubicBezTo>
                  <a:cubicBezTo>
                    <a:pt x="5681" y="313"/>
                    <a:pt x="4966" y="1"/>
                    <a:pt x="4046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6" name="Google Shape;3646;p57"/>
            <p:cNvSpPr/>
            <p:nvPr/>
          </p:nvSpPr>
          <p:spPr>
            <a:xfrm>
              <a:off x="7311332" y="4232616"/>
              <a:ext cx="102373" cy="108179"/>
            </a:xfrm>
            <a:custGeom>
              <a:avLst/>
              <a:gdLst/>
              <a:ahLst/>
              <a:cxnLst/>
              <a:rect l="l" t="t" r="r" b="b"/>
              <a:pathLst>
                <a:path w="3986" h="4212" extrusionOk="0">
                  <a:moveTo>
                    <a:pt x="1980" y="1"/>
                  </a:moveTo>
                  <a:cubicBezTo>
                    <a:pt x="903" y="1"/>
                    <a:pt x="0" y="828"/>
                    <a:pt x="0" y="1880"/>
                  </a:cubicBezTo>
                  <a:cubicBezTo>
                    <a:pt x="0" y="2908"/>
                    <a:pt x="903" y="4211"/>
                    <a:pt x="1980" y="4211"/>
                  </a:cubicBezTo>
                  <a:cubicBezTo>
                    <a:pt x="3083" y="4211"/>
                    <a:pt x="3985" y="2908"/>
                    <a:pt x="3985" y="1880"/>
                  </a:cubicBezTo>
                  <a:cubicBezTo>
                    <a:pt x="3985" y="828"/>
                    <a:pt x="3083" y="1"/>
                    <a:pt x="19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7" name="Google Shape;3647;p57"/>
            <p:cNvSpPr/>
            <p:nvPr/>
          </p:nvSpPr>
          <p:spPr>
            <a:xfrm>
              <a:off x="7507191" y="4505933"/>
              <a:ext cx="96389" cy="63875"/>
            </a:xfrm>
            <a:custGeom>
              <a:avLst/>
              <a:gdLst/>
              <a:ahLst/>
              <a:cxnLst/>
              <a:rect l="l" t="t" r="r" b="b"/>
              <a:pathLst>
                <a:path w="3753" h="2487" extrusionOk="0">
                  <a:moveTo>
                    <a:pt x="3384" y="1"/>
                  </a:moveTo>
                  <a:cubicBezTo>
                    <a:pt x="1939" y="1"/>
                    <a:pt x="541" y="1039"/>
                    <a:pt x="18" y="2391"/>
                  </a:cubicBezTo>
                  <a:cubicBezTo>
                    <a:pt x="0" y="2446"/>
                    <a:pt x="47" y="2487"/>
                    <a:pt x="94" y="2487"/>
                  </a:cubicBezTo>
                  <a:cubicBezTo>
                    <a:pt x="112" y="2487"/>
                    <a:pt x="130" y="2481"/>
                    <a:pt x="144" y="2467"/>
                  </a:cubicBezTo>
                  <a:cubicBezTo>
                    <a:pt x="1221" y="1464"/>
                    <a:pt x="2324" y="712"/>
                    <a:pt x="3678" y="211"/>
                  </a:cubicBezTo>
                  <a:cubicBezTo>
                    <a:pt x="3753" y="161"/>
                    <a:pt x="3728" y="10"/>
                    <a:pt x="3627" y="10"/>
                  </a:cubicBezTo>
                  <a:cubicBezTo>
                    <a:pt x="3546" y="4"/>
                    <a:pt x="3465" y="1"/>
                    <a:pt x="33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8" name="Google Shape;3648;p57"/>
            <p:cNvSpPr/>
            <p:nvPr/>
          </p:nvSpPr>
          <p:spPr>
            <a:xfrm>
              <a:off x="7090537" y="4505704"/>
              <a:ext cx="96415" cy="64105"/>
            </a:xfrm>
            <a:custGeom>
              <a:avLst/>
              <a:gdLst/>
              <a:ahLst/>
              <a:cxnLst/>
              <a:rect l="l" t="t" r="r" b="b"/>
              <a:pathLst>
                <a:path w="3754" h="2496" extrusionOk="0">
                  <a:moveTo>
                    <a:pt x="431" y="0"/>
                  </a:moveTo>
                  <a:cubicBezTo>
                    <a:pt x="329" y="0"/>
                    <a:pt x="227" y="6"/>
                    <a:pt x="126" y="19"/>
                  </a:cubicBezTo>
                  <a:cubicBezTo>
                    <a:pt x="26" y="19"/>
                    <a:pt x="1" y="170"/>
                    <a:pt x="101" y="220"/>
                  </a:cubicBezTo>
                  <a:cubicBezTo>
                    <a:pt x="1454" y="721"/>
                    <a:pt x="2557" y="1473"/>
                    <a:pt x="3610" y="2476"/>
                  </a:cubicBezTo>
                  <a:cubicBezTo>
                    <a:pt x="3624" y="2490"/>
                    <a:pt x="3642" y="2496"/>
                    <a:pt x="3660" y="2496"/>
                  </a:cubicBezTo>
                  <a:cubicBezTo>
                    <a:pt x="3706" y="2496"/>
                    <a:pt x="3753" y="2455"/>
                    <a:pt x="3735" y="2400"/>
                  </a:cubicBezTo>
                  <a:cubicBezTo>
                    <a:pt x="3409" y="1498"/>
                    <a:pt x="2657" y="796"/>
                    <a:pt x="1805" y="345"/>
                  </a:cubicBezTo>
                  <a:cubicBezTo>
                    <a:pt x="1392" y="139"/>
                    <a:pt x="910" y="0"/>
                    <a:pt x="4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49" name="Google Shape;3649;p57"/>
            <p:cNvSpPr/>
            <p:nvPr/>
          </p:nvSpPr>
          <p:spPr>
            <a:xfrm>
              <a:off x="7006862" y="5258650"/>
              <a:ext cx="173825" cy="210295"/>
            </a:xfrm>
            <a:custGeom>
              <a:avLst/>
              <a:gdLst/>
              <a:ahLst/>
              <a:cxnLst/>
              <a:rect l="l" t="t" r="r" b="b"/>
              <a:pathLst>
                <a:path w="6768" h="8188" extrusionOk="0">
                  <a:moveTo>
                    <a:pt x="427" y="1"/>
                  </a:moveTo>
                  <a:cubicBezTo>
                    <a:pt x="176" y="1"/>
                    <a:pt x="1" y="201"/>
                    <a:pt x="1" y="427"/>
                  </a:cubicBezTo>
                  <a:lnTo>
                    <a:pt x="1" y="7745"/>
                  </a:lnTo>
                  <a:cubicBezTo>
                    <a:pt x="1" y="8019"/>
                    <a:pt x="210" y="8187"/>
                    <a:pt x="431" y="8187"/>
                  </a:cubicBezTo>
                  <a:cubicBezTo>
                    <a:pt x="534" y="8187"/>
                    <a:pt x="640" y="8151"/>
                    <a:pt x="727" y="8071"/>
                  </a:cubicBezTo>
                  <a:lnTo>
                    <a:pt x="3083" y="5690"/>
                  </a:lnTo>
                  <a:cubicBezTo>
                    <a:pt x="3171" y="5602"/>
                    <a:pt x="3284" y="5559"/>
                    <a:pt x="3393" y="5559"/>
                  </a:cubicBezTo>
                  <a:cubicBezTo>
                    <a:pt x="3503" y="5559"/>
                    <a:pt x="3610" y="5602"/>
                    <a:pt x="3685" y="5690"/>
                  </a:cubicBezTo>
                  <a:lnTo>
                    <a:pt x="6041" y="8021"/>
                  </a:lnTo>
                  <a:cubicBezTo>
                    <a:pt x="6121" y="8110"/>
                    <a:pt x="6226" y="8149"/>
                    <a:pt x="6330" y="8149"/>
                  </a:cubicBezTo>
                  <a:cubicBezTo>
                    <a:pt x="6549" y="8149"/>
                    <a:pt x="6768" y="7975"/>
                    <a:pt x="6768" y="7720"/>
                  </a:cubicBezTo>
                  <a:lnTo>
                    <a:pt x="6768" y="427"/>
                  </a:lnTo>
                  <a:cubicBezTo>
                    <a:pt x="6768" y="201"/>
                    <a:pt x="6567" y="1"/>
                    <a:pt x="6341" y="1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50" name="Google Shape;3650;p57"/>
            <p:cNvSpPr/>
            <p:nvPr/>
          </p:nvSpPr>
          <p:spPr>
            <a:xfrm>
              <a:off x="6959862" y="3838691"/>
              <a:ext cx="247228" cy="299981"/>
            </a:xfrm>
            <a:custGeom>
              <a:avLst/>
              <a:gdLst/>
              <a:ahLst/>
              <a:cxnLst/>
              <a:rect l="l" t="t" r="r" b="b"/>
              <a:pathLst>
                <a:path w="9626" h="11680" extrusionOk="0">
                  <a:moveTo>
                    <a:pt x="4813" y="0"/>
                  </a:moveTo>
                  <a:cubicBezTo>
                    <a:pt x="2156" y="0"/>
                    <a:pt x="1" y="2156"/>
                    <a:pt x="1" y="4812"/>
                  </a:cubicBezTo>
                  <a:cubicBezTo>
                    <a:pt x="1" y="7469"/>
                    <a:pt x="1881" y="11680"/>
                    <a:pt x="4537" y="11680"/>
                  </a:cubicBezTo>
                  <a:cubicBezTo>
                    <a:pt x="7194" y="11680"/>
                    <a:pt x="9625" y="7469"/>
                    <a:pt x="9625" y="4812"/>
                  </a:cubicBezTo>
                  <a:cubicBezTo>
                    <a:pt x="9625" y="2156"/>
                    <a:pt x="7470" y="0"/>
                    <a:pt x="4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AF0A0749-A2FF-A7D2-E6EB-EA5676A8E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746" y="439120"/>
            <a:ext cx="4346507" cy="185976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EC901C1-FE16-49FE-0079-35DD1D71AE91}"/>
              </a:ext>
            </a:extLst>
          </p:cNvPr>
          <p:cNvSpPr txBox="1"/>
          <p:nvPr/>
        </p:nvSpPr>
        <p:spPr>
          <a:xfrm>
            <a:off x="3480853" y="2668572"/>
            <a:ext cx="716730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Hoàn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3B5AB5-28C1-6DE4-B73C-CBB7223704E6}"/>
              </a:ext>
            </a:extLst>
          </p:cNvPr>
          <p:cNvSpPr txBox="1"/>
          <p:nvPr/>
        </p:nvSpPr>
        <p:spPr>
          <a:xfrm>
            <a:off x="3540868" y="3479176"/>
            <a:ext cx="68691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2" name="Google Shape;1502;p30"/>
          <p:cNvGrpSpPr/>
          <p:nvPr/>
        </p:nvGrpSpPr>
        <p:grpSpPr>
          <a:xfrm>
            <a:off x="1268770" y="2287472"/>
            <a:ext cx="9336800" cy="2897913"/>
            <a:chOff x="1070896" y="1809482"/>
            <a:chExt cx="7002600" cy="1993200"/>
          </a:xfrm>
          <a:solidFill>
            <a:srgbClr val="FDF4DB"/>
          </a:solidFill>
        </p:grpSpPr>
        <p:sp>
          <p:nvSpPr>
            <p:cNvPr id="1503" name="Google Shape;1503;p30"/>
            <p:cNvSpPr/>
            <p:nvPr/>
          </p:nvSpPr>
          <p:spPr>
            <a:xfrm>
              <a:off x="1070896" y="1961576"/>
              <a:ext cx="7002600" cy="1841106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4" name="Google Shape;1504;p3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5131"/>
              </a:avLst>
            </a:prstGeom>
            <a:grpFill/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05" name="Google Shape;1505;p30"/>
          <p:cNvSpPr/>
          <p:nvPr/>
        </p:nvSpPr>
        <p:spPr>
          <a:xfrm>
            <a:off x="3260967" y="1029133"/>
            <a:ext cx="5674000" cy="1129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7" name="Google Shape;1517;p30"/>
          <p:cNvSpPr/>
          <p:nvPr/>
        </p:nvSpPr>
        <p:spPr>
          <a:xfrm>
            <a:off x="9892567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518" name="Google Shape;1518;p30"/>
          <p:cNvSpPr/>
          <p:nvPr/>
        </p:nvSpPr>
        <p:spPr>
          <a:xfrm>
            <a:off x="2306385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519" name="Google Shape;1519;p30"/>
          <p:cNvGrpSpPr/>
          <p:nvPr/>
        </p:nvGrpSpPr>
        <p:grpSpPr>
          <a:xfrm rot="-937322">
            <a:off x="8514689" y="3442014"/>
            <a:ext cx="2827852" cy="2918825"/>
            <a:chOff x="8540375" y="3022876"/>
            <a:chExt cx="1779279" cy="1868421"/>
          </a:xfrm>
        </p:grpSpPr>
        <p:sp>
          <p:nvSpPr>
            <p:cNvPr id="1520" name="Google Shape;1520;p3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1" name="Google Shape;1521;p3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2" name="Google Shape;1522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3" name="Google Shape;1523;p3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4" name="Google Shape;1524;p3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5" name="Google Shape;1525;p3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6" name="Google Shape;1526;p3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7" name="Google Shape;1527;p3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8" name="Google Shape;1528;p3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9" name="Google Shape;1529;p3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0" name="Google Shape;1530;p3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1" name="Google Shape;1531;p3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2" name="Google Shape;1532;p3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8" name="Google Shape;1538;p3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9" name="Google Shape;1539;p3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0" name="Google Shape;1540;p3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1" name="Google Shape;1541;p3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1" name="Google Shape;1561;p30"/>
          <p:cNvGrpSpPr/>
          <p:nvPr/>
        </p:nvGrpSpPr>
        <p:grpSpPr>
          <a:xfrm>
            <a:off x="10604334" y="1446112"/>
            <a:ext cx="774063" cy="705235"/>
            <a:chOff x="7953250" y="1084584"/>
            <a:chExt cx="580547" cy="528926"/>
          </a:xfrm>
        </p:grpSpPr>
        <p:sp>
          <p:nvSpPr>
            <p:cNvPr id="1562" name="Google Shape;1562;p3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69" name="Google Shape;1569;p30"/>
          <p:cNvGrpSpPr/>
          <p:nvPr/>
        </p:nvGrpSpPr>
        <p:grpSpPr>
          <a:xfrm rot="-151246">
            <a:off x="670849" y="3892361"/>
            <a:ext cx="1537056" cy="2464723"/>
            <a:chOff x="10740175" y="552419"/>
            <a:chExt cx="1095062" cy="1755969"/>
          </a:xfrm>
        </p:grpSpPr>
        <p:sp>
          <p:nvSpPr>
            <p:cNvPr id="1570" name="Google Shape;1570;p3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" name="Google Shape;1671;p35">
            <a:extLst>
              <a:ext uri="{FF2B5EF4-FFF2-40B4-BE49-F238E27FC236}">
                <a16:creationId xmlns:a16="http://schemas.microsoft.com/office/drawing/2014/main" id="{73A88974-4F89-18A6-8EBA-BA325E6C57FD}"/>
              </a:ext>
            </a:extLst>
          </p:cNvPr>
          <p:cNvGrpSpPr/>
          <p:nvPr/>
        </p:nvGrpSpPr>
        <p:grpSpPr>
          <a:xfrm rot="555566">
            <a:off x="5312450" y="4740743"/>
            <a:ext cx="1618595" cy="1894356"/>
            <a:chOff x="8803475" y="429504"/>
            <a:chExt cx="1413387" cy="1654187"/>
          </a:xfrm>
        </p:grpSpPr>
        <p:sp>
          <p:nvSpPr>
            <p:cNvPr id="5" name="Google Shape;1672;p35">
              <a:extLst>
                <a:ext uri="{FF2B5EF4-FFF2-40B4-BE49-F238E27FC236}">
                  <a16:creationId xmlns:a16="http://schemas.microsoft.com/office/drawing/2014/main" id="{A8A7A25E-46D3-EB56-F177-61C109AABB67}"/>
                </a:ext>
              </a:extLst>
            </p:cNvPr>
            <p:cNvSpPr/>
            <p:nvPr/>
          </p:nvSpPr>
          <p:spPr>
            <a:xfrm>
              <a:off x="8916041" y="429504"/>
              <a:ext cx="1300821" cy="1654187"/>
            </a:xfrm>
            <a:custGeom>
              <a:avLst/>
              <a:gdLst/>
              <a:ahLst/>
              <a:cxnLst/>
              <a:rect l="l" t="t" r="r" b="b"/>
              <a:pathLst>
                <a:path w="17022" h="21646" extrusionOk="0">
                  <a:moveTo>
                    <a:pt x="4930" y="0"/>
                  </a:moveTo>
                  <a:cubicBezTo>
                    <a:pt x="4581" y="0"/>
                    <a:pt x="4226" y="64"/>
                    <a:pt x="3880" y="198"/>
                  </a:cubicBezTo>
                  <a:cubicBezTo>
                    <a:pt x="2358" y="775"/>
                    <a:pt x="1602" y="2466"/>
                    <a:pt x="2179" y="3978"/>
                  </a:cubicBezTo>
                  <a:lnTo>
                    <a:pt x="3810" y="8256"/>
                  </a:lnTo>
                  <a:cubicBezTo>
                    <a:pt x="1701" y="8335"/>
                    <a:pt x="0" y="10076"/>
                    <a:pt x="0" y="12205"/>
                  </a:cubicBezTo>
                  <a:lnTo>
                    <a:pt x="0" y="17697"/>
                  </a:lnTo>
                  <a:cubicBezTo>
                    <a:pt x="0" y="19875"/>
                    <a:pt x="1771" y="21646"/>
                    <a:pt x="3960" y="21646"/>
                  </a:cubicBezTo>
                  <a:lnTo>
                    <a:pt x="11570" y="21646"/>
                  </a:lnTo>
                  <a:cubicBezTo>
                    <a:pt x="13759" y="21646"/>
                    <a:pt x="15529" y="19875"/>
                    <a:pt x="15529" y="17697"/>
                  </a:cubicBezTo>
                  <a:lnTo>
                    <a:pt x="15529" y="12205"/>
                  </a:lnTo>
                  <a:cubicBezTo>
                    <a:pt x="15529" y="11111"/>
                    <a:pt x="15082" y="10126"/>
                    <a:pt x="14365" y="9410"/>
                  </a:cubicBezTo>
                  <a:lnTo>
                    <a:pt x="16435" y="3978"/>
                  </a:lnTo>
                  <a:cubicBezTo>
                    <a:pt x="17021" y="2466"/>
                    <a:pt x="16255" y="775"/>
                    <a:pt x="14743" y="198"/>
                  </a:cubicBezTo>
                  <a:cubicBezTo>
                    <a:pt x="14398" y="64"/>
                    <a:pt x="14042" y="0"/>
                    <a:pt x="13692" y="0"/>
                  </a:cubicBezTo>
                  <a:cubicBezTo>
                    <a:pt x="12512" y="0"/>
                    <a:pt x="11398" y="723"/>
                    <a:pt x="10953" y="1889"/>
                  </a:cubicBezTo>
                  <a:lnTo>
                    <a:pt x="9481" y="5749"/>
                  </a:lnTo>
                  <a:cubicBezTo>
                    <a:pt x="9451" y="5828"/>
                    <a:pt x="9381" y="5868"/>
                    <a:pt x="9312" y="5868"/>
                  </a:cubicBezTo>
                  <a:cubicBezTo>
                    <a:pt x="9242" y="5868"/>
                    <a:pt x="9172" y="5828"/>
                    <a:pt x="9143" y="5749"/>
                  </a:cubicBezTo>
                  <a:lnTo>
                    <a:pt x="7670" y="1889"/>
                  </a:lnTo>
                  <a:cubicBezTo>
                    <a:pt x="7218" y="723"/>
                    <a:pt x="6108" y="0"/>
                    <a:pt x="4930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73;p35">
              <a:extLst>
                <a:ext uri="{FF2B5EF4-FFF2-40B4-BE49-F238E27FC236}">
                  <a16:creationId xmlns:a16="http://schemas.microsoft.com/office/drawing/2014/main" id="{36962F1F-C399-BB3C-DEED-CA2228A3C1A2}"/>
                </a:ext>
              </a:extLst>
            </p:cNvPr>
            <p:cNvSpPr/>
            <p:nvPr/>
          </p:nvSpPr>
          <p:spPr>
            <a:xfrm>
              <a:off x="8916041" y="1113609"/>
              <a:ext cx="1186803" cy="970075"/>
            </a:xfrm>
            <a:custGeom>
              <a:avLst/>
              <a:gdLst/>
              <a:ahLst/>
              <a:cxnLst/>
              <a:rect l="l" t="t" r="r" b="b"/>
              <a:pathLst>
                <a:path w="15530" h="12694" extrusionOk="0">
                  <a:moveTo>
                    <a:pt x="1711" y="0"/>
                  </a:moveTo>
                  <a:cubicBezTo>
                    <a:pt x="677" y="716"/>
                    <a:pt x="0" y="1910"/>
                    <a:pt x="0" y="3253"/>
                  </a:cubicBezTo>
                  <a:lnTo>
                    <a:pt x="0" y="8745"/>
                  </a:lnTo>
                  <a:cubicBezTo>
                    <a:pt x="0" y="10923"/>
                    <a:pt x="1771" y="12694"/>
                    <a:pt x="3960" y="12694"/>
                  </a:cubicBezTo>
                  <a:lnTo>
                    <a:pt x="11570" y="12694"/>
                  </a:lnTo>
                  <a:cubicBezTo>
                    <a:pt x="13759" y="12694"/>
                    <a:pt x="15529" y="10923"/>
                    <a:pt x="15529" y="8745"/>
                  </a:cubicBezTo>
                  <a:lnTo>
                    <a:pt x="15529" y="8625"/>
                  </a:lnTo>
                  <a:cubicBezTo>
                    <a:pt x="14893" y="9073"/>
                    <a:pt x="14117" y="9331"/>
                    <a:pt x="13281" y="9331"/>
                  </a:cubicBezTo>
                  <a:lnTo>
                    <a:pt x="5661" y="9331"/>
                  </a:lnTo>
                  <a:cubicBezTo>
                    <a:pt x="3482" y="9331"/>
                    <a:pt x="1711" y="7561"/>
                    <a:pt x="1711" y="5372"/>
                  </a:cubicBezTo>
                  <a:lnTo>
                    <a:pt x="1711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74;p35">
              <a:extLst>
                <a:ext uri="{FF2B5EF4-FFF2-40B4-BE49-F238E27FC236}">
                  <a16:creationId xmlns:a16="http://schemas.microsoft.com/office/drawing/2014/main" id="{2D625553-803D-0C0B-5BD1-EDE47C53844D}"/>
                </a:ext>
              </a:extLst>
            </p:cNvPr>
            <p:cNvSpPr/>
            <p:nvPr/>
          </p:nvSpPr>
          <p:spPr>
            <a:xfrm>
              <a:off x="8803475" y="1081360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84" y="0"/>
                  </a:moveTo>
                  <a:cubicBezTo>
                    <a:pt x="2538" y="0"/>
                    <a:pt x="2288" y="37"/>
                    <a:pt x="2040" y="114"/>
                  </a:cubicBezTo>
                  <a:cubicBezTo>
                    <a:pt x="737" y="522"/>
                    <a:pt x="1" y="1914"/>
                    <a:pt x="409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4" y="7045"/>
                    <a:pt x="4179" y="6968"/>
                  </a:cubicBezTo>
                  <a:cubicBezTo>
                    <a:pt x="5492" y="6560"/>
                    <a:pt x="6219" y="5167"/>
                    <a:pt x="5811" y="3854"/>
                  </a:cubicBezTo>
                  <a:lnTo>
                    <a:pt x="5154" y="1745"/>
                  </a:lnTo>
                  <a:cubicBezTo>
                    <a:pt x="4823" y="679"/>
                    <a:pt x="3843" y="0"/>
                    <a:pt x="2784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675;p35">
              <a:extLst>
                <a:ext uri="{FF2B5EF4-FFF2-40B4-BE49-F238E27FC236}">
                  <a16:creationId xmlns:a16="http://schemas.microsoft.com/office/drawing/2014/main" id="{29EDD70E-CC46-AA08-2544-6DE73E8F3A1F}"/>
                </a:ext>
              </a:extLst>
            </p:cNvPr>
            <p:cNvSpPr/>
            <p:nvPr/>
          </p:nvSpPr>
          <p:spPr>
            <a:xfrm>
              <a:off x="8814174" y="1141731"/>
              <a:ext cx="464557" cy="480835"/>
            </a:xfrm>
            <a:custGeom>
              <a:avLst/>
              <a:gdLst/>
              <a:ahLst/>
              <a:cxnLst/>
              <a:rect l="l" t="t" r="r" b="b"/>
              <a:pathLst>
                <a:path w="6079" h="6292" extrusionOk="0">
                  <a:moveTo>
                    <a:pt x="836" y="0"/>
                  </a:moveTo>
                  <a:cubicBezTo>
                    <a:pt x="239" y="627"/>
                    <a:pt x="0" y="1552"/>
                    <a:pt x="269" y="2437"/>
                  </a:cubicBezTo>
                  <a:lnTo>
                    <a:pt x="935" y="4546"/>
                  </a:lnTo>
                  <a:cubicBezTo>
                    <a:pt x="1266" y="5612"/>
                    <a:pt x="2246" y="6291"/>
                    <a:pt x="3300" y="6291"/>
                  </a:cubicBezTo>
                  <a:cubicBezTo>
                    <a:pt x="3545" y="6291"/>
                    <a:pt x="3794" y="6255"/>
                    <a:pt x="4039" y="6178"/>
                  </a:cubicBezTo>
                  <a:cubicBezTo>
                    <a:pt x="5352" y="5770"/>
                    <a:pt x="6079" y="4377"/>
                    <a:pt x="5671" y="3064"/>
                  </a:cubicBezTo>
                  <a:lnTo>
                    <a:pt x="5541" y="2666"/>
                  </a:lnTo>
                  <a:cubicBezTo>
                    <a:pt x="5263" y="2965"/>
                    <a:pt x="4905" y="3203"/>
                    <a:pt x="4477" y="3343"/>
                  </a:cubicBezTo>
                  <a:cubicBezTo>
                    <a:pt x="4231" y="3419"/>
                    <a:pt x="3983" y="3455"/>
                    <a:pt x="3738" y="3455"/>
                  </a:cubicBezTo>
                  <a:cubicBezTo>
                    <a:pt x="2677" y="3455"/>
                    <a:pt x="1695" y="2771"/>
                    <a:pt x="1363" y="1711"/>
                  </a:cubicBezTo>
                  <a:lnTo>
                    <a:pt x="836" y="0"/>
                  </a:ln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1676;p35">
              <a:extLst>
                <a:ext uri="{FF2B5EF4-FFF2-40B4-BE49-F238E27FC236}">
                  <a16:creationId xmlns:a16="http://schemas.microsoft.com/office/drawing/2014/main" id="{D29246C3-3D4B-0F5C-7543-C5C4C4645980}"/>
                </a:ext>
              </a:extLst>
            </p:cNvPr>
            <p:cNvSpPr/>
            <p:nvPr/>
          </p:nvSpPr>
          <p:spPr>
            <a:xfrm>
              <a:off x="9116718" y="983314"/>
              <a:ext cx="475256" cy="541206"/>
            </a:xfrm>
            <a:custGeom>
              <a:avLst/>
              <a:gdLst/>
              <a:ahLst/>
              <a:cxnLst/>
              <a:rect l="l" t="t" r="r" b="b"/>
              <a:pathLst>
                <a:path w="6219" h="7082" extrusionOk="0">
                  <a:moveTo>
                    <a:pt x="2778" y="1"/>
                  </a:moveTo>
                  <a:cubicBezTo>
                    <a:pt x="2534" y="1"/>
                    <a:pt x="2286" y="37"/>
                    <a:pt x="2040" y="113"/>
                  </a:cubicBezTo>
                  <a:cubicBezTo>
                    <a:pt x="737" y="521"/>
                    <a:pt x="1" y="1914"/>
                    <a:pt x="408" y="3227"/>
                  </a:cubicBezTo>
                  <a:lnTo>
                    <a:pt x="1075" y="5336"/>
                  </a:lnTo>
                  <a:cubicBezTo>
                    <a:pt x="1406" y="6402"/>
                    <a:pt x="2386" y="7081"/>
                    <a:pt x="3440" y="7081"/>
                  </a:cubicBezTo>
                  <a:cubicBezTo>
                    <a:pt x="3685" y="7081"/>
                    <a:pt x="3933" y="7045"/>
                    <a:pt x="4179" y="6968"/>
                  </a:cubicBezTo>
                  <a:cubicBezTo>
                    <a:pt x="5492" y="6560"/>
                    <a:pt x="6218" y="5167"/>
                    <a:pt x="5810" y="3854"/>
                  </a:cubicBezTo>
                  <a:lnTo>
                    <a:pt x="5154" y="1745"/>
                  </a:lnTo>
                  <a:cubicBezTo>
                    <a:pt x="4822" y="686"/>
                    <a:pt x="3840" y="1"/>
                    <a:pt x="2778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1677;p35">
              <a:extLst>
                <a:ext uri="{FF2B5EF4-FFF2-40B4-BE49-F238E27FC236}">
                  <a16:creationId xmlns:a16="http://schemas.microsoft.com/office/drawing/2014/main" id="{93F6308E-86BC-F1CD-1A20-268F0D07A133}"/>
                </a:ext>
              </a:extLst>
            </p:cNvPr>
            <p:cNvSpPr/>
            <p:nvPr/>
          </p:nvSpPr>
          <p:spPr>
            <a:xfrm>
              <a:off x="9122067" y="1013958"/>
              <a:ext cx="458444" cy="510562"/>
            </a:xfrm>
            <a:custGeom>
              <a:avLst/>
              <a:gdLst/>
              <a:ahLst/>
              <a:cxnLst/>
              <a:rect l="l" t="t" r="r" b="b"/>
              <a:pathLst>
                <a:path w="5999" h="6681" extrusionOk="0">
                  <a:moveTo>
                    <a:pt x="1363" y="1"/>
                  </a:moveTo>
                  <a:cubicBezTo>
                    <a:pt x="448" y="598"/>
                    <a:pt x="0" y="1742"/>
                    <a:pt x="338" y="2826"/>
                  </a:cubicBezTo>
                  <a:lnTo>
                    <a:pt x="1005" y="4935"/>
                  </a:lnTo>
                  <a:cubicBezTo>
                    <a:pt x="1336" y="6001"/>
                    <a:pt x="2316" y="6680"/>
                    <a:pt x="3370" y="6680"/>
                  </a:cubicBezTo>
                  <a:cubicBezTo>
                    <a:pt x="3615" y="6680"/>
                    <a:pt x="3863" y="6644"/>
                    <a:pt x="4109" y="6567"/>
                  </a:cubicBezTo>
                  <a:cubicBezTo>
                    <a:pt x="5293" y="6199"/>
                    <a:pt x="5999" y="5025"/>
                    <a:pt x="5830" y="3841"/>
                  </a:cubicBezTo>
                  <a:lnTo>
                    <a:pt x="5830" y="3841"/>
                  </a:lnTo>
                  <a:cubicBezTo>
                    <a:pt x="5641" y="3960"/>
                    <a:pt x="5442" y="4060"/>
                    <a:pt x="5213" y="4129"/>
                  </a:cubicBezTo>
                  <a:cubicBezTo>
                    <a:pt x="4968" y="4206"/>
                    <a:pt x="4719" y="4243"/>
                    <a:pt x="4474" y="4243"/>
                  </a:cubicBezTo>
                  <a:cubicBezTo>
                    <a:pt x="3420" y="4243"/>
                    <a:pt x="2440" y="3564"/>
                    <a:pt x="2109" y="2498"/>
                  </a:cubicBezTo>
                  <a:lnTo>
                    <a:pt x="1443" y="389"/>
                  </a:lnTo>
                  <a:cubicBezTo>
                    <a:pt x="1403" y="260"/>
                    <a:pt x="1383" y="130"/>
                    <a:pt x="1363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78;p35">
              <a:extLst>
                <a:ext uri="{FF2B5EF4-FFF2-40B4-BE49-F238E27FC236}">
                  <a16:creationId xmlns:a16="http://schemas.microsoft.com/office/drawing/2014/main" id="{EA419D17-2F96-34FF-038B-83E52FBE460F}"/>
                </a:ext>
              </a:extLst>
            </p:cNvPr>
            <p:cNvSpPr/>
            <p:nvPr/>
          </p:nvSpPr>
          <p:spPr>
            <a:xfrm>
              <a:off x="9506685" y="1113609"/>
              <a:ext cx="650105" cy="449350"/>
            </a:xfrm>
            <a:custGeom>
              <a:avLst/>
              <a:gdLst/>
              <a:ahLst/>
              <a:cxnLst/>
              <a:rect l="l" t="t" r="r" b="b"/>
              <a:pathLst>
                <a:path w="8507" h="5880" extrusionOk="0">
                  <a:moveTo>
                    <a:pt x="2936" y="0"/>
                  </a:moveTo>
                  <a:cubicBezTo>
                    <a:pt x="1314" y="0"/>
                    <a:pt x="1" y="1313"/>
                    <a:pt x="1" y="2935"/>
                  </a:cubicBezTo>
                  <a:cubicBezTo>
                    <a:pt x="1" y="4566"/>
                    <a:pt x="1314" y="5879"/>
                    <a:pt x="2936" y="5879"/>
                  </a:cubicBezTo>
                  <a:lnTo>
                    <a:pt x="5562" y="5879"/>
                  </a:lnTo>
                  <a:cubicBezTo>
                    <a:pt x="7193" y="5879"/>
                    <a:pt x="8507" y="4566"/>
                    <a:pt x="8507" y="2935"/>
                  </a:cubicBezTo>
                  <a:cubicBezTo>
                    <a:pt x="8507" y="1313"/>
                    <a:pt x="7193" y="0"/>
                    <a:pt x="5562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79;p35">
              <a:extLst>
                <a:ext uri="{FF2B5EF4-FFF2-40B4-BE49-F238E27FC236}">
                  <a16:creationId xmlns:a16="http://schemas.microsoft.com/office/drawing/2014/main" id="{8B1A0004-CA57-6155-B21F-22C94EA1B3D9}"/>
                </a:ext>
              </a:extLst>
            </p:cNvPr>
            <p:cNvSpPr/>
            <p:nvPr/>
          </p:nvSpPr>
          <p:spPr>
            <a:xfrm>
              <a:off x="9506685" y="1148532"/>
              <a:ext cx="649341" cy="414426"/>
            </a:xfrm>
            <a:custGeom>
              <a:avLst/>
              <a:gdLst/>
              <a:ahLst/>
              <a:cxnLst/>
              <a:rect l="l" t="t" r="r" b="b"/>
              <a:pathLst>
                <a:path w="8497" h="5423" extrusionOk="0">
                  <a:moveTo>
                    <a:pt x="1364" y="1"/>
                  </a:moveTo>
                  <a:lnTo>
                    <a:pt x="1364" y="1"/>
                  </a:lnTo>
                  <a:cubicBezTo>
                    <a:pt x="538" y="518"/>
                    <a:pt x="1" y="1433"/>
                    <a:pt x="1" y="2478"/>
                  </a:cubicBezTo>
                  <a:cubicBezTo>
                    <a:pt x="1" y="4109"/>
                    <a:pt x="1314" y="5422"/>
                    <a:pt x="2936" y="5422"/>
                  </a:cubicBezTo>
                  <a:lnTo>
                    <a:pt x="5562" y="5422"/>
                  </a:lnTo>
                  <a:cubicBezTo>
                    <a:pt x="7154" y="5422"/>
                    <a:pt x="8437" y="4169"/>
                    <a:pt x="8497" y="2597"/>
                  </a:cubicBezTo>
                  <a:lnTo>
                    <a:pt x="8497" y="2597"/>
                  </a:lnTo>
                  <a:cubicBezTo>
                    <a:pt x="8049" y="2886"/>
                    <a:pt x="7502" y="3055"/>
                    <a:pt x="6925" y="3055"/>
                  </a:cubicBezTo>
                  <a:lnTo>
                    <a:pt x="4299" y="3055"/>
                  </a:lnTo>
                  <a:cubicBezTo>
                    <a:pt x="2677" y="3055"/>
                    <a:pt x="1354" y="1742"/>
                    <a:pt x="1354" y="110"/>
                  </a:cubicBezTo>
                  <a:cubicBezTo>
                    <a:pt x="1354" y="80"/>
                    <a:pt x="1364" y="41"/>
                    <a:pt x="1364" y="1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1680;p35">
              <a:extLst>
                <a:ext uri="{FF2B5EF4-FFF2-40B4-BE49-F238E27FC236}">
                  <a16:creationId xmlns:a16="http://schemas.microsoft.com/office/drawing/2014/main" id="{4489CDDD-F207-59D5-1D23-7BA17B7A5397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0" y="1"/>
                  </a:moveTo>
                  <a:lnTo>
                    <a:pt x="1184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1681;p35">
              <a:extLst>
                <a:ext uri="{FF2B5EF4-FFF2-40B4-BE49-F238E27FC236}">
                  <a16:creationId xmlns:a16="http://schemas.microsoft.com/office/drawing/2014/main" id="{F6F6D5FA-53E2-E29E-DD93-D896E18C4613}"/>
                </a:ext>
              </a:extLst>
            </p:cNvPr>
            <p:cNvSpPr/>
            <p:nvPr/>
          </p:nvSpPr>
          <p:spPr>
            <a:xfrm>
              <a:off x="9268792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4" y="1"/>
                  </a:moveTo>
                  <a:lnTo>
                    <a:pt x="0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82;p35">
              <a:extLst>
                <a:ext uri="{FF2B5EF4-FFF2-40B4-BE49-F238E27FC236}">
                  <a16:creationId xmlns:a16="http://schemas.microsoft.com/office/drawing/2014/main" id="{3EF2559C-441E-1474-D4F3-1231469A4E9E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" y="1"/>
                  </a:moveTo>
                  <a:lnTo>
                    <a:pt x="1185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83;p35">
              <a:extLst>
                <a:ext uri="{FF2B5EF4-FFF2-40B4-BE49-F238E27FC236}">
                  <a16:creationId xmlns:a16="http://schemas.microsoft.com/office/drawing/2014/main" id="{89966A14-509E-9BF3-AC1A-5B6E33363DB8}"/>
                </a:ext>
              </a:extLst>
            </p:cNvPr>
            <p:cNvSpPr/>
            <p:nvPr/>
          </p:nvSpPr>
          <p:spPr>
            <a:xfrm>
              <a:off x="9653410" y="1635094"/>
              <a:ext cx="90558" cy="89794"/>
            </a:xfrm>
            <a:custGeom>
              <a:avLst/>
              <a:gdLst/>
              <a:ahLst/>
              <a:cxnLst/>
              <a:rect l="l" t="t" r="r" b="b"/>
              <a:pathLst>
                <a:path w="1185" h="1175" fill="none" extrusionOk="0">
                  <a:moveTo>
                    <a:pt x="1185" y="1"/>
                  </a:moveTo>
                  <a:lnTo>
                    <a:pt x="1" y="117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84;p35">
              <a:extLst>
                <a:ext uri="{FF2B5EF4-FFF2-40B4-BE49-F238E27FC236}">
                  <a16:creationId xmlns:a16="http://schemas.microsoft.com/office/drawing/2014/main" id="{ABB0DEB3-49B7-D168-B746-59735F1D087C}"/>
                </a:ext>
              </a:extLst>
            </p:cNvPr>
            <p:cNvSpPr/>
            <p:nvPr/>
          </p:nvSpPr>
          <p:spPr>
            <a:xfrm>
              <a:off x="9422319" y="1825913"/>
              <a:ext cx="180275" cy="122501"/>
            </a:xfrm>
            <a:custGeom>
              <a:avLst/>
              <a:gdLst/>
              <a:ahLst/>
              <a:cxnLst/>
              <a:rect l="l" t="t" r="r" b="b"/>
              <a:pathLst>
                <a:path w="2359" h="1603" fill="none" extrusionOk="0">
                  <a:moveTo>
                    <a:pt x="1" y="0"/>
                  </a:moveTo>
                  <a:cubicBezTo>
                    <a:pt x="1" y="0"/>
                    <a:pt x="1185" y="1602"/>
                    <a:pt x="2358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685;p35">
              <a:extLst>
                <a:ext uri="{FF2B5EF4-FFF2-40B4-BE49-F238E27FC236}">
                  <a16:creationId xmlns:a16="http://schemas.microsoft.com/office/drawing/2014/main" id="{B9E45BA1-5327-D2B9-4500-9AA66A03286E}"/>
                </a:ext>
              </a:extLst>
            </p:cNvPr>
            <p:cNvSpPr/>
            <p:nvPr/>
          </p:nvSpPr>
          <p:spPr>
            <a:xfrm>
              <a:off x="9268792" y="694678"/>
              <a:ext cx="117152" cy="30492"/>
            </a:xfrm>
            <a:custGeom>
              <a:avLst/>
              <a:gdLst/>
              <a:ahLst/>
              <a:cxnLst/>
              <a:rect l="l" t="t" r="r" b="b"/>
              <a:pathLst>
                <a:path w="1533" h="399" fill="none" extrusionOk="0">
                  <a:moveTo>
                    <a:pt x="0" y="399"/>
                  </a:moveTo>
                  <a:lnTo>
                    <a:pt x="1532" y="1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686;p35">
              <a:extLst>
                <a:ext uri="{FF2B5EF4-FFF2-40B4-BE49-F238E27FC236}">
                  <a16:creationId xmlns:a16="http://schemas.microsoft.com/office/drawing/2014/main" id="{1FFB5EE3-3AF3-0972-A126-ED5DD9261E34}"/>
                </a:ext>
              </a:extLst>
            </p:cNvPr>
            <p:cNvSpPr/>
            <p:nvPr/>
          </p:nvSpPr>
          <p:spPr>
            <a:xfrm>
              <a:off x="9878465" y="705377"/>
              <a:ext cx="114095" cy="39586"/>
            </a:xfrm>
            <a:custGeom>
              <a:avLst/>
              <a:gdLst/>
              <a:ahLst/>
              <a:cxnLst/>
              <a:rect l="l" t="t" r="r" b="b"/>
              <a:pathLst>
                <a:path w="1493" h="518" fill="none" extrusionOk="0">
                  <a:moveTo>
                    <a:pt x="1" y="0"/>
                  </a:moveTo>
                  <a:lnTo>
                    <a:pt x="1493" y="517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507" name="Google Shape;1507;p30"/>
          <p:cNvGrpSpPr/>
          <p:nvPr/>
        </p:nvGrpSpPr>
        <p:grpSpPr>
          <a:xfrm rot="-4289601">
            <a:off x="52272" y="356268"/>
            <a:ext cx="2390837" cy="2306521"/>
            <a:chOff x="-1645450" y="733766"/>
            <a:chExt cx="834921" cy="805476"/>
          </a:xfrm>
        </p:grpSpPr>
        <p:sp>
          <p:nvSpPr>
            <p:cNvPr id="1508" name="Google Shape;1508;p30"/>
            <p:cNvSpPr/>
            <p:nvPr/>
          </p:nvSpPr>
          <p:spPr>
            <a:xfrm>
              <a:off x="-1566320" y="1296525"/>
              <a:ext cx="178944" cy="175331"/>
            </a:xfrm>
            <a:custGeom>
              <a:avLst/>
              <a:gdLst/>
              <a:ahLst/>
              <a:cxnLst/>
              <a:rect l="l" t="t" r="r" b="b"/>
              <a:pathLst>
                <a:path w="1981" h="1941" extrusionOk="0">
                  <a:moveTo>
                    <a:pt x="642" y="0"/>
                  </a:moveTo>
                  <a:cubicBezTo>
                    <a:pt x="590" y="0"/>
                    <a:pt x="538" y="20"/>
                    <a:pt x="498" y="60"/>
                  </a:cubicBezTo>
                  <a:lnTo>
                    <a:pt x="80" y="478"/>
                  </a:lnTo>
                  <a:cubicBezTo>
                    <a:pt x="0" y="557"/>
                    <a:pt x="0" y="687"/>
                    <a:pt x="80" y="766"/>
                  </a:cubicBezTo>
                  <a:lnTo>
                    <a:pt x="1194" y="1880"/>
                  </a:lnTo>
                  <a:cubicBezTo>
                    <a:pt x="1234" y="1920"/>
                    <a:pt x="1286" y="1940"/>
                    <a:pt x="1338" y="1940"/>
                  </a:cubicBezTo>
                  <a:cubicBezTo>
                    <a:pt x="1391" y="1940"/>
                    <a:pt x="1443" y="1920"/>
                    <a:pt x="1483" y="1880"/>
                  </a:cubicBezTo>
                  <a:lnTo>
                    <a:pt x="1900" y="1463"/>
                  </a:lnTo>
                  <a:cubicBezTo>
                    <a:pt x="1980" y="1383"/>
                    <a:pt x="1980" y="1254"/>
                    <a:pt x="1900" y="1174"/>
                  </a:cubicBezTo>
                  <a:lnTo>
                    <a:pt x="786" y="60"/>
                  </a:lnTo>
                  <a:cubicBezTo>
                    <a:pt x="746" y="20"/>
                    <a:pt x="694" y="0"/>
                    <a:pt x="642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9" name="Google Shape;1509;p30"/>
            <p:cNvSpPr/>
            <p:nvPr/>
          </p:nvSpPr>
          <p:spPr>
            <a:xfrm>
              <a:off x="-1566320" y="1294719"/>
              <a:ext cx="178944" cy="178853"/>
            </a:xfrm>
            <a:custGeom>
              <a:avLst/>
              <a:gdLst/>
              <a:ahLst/>
              <a:cxnLst/>
              <a:rect l="l" t="t" r="r" b="b"/>
              <a:pathLst>
                <a:path w="1981" h="1980" fill="none" extrusionOk="0">
                  <a:moveTo>
                    <a:pt x="1194" y="1900"/>
                  </a:moveTo>
                  <a:lnTo>
                    <a:pt x="80" y="786"/>
                  </a:lnTo>
                  <a:cubicBezTo>
                    <a:pt x="0" y="707"/>
                    <a:pt x="0" y="577"/>
                    <a:pt x="80" y="498"/>
                  </a:cubicBezTo>
                  <a:lnTo>
                    <a:pt x="498" y="80"/>
                  </a:lnTo>
                  <a:cubicBezTo>
                    <a:pt x="577" y="0"/>
                    <a:pt x="707" y="0"/>
                    <a:pt x="786" y="80"/>
                  </a:cubicBezTo>
                  <a:lnTo>
                    <a:pt x="1900" y="1194"/>
                  </a:lnTo>
                  <a:cubicBezTo>
                    <a:pt x="1980" y="1274"/>
                    <a:pt x="1980" y="1403"/>
                    <a:pt x="1900" y="1483"/>
                  </a:cubicBezTo>
                  <a:lnTo>
                    <a:pt x="1483" y="1900"/>
                  </a:lnTo>
                  <a:cubicBezTo>
                    <a:pt x="1403" y="1980"/>
                    <a:pt x="1274" y="1980"/>
                    <a:pt x="1194" y="1900"/>
                  </a:cubicBezTo>
                  <a:close/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0" name="Google Shape;1510;p30"/>
            <p:cNvSpPr/>
            <p:nvPr/>
          </p:nvSpPr>
          <p:spPr>
            <a:xfrm>
              <a:off x="-1529466" y="733766"/>
              <a:ext cx="718936" cy="699425"/>
            </a:xfrm>
            <a:custGeom>
              <a:avLst/>
              <a:gdLst/>
              <a:ahLst/>
              <a:cxnLst/>
              <a:rect l="l" t="t" r="r" b="b"/>
              <a:pathLst>
                <a:path w="7959" h="7743" extrusionOk="0">
                  <a:moveTo>
                    <a:pt x="6193" y="0"/>
                  </a:moveTo>
                  <a:cubicBezTo>
                    <a:pt x="5780" y="0"/>
                    <a:pt x="5367" y="157"/>
                    <a:pt x="5054" y="470"/>
                  </a:cubicBezTo>
                  <a:lnTo>
                    <a:pt x="239" y="5295"/>
                  </a:lnTo>
                  <a:cubicBezTo>
                    <a:pt x="0" y="5524"/>
                    <a:pt x="0" y="5912"/>
                    <a:pt x="239" y="6141"/>
                  </a:cubicBezTo>
                  <a:lnTo>
                    <a:pt x="1652" y="7563"/>
                  </a:lnTo>
                  <a:cubicBezTo>
                    <a:pt x="1771" y="7683"/>
                    <a:pt x="1925" y="7742"/>
                    <a:pt x="2079" y="7742"/>
                  </a:cubicBezTo>
                  <a:cubicBezTo>
                    <a:pt x="2234" y="7742"/>
                    <a:pt x="2388" y="7683"/>
                    <a:pt x="2507" y="7563"/>
                  </a:cubicBezTo>
                  <a:lnTo>
                    <a:pt x="7332" y="2738"/>
                  </a:lnTo>
                  <a:cubicBezTo>
                    <a:pt x="7959" y="2112"/>
                    <a:pt x="7959" y="1097"/>
                    <a:pt x="7332" y="470"/>
                  </a:cubicBezTo>
                  <a:cubicBezTo>
                    <a:pt x="7019" y="157"/>
                    <a:pt x="6606" y="0"/>
                    <a:pt x="6193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1" name="Google Shape;1511;p30"/>
            <p:cNvSpPr/>
            <p:nvPr/>
          </p:nvSpPr>
          <p:spPr>
            <a:xfrm>
              <a:off x="-1182596" y="773963"/>
              <a:ext cx="321755" cy="313716"/>
            </a:xfrm>
            <a:custGeom>
              <a:avLst/>
              <a:gdLst/>
              <a:ahLst/>
              <a:cxnLst/>
              <a:rect l="l" t="t" r="r" b="b"/>
              <a:pathLst>
                <a:path w="3562" h="3473" extrusionOk="0">
                  <a:moveTo>
                    <a:pt x="508" y="0"/>
                  </a:moveTo>
                  <a:cubicBezTo>
                    <a:pt x="388" y="0"/>
                    <a:pt x="269" y="45"/>
                    <a:pt x="179" y="135"/>
                  </a:cubicBezTo>
                  <a:cubicBezTo>
                    <a:pt x="0" y="314"/>
                    <a:pt x="0" y="612"/>
                    <a:pt x="179" y="791"/>
                  </a:cubicBezTo>
                  <a:lnTo>
                    <a:pt x="2726" y="3338"/>
                  </a:lnTo>
                  <a:cubicBezTo>
                    <a:pt x="2816" y="3428"/>
                    <a:pt x="2935" y="3472"/>
                    <a:pt x="3054" y="3472"/>
                  </a:cubicBezTo>
                  <a:cubicBezTo>
                    <a:pt x="3174" y="3472"/>
                    <a:pt x="3293" y="3428"/>
                    <a:pt x="3383" y="3338"/>
                  </a:cubicBezTo>
                  <a:cubicBezTo>
                    <a:pt x="3562" y="3159"/>
                    <a:pt x="3562" y="2860"/>
                    <a:pt x="3383" y="2681"/>
                  </a:cubicBezTo>
                  <a:lnTo>
                    <a:pt x="836" y="135"/>
                  </a:lnTo>
                  <a:cubicBezTo>
                    <a:pt x="746" y="45"/>
                    <a:pt x="627" y="0"/>
                    <a:pt x="508" y="0"/>
                  </a:cubicBez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2" name="Google Shape;1512;p30"/>
            <p:cNvSpPr/>
            <p:nvPr/>
          </p:nvSpPr>
          <p:spPr>
            <a:xfrm>
              <a:off x="-1383943" y="934390"/>
              <a:ext cx="369450" cy="365114"/>
            </a:xfrm>
            <a:custGeom>
              <a:avLst/>
              <a:gdLst/>
              <a:ahLst/>
              <a:cxnLst/>
              <a:rect l="l" t="t" r="r" b="b"/>
              <a:pathLst>
                <a:path w="4090" h="4042" extrusionOk="0">
                  <a:moveTo>
                    <a:pt x="3393" y="0"/>
                  </a:moveTo>
                  <a:lnTo>
                    <a:pt x="190" y="3203"/>
                  </a:lnTo>
                  <a:cubicBezTo>
                    <a:pt x="1" y="3392"/>
                    <a:pt x="1" y="3701"/>
                    <a:pt x="190" y="3900"/>
                  </a:cubicBezTo>
                  <a:cubicBezTo>
                    <a:pt x="284" y="3994"/>
                    <a:pt x="409" y="4042"/>
                    <a:pt x="534" y="4042"/>
                  </a:cubicBezTo>
                  <a:cubicBezTo>
                    <a:pt x="660" y="4042"/>
                    <a:pt x="787" y="3994"/>
                    <a:pt x="886" y="3900"/>
                  </a:cubicBezTo>
                  <a:lnTo>
                    <a:pt x="4089" y="697"/>
                  </a:lnTo>
                  <a:lnTo>
                    <a:pt x="3393" y="0"/>
                  </a:lnTo>
                  <a:close/>
                </a:path>
              </a:pathLst>
            </a:custGeom>
            <a:solidFill>
              <a:srgbClr val="D6BDF7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3" name="Google Shape;1513;p30"/>
            <p:cNvSpPr/>
            <p:nvPr/>
          </p:nvSpPr>
          <p:spPr>
            <a:xfrm>
              <a:off x="-989379" y="770892"/>
              <a:ext cx="135766" cy="119145"/>
            </a:xfrm>
            <a:custGeom>
              <a:avLst/>
              <a:gdLst/>
              <a:ahLst/>
              <a:cxnLst/>
              <a:rect l="l" t="t" r="r" b="b"/>
              <a:pathLst>
                <a:path w="1503" h="1319" extrusionOk="0">
                  <a:moveTo>
                    <a:pt x="434" y="0"/>
                  </a:moveTo>
                  <a:cubicBezTo>
                    <a:pt x="335" y="0"/>
                    <a:pt x="249" y="29"/>
                    <a:pt x="189" y="89"/>
                  </a:cubicBezTo>
                  <a:cubicBezTo>
                    <a:pt x="0" y="278"/>
                    <a:pt x="100" y="686"/>
                    <a:pt x="418" y="994"/>
                  </a:cubicBezTo>
                  <a:cubicBezTo>
                    <a:pt x="621" y="1204"/>
                    <a:pt x="867" y="1319"/>
                    <a:pt x="1065" y="1319"/>
                  </a:cubicBezTo>
                  <a:cubicBezTo>
                    <a:pt x="1168" y="1319"/>
                    <a:pt x="1259" y="1288"/>
                    <a:pt x="1323" y="1223"/>
                  </a:cubicBezTo>
                  <a:cubicBezTo>
                    <a:pt x="1502" y="1044"/>
                    <a:pt x="1403" y="636"/>
                    <a:pt x="1084" y="318"/>
                  </a:cubicBezTo>
                  <a:cubicBezTo>
                    <a:pt x="879" y="113"/>
                    <a:pt x="631" y="0"/>
                    <a:pt x="4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4" name="Google Shape;1514;p30"/>
            <p:cNvSpPr/>
            <p:nvPr/>
          </p:nvSpPr>
          <p:spPr>
            <a:xfrm>
              <a:off x="-1645450" y="1361202"/>
              <a:ext cx="182557" cy="178040"/>
            </a:xfrm>
            <a:custGeom>
              <a:avLst/>
              <a:gdLst/>
              <a:ahLst/>
              <a:cxnLst/>
              <a:rect l="l" t="t" r="r" b="b"/>
              <a:pathLst>
                <a:path w="2021" h="1971" extrusionOk="0">
                  <a:moveTo>
                    <a:pt x="906" y="0"/>
                  </a:moveTo>
                  <a:lnTo>
                    <a:pt x="71" y="1642"/>
                  </a:lnTo>
                  <a:cubicBezTo>
                    <a:pt x="1" y="1712"/>
                    <a:pt x="1" y="1841"/>
                    <a:pt x="71" y="1911"/>
                  </a:cubicBezTo>
                  <a:cubicBezTo>
                    <a:pt x="110" y="1950"/>
                    <a:pt x="160" y="1970"/>
                    <a:pt x="209" y="1970"/>
                  </a:cubicBezTo>
                  <a:cubicBezTo>
                    <a:pt x="257" y="1970"/>
                    <a:pt x="304" y="1950"/>
                    <a:pt x="339" y="1911"/>
                  </a:cubicBezTo>
                  <a:lnTo>
                    <a:pt x="2020" y="1234"/>
                  </a:lnTo>
                  <a:lnTo>
                    <a:pt x="906" y="0"/>
                  </a:ln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4013ECF1-7A2B-F973-DCC5-A5AF0D845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430" y="2292072"/>
            <a:ext cx="8510754" cy="268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1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00" name="Google Shape;2000;p40"/>
          <p:cNvGrpSpPr/>
          <p:nvPr/>
        </p:nvGrpSpPr>
        <p:grpSpPr>
          <a:xfrm rot="-590018" flipH="1">
            <a:off x="9693987" y="1679925"/>
            <a:ext cx="1537128" cy="2464836"/>
            <a:chOff x="10740175" y="552419"/>
            <a:chExt cx="1095062" cy="1755969"/>
          </a:xfrm>
        </p:grpSpPr>
        <p:sp>
          <p:nvSpPr>
            <p:cNvPr id="2001" name="Google Shape;2001;p40"/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ED56F82-3D4A-8CDB-583E-2452E1BB9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9218" y="1649333"/>
            <a:ext cx="4499238" cy="3950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C8EEF958-3FD1-8D81-3B1C-928B15207C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826" y="3813140"/>
            <a:ext cx="5367387" cy="3044860"/>
          </a:xfrm>
          <a:prstGeom prst="rect">
            <a:avLst/>
          </a:prstGeom>
        </p:spPr>
      </p:pic>
      <p:sp>
        <p:nvSpPr>
          <p:cNvPr id="25" name="Freeform 3">
            <a:extLst>
              <a:ext uri="{FF2B5EF4-FFF2-40B4-BE49-F238E27FC236}">
                <a16:creationId xmlns:a16="http://schemas.microsoft.com/office/drawing/2014/main" id="{16F22263-1B7B-16DE-0F09-97126EB4D88B}"/>
              </a:ext>
            </a:extLst>
          </p:cNvPr>
          <p:cNvSpPr/>
          <p:nvPr/>
        </p:nvSpPr>
        <p:spPr>
          <a:xfrm>
            <a:off x="1524000" y="431800"/>
            <a:ext cx="9652000" cy="2743200"/>
          </a:xfrm>
          <a:custGeom>
            <a:avLst/>
            <a:gdLst/>
            <a:ahLst/>
            <a:cxnLst/>
            <a:rect l="l" t="t" r="r" b="b"/>
            <a:pathLst>
              <a:path w="10028132" h="6490936">
                <a:moveTo>
                  <a:pt x="0" y="0"/>
                </a:moveTo>
                <a:lnTo>
                  <a:pt x="10028131" y="0"/>
                </a:lnTo>
                <a:lnTo>
                  <a:pt x="10028131" y="6490936"/>
                </a:lnTo>
                <a:lnTo>
                  <a:pt x="0" y="6490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9">
            <a:extLst>
              <a:ext uri="{FF2B5EF4-FFF2-40B4-BE49-F238E27FC236}">
                <a16:creationId xmlns:a16="http://schemas.microsoft.com/office/drawing/2014/main" id="{699EF769-1E91-687F-4476-9CDD706A9933}"/>
              </a:ext>
            </a:extLst>
          </p:cNvPr>
          <p:cNvSpPr txBox="1"/>
          <p:nvPr/>
        </p:nvSpPr>
        <p:spPr>
          <a:xfrm>
            <a:off x="2568575" y="844550"/>
            <a:ext cx="78740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/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Nêu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đơn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vị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đo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thời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gian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60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alibri"/>
              </a:rPr>
              <a:t>học</a:t>
            </a:r>
            <a:endParaRPr lang="en-US" sz="6000" b="1" dirty="0">
              <a:solidFill>
                <a:srgbClr val="FFFFFF"/>
              </a:solidFill>
              <a:latin typeface="Calibri"/>
            </a:endParaRPr>
          </a:p>
        </p:txBody>
      </p:sp>
      <p:grpSp>
        <p:nvGrpSpPr>
          <p:cNvPr id="27" name="Google Shape;3613;p57">
            <a:extLst>
              <a:ext uri="{FF2B5EF4-FFF2-40B4-BE49-F238E27FC236}">
                <a16:creationId xmlns:a16="http://schemas.microsoft.com/office/drawing/2014/main" id="{3C17C308-A0EC-11C3-1429-BB68652CB7C2}"/>
              </a:ext>
            </a:extLst>
          </p:cNvPr>
          <p:cNvGrpSpPr/>
          <p:nvPr/>
        </p:nvGrpSpPr>
        <p:grpSpPr>
          <a:xfrm>
            <a:off x="6496050" y="4021332"/>
            <a:ext cx="4633742" cy="1597995"/>
            <a:chOff x="1979225" y="358525"/>
            <a:chExt cx="5186100" cy="1198496"/>
          </a:xfrm>
        </p:grpSpPr>
        <p:sp>
          <p:nvSpPr>
            <p:cNvPr id="28" name="Google Shape;3614;p57">
              <a:extLst>
                <a:ext uri="{FF2B5EF4-FFF2-40B4-BE49-F238E27FC236}">
                  <a16:creationId xmlns:a16="http://schemas.microsoft.com/office/drawing/2014/main" id="{73D2CB16-06C9-AE06-FC6A-DF43A29CE617}"/>
                </a:ext>
              </a:extLst>
            </p:cNvPr>
            <p:cNvSpPr/>
            <p:nvPr/>
          </p:nvSpPr>
          <p:spPr>
            <a:xfrm>
              <a:off x="1979225" y="507321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615;p57">
              <a:extLst>
                <a:ext uri="{FF2B5EF4-FFF2-40B4-BE49-F238E27FC236}">
                  <a16:creationId xmlns:a16="http://schemas.microsoft.com/office/drawing/2014/main" id="{232FDEE3-6683-ACD2-AA65-C368CC6FF55C}"/>
                </a:ext>
              </a:extLst>
            </p:cNvPr>
            <p:cNvSpPr/>
            <p:nvPr/>
          </p:nvSpPr>
          <p:spPr>
            <a:xfrm>
              <a:off x="1979225" y="358525"/>
              <a:ext cx="5186100" cy="1049700"/>
            </a:xfrm>
            <a:prstGeom prst="roundRect">
              <a:avLst>
                <a:gd name="adj" fmla="val 5131"/>
              </a:avLst>
            </a:pr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BC8956D-2682-6CCA-496C-A37214666308}"/>
              </a:ext>
            </a:extLst>
          </p:cNvPr>
          <p:cNvSpPr txBox="1"/>
          <p:nvPr/>
        </p:nvSpPr>
        <p:spPr>
          <a:xfrm>
            <a:off x="6734175" y="4324350"/>
            <a:ext cx="4133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Giờ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giây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98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4" name="Google Shape;1944;p40"/>
          <p:cNvGrpSpPr/>
          <p:nvPr/>
        </p:nvGrpSpPr>
        <p:grpSpPr>
          <a:xfrm>
            <a:off x="3389710" y="1685917"/>
            <a:ext cx="5807853" cy="4215258"/>
            <a:chOff x="1070896" y="1809482"/>
            <a:chExt cx="7002600" cy="1897494"/>
          </a:xfrm>
        </p:grpSpPr>
        <p:sp>
          <p:nvSpPr>
            <p:cNvPr id="1945" name="Google Shape;1945;p40"/>
            <p:cNvSpPr/>
            <p:nvPr/>
          </p:nvSpPr>
          <p:spPr>
            <a:xfrm>
              <a:off x="1070896" y="1961576"/>
              <a:ext cx="7002600" cy="1745400"/>
            </a:xfrm>
            <a:prstGeom prst="roundRect">
              <a:avLst>
                <a:gd name="adj" fmla="val 10812"/>
              </a:avLst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1070896" y="1809482"/>
              <a:ext cx="7002600" cy="1745400"/>
            </a:xfrm>
            <a:prstGeom prst="roundRect">
              <a:avLst>
                <a:gd name="adj" fmla="val 12984"/>
              </a:avLst>
            </a:prstGeom>
            <a:solidFill>
              <a:schemeClr val="accent6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952" name="Google Shape;1952;p40"/>
          <p:cNvSpPr/>
          <p:nvPr/>
        </p:nvSpPr>
        <p:spPr>
          <a:xfrm flipH="1">
            <a:off x="2435644" y="462179"/>
            <a:ext cx="610168" cy="502040"/>
          </a:xfrm>
          <a:custGeom>
            <a:avLst/>
            <a:gdLst/>
            <a:ahLst/>
            <a:cxnLst/>
            <a:rect l="l" t="t" r="r" b="b"/>
            <a:pathLst>
              <a:path w="5801" h="4773" extrusionOk="0">
                <a:moveTo>
                  <a:pt x="3977" y="1"/>
                </a:moveTo>
                <a:cubicBezTo>
                  <a:pt x="3560" y="1"/>
                  <a:pt x="3142" y="174"/>
                  <a:pt x="2836" y="487"/>
                </a:cubicBezTo>
                <a:lnTo>
                  <a:pt x="2816" y="497"/>
                </a:lnTo>
                <a:cubicBezTo>
                  <a:pt x="2514" y="212"/>
                  <a:pt x="2127" y="69"/>
                  <a:pt x="1740" y="69"/>
                </a:cubicBezTo>
                <a:cubicBezTo>
                  <a:pt x="1237" y="69"/>
                  <a:pt x="734" y="311"/>
                  <a:pt x="419" y="795"/>
                </a:cubicBezTo>
                <a:cubicBezTo>
                  <a:pt x="1" y="1422"/>
                  <a:pt x="140" y="2258"/>
                  <a:pt x="667" y="2795"/>
                </a:cubicBezTo>
                <a:lnTo>
                  <a:pt x="2528" y="4645"/>
                </a:lnTo>
                <a:cubicBezTo>
                  <a:pt x="2607" y="4730"/>
                  <a:pt x="2712" y="4772"/>
                  <a:pt x="2816" y="4772"/>
                </a:cubicBezTo>
                <a:cubicBezTo>
                  <a:pt x="2920" y="4772"/>
                  <a:pt x="3025" y="4730"/>
                  <a:pt x="3105" y="4645"/>
                </a:cubicBezTo>
                <a:lnTo>
                  <a:pt x="5074" y="2686"/>
                </a:lnTo>
                <a:cubicBezTo>
                  <a:pt x="5800" y="1959"/>
                  <a:pt x="5661" y="696"/>
                  <a:pt x="4656" y="169"/>
                </a:cubicBezTo>
                <a:cubicBezTo>
                  <a:pt x="4443" y="55"/>
                  <a:pt x="4210" y="1"/>
                  <a:pt x="3977" y="1"/>
                </a:cubicBez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53" name="Google Shape;1953;p40"/>
          <p:cNvSpPr/>
          <p:nvPr/>
        </p:nvSpPr>
        <p:spPr>
          <a:xfrm flipH="1">
            <a:off x="10764334" y="526545"/>
            <a:ext cx="547295" cy="509559"/>
          </a:xfrm>
          <a:custGeom>
            <a:avLst/>
            <a:gdLst/>
            <a:ahLst/>
            <a:cxnLst/>
            <a:rect l="l" t="t" r="r" b="b"/>
            <a:pathLst>
              <a:path w="4786" h="4456" extrusionOk="0">
                <a:moveTo>
                  <a:pt x="2392" y="1"/>
                </a:moveTo>
                <a:cubicBezTo>
                  <a:pt x="2316" y="1"/>
                  <a:pt x="2239" y="41"/>
                  <a:pt x="2199" y="120"/>
                </a:cubicBezTo>
                <a:lnTo>
                  <a:pt x="1642" y="1244"/>
                </a:lnTo>
                <a:cubicBezTo>
                  <a:pt x="1612" y="1314"/>
                  <a:pt x="1553" y="1354"/>
                  <a:pt x="1483" y="1364"/>
                </a:cubicBezTo>
                <a:lnTo>
                  <a:pt x="239" y="1543"/>
                </a:lnTo>
                <a:cubicBezTo>
                  <a:pt x="70" y="1573"/>
                  <a:pt x="1" y="1781"/>
                  <a:pt x="130" y="1911"/>
                </a:cubicBezTo>
                <a:lnTo>
                  <a:pt x="1025" y="2786"/>
                </a:lnTo>
                <a:cubicBezTo>
                  <a:pt x="1075" y="2836"/>
                  <a:pt x="1095" y="2906"/>
                  <a:pt x="1085" y="2975"/>
                </a:cubicBezTo>
                <a:lnTo>
                  <a:pt x="876" y="4209"/>
                </a:lnTo>
                <a:cubicBezTo>
                  <a:pt x="853" y="4341"/>
                  <a:pt x="958" y="4456"/>
                  <a:pt x="1081" y="4456"/>
                </a:cubicBezTo>
                <a:cubicBezTo>
                  <a:pt x="1115" y="4456"/>
                  <a:pt x="1150" y="4447"/>
                  <a:pt x="1185" y="4428"/>
                </a:cubicBezTo>
                <a:lnTo>
                  <a:pt x="2289" y="3851"/>
                </a:lnTo>
                <a:cubicBezTo>
                  <a:pt x="2324" y="3831"/>
                  <a:pt x="2358" y="3821"/>
                  <a:pt x="2392" y="3821"/>
                </a:cubicBezTo>
                <a:cubicBezTo>
                  <a:pt x="2426" y="3821"/>
                  <a:pt x="2458" y="3831"/>
                  <a:pt x="2488" y="3851"/>
                </a:cubicBezTo>
                <a:lnTo>
                  <a:pt x="3602" y="4428"/>
                </a:lnTo>
                <a:cubicBezTo>
                  <a:pt x="3636" y="4447"/>
                  <a:pt x="3672" y="4456"/>
                  <a:pt x="3706" y="4456"/>
                </a:cubicBezTo>
                <a:cubicBezTo>
                  <a:pt x="3829" y="4456"/>
                  <a:pt x="3934" y="4341"/>
                  <a:pt x="3910" y="4209"/>
                </a:cubicBezTo>
                <a:lnTo>
                  <a:pt x="3691" y="2975"/>
                </a:lnTo>
                <a:cubicBezTo>
                  <a:pt x="3682" y="2906"/>
                  <a:pt x="3711" y="2836"/>
                  <a:pt x="3761" y="2786"/>
                </a:cubicBezTo>
                <a:lnTo>
                  <a:pt x="4656" y="1911"/>
                </a:lnTo>
                <a:cubicBezTo>
                  <a:pt x="4786" y="1781"/>
                  <a:pt x="4716" y="1573"/>
                  <a:pt x="4537" y="1543"/>
                </a:cubicBezTo>
                <a:lnTo>
                  <a:pt x="3294" y="1364"/>
                </a:lnTo>
                <a:cubicBezTo>
                  <a:pt x="3224" y="1354"/>
                  <a:pt x="3164" y="1314"/>
                  <a:pt x="3134" y="1244"/>
                </a:cubicBezTo>
                <a:lnTo>
                  <a:pt x="2577" y="120"/>
                </a:lnTo>
                <a:cubicBezTo>
                  <a:pt x="2542" y="41"/>
                  <a:pt x="2468" y="1"/>
                  <a:pt x="2392" y="1"/>
                </a:cubicBez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954" name="Google Shape;1954;p40"/>
          <p:cNvGrpSpPr/>
          <p:nvPr/>
        </p:nvGrpSpPr>
        <p:grpSpPr>
          <a:xfrm flipH="1">
            <a:off x="686451" y="1446112"/>
            <a:ext cx="774063" cy="705235"/>
            <a:chOff x="7953250" y="1084584"/>
            <a:chExt cx="580547" cy="528926"/>
          </a:xfrm>
        </p:grpSpPr>
        <p:sp>
          <p:nvSpPr>
            <p:cNvPr id="1955" name="Google Shape;1955;p40"/>
            <p:cNvSpPr/>
            <p:nvPr/>
          </p:nvSpPr>
          <p:spPr>
            <a:xfrm>
              <a:off x="7953250" y="1084584"/>
              <a:ext cx="580547" cy="528926"/>
            </a:xfrm>
            <a:custGeom>
              <a:avLst/>
              <a:gdLst/>
              <a:ahLst/>
              <a:cxnLst/>
              <a:rect l="l" t="t" r="r" b="b"/>
              <a:pathLst>
                <a:path w="7850" h="7152" extrusionOk="0">
                  <a:moveTo>
                    <a:pt x="3930" y="1"/>
                  </a:moveTo>
                  <a:cubicBezTo>
                    <a:pt x="3015" y="1"/>
                    <a:pt x="2100" y="352"/>
                    <a:pt x="1403" y="1053"/>
                  </a:cubicBezTo>
                  <a:cubicBezTo>
                    <a:pt x="1" y="2446"/>
                    <a:pt x="1" y="4704"/>
                    <a:pt x="1403" y="6106"/>
                  </a:cubicBezTo>
                  <a:cubicBezTo>
                    <a:pt x="2100" y="6803"/>
                    <a:pt x="3015" y="7151"/>
                    <a:pt x="3930" y="7151"/>
                  </a:cubicBezTo>
                  <a:cubicBezTo>
                    <a:pt x="4845" y="7151"/>
                    <a:pt x="5761" y="6803"/>
                    <a:pt x="6457" y="6106"/>
                  </a:cubicBezTo>
                  <a:cubicBezTo>
                    <a:pt x="7850" y="4704"/>
                    <a:pt x="7850" y="2446"/>
                    <a:pt x="6457" y="1053"/>
                  </a:cubicBezTo>
                  <a:cubicBezTo>
                    <a:pt x="5761" y="352"/>
                    <a:pt x="4845" y="1"/>
                    <a:pt x="3930" y="1"/>
                  </a:cubicBezTo>
                  <a:close/>
                </a:path>
              </a:pathLst>
            </a:cu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8109222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8362297" y="1266145"/>
              <a:ext cx="74" cy="46444"/>
            </a:xfrm>
            <a:custGeom>
              <a:avLst/>
              <a:gdLst/>
              <a:ahLst/>
              <a:cxnLst/>
              <a:rect l="l" t="t" r="r" b="b"/>
              <a:pathLst>
                <a:path w="1" h="628" fill="none" extrusionOk="0">
                  <a:moveTo>
                    <a:pt x="1" y="1"/>
                  </a:moveTo>
                  <a:lnTo>
                    <a:pt x="1" y="627"/>
                  </a:ln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8182068" y="1377226"/>
              <a:ext cx="122174" cy="49402"/>
            </a:xfrm>
            <a:custGeom>
              <a:avLst/>
              <a:gdLst/>
              <a:ahLst/>
              <a:cxnLst/>
              <a:rect l="l" t="t" r="r" b="b"/>
              <a:pathLst>
                <a:path w="1652" h="668" fill="none" extrusionOk="0">
                  <a:moveTo>
                    <a:pt x="0" y="1"/>
                  </a:moveTo>
                  <a:cubicBezTo>
                    <a:pt x="0" y="1"/>
                    <a:pt x="946" y="667"/>
                    <a:pt x="1652" y="1"/>
                  </a:cubicBezTo>
                </a:path>
              </a:pathLst>
            </a:custGeom>
            <a:solidFill>
              <a:schemeClr val="lt1"/>
            </a:solidFill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959" name="Google Shape;1959;p40"/>
          <p:cNvGrpSpPr/>
          <p:nvPr/>
        </p:nvGrpSpPr>
        <p:grpSpPr>
          <a:xfrm rot="1283605" flipH="1">
            <a:off x="1120348" y="2955997"/>
            <a:ext cx="2511749" cy="2637588"/>
            <a:chOff x="8540375" y="3022876"/>
            <a:chExt cx="1779279" cy="1868421"/>
          </a:xfrm>
        </p:grpSpPr>
        <p:sp>
          <p:nvSpPr>
            <p:cNvPr id="1960" name="Google Shape;1960;p40"/>
            <p:cNvSpPr/>
            <p:nvPr/>
          </p:nvSpPr>
          <p:spPr>
            <a:xfrm>
              <a:off x="9697404" y="3022876"/>
              <a:ext cx="622250" cy="1066773"/>
            </a:xfrm>
            <a:custGeom>
              <a:avLst/>
              <a:gdLst/>
              <a:ahLst/>
              <a:cxnLst/>
              <a:rect l="l" t="t" r="r" b="b"/>
              <a:pathLst>
                <a:path w="10556" h="18097" fill="none" extrusionOk="0">
                  <a:moveTo>
                    <a:pt x="139" y="18096"/>
                  </a:moveTo>
                  <a:cubicBezTo>
                    <a:pt x="0" y="16803"/>
                    <a:pt x="139" y="15480"/>
                    <a:pt x="547" y="14236"/>
                  </a:cubicBezTo>
                  <a:cubicBezTo>
                    <a:pt x="816" y="13411"/>
                    <a:pt x="1214" y="12595"/>
                    <a:pt x="1880" y="12028"/>
                  </a:cubicBezTo>
                  <a:cubicBezTo>
                    <a:pt x="2537" y="11451"/>
                    <a:pt x="3502" y="11172"/>
                    <a:pt x="4308" y="11501"/>
                  </a:cubicBezTo>
                  <a:cubicBezTo>
                    <a:pt x="5123" y="11819"/>
                    <a:pt x="5651" y="12824"/>
                    <a:pt x="5293" y="13620"/>
                  </a:cubicBezTo>
                  <a:cubicBezTo>
                    <a:pt x="4934" y="14415"/>
                    <a:pt x="3631" y="14604"/>
                    <a:pt x="3174" y="13868"/>
                  </a:cubicBezTo>
                  <a:cubicBezTo>
                    <a:pt x="2905" y="13450"/>
                    <a:pt x="2955" y="12913"/>
                    <a:pt x="3074" y="12436"/>
                  </a:cubicBezTo>
                  <a:cubicBezTo>
                    <a:pt x="3333" y="11371"/>
                    <a:pt x="3850" y="10386"/>
                    <a:pt x="4566" y="9571"/>
                  </a:cubicBezTo>
                  <a:cubicBezTo>
                    <a:pt x="5342" y="8705"/>
                    <a:pt x="6327" y="8049"/>
                    <a:pt x="7262" y="7372"/>
                  </a:cubicBezTo>
                  <a:cubicBezTo>
                    <a:pt x="8207" y="6686"/>
                    <a:pt x="9132" y="5940"/>
                    <a:pt x="9739" y="4945"/>
                  </a:cubicBezTo>
                  <a:cubicBezTo>
                    <a:pt x="10336" y="3950"/>
                    <a:pt x="10555" y="2657"/>
                    <a:pt x="10028" y="1622"/>
                  </a:cubicBezTo>
                  <a:cubicBezTo>
                    <a:pt x="9501" y="588"/>
                    <a:pt x="8098" y="1"/>
                    <a:pt x="7093" y="58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8540375" y="4178740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18"/>
                    <a:pt x="0" y="1144"/>
                  </a:cubicBezTo>
                  <a:lnTo>
                    <a:pt x="0" y="10943"/>
                  </a:lnTo>
                  <a:cubicBezTo>
                    <a:pt x="0" y="1158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80"/>
                    <a:pt x="29208" y="10943"/>
                  </a:cubicBezTo>
                  <a:lnTo>
                    <a:pt x="29208" y="1144"/>
                  </a:lnTo>
                  <a:cubicBezTo>
                    <a:pt x="29208" y="51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1144" y="0"/>
                  </a:moveTo>
                  <a:cubicBezTo>
                    <a:pt x="508" y="0"/>
                    <a:pt x="0" y="508"/>
                    <a:pt x="0" y="1144"/>
                  </a:cubicBez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8540375" y="4075521"/>
              <a:ext cx="1721798" cy="712557"/>
            </a:xfrm>
            <a:custGeom>
              <a:avLst/>
              <a:gdLst/>
              <a:ahLst/>
              <a:cxnLst/>
              <a:rect l="l" t="t" r="r" b="b"/>
              <a:pathLst>
                <a:path w="29209" h="12088" extrusionOk="0">
                  <a:moveTo>
                    <a:pt x="24533" y="0"/>
                  </a:moveTo>
                  <a:lnTo>
                    <a:pt x="24533" y="6656"/>
                  </a:lnTo>
                  <a:cubicBezTo>
                    <a:pt x="24533" y="7282"/>
                    <a:pt x="24025" y="7800"/>
                    <a:pt x="23388" y="7800"/>
                  </a:cubicBezTo>
                  <a:lnTo>
                    <a:pt x="0" y="7800"/>
                  </a:lnTo>
                  <a:lnTo>
                    <a:pt x="0" y="10943"/>
                  </a:lnTo>
                  <a:cubicBezTo>
                    <a:pt x="0" y="11570"/>
                    <a:pt x="508" y="12087"/>
                    <a:pt x="1144" y="12087"/>
                  </a:cubicBezTo>
                  <a:lnTo>
                    <a:pt x="28064" y="12087"/>
                  </a:lnTo>
                  <a:cubicBezTo>
                    <a:pt x="28701" y="12087"/>
                    <a:pt x="29208" y="11570"/>
                    <a:pt x="29208" y="10943"/>
                  </a:cubicBezTo>
                  <a:lnTo>
                    <a:pt x="29208" y="1144"/>
                  </a:lnTo>
                  <a:cubicBezTo>
                    <a:pt x="29208" y="508"/>
                    <a:pt x="28701" y="0"/>
                    <a:pt x="28064" y="0"/>
                  </a:cubicBezTo>
                  <a:close/>
                </a:path>
              </a:pathLst>
            </a:custGeom>
            <a:solidFill>
              <a:srgbClr val="4C1313">
                <a:alpha val="62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8688747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8688747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8907443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8907443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9125610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9125610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9343776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9343776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9561942" y="417874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9561942" y="413653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9780049" y="417874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9780049" y="413653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9998215" y="417874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9998215" y="413653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8688747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8688747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8907443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8907443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9125610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9125610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8" y="0"/>
                    <a:pt x="1" y="438"/>
                    <a:pt x="1" y="975"/>
                  </a:cubicBezTo>
                  <a:cubicBezTo>
                    <a:pt x="1" y="1512"/>
                    <a:pt x="438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9343776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9343776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9561942" y="4382820"/>
              <a:ext cx="114948" cy="115007"/>
            </a:xfrm>
            <a:custGeom>
              <a:avLst/>
              <a:gdLst/>
              <a:ahLst/>
              <a:cxnLst/>
              <a:rect l="l" t="t" r="r" b="b"/>
              <a:pathLst>
                <a:path w="1950" h="1951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9561942" y="4340613"/>
              <a:ext cx="114948" cy="114948"/>
            </a:xfrm>
            <a:custGeom>
              <a:avLst/>
              <a:gdLst/>
              <a:ahLst/>
              <a:cxnLst/>
              <a:rect l="l" t="t" r="r" b="b"/>
              <a:pathLst>
                <a:path w="1950" h="1950" extrusionOk="0">
                  <a:moveTo>
                    <a:pt x="97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75" y="1950"/>
                  </a:cubicBezTo>
                  <a:cubicBezTo>
                    <a:pt x="1512" y="1950"/>
                    <a:pt x="1950" y="1512"/>
                    <a:pt x="1950" y="975"/>
                  </a:cubicBezTo>
                  <a:cubicBezTo>
                    <a:pt x="1950" y="438"/>
                    <a:pt x="1512" y="0"/>
                    <a:pt x="97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9780049" y="438282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9" name="Google Shape;1989;p40"/>
            <p:cNvSpPr/>
            <p:nvPr/>
          </p:nvSpPr>
          <p:spPr>
            <a:xfrm>
              <a:off x="9780049" y="4340613"/>
              <a:ext cx="115007" cy="114948"/>
            </a:xfrm>
            <a:custGeom>
              <a:avLst/>
              <a:gdLst/>
              <a:ahLst/>
              <a:cxnLst/>
              <a:rect l="l" t="t" r="r" b="b"/>
              <a:pathLst>
                <a:path w="1951" h="1950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0" name="Google Shape;1990;p40"/>
            <p:cNvSpPr/>
            <p:nvPr/>
          </p:nvSpPr>
          <p:spPr>
            <a:xfrm>
              <a:off x="9998215" y="438282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9998215" y="4340613"/>
              <a:ext cx="115596" cy="114948"/>
            </a:xfrm>
            <a:custGeom>
              <a:avLst/>
              <a:gdLst/>
              <a:ahLst/>
              <a:cxnLst/>
              <a:rect l="l" t="t" r="r" b="b"/>
              <a:pathLst>
                <a:path w="1961" h="1950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8688747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2" y="1950"/>
                    <a:pt x="1960" y="1512"/>
                    <a:pt x="1960" y="975"/>
                  </a:cubicBezTo>
                  <a:cubicBezTo>
                    <a:pt x="1960" y="438"/>
                    <a:pt x="1522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8688747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2" y="1951"/>
                    <a:pt x="1960" y="1513"/>
                    <a:pt x="1960" y="976"/>
                  </a:cubicBezTo>
                  <a:cubicBezTo>
                    <a:pt x="1960" y="439"/>
                    <a:pt x="1522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9780049" y="4586310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0"/>
                  </a:moveTo>
                  <a:cubicBezTo>
                    <a:pt x="439" y="0"/>
                    <a:pt x="1" y="438"/>
                    <a:pt x="1" y="975"/>
                  </a:cubicBezTo>
                  <a:cubicBezTo>
                    <a:pt x="1" y="1512"/>
                    <a:pt x="439" y="1950"/>
                    <a:pt x="976" y="1950"/>
                  </a:cubicBezTo>
                  <a:cubicBezTo>
                    <a:pt x="1513" y="1950"/>
                    <a:pt x="1951" y="1512"/>
                    <a:pt x="1951" y="975"/>
                  </a:cubicBezTo>
                  <a:cubicBezTo>
                    <a:pt x="1951" y="438"/>
                    <a:pt x="1513" y="0"/>
                    <a:pt x="976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9780049" y="4544044"/>
              <a:ext cx="115007" cy="115007"/>
            </a:xfrm>
            <a:custGeom>
              <a:avLst/>
              <a:gdLst/>
              <a:ahLst/>
              <a:cxnLst/>
              <a:rect l="l" t="t" r="r" b="b"/>
              <a:pathLst>
                <a:path w="1951" h="1951" extrusionOk="0">
                  <a:moveTo>
                    <a:pt x="976" y="1"/>
                  </a:moveTo>
                  <a:cubicBezTo>
                    <a:pt x="439" y="1"/>
                    <a:pt x="1" y="439"/>
                    <a:pt x="1" y="976"/>
                  </a:cubicBezTo>
                  <a:cubicBezTo>
                    <a:pt x="1" y="1513"/>
                    <a:pt x="439" y="1951"/>
                    <a:pt x="976" y="1951"/>
                  </a:cubicBezTo>
                  <a:cubicBezTo>
                    <a:pt x="1513" y="1951"/>
                    <a:pt x="1951" y="1513"/>
                    <a:pt x="1951" y="976"/>
                  </a:cubicBezTo>
                  <a:cubicBezTo>
                    <a:pt x="1951" y="439"/>
                    <a:pt x="1513" y="1"/>
                    <a:pt x="976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9998215" y="4586310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0"/>
                  </a:moveTo>
                  <a:cubicBezTo>
                    <a:pt x="438" y="0"/>
                    <a:pt x="0" y="438"/>
                    <a:pt x="0" y="975"/>
                  </a:cubicBezTo>
                  <a:cubicBezTo>
                    <a:pt x="0" y="1512"/>
                    <a:pt x="438" y="1950"/>
                    <a:pt x="985" y="1950"/>
                  </a:cubicBezTo>
                  <a:cubicBezTo>
                    <a:pt x="1523" y="1950"/>
                    <a:pt x="1960" y="1512"/>
                    <a:pt x="1960" y="975"/>
                  </a:cubicBezTo>
                  <a:cubicBezTo>
                    <a:pt x="1960" y="438"/>
                    <a:pt x="1523" y="0"/>
                    <a:pt x="985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9998215" y="4544044"/>
              <a:ext cx="115596" cy="115007"/>
            </a:xfrm>
            <a:custGeom>
              <a:avLst/>
              <a:gdLst/>
              <a:ahLst/>
              <a:cxnLst/>
              <a:rect l="l" t="t" r="r" b="b"/>
              <a:pathLst>
                <a:path w="1961" h="1951" extrusionOk="0">
                  <a:moveTo>
                    <a:pt x="985" y="1"/>
                  </a:moveTo>
                  <a:cubicBezTo>
                    <a:pt x="438" y="1"/>
                    <a:pt x="0" y="439"/>
                    <a:pt x="0" y="976"/>
                  </a:cubicBezTo>
                  <a:cubicBezTo>
                    <a:pt x="0" y="1513"/>
                    <a:pt x="438" y="1951"/>
                    <a:pt x="985" y="1951"/>
                  </a:cubicBezTo>
                  <a:cubicBezTo>
                    <a:pt x="1523" y="1951"/>
                    <a:pt x="1960" y="1513"/>
                    <a:pt x="1960" y="976"/>
                  </a:cubicBezTo>
                  <a:cubicBezTo>
                    <a:pt x="1960" y="439"/>
                    <a:pt x="1523" y="1"/>
                    <a:pt x="985" y="1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8907443" y="4573990"/>
              <a:ext cx="769442" cy="127327"/>
            </a:xfrm>
            <a:custGeom>
              <a:avLst/>
              <a:gdLst/>
              <a:ahLst/>
              <a:cxnLst/>
              <a:rect l="l" t="t" r="r" b="b"/>
              <a:pathLst>
                <a:path w="13053" h="2160" extrusionOk="0">
                  <a:moveTo>
                    <a:pt x="727" y="0"/>
                  </a:moveTo>
                  <a:cubicBezTo>
                    <a:pt x="319" y="0"/>
                    <a:pt x="1" y="329"/>
                    <a:pt x="1" y="727"/>
                  </a:cubicBezTo>
                  <a:lnTo>
                    <a:pt x="1" y="1433"/>
                  </a:lnTo>
                  <a:cubicBezTo>
                    <a:pt x="1" y="1841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1"/>
                    <a:pt x="13053" y="1433"/>
                  </a:cubicBezTo>
                  <a:lnTo>
                    <a:pt x="13053" y="727"/>
                  </a:lnTo>
                  <a:cubicBezTo>
                    <a:pt x="13053" y="329"/>
                    <a:pt x="12725" y="0"/>
                    <a:pt x="12327" y="0"/>
                  </a:cubicBezTo>
                  <a:close/>
                </a:path>
              </a:pathLst>
            </a:custGeom>
            <a:solidFill>
              <a:schemeClr val="dk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8907443" y="4532372"/>
              <a:ext cx="769442" cy="127268"/>
            </a:xfrm>
            <a:custGeom>
              <a:avLst/>
              <a:gdLst/>
              <a:ahLst/>
              <a:cxnLst/>
              <a:rect l="l" t="t" r="r" b="b"/>
              <a:pathLst>
                <a:path w="13053" h="2159" extrusionOk="0">
                  <a:moveTo>
                    <a:pt x="727" y="0"/>
                  </a:moveTo>
                  <a:cubicBezTo>
                    <a:pt x="319" y="0"/>
                    <a:pt x="1" y="328"/>
                    <a:pt x="1" y="726"/>
                  </a:cubicBezTo>
                  <a:lnTo>
                    <a:pt x="1" y="1433"/>
                  </a:lnTo>
                  <a:cubicBezTo>
                    <a:pt x="1" y="1840"/>
                    <a:pt x="319" y="2159"/>
                    <a:pt x="727" y="2159"/>
                  </a:cubicBezTo>
                  <a:lnTo>
                    <a:pt x="12327" y="2159"/>
                  </a:lnTo>
                  <a:cubicBezTo>
                    <a:pt x="12725" y="2159"/>
                    <a:pt x="13053" y="1840"/>
                    <a:pt x="13053" y="1433"/>
                  </a:cubicBezTo>
                  <a:lnTo>
                    <a:pt x="13053" y="726"/>
                  </a:lnTo>
                  <a:cubicBezTo>
                    <a:pt x="13053" y="328"/>
                    <a:pt x="12725" y="0"/>
                    <a:pt x="12327" y="0"/>
                  </a:cubicBezTo>
                  <a:close/>
                </a:path>
              </a:pathLst>
            </a:custGeom>
            <a:solidFill>
              <a:srgbClr val="FFD4A8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645;p34">
            <a:extLst>
              <a:ext uri="{FF2B5EF4-FFF2-40B4-BE49-F238E27FC236}">
                <a16:creationId xmlns:a16="http://schemas.microsoft.com/office/drawing/2014/main" id="{6724E627-32AD-5CDB-C799-851E50823547}"/>
              </a:ext>
            </a:extLst>
          </p:cNvPr>
          <p:cNvGrpSpPr/>
          <p:nvPr/>
        </p:nvGrpSpPr>
        <p:grpSpPr>
          <a:xfrm rot="-727465" flipH="1">
            <a:off x="9743334" y="3668128"/>
            <a:ext cx="1537001" cy="2464635"/>
            <a:chOff x="10740175" y="552419"/>
            <a:chExt cx="1095062" cy="1755969"/>
          </a:xfrm>
        </p:grpSpPr>
        <p:sp>
          <p:nvSpPr>
            <p:cNvPr id="3" name="Google Shape;1646;p34">
              <a:extLst>
                <a:ext uri="{FF2B5EF4-FFF2-40B4-BE49-F238E27FC236}">
                  <a16:creationId xmlns:a16="http://schemas.microsoft.com/office/drawing/2014/main" id="{CCA84FF8-5806-10EC-0507-D1495325390E}"/>
                </a:ext>
              </a:extLst>
            </p:cNvPr>
            <p:cNvSpPr/>
            <p:nvPr/>
          </p:nvSpPr>
          <p:spPr>
            <a:xfrm>
              <a:off x="10818190" y="552419"/>
              <a:ext cx="476135" cy="578643"/>
            </a:xfrm>
            <a:custGeom>
              <a:avLst/>
              <a:gdLst/>
              <a:ahLst/>
              <a:cxnLst/>
              <a:rect l="l" t="t" r="r" b="b"/>
              <a:pathLst>
                <a:path w="5035" h="6119" fill="none" extrusionOk="0">
                  <a:moveTo>
                    <a:pt x="2200" y="6119"/>
                  </a:moveTo>
                  <a:cubicBezTo>
                    <a:pt x="1623" y="5502"/>
                    <a:pt x="1294" y="4646"/>
                    <a:pt x="1324" y="3791"/>
                  </a:cubicBezTo>
                  <a:cubicBezTo>
                    <a:pt x="1334" y="3443"/>
                    <a:pt x="1414" y="3065"/>
                    <a:pt x="1682" y="2846"/>
                  </a:cubicBezTo>
                  <a:cubicBezTo>
                    <a:pt x="1951" y="2617"/>
                    <a:pt x="2448" y="2667"/>
                    <a:pt x="2568" y="2995"/>
                  </a:cubicBezTo>
                  <a:cubicBezTo>
                    <a:pt x="2617" y="3154"/>
                    <a:pt x="2587" y="3323"/>
                    <a:pt x="2508" y="3463"/>
                  </a:cubicBezTo>
                  <a:cubicBezTo>
                    <a:pt x="2289" y="3900"/>
                    <a:pt x="1752" y="4119"/>
                    <a:pt x="1274" y="4020"/>
                  </a:cubicBezTo>
                  <a:cubicBezTo>
                    <a:pt x="797" y="3930"/>
                    <a:pt x="399" y="3552"/>
                    <a:pt x="210" y="3104"/>
                  </a:cubicBezTo>
                  <a:cubicBezTo>
                    <a:pt x="11" y="2667"/>
                    <a:pt x="1" y="2149"/>
                    <a:pt x="100" y="1682"/>
                  </a:cubicBezTo>
                  <a:cubicBezTo>
                    <a:pt x="210" y="1135"/>
                    <a:pt x="488" y="588"/>
                    <a:pt x="986" y="339"/>
                  </a:cubicBezTo>
                  <a:cubicBezTo>
                    <a:pt x="1613" y="1"/>
                    <a:pt x="2389" y="229"/>
                    <a:pt x="3035" y="528"/>
                  </a:cubicBezTo>
                  <a:cubicBezTo>
                    <a:pt x="3672" y="836"/>
                    <a:pt x="4328" y="1214"/>
                    <a:pt x="5035" y="1194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Google Shape;1647;p34">
              <a:extLst>
                <a:ext uri="{FF2B5EF4-FFF2-40B4-BE49-F238E27FC236}">
                  <a16:creationId xmlns:a16="http://schemas.microsoft.com/office/drawing/2014/main" id="{0CEC8FDE-2471-E5AE-FA6F-0E88784F8AAA}"/>
                </a:ext>
              </a:extLst>
            </p:cNvPr>
            <p:cNvSpPr/>
            <p:nvPr/>
          </p:nvSpPr>
          <p:spPr>
            <a:xfrm>
              <a:off x="10802209" y="126278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7" y="0"/>
                  </a:moveTo>
                  <a:cubicBezTo>
                    <a:pt x="4740" y="0"/>
                    <a:pt x="4245" y="83"/>
                    <a:pt x="3761" y="258"/>
                  </a:cubicBezTo>
                  <a:lnTo>
                    <a:pt x="3373" y="397"/>
                  </a:lnTo>
                  <a:cubicBezTo>
                    <a:pt x="1155" y="1213"/>
                    <a:pt x="1" y="3670"/>
                    <a:pt x="817" y="5899"/>
                  </a:cubicBezTo>
                  <a:lnTo>
                    <a:pt x="1672" y="8236"/>
                  </a:lnTo>
                  <a:cubicBezTo>
                    <a:pt x="2309" y="9977"/>
                    <a:pt x="3948" y="11056"/>
                    <a:pt x="5693" y="11056"/>
                  </a:cubicBezTo>
                  <a:cubicBezTo>
                    <a:pt x="6181" y="11056"/>
                    <a:pt x="6678" y="10972"/>
                    <a:pt x="7164" y="10793"/>
                  </a:cubicBezTo>
                  <a:lnTo>
                    <a:pt x="7551" y="10654"/>
                  </a:lnTo>
                  <a:cubicBezTo>
                    <a:pt x="9780" y="9848"/>
                    <a:pt x="10924" y="7381"/>
                    <a:pt x="10108" y="5163"/>
                  </a:cubicBezTo>
                  <a:lnTo>
                    <a:pt x="9253" y="2815"/>
                  </a:lnTo>
                  <a:cubicBezTo>
                    <a:pt x="8622" y="1078"/>
                    <a:pt x="6979" y="0"/>
                    <a:pt x="5227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Google Shape;1648;p34">
              <a:extLst>
                <a:ext uri="{FF2B5EF4-FFF2-40B4-BE49-F238E27FC236}">
                  <a16:creationId xmlns:a16="http://schemas.microsoft.com/office/drawing/2014/main" id="{16F93B38-6C1C-E93E-F82B-46C231E7FA37}"/>
                </a:ext>
              </a:extLst>
            </p:cNvPr>
            <p:cNvSpPr/>
            <p:nvPr/>
          </p:nvSpPr>
          <p:spPr>
            <a:xfrm>
              <a:off x="10740175" y="1092473"/>
              <a:ext cx="1033028" cy="1045605"/>
            </a:xfrm>
            <a:custGeom>
              <a:avLst/>
              <a:gdLst/>
              <a:ahLst/>
              <a:cxnLst/>
              <a:rect l="l" t="t" r="r" b="b"/>
              <a:pathLst>
                <a:path w="10924" h="11057" extrusionOk="0">
                  <a:moveTo>
                    <a:pt x="5226" y="0"/>
                  </a:moveTo>
                  <a:cubicBezTo>
                    <a:pt x="4740" y="0"/>
                    <a:pt x="4245" y="83"/>
                    <a:pt x="3761" y="259"/>
                  </a:cubicBezTo>
                  <a:lnTo>
                    <a:pt x="3373" y="398"/>
                  </a:lnTo>
                  <a:cubicBezTo>
                    <a:pt x="1154" y="1214"/>
                    <a:pt x="0" y="3671"/>
                    <a:pt x="816" y="5889"/>
                  </a:cubicBezTo>
                  <a:lnTo>
                    <a:pt x="1672" y="8237"/>
                  </a:lnTo>
                  <a:cubicBezTo>
                    <a:pt x="2301" y="9978"/>
                    <a:pt x="3944" y="11057"/>
                    <a:pt x="5691" y="11057"/>
                  </a:cubicBezTo>
                  <a:cubicBezTo>
                    <a:pt x="6180" y="11057"/>
                    <a:pt x="6677" y="10972"/>
                    <a:pt x="7163" y="10794"/>
                  </a:cubicBezTo>
                  <a:lnTo>
                    <a:pt x="7551" y="10654"/>
                  </a:lnTo>
                  <a:cubicBezTo>
                    <a:pt x="9779" y="9848"/>
                    <a:pt x="10923" y="7381"/>
                    <a:pt x="10108" y="5163"/>
                  </a:cubicBezTo>
                  <a:lnTo>
                    <a:pt x="9252" y="2815"/>
                  </a:lnTo>
                  <a:cubicBezTo>
                    <a:pt x="8621" y="1079"/>
                    <a:pt x="6979" y="0"/>
                    <a:pt x="5226" y="0"/>
                  </a:cubicBezTo>
                  <a:close/>
                </a:path>
              </a:pathLst>
            </a:custGeom>
            <a:solidFill>
              <a:schemeClr val="accent4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1649;p34">
              <a:extLst>
                <a:ext uri="{FF2B5EF4-FFF2-40B4-BE49-F238E27FC236}">
                  <a16:creationId xmlns:a16="http://schemas.microsoft.com/office/drawing/2014/main" id="{80219D65-13C7-D376-D5AD-AFEE18709128}"/>
                </a:ext>
              </a:extLst>
            </p:cNvPr>
            <p:cNvSpPr/>
            <p:nvPr/>
          </p:nvSpPr>
          <p:spPr>
            <a:xfrm>
              <a:off x="10932045" y="1120653"/>
              <a:ext cx="841156" cy="1017236"/>
            </a:xfrm>
            <a:custGeom>
              <a:avLst/>
              <a:gdLst/>
              <a:ahLst/>
              <a:cxnLst/>
              <a:rect l="l" t="t" r="r" b="b"/>
              <a:pathLst>
                <a:path w="8895" h="10757" extrusionOk="0">
                  <a:moveTo>
                    <a:pt x="4776" y="0"/>
                  </a:moveTo>
                  <a:lnTo>
                    <a:pt x="4776" y="0"/>
                  </a:ln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553" y="8902"/>
                    <a:pt x="2060" y="8986"/>
                    <a:pt x="1576" y="8986"/>
                  </a:cubicBezTo>
                  <a:cubicBezTo>
                    <a:pt x="1031" y="8986"/>
                    <a:pt x="496" y="8880"/>
                    <a:pt x="1" y="8685"/>
                  </a:cubicBezTo>
                  <a:lnTo>
                    <a:pt x="1" y="8685"/>
                  </a:lnTo>
                  <a:cubicBezTo>
                    <a:pt x="779" y="9980"/>
                    <a:pt x="2183" y="10757"/>
                    <a:pt x="3665" y="10757"/>
                  </a:cubicBezTo>
                  <a:cubicBezTo>
                    <a:pt x="4153" y="10757"/>
                    <a:pt x="4649" y="10673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1650;p34">
              <a:extLst>
                <a:ext uri="{FF2B5EF4-FFF2-40B4-BE49-F238E27FC236}">
                  <a16:creationId xmlns:a16="http://schemas.microsoft.com/office/drawing/2014/main" id="{2CD73806-9744-249A-757C-A1947D2C7A0A}"/>
                </a:ext>
              </a:extLst>
            </p:cNvPr>
            <p:cNvSpPr/>
            <p:nvPr/>
          </p:nvSpPr>
          <p:spPr>
            <a:xfrm>
              <a:off x="10932045" y="1120653"/>
              <a:ext cx="841156" cy="1060263"/>
            </a:xfrm>
            <a:custGeom>
              <a:avLst/>
              <a:gdLst/>
              <a:ahLst/>
              <a:cxnLst/>
              <a:rect l="l" t="t" r="r" b="b"/>
              <a:pathLst>
                <a:path w="8895" h="11212" fill="none" extrusionOk="0">
                  <a:moveTo>
                    <a:pt x="8079" y="4865"/>
                  </a:moveTo>
                  <a:lnTo>
                    <a:pt x="7223" y="2517"/>
                  </a:lnTo>
                  <a:cubicBezTo>
                    <a:pt x="6785" y="1323"/>
                    <a:pt x="5870" y="438"/>
                    <a:pt x="4776" y="0"/>
                  </a:cubicBezTo>
                  <a:cubicBezTo>
                    <a:pt x="4915" y="229"/>
                    <a:pt x="5034" y="478"/>
                    <a:pt x="5124" y="746"/>
                  </a:cubicBezTo>
                  <a:lnTo>
                    <a:pt x="5980" y="3094"/>
                  </a:lnTo>
                  <a:cubicBezTo>
                    <a:pt x="6795" y="5313"/>
                    <a:pt x="5651" y="7770"/>
                    <a:pt x="3423" y="8586"/>
                  </a:cubicBezTo>
                  <a:lnTo>
                    <a:pt x="3035" y="8725"/>
                  </a:lnTo>
                  <a:cubicBezTo>
                    <a:pt x="2010" y="9103"/>
                    <a:pt x="936" y="9053"/>
                    <a:pt x="1" y="8685"/>
                  </a:cubicBezTo>
                  <a:cubicBezTo>
                    <a:pt x="1035" y="10406"/>
                    <a:pt x="3174" y="11212"/>
                    <a:pt x="5134" y="10496"/>
                  </a:cubicBezTo>
                  <a:lnTo>
                    <a:pt x="5522" y="10356"/>
                  </a:lnTo>
                  <a:cubicBezTo>
                    <a:pt x="7750" y="9550"/>
                    <a:pt x="8894" y="7083"/>
                    <a:pt x="8079" y="4865"/>
                  </a:cubicBezTo>
                  <a:close/>
                </a:path>
              </a:pathLst>
            </a:custGeom>
            <a:solidFill>
              <a:srgbClr val="4C1313">
                <a:alpha val="178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1651;p34">
              <a:extLst>
                <a:ext uri="{FF2B5EF4-FFF2-40B4-BE49-F238E27FC236}">
                  <a16:creationId xmlns:a16="http://schemas.microsoft.com/office/drawing/2014/main" id="{C3AD3599-6D71-272E-200C-7B5F9D6D06EF}"/>
                </a:ext>
              </a:extLst>
            </p:cNvPr>
            <p:cNvSpPr/>
            <p:nvPr/>
          </p:nvSpPr>
          <p:spPr>
            <a:xfrm>
              <a:off x="11018571" y="1188266"/>
              <a:ext cx="321899" cy="430176"/>
            </a:xfrm>
            <a:custGeom>
              <a:avLst/>
              <a:gdLst/>
              <a:ahLst/>
              <a:cxnLst/>
              <a:rect l="l" t="t" r="r" b="b"/>
              <a:pathLst>
                <a:path w="3404" h="4549" extrusionOk="0">
                  <a:moveTo>
                    <a:pt x="1291" y="1"/>
                  </a:moveTo>
                  <a:cubicBezTo>
                    <a:pt x="1160" y="1"/>
                    <a:pt x="1027" y="23"/>
                    <a:pt x="896" y="71"/>
                  </a:cubicBezTo>
                  <a:cubicBezTo>
                    <a:pt x="299" y="280"/>
                    <a:pt x="1" y="937"/>
                    <a:pt x="220" y="1534"/>
                  </a:cubicBezTo>
                  <a:lnTo>
                    <a:pt x="1045" y="3792"/>
                  </a:lnTo>
                  <a:cubicBezTo>
                    <a:pt x="1209" y="4258"/>
                    <a:pt x="1646" y="4549"/>
                    <a:pt x="2114" y="4549"/>
                  </a:cubicBezTo>
                  <a:cubicBezTo>
                    <a:pt x="2244" y="4549"/>
                    <a:pt x="2378" y="4526"/>
                    <a:pt x="2508" y="4478"/>
                  </a:cubicBezTo>
                  <a:cubicBezTo>
                    <a:pt x="3095" y="4259"/>
                    <a:pt x="3403" y="3603"/>
                    <a:pt x="3184" y="3016"/>
                  </a:cubicBezTo>
                  <a:lnTo>
                    <a:pt x="2359" y="748"/>
                  </a:lnTo>
                  <a:cubicBezTo>
                    <a:pt x="2195" y="289"/>
                    <a:pt x="1759" y="1"/>
                    <a:pt x="1291" y="1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1652;p34">
              <a:extLst>
                <a:ext uri="{FF2B5EF4-FFF2-40B4-BE49-F238E27FC236}">
                  <a16:creationId xmlns:a16="http://schemas.microsoft.com/office/drawing/2014/main" id="{3BC2E334-28C3-F200-93C6-4105833098F9}"/>
                </a:ext>
              </a:extLst>
            </p:cNvPr>
            <p:cNvSpPr/>
            <p:nvPr/>
          </p:nvSpPr>
          <p:spPr>
            <a:xfrm>
              <a:off x="11255643" y="1611723"/>
              <a:ext cx="180714" cy="494859"/>
            </a:xfrm>
            <a:custGeom>
              <a:avLst/>
              <a:gdLst/>
              <a:ahLst/>
              <a:cxnLst/>
              <a:rect l="l" t="t" r="r" b="b"/>
              <a:pathLst>
                <a:path w="1911" h="5233" fill="none" extrusionOk="0">
                  <a:moveTo>
                    <a:pt x="1" y="0"/>
                  </a:moveTo>
                  <a:lnTo>
                    <a:pt x="1911" y="523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" name="Google Shape;1655;p34">
            <a:extLst>
              <a:ext uri="{FF2B5EF4-FFF2-40B4-BE49-F238E27FC236}">
                <a16:creationId xmlns:a16="http://schemas.microsoft.com/office/drawing/2014/main" id="{2A59525C-6F08-EBD7-0301-35C8B61F6548}"/>
              </a:ext>
            </a:extLst>
          </p:cNvPr>
          <p:cNvGrpSpPr/>
          <p:nvPr/>
        </p:nvGrpSpPr>
        <p:grpSpPr>
          <a:xfrm>
            <a:off x="10551588" y="1360140"/>
            <a:ext cx="872379" cy="793931"/>
            <a:chOff x="6457425" y="-2097210"/>
            <a:chExt cx="841847" cy="766146"/>
          </a:xfrm>
        </p:grpSpPr>
        <p:sp>
          <p:nvSpPr>
            <p:cNvPr id="14" name="Google Shape;1656;p34">
              <a:extLst>
                <a:ext uri="{FF2B5EF4-FFF2-40B4-BE49-F238E27FC236}">
                  <a16:creationId xmlns:a16="http://schemas.microsoft.com/office/drawing/2014/main" id="{D6818C68-E29D-D04D-A4EF-D4F7E605639D}"/>
                </a:ext>
              </a:extLst>
            </p:cNvPr>
            <p:cNvSpPr/>
            <p:nvPr/>
          </p:nvSpPr>
          <p:spPr>
            <a:xfrm>
              <a:off x="6457425" y="-2097210"/>
              <a:ext cx="840870" cy="766146"/>
            </a:xfrm>
            <a:custGeom>
              <a:avLst/>
              <a:gdLst/>
              <a:ahLst/>
              <a:cxnLst/>
              <a:rect l="l" t="t" r="r" b="b"/>
              <a:pathLst>
                <a:path w="8586" h="7823" extrusionOk="0">
                  <a:moveTo>
                    <a:pt x="4294" y="1"/>
                  </a:moveTo>
                  <a:cubicBezTo>
                    <a:pt x="3293" y="1"/>
                    <a:pt x="2294" y="384"/>
                    <a:pt x="1533" y="1150"/>
                  </a:cubicBezTo>
                  <a:cubicBezTo>
                    <a:pt x="1" y="2672"/>
                    <a:pt x="1" y="5149"/>
                    <a:pt x="1533" y="6681"/>
                  </a:cubicBezTo>
                  <a:cubicBezTo>
                    <a:pt x="2294" y="7442"/>
                    <a:pt x="3293" y="7822"/>
                    <a:pt x="4294" y="7822"/>
                  </a:cubicBezTo>
                  <a:cubicBezTo>
                    <a:pt x="5295" y="7822"/>
                    <a:pt x="6298" y="7442"/>
                    <a:pt x="7064" y="6681"/>
                  </a:cubicBezTo>
                  <a:cubicBezTo>
                    <a:pt x="8586" y="5149"/>
                    <a:pt x="8586" y="2672"/>
                    <a:pt x="7064" y="1150"/>
                  </a:cubicBezTo>
                  <a:cubicBezTo>
                    <a:pt x="6298" y="384"/>
                    <a:pt x="5295" y="1"/>
                    <a:pt x="4294" y="1"/>
                  </a:cubicBezTo>
                  <a:close/>
                </a:path>
              </a:pathLst>
            </a:custGeom>
            <a:solidFill>
              <a:schemeClr val="dk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1657;p34">
              <a:extLst>
                <a:ext uri="{FF2B5EF4-FFF2-40B4-BE49-F238E27FC236}">
                  <a16:creationId xmlns:a16="http://schemas.microsoft.com/office/drawing/2014/main" id="{FEF627CC-FA63-BD4E-25B6-5DCDC887213F}"/>
                </a:ext>
              </a:extLst>
            </p:cNvPr>
            <p:cNvSpPr/>
            <p:nvPr/>
          </p:nvSpPr>
          <p:spPr>
            <a:xfrm>
              <a:off x="6788640" y="-1673938"/>
              <a:ext cx="176479" cy="72276"/>
            </a:xfrm>
            <a:custGeom>
              <a:avLst/>
              <a:gdLst/>
              <a:ahLst/>
              <a:cxnLst/>
              <a:rect l="l" t="t" r="r" b="b"/>
              <a:pathLst>
                <a:path w="1802" h="738" fill="none" extrusionOk="0">
                  <a:moveTo>
                    <a:pt x="1" y="1"/>
                  </a:moveTo>
                  <a:cubicBezTo>
                    <a:pt x="1" y="1"/>
                    <a:pt x="1035" y="737"/>
                    <a:pt x="1801" y="1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9948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658;p34">
              <a:extLst>
                <a:ext uri="{FF2B5EF4-FFF2-40B4-BE49-F238E27FC236}">
                  <a16:creationId xmlns:a16="http://schemas.microsoft.com/office/drawing/2014/main" id="{D4B60A71-6C88-F231-DDA6-DD970E2F537F}"/>
                </a:ext>
              </a:extLst>
            </p:cNvPr>
            <p:cNvSpPr/>
            <p:nvPr/>
          </p:nvSpPr>
          <p:spPr>
            <a:xfrm>
              <a:off x="6498362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4" y="0"/>
                  </a:moveTo>
                  <a:cubicBezTo>
                    <a:pt x="1971" y="0"/>
                    <a:pt x="1735" y="95"/>
                    <a:pt x="156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3" y="173"/>
                    <a:pt x="229" y="437"/>
                  </a:cubicBezTo>
                  <a:cubicBezTo>
                    <a:pt x="0" y="785"/>
                    <a:pt x="70" y="1253"/>
                    <a:pt x="368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2" y="0"/>
                    <a:pt x="2204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659;p34">
              <a:extLst>
                <a:ext uri="{FF2B5EF4-FFF2-40B4-BE49-F238E27FC236}">
                  <a16:creationId xmlns:a16="http://schemas.microsoft.com/office/drawing/2014/main" id="{306C6DD2-D13F-04BD-B3E2-F7B9206B4DFB}"/>
                </a:ext>
              </a:extLst>
            </p:cNvPr>
            <p:cNvSpPr/>
            <p:nvPr/>
          </p:nvSpPr>
          <p:spPr>
            <a:xfrm>
              <a:off x="6984509" y="-1979689"/>
              <a:ext cx="314763" cy="258842"/>
            </a:xfrm>
            <a:custGeom>
              <a:avLst/>
              <a:gdLst/>
              <a:ahLst/>
              <a:cxnLst/>
              <a:rect l="l" t="t" r="r" b="b"/>
              <a:pathLst>
                <a:path w="3214" h="2643" extrusionOk="0">
                  <a:moveTo>
                    <a:pt x="2205" y="0"/>
                  </a:moveTo>
                  <a:cubicBezTo>
                    <a:pt x="1972" y="0"/>
                    <a:pt x="1739" y="95"/>
                    <a:pt x="1572" y="268"/>
                  </a:cubicBezTo>
                  <a:lnTo>
                    <a:pt x="1562" y="278"/>
                  </a:lnTo>
                  <a:cubicBezTo>
                    <a:pt x="1394" y="118"/>
                    <a:pt x="1178" y="39"/>
                    <a:pt x="963" y="39"/>
                  </a:cubicBezTo>
                  <a:cubicBezTo>
                    <a:pt x="683" y="39"/>
                    <a:pt x="404" y="173"/>
                    <a:pt x="229" y="437"/>
                  </a:cubicBezTo>
                  <a:cubicBezTo>
                    <a:pt x="0" y="785"/>
                    <a:pt x="70" y="1253"/>
                    <a:pt x="369" y="1551"/>
                  </a:cubicBezTo>
                  <a:lnTo>
                    <a:pt x="1393" y="2576"/>
                  </a:lnTo>
                  <a:cubicBezTo>
                    <a:pt x="1438" y="2621"/>
                    <a:pt x="1498" y="2643"/>
                    <a:pt x="1557" y="2643"/>
                  </a:cubicBezTo>
                  <a:cubicBezTo>
                    <a:pt x="1617" y="2643"/>
                    <a:pt x="1677" y="2621"/>
                    <a:pt x="1721" y="2576"/>
                  </a:cubicBezTo>
                  <a:lnTo>
                    <a:pt x="2806" y="1491"/>
                  </a:lnTo>
                  <a:cubicBezTo>
                    <a:pt x="3214" y="1084"/>
                    <a:pt x="3134" y="387"/>
                    <a:pt x="2577" y="89"/>
                  </a:cubicBezTo>
                  <a:cubicBezTo>
                    <a:pt x="2460" y="29"/>
                    <a:pt x="2333" y="0"/>
                    <a:pt x="2205" y="0"/>
                  </a:cubicBezTo>
                  <a:close/>
                </a:path>
              </a:pathLst>
            </a:custGeom>
            <a:solidFill>
              <a:schemeClr val="lt2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A5AE14A-FF1E-C7F0-0EC4-CCA8B9EFE9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1914" y="1691346"/>
            <a:ext cx="4980864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9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D4584DC-B7F6-7780-9C4A-CDC826DA7D53}"/>
              </a:ext>
            </a:extLst>
          </p:cNvPr>
          <p:cNvGrpSpPr/>
          <p:nvPr/>
        </p:nvGrpSpPr>
        <p:grpSpPr>
          <a:xfrm>
            <a:off x="195931" y="208266"/>
            <a:ext cx="2518694" cy="963310"/>
            <a:chOff x="195931" y="208266"/>
            <a:chExt cx="2775870" cy="96331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32C2E8D-0DD4-0B58-B502-73850FF30971}"/>
                </a:ext>
              </a:extLst>
            </p:cNvPr>
            <p:cNvGrpSpPr/>
            <p:nvPr/>
          </p:nvGrpSpPr>
          <p:grpSpPr>
            <a:xfrm>
              <a:off x="195931" y="208266"/>
              <a:ext cx="2775870" cy="963310"/>
              <a:chOff x="430694" y="472633"/>
              <a:chExt cx="4402563" cy="5988934"/>
            </a:xfrm>
          </p:grpSpPr>
          <p:sp>
            <p:nvSpPr>
              <p:cNvPr id="8" name="Google Shape;1387;p24">
                <a:extLst>
                  <a:ext uri="{FF2B5EF4-FFF2-40B4-BE49-F238E27FC236}">
                    <a16:creationId xmlns:a16="http://schemas.microsoft.com/office/drawing/2014/main" id="{9A1448EA-0A4C-4466-5C05-E11D8B7E8AD6}"/>
                  </a:ext>
                </a:extLst>
              </p:cNvPr>
              <p:cNvSpPr/>
              <p:nvPr/>
            </p:nvSpPr>
            <p:spPr>
              <a:xfrm>
                <a:off x="430694" y="472633"/>
                <a:ext cx="4402563" cy="5988934"/>
              </a:xfrm>
              <a:custGeom>
                <a:avLst/>
                <a:gdLst/>
                <a:ahLst/>
                <a:cxnLst/>
                <a:rect l="l" t="t" r="r" b="b"/>
                <a:pathLst>
                  <a:path w="92250" h="59720" extrusionOk="0">
                    <a:moveTo>
                      <a:pt x="1563" y="1"/>
                    </a:moveTo>
                    <a:cubicBezTo>
                      <a:pt x="697" y="1"/>
                      <a:pt x="1" y="707"/>
                      <a:pt x="1" y="1563"/>
                    </a:cubicBezTo>
                    <a:lnTo>
                      <a:pt x="1" y="58148"/>
                    </a:lnTo>
                    <a:cubicBezTo>
                      <a:pt x="1" y="59013"/>
                      <a:pt x="697" y="59719"/>
                      <a:pt x="1563" y="59719"/>
                    </a:cubicBezTo>
                    <a:lnTo>
                      <a:pt x="90678" y="59719"/>
                    </a:lnTo>
                    <a:cubicBezTo>
                      <a:pt x="91543" y="59719"/>
                      <a:pt x="92250" y="59013"/>
                      <a:pt x="92250" y="58148"/>
                    </a:cubicBezTo>
                    <a:lnTo>
                      <a:pt x="92250" y="1563"/>
                    </a:lnTo>
                    <a:cubicBezTo>
                      <a:pt x="92250" y="707"/>
                      <a:pt x="91543" y="1"/>
                      <a:pt x="9067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0" name="Google Shape;1395;p24">
                <a:extLst>
                  <a:ext uri="{FF2B5EF4-FFF2-40B4-BE49-F238E27FC236}">
                    <a16:creationId xmlns:a16="http://schemas.microsoft.com/office/drawing/2014/main" id="{5A01118D-FA51-2D71-CCF1-AFF7A0574492}"/>
                  </a:ext>
                </a:extLst>
              </p:cNvPr>
              <p:cNvSpPr/>
              <p:nvPr/>
            </p:nvSpPr>
            <p:spPr>
              <a:xfrm>
                <a:off x="609779" y="729343"/>
                <a:ext cx="4044240" cy="5509492"/>
              </a:xfrm>
              <a:prstGeom prst="roundRect">
                <a:avLst>
                  <a:gd name="adj" fmla="val 11521"/>
                </a:avLst>
              </a:prstGeom>
              <a:solidFill>
                <a:schemeClr val="accent2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152A2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9AFF4B67-DAC3-1C69-3AD5-64F758DA2A9F}"/>
                </a:ext>
              </a:extLst>
            </p:cNvPr>
            <p:cNvSpPr/>
            <p:nvPr/>
          </p:nvSpPr>
          <p:spPr>
            <a:xfrm>
              <a:off x="409575" y="400050"/>
              <a:ext cx="704850" cy="638175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E259B18-D1C0-FD31-0820-672F4424F16D}"/>
                </a:ext>
              </a:extLst>
            </p:cNvPr>
            <p:cNvSpPr txBox="1"/>
            <p:nvPr/>
          </p:nvSpPr>
          <p:spPr>
            <a:xfrm>
              <a:off x="1269943" y="371475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/>
                <a:t>Số</a:t>
              </a:r>
              <a:r>
                <a:rPr lang="en-US" sz="3600" b="1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/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7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467DDE6-E89D-0393-BD90-2DFE9B9C8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905000"/>
                <a:ext cx="4933950" cy="2834815"/>
              </a:xfrm>
              <a:prstGeom prst="rect">
                <a:avLst/>
              </a:prstGeom>
              <a:blipFill>
                <a:blip r:embed="rId2"/>
                <a:stretch>
                  <a:fillRect l="-3585" b="-2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/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2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giờ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30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    4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phút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5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giây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dirty="0">
                    <a:solidFill>
                      <a:srgbClr val="002060"/>
                    </a:solidFill>
                    <a:ea typeface="Cambria" panose="02040503050406030204" pitchFamily="18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100</m:t>
                        </m:r>
                      </m:den>
                    </m:f>
                    <m:r>
                      <m:rPr>
                        <m:nor/>
                      </m:rPr>
                      <a:rPr lang="en-US" sz="3600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thế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kỉ</a:t>
                </a:r>
                <a:r>
                  <a:rPr lang="en-US" sz="36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           </a:t>
                </a:r>
                <a:r>
                  <a:rPr lang="en-US" sz="3600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năm</a:t>
                </a:r>
                <a:endPara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274ECB6-BBE3-D5EB-52F5-9EDA09ACB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6949" y="1876425"/>
                <a:ext cx="5972175" cy="2832057"/>
              </a:xfrm>
              <a:prstGeom prst="rect">
                <a:avLst/>
              </a:prstGeom>
              <a:blipFill>
                <a:blip r:embed="rId3"/>
                <a:stretch>
                  <a:fillRect l="-3163" b="-2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01FE89-3B01-04DB-7B91-6BF903535B7F}"/>
              </a:ext>
            </a:extLst>
          </p:cNvPr>
          <p:cNvSpPr/>
          <p:nvPr/>
        </p:nvSpPr>
        <p:spPr>
          <a:xfrm>
            <a:off x="2314574" y="2181225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70A4A20-3E6E-0F79-AB18-38D8DFD9CC64}"/>
              </a:ext>
            </a:extLst>
          </p:cNvPr>
          <p:cNvSpPr/>
          <p:nvPr/>
        </p:nvSpPr>
        <p:spPr>
          <a:xfrm>
            <a:off x="2571749" y="2971800"/>
            <a:ext cx="771525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DD67C3B-F08B-70FA-B081-8F752BB850DC}"/>
              </a:ext>
            </a:extLst>
          </p:cNvPr>
          <p:cNvSpPr/>
          <p:nvPr/>
        </p:nvSpPr>
        <p:spPr>
          <a:xfrm>
            <a:off x="2371724" y="4029075"/>
            <a:ext cx="809626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7DB043CA-5F38-4BF0-4222-60F4C4ACAF95}"/>
              </a:ext>
            </a:extLst>
          </p:cNvPr>
          <p:cNvSpPr/>
          <p:nvPr/>
        </p:nvSpPr>
        <p:spPr>
          <a:xfrm>
            <a:off x="9772649" y="21145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12EB6958-61E7-D9FF-7ABF-886B2B522307}"/>
              </a:ext>
            </a:extLst>
          </p:cNvPr>
          <p:cNvSpPr/>
          <p:nvPr/>
        </p:nvSpPr>
        <p:spPr>
          <a:xfrm>
            <a:off x="9629774" y="29527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12C4839-66A8-8998-7C3B-256C978D8F24}"/>
              </a:ext>
            </a:extLst>
          </p:cNvPr>
          <p:cNvSpPr/>
          <p:nvPr/>
        </p:nvSpPr>
        <p:spPr>
          <a:xfrm>
            <a:off x="9134474" y="3981450"/>
            <a:ext cx="895351" cy="542925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63B69B0-EA40-C32F-E17A-6911796AD9FC}"/>
              </a:ext>
            </a:extLst>
          </p:cNvPr>
          <p:cNvSpPr/>
          <p:nvPr/>
        </p:nvSpPr>
        <p:spPr>
          <a:xfrm>
            <a:off x="2276475" y="21717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300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DA852D7-9899-0E38-7D78-B91FF8402138}"/>
              </a:ext>
            </a:extLst>
          </p:cNvPr>
          <p:cNvSpPr/>
          <p:nvPr/>
        </p:nvSpPr>
        <p:spPr>
          <a:xfrm>
            <a:off x="2533650" y="29718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865FB4C8-B7EC-5EA4-3D56-73D9492A7982}"/>
              </a:ext>
            </a:extLst>
          </p:cNvPr>
          <p:cNvSpPr/>
          <p:nvPr/>
        </p:nvSpPr>
        <p:spPr>
          <a:xfrm>
            <a:off x="2343150" y="402907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F3E0BCE-4EFE-0DB6-592E-D1DFC29C6057}"/>
              </a:ext>
            </a:extLst>
          </p:cNvPr>
          <p:cNvSpPr/>
          <p:nvPr/>
        </p:nvSpPr>
        <p:spPr>
          <a:xfrm>
            <a:off x="9782175" y="2105025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150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F4A184B-AC1A-69B3-B5EB-A7B25B49F8D8}"/>
              </a:ext>
            </a:extLst>
          </p:cNvPr>
          <p:cNvSpPr/>
          <p:nvPr/>
        </p:nvSpPr>
        <p:spPr>
          <a:xfrm>
            <a:off x="9629775" y="295275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A6C1DD68-6192-3DB7-E401-226044631F13}"/>
              </a:ext>
            </a:extLst>
          </p:cNvPr>
          <p:cNvSpPr/>
          <p:nvPr/>
        </p:nvSpPr>
        <p:spPr>
          <a:xfrm>
            <a:off x="9115425" y="3962400"/>
            <a:ext cx="904875" cy="552450"/>
          </a:xfrm>
          <a:prstGeom prst="roundRect">
            <a:avLst/>
          </a:prstGeom>
          <a:solidFill>
            <a:schemeClr val="accent6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661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  <p:bldP spid="21" grpId="0" animBg="1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2"/>
                </a:solidFill>
              </a:rPr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Tìm các cặp đường thẳng vuông góc, cặp đường thẳng song song trong các đường màu đỏ ở mỗi bức tranh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6625CC-1139-C819-48F5-654A3B943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1676400"/>
            <a:ext cx="8477250" cy="4767206"/>
          </a:xfrm>
          <a:prstGeom prst="rect">
            <a:avLst/>
          </a:prstGeom>
        </p:spPr>
      </p:pic>
      <p:sp>
        <p:nvSpPr>
          <p:cNvPr id="9" name="Google Shape;3615;p57">
            <a:extLst>
              <a:ext uri="{FF2B5EF4-FFF2-40B4-BE49-F238E27FC236}">
                <a16:creationId xmlns:a16="http://schemas.microsoft.com/office/drawing/2014/main" id="{C42AC494-325D-BFF6-3D11-91E3A91D38EA}"/>
              </a:ext>
            </a:extLst>
          </p:cNvPr>
          <p:cNvSpPr/>
          <p:nvPr/>
        </p:nvSpPr>
        <p:spPr>
          <a:xfrm>
            <a:off x="1866900" y="40481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3615;p57">
            <a:extLst>
              <a:ext uri="{FF2B5EF4-FFF2-40B4-BE49-F238E27FC236}">
                <a16:creationId xmlns:a16="http://schemas.microsoft.com/office/drawing/2014/main" id="{14614F7A-1FF3-4330-3B03-AD3A77C60053}"/>
              </a:ext>
            </a:extLst>
          </p:cNvPr>
          <p:cNvSpPr/>
          <p:nvPr/>
        </p:nvSpPr>
        <p:spPr>
          <a:xfrm>
            <a:off x="6219825" y="4114800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3615;p57">
            <a:extLst>
              <a:ext uri="{FF2B5EF4-FFF2-40B4-BE49-F238E27FC236}">
                <a16:creationId xmlns:a16="http://schemas.microsoft.com/office/drawing/2014/main" id="{C075A3F4-1908-E8D0-9D1F-A2C6ED033116}"/>
              </a:ext>
            </a:extLst>
          </p:cNvPr>
          <p:cNvSpPr/>
          <p:nvPr/>
        </p:nvSpPr>
        <p:spPr>
          <a:xfrm>
            <a:off x="1562100" y="6181725"/>
            <a:ext cx="3705225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6" name="Google Shape;3615;p57">
            <a:extLst>
              <a:ext uri="{FF2B5EF4-FFF2-40B4-BE49-F238E27FC236}">
                <a16:creationId xmlns:a16="http://schemas.microsoft.com/office/drawing/2014/main" id="{EE07C5C7-28A4-ED9E-A8D2-BA396E4079FE}"/>
              </a:ext>
            </a:extLst>
          </p:cNvPr>
          <p:cNvSpPr/>
          <p:nvPr/>
        </p:nvSpPr>
        <p:spPr>
          <a:xfrm>
            <a:off x="5886451" y="6172200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vuông</a:t>
            </a:r>
            <a:r>
              <a:rPr kumimoji="0" lang="en-US" b="1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góc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8" name="Google Shape;3615;p57">
            <a:extLst>
              <a:ext uri="{FF2B5EF4-FFF2-40B4-BE49-F238E27FC236}">
                <a16:creationId xmlns:a16="http://schemas.microsoft.com/office/drawing/2014/main" id="{13E0EC9B-944E-B440-A8A8-2EE25231A983}"/>
              </a:ext>
            </a:extLst>
          </p:cNvPr>
          <p:cNvSpPr/>
          <p:nvPr/>
        </p:nvSpPr>
        <p:spPr>
          <a:xfrm>
            <a:off x="8391526" y="6256718"/>
            <a:ext cx="2286000" cy="601282"/>
          </a:xfrm>
          <a:prstGeom prst="roundRect">
            <a:avLst>
              <a:gd name="adj" fmla="val 5131"/>
            </a:avLst>
          </a:prstGeom>
          <a:solidFill>
            <a:schemeClr val="lt2"/>
          </a:solidFill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Cặp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đường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</a:t>
            </a:r>
            <a:r>
              <a:rPr kumimoji="0" lang="en-US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thẳng</a:t>
            </a: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 song </a:t>
            </a:r>
            <a:r>
              <a:rPr kumimoji="0" lang="en-US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song</a:t>
            </a:r>
            <a:endParaRPr kumimoji="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43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9" grpId="0" animBg="1"/>
      <p:bldP spid="23" grpId="0" animBg="1"/>
      <p:bldP spid="24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Rô-bốt vẽ một bức tranh bằng các đường thẳng như hình dưới đây. Em hãy vẽ một bức tranh tương tự vào vở.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4016C0-BEBC-F777-6485-2889EA72F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1395412"/>
            <a:ext cx="6804886" cy="518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9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12D41B7-C4D2-0103-3A01-9E53CD40A8A7}"/>
              </a:ext>
            </a:extLst>
          </p:cNvPr>
          <p:cNvSpPr/>
          <p:nvPr/>
        </p:nvSpPr>
        <p:spPr>
          <a:xfrm>
            <a:off x="0" y="247650"/>
            <a:ext cx="639548" cy="638175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8F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2D729D-8D52-461A-3A42-04239930AA34}"/>
              </a:ext>
            </a:extLst>
          </p:cNvPr>
          <p:cNvSpPr txBox="1"/>
          <p:nvPr/>
        </p:nvSpPr>
        <p:spPr>
          <a:xfrm>
            <a:off x="656088" y="152400"/>
            <a:ext cx="113644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Dì Sáu có một mảnh đất dạng hình chữ nhật có chiều dài 12 m, chiều rộng 7 m. Dì chia đều mảnh đất thành 7 ô đất để xây các phòng trọ.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  <a:p>
            <a:pPr lvl="0" algn="just"/>
            <a:r>
              <a:rPr lang="vi-VN" sz="2800" dirty="0">
                <a:solidFill>
                  <a:srgbClr val="152A2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152A2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14487D-A41C-7CB9-8050-C726C4CC3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524" y="2657340"/>
            <a:ext cx="6638925" cy="420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78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17BDE39-85E8-FD85-249B-F4560223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6192" y="3171825"/>
            <a:ext cx="5825808" cy="36861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D7F1A7-5EF6-36AB-30D3-C41CFED51755}"/>
              </a:ext>
            </a:extLst>
          </p:cNvPr>
          <p:cNvSpPr txBox="1"/>
          <p:nvPr/>
        </p:nvSpPr>
        <p:spPr>
          <a:xfrm>
            <a:off x="116680" y="0"/>
            <a:ext cx="116181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phòng trọ được xây trên ô đất có diện tích là bao nhiêu mét vuông?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6B633-BC67-495A-28CA-6068B97ACDB0}"/>
              </a:ext>
            </a:extLst>
          </p:cNvPr>
          <p:cNvSpPr txBox="1"/>
          <p:nvPr/>
        </p:nvSpPr>
        <p:spPr>
          <a:xfrm>
            <a:off x="3800476" y="628650"/>
            <a:ext cx="4972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mảnh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12 × 7 = 84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ct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Diện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tích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trọ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84 : 7 = 12 (m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pPr algn="r"/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0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12 m</a:t>
            </a:r>
            <a:r>
              <a:rPr lang="en-US" sz="28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CF965-9B84-B498-6651-97D8A451BAFD}"/>
              </a:ext>
            </a:extLst>
          </p:cNvPr>
          <p:cNvSpPr txBox="1"/>
          <p:nvPr/>
        </p:nvSpPr>
        <p:spPr>
          <a:xfrm>
            <a:off x="145255" y="2724150"/>
            <a:ext cx="116181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tìm cách chia mảnh đất nhà dì Sáu thành 7 ô đất hình chữ nhật, mỗi ô có chiều dài 4 m, chiều rộng 3 m.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9167C14-179E-C366-DC4F-DC24EF84F4D7}"/>
              </a:ext>
            </a:extLst>
          </p:cNvPr>
          <p:cNvCxnSpPr/>
          <p:nvPr/>
        </p:nvCxnSpPr>
        <p:spPr>
          <a:xfrm>
            <a:off x="7258050" y="5438775"/>
            <a:ext cx="410527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37BC1C2-C9BF-10A0-AA9A-516378FE556D}"/>
              </a:ext>
            </a:extLst>
          </p:cNvPr>
          <p:cNvCxnSpPr>
            <a:cxnSpLocks/>
          </p:cNvCxnSpPr>
          <p:nvPr/>
        </p:nvCxnSpPr>
        <p:spPr>
          <a:xfrm flipV="1">
            <a:off x="8181975" y="4019550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2F7CD5-9806-0E19-60DE-31BE27DD7A8C}"/>
              </a:ext>
            </a:extLst>
          </p:cNvPr>
          <p:cNvCxnSpPr>
            <a:cxnSpLocks/>
          </p:cNvCxnSpPr>
          <p:nvPr/>
        </p:nvCxnSpPr>
        <p:spPr>
          <a:xfrm flipV="1">
            <a:off x="9210675" y="401002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702A5D3-8D5F-ECB2-8125-82CD1924DF51}"/>
              </a:ext>
            </a:extLst>
          </p:cNvPr>
          <p:cNvCxnSpPr>
            <a:cxnSpLocks/>
          </p:cNvCxnSpPr>
          <p:nvPr/>
        </p:nvCxnSpPr>
        <p:spPr>
          <a:xfrm flipV="1">
            <a:off x="10306050" y="4029075"/>
            <a:ext cx="0" cy="140970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D0A47C6-4D14-E724-1B16-75676DC816F7}"/>
              </a:ext>
            </a:extLst>
          </p:cNvPr>
          <p:cNvCxnSpPr>
            <a:cxnSpLocks/>
          </p:cNvCxnSpPr>
          <p:nvPr/>
        </p:nvCxnSpPr>
        <p:spPr>
          <a:xfrm flipV="1">
            <a:off x="8658225" y="5448300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12B2BCE-82E0-6138-4B96-87059103EF1D}"/>
              </a:ext>
            </a:extLst>
          </p:cNvPr>
          <p:cNvCxnSpPr>
            <a:cxnSpLocks/>
          </p:cNvCxnSpPr>
          <p:nvPr/>
        </p:nvCxnSpPr>
        <p:spPr>
          <a:xfrm flipV="1">
            <a:off x="10001250" y="5438775"/>
            <a:ext cx="0" cy="98107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35FF5D8-AC3D-ED76-C7FD-63150F298EBC}"/>
              </a:ext>
            </a:extLst>
          </p:cNvPr>
          <p:cNvSpPr txBox="1"/>
          <p:nvPr/>
        </p:nvSpPr>
        <p:spPr>
          <a:xfrm>
            <a:off x="6429375" y="460057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4 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934ACB-731A-D3F9-9C63-9EB2C2385FE2}"/>
              </a:ext>
            </a:extLst>
          </p:cNvPr>
          <p:cNvSpPr txBox="1"/>
          <p:nvPr/>
        </p:nvSpPr>
        <p:spPr>
          <a:xfrm>
            <a:off x="6400800" y="5610225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A2D43E4-BFB3-B279-ABE2-60F8E8450A0D}"/>
              </a:ext>
            </a:extLst>
          </p:cNvPr>
          <p:cNvSpPr txBox="1"/>
          <p:nvPr/>
        </p:nvSpPr>
        <p:spPr>
          <a:xfrm>
            <a:off x="7305675" y="3467100"/>
            <a:ext cx="876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3 m</a:t>
            </a:r>
          </a:p>
        </p:txBody>
      </p:sp>
    </p:spTree>
    <p:extLst>
      <p:ext uri="{BB962C8B-B14F-4D97-AF65-F5344CB8AC3E}">
        <p14:creationId xmlns:p14="http://schemas.microsoft.com/office/powerpoint/2010/main" val="55287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Cute Pastel Interface Style for Coding &amp; Programming Learning Center by Slidesgo">
  <a:themeElements>
    <a:clrScheme name="Simple Light">
      <a:dk1>
        <a:srgbClr val="152A20"/>
      </a:dk1>
      <a:lt1>
        <a:srgbClr val="D2FABB"/>
      </a:lt1>
      <a:dk2>
        <a:srgbClr val="9CF0E5"/>
      </a:dk2>
      <a:lt2>
        <a:srgbClr val="FAE5A8"/>
      </a:lt2>
      <a:accent1>
        <a:srgbClr val="FC999F"/>
      </a:accent1>
      <a:accent2>
        <a:srgbClr val="FFF8F7"/>
      </a:accent2>
      <a:accent3>
        <a:srgbClr val="F1CCCF"/>
      </a:accent3>
      <a:accent4>
        <a:srgbClr val="FFD4A8"/>
      </a:accent4>
      <a:accent5>
        <a:srgbClr val="D6BDF7"/>
      </a:accent5>
      <a:accent6>
        <a:srgbClr val="FFFFFF"/>
      </a:accent6>
      <a:hlink>
        <a:srgbClr val="152A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344</Words>
  <Application>Microsoft Office PowerPoint</Application>
  <PresentationFormat>Widescreen</PresentationFormat>
  <Paragraphs>49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Cambria Math</vt:lpstr>
      <vt:lpstr>Times New Roman</vt:lpstr>
      <vt:lpstr>Cute Pastel Interface Style for Coding &amp; Programming Learning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A13740</cp:lastModifiedBy>
  <cp:revision>16</cp:revision>
  <dcterms:created xsi:type="dcterms:W3CDTF">2024-06-27T08:12:16Z</dcterms:created>
  <dcterms:modified xsi:type="dcterms:W3CDTF">2025-04-09T01:46:25Z</dcterms:modified>
</cp:coreProperties>
</file>