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77" r:id="rId3"/>
    <p:sldId id="278" r:id="rId4"/>
    <p:sldId id="274" r:id="rId5"/>
    <p:sldId id="265" r:id="rId6"/>
    <p:sldId id="266" r:id="rId7"/>
    <p:sldId id="279" r:id="rId8"/>
    <p:sldId id="281" r:id="rId9"/>
    <p:sldId id="280" r:id="rId10"/>
    <p:sldId id="270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A3951-0F52-475F-9549-DBBE5A5D205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067EA-CCB6-48B2-A059-D2FE9E1B1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2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BC96797C-587C-9562-9A94-E0267E28A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custGeom>
            <a:avLst/>
            <a:gdLst>
              <a:gd name="connsiteX0" fmla="*/ 0 w 5171430"/>
              <a:gd name="connsiteY0" fmla="*/ 0 h 4224337"/>
              <a:gd name="connsiteX1" fmla="*/ 5171430 w 5171430"/>
              <a:gd name="connsiteY1" fmla="*/ 0 h 4224337"/>
              <a:gd name="connsiteX2" fmla="*/ 5171430 w 5171430"/>
              <a:gd name="connsiteY2" fmla="*/ 4224337 h 4224337"/>
              <a:gd name="connsiteX3" fmla="*/ 0 w 5171430"/>
              <a:gd name="connsiteY3" fmla="*/ 4224337 h 4224337"/>
              <a:gd name="connsiteX4" fmla="*/ 0 w 5171430"/>
              <a:gd name="connsiteY4" fmla="*/ 0 h 4224337"/>
              <a:gd name="connsiteX5" fmla="*/ 3195290 w 5171430"/>
              <a:gd name="connsiteY5" fmla="*/ 806561 h 4224337"/>
              <a:gd name="connsiteX6" fmla="*/ 3195290 w 5171430"/>
              <a:gd name="connsiteY6" fmla="*/ 1879890 h 4224337"/>
              <a:gd name="connsiteX7" fmla="*/ 5025120 w 5171430"/>
              <a:gd name="connsiteY7" fmla="*/ 1879890 h 4224337"/>
              <a:gd name="connsiteX8" fmla="*/ 5025120 w 5171430"/>
              <a:gd name="connsiteY8" fmla="*/ 806561 h 4224337"/>
              <a:gd name="connsiteX9" fmla="*/ 3195290 w 5171430"/>
              <a:gd name="connsiteY9" fmla="*/ 806561 h 422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1430" h="4224337">
                <a:moveTo>
                  <a:pt x="0" y="0"/>
                </a:moveTo>
                <a:lnTo>
                  <a:pt x="5171430" y="0"/>
                </a:lnTo>
                <a:lnTo>
                  <a:pt x="5171430" y="4224337"/>
                </a:lnTo>
                <a:lnTo>
                  <a:pt x="0" y="4224337"/>
                </a:lnTo>
                <a:lnTo>
                  <a:pt x="0" y="0"/>
                </a:lnTo>
                <a:close/>
                <a:moveTo>
                  <a:pt x="3195290" y="806561"/>
                </a:moveTo>
                <a:lnTo>
                  <a:pt x="3195290" y="1879890"/>
                </a:lnTo>
                <a:lnTo>
                  <a:pt x="5025120" y="1879890"/>
                </a:lnTo>
                <a:lnTo>
                  <a:pt x="5025120" y="806561"/>
                </a:lnTo>
                <a:lnTo>
                  <a:pt x="3195290" y="806561"/>
                </a:lnTo>
                <a:close/>
              </a:path>
            </a:pathLst>
          </a:cu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988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4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1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44D8E5E5-F277-62AC-95A3-245ABE9CC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C7764765-5CBE-6030-7BC1-85B89981B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028FD0A-D760-A27B-59EF-3B77050DF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6025FC-A99E-0014-FA49-3116B82F9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816B53-4923-E308-D313-B49E25FB8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425C27-1460-69DD-8954-53C412B320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sp>
        <p:nvSpPr>
          <p:cNvPr id="13" name="矩形: 圆角 3">
            <a:extLst>
              <a:ext uri="{FF2B5EF4-FFF2-40B4-BE49-F238E27FC236}">
                <a16:creationId xmlns:a16="http://schemas.microsoft.com/office/drawing/2014/main" id="{C69B8B1E-A35E-4FA2-BFC7-60F043E6603A}"/>
              </a:ext>
            </a:extLst>
          </p:cNvPr>
          <p:cNvSpPr/>
          <p:nvPr userDrawn="1"/>
        </p:nvSpPr>
        <p:spPr>
          <a:xfrm>
            <a:off x="150675" y="148856"/>
            <a:ext cx="11890651" cy="6560288"/>
          </a:xfrm>
          <a:prstGeom prst="roundRect">
            <a:avLst>
              <a:gd name="adj" fmla="val 2509"/>
            </a:avLst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  <p:sp>
        <p:nvSpPr>
          <p:cNvPr id="14" name="矩形: 圆角 1">
            <a:extLst>
              <a:ext uri="{FF2B5EF4-FFF2-40B4-BE49-F238E27FC236}">
                <a16:creationId xmlns:a16="http://schemas.microsoft.com/office/drawing/2014/main" id="{2E10F108-AEE4-A294-97D3-BA373A51CD95}"/>
              </a:ext>
            </a:extLst>
          </p:cNvPr>
          <p:cNvSpPr/>
          <p:nvPr userDrawn="1"/>
        </p:nvSpPr>
        <p:spPr>
          <a:xfrm>
            <a:off x="264041" y="244549"/>
            <a:ext cx="11663916" cy="6368902"/>
          </a:xfrm>
          <a:prstGeom prst="roundRect">
            <a:avLst>
              <a:gd name="adj" fmla="val 2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300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8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4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9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6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0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8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9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id="{7C5FDE4E-FDE3-E297-4653-B31DE6323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6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930" y="3608179"/>
            <a:ext cx="4335070" cy="37435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1" y="-123919"/>
            <a:ext cx="1523956" cy="15088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F9D8FC-6DDE-BD5A-43EE-34BF1A973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330" y="628038"/>
            <a:ext cx="3499407" cy="26580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FB5F1E-EF72-0F8E-7A9F-891D5FD47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751" y="2277149"/>
            <a:ext cx="7029297" cy="2017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B5156A-3B00-211E-109C-33E874E7A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854" y="1591776"/>
            <a:ext cx="2475191" cy="9693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EFEA22-2F35-26A3-D36E-419474EB9F52}"/>
              </a:ext>
            </a:extLst>
          </p:cNvPr>
          <p:cNvSpPr txBox="1"/>
          <p:nvPr/>
        </p:nvSpPr>
        <p:spPr>
          <a:xfrm>
            <a:off x="1042985" y="351722"/>
            <a:ext cx="10694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UBND QUẬN DƯƠNG KINH</a:t>
            </a:r>
          </a:p>
          <a:p>
            <a:pPr algn="ctr" defTabSz="1219170">
              <a:buClr>
                <a:srgbClr val="000000"/>
              </a:buClr>
            </a:pPr>
            <a:r>
              <a:rPr lang="en-US" sz="24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TIỂU HỌC ANH DŨNG</a:t>
            </a:r>
          </a:p>
        </p:txBody>
      </p:sp>
    </p:spTree>
    <p:extLst>
      <p:ext uri="{BB962C8B-B14F-4D97-AF65-F5344CB8AC3E}">
        <p14:creationId xmlns:p14="http://schemas.microsoft.com/office/powerpoint/2010/main" val="29830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133" y="1064374"/>
            <a:ext cx="492034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Dặn dò</a:t>
            </a:r>
          </a:p>
        </p:txBody>
      </p:sp>
      <p:sp>
        <p:nvSpPr>
          <p:cNvPr id="3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5532557" y="1347448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Hoàn thành bài tập.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7795725" y="3935656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 bị bài tiếp theo.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B246C072-171A-FC5D-8F12-868BC45609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3066" y="2510924"/>
            <a:ext cx="4591354" cy="45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225" y="1776549"/>
            <a:ext cx="4885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Chúc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các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em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học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tốt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#9Slide05 SVNHollycakes" panose="02000000000000000000" pitchFamily="2" charset="0"/>
              <a:ea typeface="+mn-ea"/>
              <a:cs typeface="+mn-cs"/>
            </a:endParaRPr>
          </a:p>
        </p:txBody>
      </p:sp>
      <p:pic>
        <p:nvPicPr>
          <p:cNvPr id="4" name="图片 47108" descr="1-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30538" y="1409003"/>
            <a:ext cx="6034654" cy="54489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23">
            <a:extLst>
              <a:ext uri="{FF2B5EF4-FFF2-40B4-BE49-F238E27FC236}">
                <a16:creationId xmlns:a16="http://schemas.microsoft.com/office/drawing/2014/main" id="{769D021F-3A73-4B9E-B77A-23E6FE0C9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41" y="135749"/>
            <a:ext cx="1318567" cy="1640800"/>
          </a:xfrm>
          <a:prstGeom prst="rect">
            <a:avLst/>
          </a:prstGeom>
        </p:spPr>
      </p:pic>
      <p:pic>
        <p:nvPicPr>
          <p:cNvPr id="6" name="图片 22">
            <a:extLst>
              <a:ext uri="{FF2B5EF4-FFF2-40B4-BE49-F238E27FC236}">
                <a16:creationId xmlns:a16="http://schemas.microsoft.com/office/drawing/2014/main" id="{0D211E24-978B-48DA-8E62-7FA90E16C7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448" y="792676"/>
            <a:ext cx="760917" cy="9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2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930" y="3608179"/>
            <a:ext cx="4335070" cy="37435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1" y="-123919"/>
            <a:ext cx="1523956" cy="15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ADF7F5-7D75-FEB3-E774-4DA5B28DE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891" y="1836182"/>
            <a:ext cx="7273158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9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930" y="3608179"/>
            <a:ext cx="4335070" cy="37435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1" y="-123919"/>
            <a:ext cx="1523956" cy="15088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53EB13-FAA1-297D-4504-29F25C053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35" y="0"/>
            <a:ext cx="10571380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51" y="238438"/>
            <a:ext cx="2237784" cy="863493"/>
          </a:xfrm>
          <a:prstGeom prst="rect">
            <a:avLst/>
          </a:prstGeom>
          <a:noFill/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2563049" y="48971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3185144" y="552900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Đ, S?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4BF2EC-4355-89D7-6FA1-6AC74D72E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20" y="1390650"/>
            <a:ext cx="11275649" cy="327787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C5C8D98-0A6B-28E3-0CAB-C420787DDE46}"/>
              </a:ext>
            </a:extLst>
          </p:cNvPr>
          <p:cNvSpPr/>
          <p:nvPr/>
        </p:nvSpPr>
        <p:spPr>
          <a:xfrm>
            <a:off x="4191000" y="2133600"/>
            <a:ext cx="609601" cy="6381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4AD726D-3F4A-2666-6E56-9C627FEB6CF2}"/>
              </a:ext>
            </a:extLst>
          </p:cNvPr>
          <p:cNvSpPr/>
          <p:nvPr/>
        </p:nvSpPr>
        <p:spPr>
          <a:xfrm>
            <a:off x="10887075" y="2143125"/>
            <a:ext cx="609601" cy="6381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5DACABA-8D42-EA8C-4112-575B2BC4D00E}"/>
                  </a:ext>
                </a:extLst>
              </p:cNvPr>
              <p:cNvSpPr/>
              <p:nvPr/>
            </p:nvSpPr>
            <p:spPr>
              <a:xfrm>
                <a:off x="7610476" y="2009775"/>
                <a:ext cx="3257550" cy="10287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alt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alt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alt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alt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5DACABA-8D42-EA8C-4112-575B2BC4D0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476" y="2009775"/>
                <a:ext cx="3257550" cy="1028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0E1489B-A650-4688-68E3-CC10159744CB}"/>
              </a:ext>
            </a:extLst>
          </p:cNvPr>
          <p:cNvSpPr/>
          <p:nvPr/>
        </p:nvSpPr>
        <p:spPr>
          <a:xfrm>
            <a:off x="4257675" y="3714750"/>
            <a:ext cx="609601" cy="6381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02FD2C-4E41-012C-9517-8E71FEC2CBC2}"/>
              </a:ext>
            </a:extLst>
          </p:cNvPr>
          <p:cNvSpPr/>
          <p:nvPr/>
        </p:nvSpPr>
        <p:spPr>
          <a:xfrm>
            <a:off x="10868025" y="3733800"/>
            <a:ext cx="609601" cy="6381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6942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FD28E41-7C42-3A18-A8DE-B525E177B053}"/>
              </a:ext>
            </a:extLst>
          </p:cNvPr>
          <p:cNvGrpSpPr/>
          <p:nvPr/>
        </p:nvGrpSpPr>
        <p:grpSpPr>
          <a:xfrm>
            <a:off x="485013" y="251900"/>
            <a:ext cx="605826" cy="830997"/>
            <a:chOff x="3174278" y="237323"/>
            <a:chExt cx="605826" cy="83099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5911DFD-27D0-A06B-1F2D-898064A0201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032847-877E-ABAA-3AF5-C1C71216878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B559FB6-0075-9CBA-BD4B-AA05B4CBDE4E}"/>
              </a:ext>
            </a:extLst>
          </p:cNvPr>
          <p:cNvSpPr txBox="1"/>
          <p:nvPr/>
        </p:nvSpPr>
        <p:spPr>
          <a:xfrm>
            <a:off x="1200150" y="400809"/>
            <a:ext cx="9919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solidFill>
                  <a:prstClr val="black"/>
                </a:solidFill>
              </a:rPr>
              <a:t>Tính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giá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trị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của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biểu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thức</a:t>
            </a:r>
            <a:r>
              <a:rPr lang="en-US" sz="3600" b="1" dirty="0">
                <a:solidFill>
                  <a:prstClr val="black"/>
                </a:solidFill>
              </a:rPr>
              <a:t>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39114D-E34E-2A8D-0100-8A92222FC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323974"/>
            <a:ext cx="10267950" cy="19381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E4CF54-B8E8-7F6F-B3BA-A862C89F365F}"/>
                  </a:ext>
                </a:extLst>
              </p:cNvPr>
              <p:cNvSpPr txBox="1"/>
              <p:nvPr/>
            </p:nvSpPr>
            <p:spPr>
              <a:xfrm>
                <a:off x="704850" y="3190875"/>
                <a:ext cx="49149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  <m:r>
                        <m:rPr>
                          <m:nor/>
                        </m:rPr>
                        <a:rPr lang="vi-VN" sz="36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×</m:t>
                      </m:r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E4CF54-B8E8-7F6F-B3BA-A862C89F3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3190875"/>
                <a:ext cx="4914900" cy="1133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9CBD2E-A8CF-6233-05D6-3B137F24BA41}"/>
                  </a:ext>
                </a:extLst>
              </p:cNvPr>
              <p:cNvSpPr txBox="1"/>
              <p:nvPr/>
            </p:nvSpPr>
            <p:spPr>
              <a:xfrm>
                <a:off x="180975" y="4324350"/>
                <a:ext cx="49149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  <m:r>
                        <m:rPr>
                          <m:nor/>
                        </m:rPr>
                        <a:rPr lang="vi-VN" sz="36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9CBD2E-A8CF-6233-05D6-3B137F24B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5" y="4324350"/>
                <a:ext cx="4914900" cy="11330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8DDD5F-BF4F-3967-62D9-F91BA3F465FA}"/>
                  </a:ext>
                </a:extLst>
              </p:cNvPr>
              <p:cNvSpPr txBox="1"/>
              <p:nvPr/>
            </p:nvSpPr>
            <p:spPr>
              <a:xfrm>
                <a:off x="190500" y="5495925"/>
                <a:ext cx="3895725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8DDD5F-BF4F-3967-62D9-F91BA3F46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5495925"/>
                <a:ext cx="3895725" cy="1133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246662-0A06-036D-6A09-FEC8EFB9C169}"/>
                  </a:ext>
                </a:extLst>
              </p:cNvPr>
              <p:cNvSpPr txBox="1"/>
              <p:nvPr/>
            </p:nvSpPr>
            <p:spPr>
              <a:xfrm>
                <a:off x="6829425" y="3133725"/>
                <a:ext cx="4914900" cy="1180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(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vi-VN" sz="36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246662-0A06-036D-6A09-FEC8EFB9C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425" y="3133725"/>
                <a:ext cx="4914900" cy="11808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9EA146-D1C4-93E9-C68F-E907E128086F}"/>
                  </a:ext>
                </a:extLst>
              </p:cNvPr>
              <p:cNvSpPr txBox="1"/>
              <p:nvPr/>
            </p:nvSpPr>
            <p:spPr>
              <a:xfrm>
                <a:off x="6115050" y="4286250"/>
                <a:ext cx="4914900" cy="1180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+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9EA146-D1C4-93E9-C68F-E907E1280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050" y="4286250"/>
                <a:ext cx="4914900" cy="11808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DBF55A-EFD1-AF9E-8978-D709DB53EC87}"/>
                  </a:ext>
                </a:extLst>
              </p:cNvPr>
              <p:cNvSpPr txBox="1"/>
              <p:nvPr/>
            </p:nvSpPr>
            <p:spPr>
              <a:xfrm>
                <a:off x="6219825" y="5419725"/>
                <a:ext cx="4914900" cy="1180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DBF55A-EFD1-AF9E-8978-D709DB53E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825" y="5419725"/>
                <a:ext cx="4914900" cy="11808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05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7F555B79-96F7-5F0D-D13D-226B37CC7618}"/>
              </a:ext>
            </a:extLst>
          </p:cNvPr>
          <p:cNvGrpSpPr/>
          <p:nvPr/>
        </p:nvGrpSpPr>
        <p:grpSpPr>
          <a:xfrm>
            <a:off x="613680" y="295235"/>
            <a:ext cx="605826" cy="830997"/>
            <a:chOff x="3174278" y="237323"/>
            <a:chExt cx="605826" cy="830997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6DF74DA-AF5F-507E-1755-F592DE8947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C6C4123-A2E8-72F2-68B0-DE2CB34E331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E3B2CF8-E55F-E978-54B3-EDC807BF5AF0}"/>
                  </a:ext>
                </a:extLst>
              </p:cNvPr>
              <p:cNvSpPr txBox="1"/>
              <p:nvPr/>
            </p:nvSpPr>
            <p:spPr>
              <a:xfrm>
                <a:off x="1197675" y="348894"/>
                <a:ext cx="10613325" cy="2032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Hưởng ứng phong trào quyên góp sách vào thư viện trường học. Lớp 5A quyên góp được 96 quyển sách, lớp 5B quyên góp được số quyển sách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số quyển sách của lớp 5A. Hỏi cả lớp 5A và lớp 5B quyên góp được bao nhiêu quyển sách?</a:t>
                </a:r>
                <a:endPara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E3B2CF8-E55F-E978-54B3-EDC807BF5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675" y="348894"/>
                <a:ext cx="10613325" cy="2032801"/>
              </a:xfrm>
              <a:prstGeom prst="rect">
                <a:avLst/>
              </a:prstGeom>
              <a:blipFill>
                <a:blip r:embed="rId2"/>
                <a:stretch>
                  <a:fillRect l="-1148" t="-2994" r="-1148" b="-5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65C1D2-0D43-8348-106E-49CE331DA335}"/>
                  </a:ext>
                </a:extLst>
              </p:cNvPr>
              <p:cNvSpPr txBox="1"/>
              <p:nvPr/>
            </p:nvSpPr>
            <p:spPr>
              <a:xfrm>
                <a:off x="1276350" y="2543175"/>
                <a:ext cx="10287000" cy="3263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vi-VN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giải:</a:t>
                </a:r>
                <a:endParaRPr lang="vi-VN" sz="32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Lớp 5B quyên góp được số quyển sách là:</a:t>
                </a:r>
              </a:p>
              <a:p>
                <a:pPr algn="ctr"/>
                <a:r>
                  <a:rPr lang="vi-VN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96 × </a:t>
                </a:r>
                <a:r>
                  <a:rPr lang="en-US" altLang="en-US" sz="32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84 (quyển)</a:t>
                </a:r>
              </a:p>
              <a:p>
                <a:pPr algn="ctr"/>
                <a:r>
                  <a:rPr lang="vi-VN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 hai lớp quyên góp được số quyển sách là:</a:t>
                </a:r>
              </a:p>
              <a:p>
                <a:pPr algn="ctr"/>
                <a:r>
                  <a:rPr lang="vi-VN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96 + 84 = 180 (quyển)</a:t>
                </a:r>
              </a:p>
              <a:p>
                <a:pPr algn="r"/>
                <a:r>
                  <a:rPr lang="vi-VN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 số: 180 quyển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65C1D2-0D43-8348-106E-49CE331DA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50" y="2543175"/>
                <a:ext cx="10287000" cy="3263714"/>
              </a:xfrm>
              <a:prstGeom prst="rect">
                <a:avLst/>
              </a:prstGeom>
              <a:blipFill>
                <a:blip r:embed="rId3"/>
                <a:stretch>
                  <a:fillRect t="-2425" r="-1481" b="-5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65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7F555B79-96F7-5F0D-D13D-226B37CC7618}"/>
              </a:ext>
            </a:extLst>
          </p:cNvPr>
          <p:cNvGrpSpPr/>
          <p:nvPr/>
        </p:nvGrpSpPr>
        <p:grpSpPr>
          <a:xfrm>
            <a:off x="613680" y="295235"/>
            <a:ext cx="605826" cy="830997"/>
            <a:chOff x="3174278" y="237323"/>
            <a:chExt cx="605826" cy="830997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6DF74DA-AF5F-507E-1755-F592DE8947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C6C4123-A2E8-72F2-68B0-DE2CB34E331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DE3B2CF8-E55F-E978-54B3-EDC807BF5AF0}"/>
              </a:ext>
            </a:extLst>
          </p:cNvPr>
          <p:cNvSpPr txBox="1"/>
          <p:nvPr/>
        </p:nvSpPr>
        <p:spPr>
          <a:xfrm>
            <a:off x="1197675" y="348894"/>
            <a:ext cx="10613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bằng cách thuận tiện: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A6C295-2A92-3144-EEF2-D7D2E7E55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337" y="1038225"/>
            <a:ext cx="5567363" cy="2311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1C7C52-5D56-F541-862A-604FF4F5F44A}"/>
                  </a:ext>
                </a:extLst>
              </p:cNvPr>
              <p:cNvSpPr txBox="1"/>
              <p:nvPr/>
            </p:nvSpPr>
            <p:spPr>
              <a:xfrm>
                <a:off x="3095625" y="3286125"/>
                <a:ext cx="4914900" cy="1180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  <m:r>
                        <m:rPr>
                          <m:nor/>
                        </m:rPr>
                        <a:rPr lang="vi-VN" sz="36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×</m:t>
                      </m:r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1C7C52-5D56-F541-862A-604FF4F5F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625" y="3286125"/>
                <a:ext cx="4914900" cy="11808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F64074-54FC-1514-E079-16C112DE2008}"/>
                  </a:ext>
                </a:extLst>
              </p:cNvPr>
              <p:cNvSpPr txBox="1"/>
              <p:nvPr/>
            </p:nvSpPr>
            <p:spPr>
              <a:xfrm>
                <a:off x="2628900" y="4467225"/>
                <a:ext cx="4914900" cy="113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  <m:r>
                        <m:rPr>
                          <m:nor/>
                        </m:rPr>
                        <a:rPr lang="vi-VN" sz="36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F64074-54FC-1514-E079-16C112DE2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4467225"/>
                <a:ext cx="4914900" cy="1130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B5E9B5-5F07-507D-A0E3-013F6CA031DD}"/>
                  </a:ext>
                </a:extLst>
              </p:cNvPr>
              <p:cNvSpPr txBox="1"/>
              <p:nvPr/>
            </p:nvSpPr>
            <p:spPr>
              <a:xfrm>
                <a:off x="4724400" y="4457700"/>
                <a:ext cx="4914900" cy="113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  <m:r>
                        <m:rPr>
                          <m:nor/>
                        </m:rPr>
                        <a:rPr lang="vi-VN" sz="36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×</m:t>
                      </m:r>
                      <m:r>
                        <a:rPr lang="en-US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B5E9B5-5F07-507D-A0E3-013F6CA03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457700"/>
                <a:ext cx="4914900" cy="11301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DD084C-414E-EC45-852F-B7F783765EC4}"/>
                  </a:ext>
                </a:extLst>
              </p:cNvPr>
              <p:cNvSpPr txBox="1"/>
              <p:nvPr/>
            </p:nvSpPr>
            <p:spPr>
              <a:xfrm>
                <a:off x="2171700" y="5514975"/>
                <a:ext cx="4914900" cy="113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DD084C-414E-EC45-852F-B7F783765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00" y="5514975"/>
                <a:ext cx="4914900" cy="11301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32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930" y="3608179"/>
            <a:ext cx="4335070" cy="37435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1" y="-123919"/>
            <a:ext cx="1523956" cy="1508868"/>
          </a:xfrm>
          <a:prstGeom prst="rect">
            <a:avLst/>
          </a:prstGeom>
        </p:spPr>
      </p:pic>
      <p:pic>
        <p:nvPicPr>
          <p:cNvPr id="4" name="Picture 3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7913ED52-BDFF-6676-E66A-8365E9152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19834"/>
            <a:ext cx="5530526" cy="445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6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7F555B79-96F7-5F0D-D13D-226B37CC7618}"/>
              </a:ext>
            </a:extLst>
          </p:cNvPr>
          <p:cNvGrpSpPr/>
          <p:nvPr/>
        </p:nvGrpSpPr>
        <p:grpSpPr>
          <a:xfrm>
            <a:off x="613680" y="295235"/>
            <a:ext cx="605826" cy="830997"/>
            <a:chOff x="3174278" y="237323"/>
            <a:chExt cx="605826" cy="830997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6DF74DA-AF5F-507E-1755-F592DE8947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C6C4123-A2E8-72F2-68B0-DE2CB34E331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5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DE3B2CF8-E55F-E978-54B3-EDC807BF5AF0}"/>
              </a:ext>
            </a:extLst>
          </p:cNvPr>
          <p:cNvSpPr txBox="1"/>
          <p:nvPr/>
        </p:nvSpPr>
        <p:spPr>
          <a:xfrm>
            <a:off x="1197675" y="348894"/>
            <a:ext cx="10613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 em!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667AB3-F7E0-0C2C-8BA3-78442FC02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6" y="1219200"/>
            <a:ext cx="5842622" cy="4352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63AC00-2F52-B0C3-5BE5-FC0CE331838E}"/>
              </a:ext>
            </a:extLst>
          </p:cNvPr>
          <p:cNvSpPr txBox="1"/>
          <p:nvPr/>
        </p:nvSpPr>
        <p:spPr>
          <a:xfrm>
            <a:off x="314325" y="5705475"/>
            <a:ext cx="611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674586-05D2-2F05-9579-FE508A937265}"/>
                  </a:ext>
                </a:extLst>
              </p:cNvPr>
              <p:cNvSpPr txBox="1"/>
              <p:nvPr/>
            </p:nvSpPr>
            <p:spPr>
              <a:xfrm>
                <a:off x="6553201" y="2571750"/>
                <a:ext cx="5238750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24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24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24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24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Gập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đôi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băng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Rồi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gập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đôi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tiếp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cho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băng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endParaRPr lang="en-US" sz="2400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Cắt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lấy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3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tức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m.</a:t>
                </a:r>
                <a:endParaRPr lang="en-US" sz="2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674586-05D2-2F05-9579-FE508A937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1" y="2571750"/>
                <a:ext cx="5238750" cy="2431435"/>
              </a:xfrm>
              <a:prstGeom prst="rect">
                <a:avLst/>
              </a:prstGeom>
              <a:blipFill>
                <a:blip r:embed="rId3"/>
                <a:stretch>
                  <a:fillRect l="-1746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79EF43-FC57-667F-C2D2-1A86EEEC4DAB}"/>
                  </a:ext>
                </a:extLst>
              </p:cNvPr>
              <p:cNvSpPr txBox="1"/>
              <p:nvPr/>
            </p:nvSpPr>
            <p:spPr>
              <a:xfrm>
                <a:off x="6477000" y="1266825"/>
                <a:ext cx="515302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i="1" kern="1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600" b="1" i="1" kern="1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b="1" i="1" kern="1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b="1" i="1" kern="1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i="1" kern="1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b="1" i="1" kern="1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600" b="1" kern="1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79EF43-FC57-667F-C2D2-1A86EEEC4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266825"/>
                <a:ext cx="5153025" cy="892552"/>
              </a:xfrm>
              <a:prstGeom prst="rect">
                <a:avLst/>
              </a:prstGeom>
              <a:blipFill>
                <a:blip r:embed="rId4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9" grpId="0"/>
      <p:bldP spid="10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272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#9Slide05 SVNHollycakes</vt:lpstr>
      <vt:lpstr>Arial</vt:lpstr>
      <vt:lpstr>Calibri</vt:lpstr>
      <vt:lpstr>Cambria</vt:lpstr>
      <vt:lpstr>Cambria Math</vt:lpstr>
      <vt:lpstr>Times New Roman</vt:lpstr>
      <vt:lpstr>UTM Avo</vt:lpstr>
      <vt:lpstr>UTM Showcard</vt:lpstr>
      <vt:lpstr>字魂79号-萌趣奶油体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A13740</cp:lastModifiedBy>
  <cp:revision>19</cp:revision>
  <dcterms:created xsi:type="dcterms:W3CDTF">2024-06-06T10:12:50Z</dcterms:created>
  <dcterms:modified xsi:type="dcterms:W3CDTF">2025-04-09T01:37:11Z</dcterms:modified>
</cp:coreProperties>
</file>