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</p:sldMasterIdLst>
  <p:notesMasterIdLst>
    <p:notesMasterId r:id="rId16"/>
  </p:notesMasterIdLst>
  <p:sldIdLst>
    <p:sldId id="257" r:id="rId3"/>
    <p:sldId id="259" r:id="rId4"/>
    <p:sldId id="260" r:id="rId5"/>
    <p:sldId id="261" r:id="rId6"/>
    <p:sldId id="262" r:id="rId7"/>
    <p:sldId id="263" r:id="rId8"/>
    <p:sldId id="307" r:id="rId9"/>
    <p:sldId id="2007577139" r:id="rId10"/>
    <p:sldId id="2007577140" r:id="rId11"/>
    <p:sldId id="2007577141" r:id="rId12"/>
    <p:sldId id="310" r:id="rId13"/>
    <p:sldId id="2007577142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EE3"/>
    <a:srgbClr val="C3F3FD"/>
    <a:srgbClr val="FCFBC4"/>
    <a:srgbClr val="C5F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10A2B-11BD-486F-B012-4AABE6F091D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7FF09-8C3D-4DAA-B781-2C0D3343F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8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156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50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49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0179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13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20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b1fa4ddd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b1fa4ddd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452">
            <a:off x="4955749" y="4649831"/>
            <a:ext cx="6082000" cy="568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761551" y="1639367"/>
            <a:ext cx="6470400" cy="2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8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7" y="1"/>
            <a:ext cx="10179541" cy="6858001"/>
            <a:chOff x="-5" y="0"/>
            <a:chExt cx="7634656" cy="5143501"/>
          </a:xfrm>
        </p:grpSpPr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9025" y="2682962"/>
              <a:ext cx="2617875" cy="1248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 rotWithShape="1">
            <a:blip r:embed="rId3">
              <a:alphaModFix/>
            </a:blip>
            <a:srcRect l="19028" t="4480" b="10831"/>
            <a:stretch/>
          </p:blipFill>
          <p:spPr>
            <a:xfrm>
              <a:off x="0" y="0"/>
              <a:ext cx="3929374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 rotWithShape="1">
            <a:blip r:embed="rId4">
              <a:alphaModFix/>
            </a:blip>
            <a:srcRect l="16506" b="55904"/>
            <a:stretch/>
          </p:blipFill>
          <p:spPr>
            <a:xfrm>
              <a:off x="0" y="3436775"/>
              <a:ext cx="7634650" cy="1706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 rotWithShape="1">
            <a:blip r:embed="rId5">
              <a:alphaModFix/>
            </a:blip>
            <a:srcRect t="36326"/>
            <a:stretch/>
          </p:blipFill>
          <p:spPr>
            <a:xfrm>
              <a:off x="2966025" y="0"/>
              <a:ext cx="2617875" cy="1077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2"/>
            <p:cNvPicPr preferRelativeResize="0"/>
            <p:nvPr/>
          </p:nvPicPr>
          <p:blipFill rotWithShape="1">
            <a:blip r:embed="rId6">
              <a:alphaModFix/>
            </a:blip>
            <a:srcRect l="42015"/>
            <a:stretch/>
          </p:blipFill>
          <p:spPr>
            <a:xfrm>
              <a:off x="-5" y="146750"/>
              <a:ext cx="1517976" cy="1607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oogle Shape;17;p2"/>
          <p:cNvGrpSpPr/>
          <p:nvPr/>
        </p:nvGrpSpPr>
        <p:grpSpPr>
          <a:xfrm>
            <a:off x="3076201" y="260034"/>
            <a:ext cx="8757833" cy="6322567"/>
            <a:chOff x="2307150" y="195025"/>
            <a:chExt cx="6568375" cy="4741925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2734126" y="491305"/>
              <a:ext cx="170184" cy="199027"/>
              <a:chOff x="3938129" y="1563480"/>
              <a:chExt cx="400999" cy="468962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>
              <a:off x="7907059" y="356422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631450" y="9532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07150" y="3216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188900" y="46940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631450" y="8527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25550" y="3564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645375" y="195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90725" y="521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712900" y="39706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783850" y="10051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613675" y="3564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838325" y="41139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466750" y="4720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458475" y="2322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838325" y="36819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084575" y="48997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645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1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66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51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58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66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23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83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32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48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5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 hasCustomPrompt="1"/>
          </p:nvPr>
        </p:nvSpPr>
        <p:spPr>
          <a:xfrm>
            <a:off x="8641397" y="1224333"/>
            <a:ext cx="2590800" cy="2578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 rot="231">
            <a:off x="5267000" y="5022672"/>
            <a:ext cx="5965200" cy="610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/>
          </p:nvPr>
        </p:nvSpPr>
        <p:spPr>
          <a:xfrm>
            <a:off x="5267000" y="3725167"/>
            <a:ext cx="5965200" cy="1122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0" y="0"/>
            <a:ext cx="11901336" cy="6858000"/>
            <a:chOff x="0" y="0"/>
            <a:chExt cx="8926002" cy="5143500"/>
          </a:xfrm>
        </p:grpSpPr>
        <p:pic>
          <p:nvPicPr>
            <p:cNvPr id="50" name="Google Shape;50;p3"/>
            <p:cNvPicPr preferRelativeResize="0"/>
            <p:nvPr/>
          </p:nvPicPr>
          <p:blipFill rotWithShape="1">
            <a:blip r:embed="rId2">
              <a:alphaModFix/>
            </a:blip>
            <a:srcRect l="20286" t="-1723" b="21575"/>
            <a:stretch/>
          </p:blipFill>
          <p:spPr>
            <a:xfrm>
              <a:off x="0" y="1596675"/>
              <a:ext cx="4299424" cy="3546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3"/>
            <p:cNvPicPr preferRelativeResize="0"/>
            <p:nvPr/>
          </p:nvPicPr>
          <p:blipFill rotWithShape="1">
            <a:blip r:embed="rId3">
              <a:alphaModFix/>
            </a:blip>
            <a:srcRect l="31534"/>
            <a:stretch/>
          </p:blipFill>
          <p:spPr>
            <a:xfrm>
              <a:off x="1" y="1045050"/>
              <a:ext cx="1152050" cy="1238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3"/>
            <p:cNvPicPr preferRelativeResize="0"/>
            <p:nvPr/>
          </p:nvPicPr>
          <p:blipFill rotWithShape="1">
            <a:blip r:embed="rId4">
              <a:alphaModFix/>
            </a:blip>
            <a:srcRect b="33744"/>
            <a:stretch/>
          </p:blipFill>
          <p:spPr>
            <a:xfrm>
              <a:off x="2162925" y="4085000"/>
              <a:ext cx="2601425" cy="1058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3"/>
            <p:cNvPicPr preferRelativeResize="0"/>
            <p:nvPr/>
          </p:nvPicPr>
          <p:blipFill rotWithShape="1">
            <a:blip r:embed="rId5">
              <a:alphaModFix/>
            </a:blip>
            <a:srcRect l="2381" t="55317"/>
            <a:stretch/>
          </p:blipFill>
          <p:spPr>
            <a:xfrm>
              <a:off x="0" y="0"/>
              <a:ext cx="8926002" cy="110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3"/>
            <p:cNvPicPr preferRelativeResize="0"/>
            <p:nvPr/>
          </p:nvPicPr>
          <p:blipFill rotWithShape="1">
            <a:blip r:embed="rId6">
              <a:alphaModFix/>
            </a:blip>
            <a:srcRect l="36487"/>
            <a:stretch/>
          </p:blipFill>
          <p:spPr>
            <a:xfrm>
              <a:off x="4" y="2752350"/>
              <a:ext cx="1460250" cy="1801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Google Shape;55;p3"/>
          <p:cNvGrpSpPr/>
          <p:nvPr/>
        </p:nvGrpSpPr>
        <p:grpSpPr>
          <a:xfrm>
            <a:off x="-39893" y="925033"/>
            <a:ext cx="11776960" cy="5694211"/>
            <a:chOff x="-29920" y="693775"/>
            <a:chExt cx="8832720" cy="4270658"/>
          </a:xfrm>
        </p:grpSpPr>
        <p:grpSp>
          <p:nvGrpSpPr>
            <p:cNvPr id="56" name="Google Shape;56;p3"/>
            <p:cNvGrpSpPr/>
            <p:nvPr/>
          </p:nvGrpSpPr>
          <p:grpSpPr>
            <a:xfrm>
              <a:off x="1217575" y="693775"/>
              <a:ext cx="7585225" cy="4270650"/>
              <a:chOff x="1217575" y="693775"/>
              <a:chExt cx="7585225" cy="4270650"/>
            </a:xfrm>
          </p:grpSpPr>
          <p:sp>
            <p:nvSpPr>
              <p:cNvPr id="57" name="Google Shape;57;p3"/>
              <p:cNvSpPr/>
              <p:nvPr/>
            </p:nvSpPr>
            <p:spPr>
              <a:xfrm>
                <a:off x="8591900" y="40659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7726675" y="49272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8565800" y="4432225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8765600" y="42507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8629100" y="48635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188550" y="48002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8728400" y="6937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1387325" y="8555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8565800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8728400" y="12646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8001150" y="48263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217575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9" name="Google Shape;69;p3"/>
            <p:cNvSpPr/>
            <p:nvPr/>
          </p:nvSpPr>
          <p:spPr>
            <a:xfrm>
              <a:off x="-29920" y="2388122"/>
              <a:ext cx="300546" cy="258255"/>
            </a:xfrm>
            <a:custGeom>
              <a:avLst/>
              <a:gdLst/>
              <a:ahLst/>
              <a:cxnLst/>
              <a:rect l="l" t="t" r="r" b="b"/>
              <a:pathLst>
                <a:path w="32101" h="27584" extrusionOk="0">
                  <a:moveTo>
                    <a:pt x="30048" y="1513"/>
                  </a:moveTo>
                  <a:lnTo>
                    <a:pt x="30048" y="1513"/>
                  </a:lnTo>
                  <a:cubicBezTo>
                    <a:pt x="30111" y="4293"/>
                    <a:pt x="28809" y="6581"/>
                    <a:pt x="26539" y="8284"/>
                  </a:cubicBezTo>
                  <a:cubicBezTo>
                    <a:pt x="24659" y="9694"/>
                    <a:pt x="22160" y="10138"/>
                    <a:pt x="20341" y="11538"/>
                  </a:cubicBezTo>
                  <a:cubicBezTo>
                    <a:pt x="20605" y="10974"/>
                    <a:pt x="20820" y="10373"/>
                    <a:pt x="20974" y="9733"/>
                  </a:cubicBezTo>
                  <a:cubicBezTo>
                    <a:pt x="21067" y="9351"/>
                    <a:pt x="21127" y="8959"/>
                    <a:pt x="21159" y="8568"/>
                  </a:cubicBezTo>
                  <a:cubicBezTo>
                    <a:pt x="22772" y="4884"/>
                    <a:pt x="26216" y="1526"/>
                    <a:pt x="30048" y="1513"/>
                  </a:cubicBezTo>
                  <a:close/>
                  <a:moveTo>
                    <a:pt x="30498" y="1"/>
                  </a:moveTo>
                  <a:cubicBezTo>
                    <a:pt x="26909" y="1"/>
                    <a:pt x="23030" y="2588"/>
                    <a:pt x="20977" y="5956"/>
                  </a:cubicBezTo>
                  <a:cubicBezTo>
                    <a:pt x="20308" y="3043"/>
                    <a:pt x="18155" y="593"/>
                    <a:pt x="15248" y="593"/>
                  </a:cubicBezTo>
                  <a:cubicBezTo>
                    <a:pt x="14418" y="593"/>
                    <a:pt x="13527" y="792"/>
                    <a:pt x="12591" y="1238"/>
                  </a:cubicBezTo>
                  <a:cubicBezTo>
                    <a:pt x="9781" y="2578"/>
                    <a:pt x="5967" y="7287"/>
                    <a:pt x="10060" y="9525"/>
                  </a:cubicBezTo>
                  <a:cubicBezTo>
                    <a:pt x="10681" y="9865"/>
                    <a:pt x="11396" y="10020"/>
                    <a:pt x="12116" y="10020"/>
                  </a:cubicBezTo>
                  <a:cubicBezTo>
                    <a:pt x="14833" y="10020"/>
                    <a:pt x="17639" y="7805"/>
                    <a:pt x="15866" y="4904"/>
                  </a:cubicBezTo>
                  <a:cubicBezTo>
                    <a:pt x="15790" y="4779"/>
                    <a:pt x="15677" y="4726"/>
                    <a:pt x="15560" y="4726"/>
                  </a:cubicBezTo>
                  <a:cubicBezTo>
                    <a:pt x="15366" y="4726"/>
                    <a:pt x="15164" y="4872"/>
                    <a:pt x="15112" y="5073"/>
                  </a:cubicBezTo>
                  <a:cubicBezTo>
                    <a:pt x="14664" y="6799"/>
                    <a:pt x="14462" y="8509"/>
                    <a:pt x="12298" y="8509"/>
                  </a:cubicBezTo>
                  <a:cubicBezTo>
                    <a:pt x="12255" y="8509"/>
                    <a:pt x="12211" y="8508"/>
                    <a:pt x="12167" y="8507"/>
                  </a:cubicBezTo>
                  <a:cubicBezTo>
                    <a:pt x="9898" y="8438"/>
                    <a:pt x="9238" y="6594"/>
                    <a:pt x="10503" y="4849"/>
                  </a:cubicBezTo>
                  <a:cubicBezTo>
                    <a:pt x="11687" y="3215"/>
                    <a:pt x="13469" y="2303"/>
                    <a:pt x="15150" y="2303"/>
                  </a:cubicBezTo>
                  <a:cubicBezTo>
                    <a:pt x="16937" y="2303"/>
                    <a:pt x="18610" y="3333"/>
                    <a:pt x="19331" y="5618"/>
                  </a:cubicBezTo>
                  <a:cubicBezTo>
                    <a:pt x="20090" y="8023"/>
                    <a:pt x="19302" y="10648"/>
                    <a:pt x="17793" y="12591"/>
                  </a:cubicBezTo>
                  <a:cubicBezTo>
                    <a:pt x="16310" y="13099"/>
                    <a:pt x="15056" y="13968"/>
                    <a:pt x="14482" y="15348"/>
                  </a:cubicBezTo>
                  <a:cubicBezTo>
                    <a:pt x="8885" y="18653"/>
                    <a:pt x="33" y="20358"/>
                    <a:pt x="1" y="27403"/>
                  </a:cubicBezTo>
                  <a:cubicBezTo>
                    <a:pt x="0" y="27524"/>
                    <a:pt x="95" y="27583"/>
                    <a:pt x="193" y="27583"/>
                  </a:cubicBezTo>
                  <a:cubicBezTo>
                    <a:pt x="286" y="27583"/>
                    <a:pt x="382" y="27530"/>
                    <a:pt x="402" y="27422"/>
                  </a:cubicBezTo>
                  <a:cubicBezTo>
                    <a:pt x="1368" y="22367"/>
                    <a:pt x="7484" y="20645"/>
                    <a:pt x="11536" y="18803"/>
                  </a:cubicBezTo>
                  <a:cubicBezTo>
                    <a:pt x="14183" y="17599"/>
                    <a:pt x="16896" y="16093"/>
                    <a:pt x="18783" y="13912"/>
                  </a:cubicBezTo>
                  <a:cubicBezTo>
                    <a:pt x="19679" y="13667"/>
                    <a:pt x="20644" y="13545"/>
                    <a:pt x="21616" y="13545"/>
                  </a:cubicBezTo>
                  <a:cubicBezTo>
                    <a:pt x="25275" y="13545"/>
                    <a:pt x="29035" y="15266"/>
                    <a:pt x="29581" y="18575"/>
                  </a:cubicBezTo>
                  <a:cubicBezTo>
                    <a:pt x="30150" y="22018"/>
                    <a:pt x="26979" y="25352"/>
                    <a:pt x="23748" y="25352"/>
                  </a:cubicBezTo>
                  <a:cubicBezTo>
                    <a:pt x="22639" y="25352"/>
                    <a:pt x="21522" y="24959"/>
                    <a:pt x="20548" y="24042"/>
                  </a:cubicBezTo>
                  <a:cubicBezTo>
                    <a:pt x="19039" y="22624"/>
                    <a:pt x="18852" y="20398"/>
                    <a:pt x="21106" y="19780"/>
                  </a:cubicBezTo>
                  <a:cubicBezTo>
                    <a:pt x="21460" y="19683"/>
                    <a:pt x="21781" y="19638"/>
                    <a:pt x="22073" y="19638"/>
                  </a:cubicBezTo>
                  <a:cubicBezTo>
                    <a:pt x="23581" y="19638"/>
                    <a:pt x="24296" y="20852"/>
                    <a:pt x="24578" y="22473"/>
                  </a:cubicBezTo>
                  <a:cubicBezTo>
                    <a:pt x="24611" y="22660"/>
                    <a:pt x="24775" y="22779"/>
                    <a:pt x="24935" y="22779"/>
                  </a:cubicBezTo>
                  <a:cubicBezTo>
                    <a:pt x="25048" y="22779"/>
                    <a:pt x="25158" y="22721"/>
                    <a:pt x="25221" y="22588"/>
                  </a:cubicBezTo>
                  <a:cubicBezTo>
                    <a:pt x="26450" y="19979"/>
                    <a:pt x="24121" y="18431"/>
                    <a:pt x="21823" y="18431"/>
                  </a:cubicBezTo>
                  <a:cubicBezTo>
                    <a:pt x="21061" y="18431"/>
                    <a:pt x="20303" y="18601"/>
                    <a:pt x="19678" y="18959"/>
                  </a:cubicBezTo>
                  <a:cubicBezTo>
                    <a:pt x="15640" y="21275"/>
                    <a:pt x="19506" y="26112"/>
                    <a:pt x="22750" y="26773"/>
                  </a:cubicBezTo>
                  <a:cubicBezTo>
                    <a:pt x="23267" y="26878"/>
                    <a:pt x="23779" y="26929"/>
                    <a:pt x="24280" y="26929"/>
                  </a:cubicBezTo>
                  <a:cubicBezTo>
                    <a:pt x="28547" y="26929"/>
                    <a:pt x="32060" y="23276"/>
                    <a:pt x="31637" y="18790"/>
                  </a:cubicBezTo>
                  <a:cubicBezTo>
                    <a:pt x="31261" y="14801"/>
                    <a:pt x="27323" y="12596"/>
                    <a:pt x="23718" y="12108"/>
                  </a:cubicBezTo>
                  <a:cubicBezTo>
                    <a:pt x="25594" y="11401"/>
                    <a:pt x="27412" y="10092"/>
                    <a:pt x="28637" y="8957"/>
                  </a:cubicBezTo>
                  <a:cubicBezTo>
                    <a:pt x="31014" y="6753"/>
                    <a:pt x="32101" y="3922"/>
                    <a:pt x="31554" y="711"/>
                  </a:cubicBezTo>
                  <a:cubicBezTo>
                    <a:pt x="31503" y="406"/>
                    <a:pt x="31276" y="32"/>
                    <a:pt x="30920" y="13"/>
                  </a:cubicBezTo>
                  <a:cubicBezTo>
                    <a:pt x="30780" y="5"/>
                    <a:pt x="30639" y="1"/>
                    <a:pt x="30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0" name="Google Shape;70;p3"/>
            <p:cNvGrpSpPr/>
            <p:nvPr/>
          </p:nvGrpSpPr>
          <p:grpSpPr>
            <a:xfrm>
              <a:off x="7283126" y="4765405"/>
              <a:ext cx="170184" cy="199027"/>
              <a:chOff x="3938129" y="1563480"/>
              <a:chExt cx="400999" cy="468962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1" name="Google Shape;81;p3"/>
            <p:cNvSpPr/>
            <p:nvPr/>
          </p:nvSpPr>
          <p:spPr>
            <a:xfrm>
              <a:off x="8582145" y="156354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68337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16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16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871533" y="1524467"/>
            <a:ext cx="10448000" cy="4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 panose="02000500000000020004"/>
              <a:buAutoNum type="arabicPeriod"/>
              <a:defRPr sz="1665">
                <a:solidFill>
                  <a:srgbClr val="434343"/>
                </a:solidFill>
              </a:defRPr>
            </a:lvl1pPr>
            <a:lvl2pPr marL="1219200" lvl="1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>
                <a:solidFill>
                  <a:srgbClr val="434343"/>
                </a:solidFill>
              </a:defRPr>
            </a:lvl2pPr>
            <a:lvl3pPr marL="1828800" lvl="2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>
                <a:solidFill>
                  <a:srgbClr val="434343"/>
                </a:solidFill>
              </a:defRPr>
            </a:lvl3pPr>
            <a:lvl4pPr marL="2438400" lvl="3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>
                <a:solidFill>
                  <a:srgbClr val="434343"/>
                </a:solidFill>
              </a:defRPr>
            </a:lvl4pPr>
            <a:lvl5pPr marL="3048000" lvl="4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>
                <a:solidFill>
                  <a:srgbClr val="434343"/>
                </a:solidFill>
              </a:defRPr>
            </a:lvl5pPr>
            <a:lvl6pPr marL="3657600" lvl="5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>
                <a:solidFill>
                  <a:srgbClr val="434343"/>
                </a:solidFill>
              </a:defRPr>
            </a:lvl6pPr>
            <a:lvl7pPr marL="4267200" lvl="6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>
                <a:solidFill>
                  <a:srgbClr val="434343"/>
                </a:solidFill>
              </a:defRPr>
            </a:lvl7pPr>
            <a:lvl8pPr marL="4876800" lvl="7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>
                <a:solidFill>
                  <a:srgbClr val="434343"/>
                </a:solidFill>
              </a:defRPr>
            </a:lvl8pPr>
            <a:lvl9pPr marL="5486400" lvl="8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8892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871000" y="762000"/>
            <a:ext cx="10450000" cy="533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00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2027617" y="3477233"/>
            <a:ext cx="3263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935" b="1">
                <a:solidFill>
                  <a:schemeClr val="accent1"/>
                </a:solidFill>
                <a:latin typeface="Happy Monkey" panose="02000500000000020004"/>
                <a:ea typeface="Happy Monkey" panose="02000500000000020004"/>
                <a:cs typeface="Happy Monkey" panose="02000500000000020004"/>
                <a:sym typeface="Happy Monkey" panose="020005000000000200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6900784" y="3477233"/>
            <a:ext cx="3263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935" b="1">
                <a:solidFill>
                  <a:schemeClr val="accent1"/>
                </a:solidFill>
                <a:latin typeface="Happy Monkey" panose="02000500000000020004"/>
                <a:ea typeface="Happy Monkey" panose="02000500000000020004"/>
                <a:cs typeface="Happy Monkey" panose="02000500000000020004"/>
                <a:sym typeface="Happy Monkey" panose="02000500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2027617" y="3940433"/>
            <a:ext cx="3263600" cy="13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6900784" y="3940333"/>
            <a:ext cx="3263600" cy="13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0605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744100" y="1526367"/>
            <a:ext cx="8704800" cy="228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733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2612467" y="4571167"/>
            <a:ext cx="6966400" cy="152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4270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890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subTitle" idx="1"/>
          </p:nvPr>
        </p:nvSpPr>
        <p:spPr>
          <a:xfrm>
            <a:off x="900400" y="3786400"/>
            <a:ext cx="3936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2"/>
          </p:nvPr>
        </p:nvSpPr>
        <p:spPr>
          <a:xfrm>
            <a:off x="7355200" y="3786467"/>
            <a:ext cx="3936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900417" y="3163467"/>
            <a:ext cx="3936400" cy="622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title" idx="3"/>
          </p:nvPr>
        </p:nvSpPr>
        <p:spPr>
          <a:xfrm>
            <a:off x="7355217" y="3163467"/>
            <a:ext cx="3936400" cy="622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 idx="4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14" name="Google Shape;114;p5"/>
          <p:cNvGrpSpPr/>
          <p:nvPr/>
        </p:nvGrpSpPr>
        <p:grpSpPr>
          <a:xfrm>
            <a:off x="-1" y="304900"/>
            <a:ext cx="12192005" cy="6553101"/>
            <a:chOff x="-1" y="228675"/>
            <a:chExt cx="9144004" cy="4914826"/>
          </a:xfrm>
        </p:grpSpPr>
        <p:pic>
          <p:nvPicPr>
            <p:cNvPr id="115" name="Google Shape;115;p5"/>
            <p:cNvPicPr preferRelativeResize="0"/>
            <p:nvPr/>
          </p:nvPicPr>
          <p:blipFill rotWithShape="1">
            <a:blip r:embed="rId2">
              <a:alphaModFix/>
            </a:blip>
            <a:srcRect b="39972"/>
            <a:stretch/>
          </p:blipFill>
          <p:spPr>
            <a:xfrm>
              <a:off x="377725" y="3559250"/>
              <a:ext cx="1427501" cy="1584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5"/>
            <p:cNvPicPr preferRelativeResize="0"/>
            <p:nvPr/>
          </p:nvPicPr>
          <p:blipFill rotWithShape="1">
            <a:blip r:embed="rId3">
              <a:alphaModFix/>
            </a:blip>
            <a:srcRect l="42508" b="27896"/>
            <a:stretch/>
          </p:blipFill>
          <p:spPr>
            <a:xfrm>
              <a:off x="0" y="3381900"/>
              <a:ext cx="1369475" cy="176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5"/>
            <p:cNvPicPr preferRelativeResize="0"/>
            <p:nvPr/>
          </p:nvPicPr>
          <p:blipFill rotWithShape="1">
            <a:blip r:embed="rId4">
              <a:alphaModFix/>
            </a:blip>
            <a:srcRect r="34258" b="8206"/>
            <a:stretch/>
          </p:blipFill>
          <p:spPr>
            <a:xfrm>
              <a:off x="6637825" y="3474500"/>
              <a:ext cx="2506175" cy="166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5"/>
            <p:cNvPicPr preferRelativeResize="0"/>
            <p:nvPr/>
          </p:nvPicPr>
          <p:blipFill rotWithShape="1">
            <a:blip r:embed="rId5">
              <a:alphaModFix/>
            </a:blip>
            <a:srcRect l="34383" r="10159"/>
            <a:stretch/>
          </p:blipFill>
          <p:spPr>
            <a:xfrm>
              <a:off x="0" y="1174500"/>
              <a:ext cx="1061600" cy="1175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5"/>
            <p:cNvPicPr preferRelativeResize="0"/>
            <p:nvPr/>
          </p:nvPicPr>
          <p:blipFill rotWithShape="1">
            <a:blip r:embed="rId6">
              <a:alphaModFix/>
            </a:blip>
            <a:srcRect b="44183"/>
            <a:stretch/>
          </p:blipFill>
          <p:spPr>
            <a:xfrm>
              <a:off x="2226000" y="4433651"/>
              <a:ext cx="4692001" cy="709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5"/>
            <p:cNvPicPr preferRelativeResize="0"/>
            <p:nvPr/>
          </p:nvPicPr>
          <p:blipFill rotWithShape="1">
            <a:blip r:embed="rId7">
              <a:alphaModFix/>
            </a:blip>
            <a:srcRect l="20760" b="13058"/>
            <a:stretch/>
          </p:blipFill>
          <p:spPr>
            <a:xfrm>
              <a:off x="-1" y="4037800"/>
              <a:ext cx="1369475" cy="1105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5"/>
            <p:cNvPicPr preferRelativeResize="0"/>
            <p:nvPr/>
          </p:nvPicPr>
          <p:blipFill rotWithShape="1">
            <a:blip r:embed="rId3">
              <a:alphaModFix/>
            </a:blip>
            <a:srcRect l="46198" b="27896"/>
            <a:stretch/>
          </p:blipFill>
          <p:spPr>
            <a:xfrm flipH="1">
              <a:off x="7862425" y="3381900"/>
              <a:ext cx="1281575" cy="176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5"/>
            <p:cNvPicPr preferRelativeResize="0"/>
            <p:nvPr/>
          </p:nvPicPr>
          <p:blipFill rotWithShape="1">
            <a:blip r:embed="rId7">
              <a:alphaModFix/>
            </a:blip>
            <a:srcRect r="44760"/>
            <a:stretch/>
          </p:blipFill>
          <p:spPr>
            <a:xfrm>
              <a:off x="8189353" y="1014550"/>
              <a:ext cx="954650" cy="127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5"/>
            <p:cNvSpPr/>
            <p:nvPr/>
          </p:nvSpPr>
          <p:spPr>
            <a:xfrm>
              <a:off x="8978000" y="31384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80325" y="25875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4044425" y="22867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317525" y="10652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377075" y="2779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129100" y="47383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8850225" y="29048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8850225" y="7022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8722150" y="31123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8748250" y="463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1948563" y="47383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50975" y="23726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135" name="Google Shape;135;p5"/>
            <p:cNvPicPr preferRelativeResize="0"/>
            <p:nvPr/>
          </p:nvPicPr>
          <p:blipFill rotWithShape="1">
            <a:blip r:embed="rId8">
              <a:alphaModFix/>
            </a:blip>
            <a:srcRect b="31982"/>
            <a:stretch/>
          </p:blipFill>
          <p:spPr>
            <a:xfrm>
              <a:off x="7008625" y="4144475"/>
              <a:ext cx="1127475" cy="99902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9616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 txBox="1">
            <a:spLocks noGrp="1"/>
          </p:cNvSpPr>
          <p:nvPr>
            <p:ph type="title"/>
          </p:nvPr>
        </p:nvSpPr>
        <p:spPr>
          <a:xfrm>
            <a:off x="2757800" y="2016600"/>
            <a:ext cx="6676400" cy="12520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08" name="Google Shape;208;p9"/>
          <p:cNvSpPr txBox="1">
            <a:spLocks noGrp="1"/>
          </p:cNvSpPr>
          <p:nvPr>
            <p:ph type="subTitle" idx="1"/>
          </p:nvPr>
        </p:nvSpPr>
        <p:spPr>
          <a:xfrm>
            <a:off x="2757667" y="3325800"/>
            <a:ext cx="6676400" cy="15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9" name="Google Shape;209;p9"/>
          <p:cNvGrpSpPr/>
          <p:nvPr/>
        </p:nvGrpSpPr>
        <p:grpSpPr>
          <a:xfrm>
            <a:off x="-3" y="-302250"/>
            <a:ext cx="12192003" cy="7160251"/>
            <a:chOff x="-2" y="-226687"/>
            <a:chExt cx="9144002" cy="5370188"/>
          </a:xfrm>
        </p:grpSpPr>
        <p:pic>
          <p:nvPicPr>
            <p:cNvPr id="210" name="Google Shape;210;p9"/>
            <p:cNvPicPr preferRelativeResize="0"/>
            <p:nvPr/>
          </p:nvPicPr>
          <p:blipFill rotWithShape="1">
            <a:blip r:embed="rId2">
              <a:alphaModFix/>
            </a:blip>
            <a:srcRect l="49212" b="12960"/>
            <a:stretch/>
          </p:blipFill>
          <p:spPr>
            <a:xfrm>
              <a:off x="0" y="703981"/>
              <a:ext cx="2068451" cy="4436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9"/>
            <p:cNvPicPr preferRelativeResize="0"/>
            <p:nvPr/>
          </p:nvPicPr>
          <p:blipFill rotWithShape="1">
            <a:blip r:embed="rId3">
              <a:alphaModFix/>
            </a:blip>
            <a:srcRect l="45021" b="41857"/>
            <a:stretch/>
          </p:blipFill>
          <p:spPr>
            <a:xfrm>
              <a:off x="4" y="3817998"/>
              <a:ext cx="2627999" cy="132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9"/>
            <p:cNvPicPr preferRelativeResize="0"/>
            <p:nvPr/>
          </p:nvPicPr>
          <p:blipFill rotWithShape="1">
            <a:blip r:embed="rId4">
              <a:alphaModFix/>
            </a:blip>
            <a:srcRect l="52387" b="19955"/>
            <a:stretch/>
          </p:blipFill>
          <p:spPr>
            <a:xfrm>
              <a:off x="-2" y="2494675"/>
              <a:ext cx="1536226" cy="2648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641" y="-31850"/>
              <a:ext cx="2974850" cy="1826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242348" y="-226687"/>
              <a:ext cx="2282475" cy="1533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9"/>
            <p:cNvPicPr preferRelativeResize="0"/>
            <p:nvPr/>
          </p:nvPicPr>
          <p:blipFill rotWithShape="1">
            <a:blip r:embed="rId7">
              <a:alphaModFix/>
            </a:blip>
            <a:srcRect r="41911" b="45471"/>
            <a:stretch/>
          </p:blipFill>
          <p:spPr>
            <a:xfrm>
              <a:off x="5726500" y="3385670"/>
              <a:ext cx="3417499" cy="1757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9"/>
            <p:cNvPicPr preferRelativeResize="0"/>
            <p:nvPr/>
          </p:nvPicPr>
          <p:blipFill rotWithShape="1">
            <a:blip r:embed="rId8">
              <a:alphaModFix/>
            </a:blip>
            <a:srcRect b="48717"/>
            <a:stretch/>
          </p:blipFill>
          <p:spPr>
            <a:xfrm>
              <a:off x="4084775" y="4087344"/>
              <a:ext cx="2798624" cy="105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9"/>
            <p:cNvPicPr preferRelativeResize="0"/>
            <p:nvPr/>
          </p:nvPicPr>
          <p:blipFill rotWithShape="1">
            <a:blip r:embed="rId9">
              <a:alphaModFix/>
            </a:blip>
            <a:srcRect r="21327" b="52945"/>
            <a:stretch/>
          </p:blipFill>
          <p:spPr>
            <a:xfrm>
              <a:off x="7075548" y="4174400"/>
              <a:ext cx="2068451" cy="9690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8" name="Google Shape;218;p9"/>
          <p:cNvGrpSpPr/>
          <p:nvPr/>
        </p:nvGrpSpPr>
        <p:grpSpPr>
          <a:xfrm>
            <a:off x="2849768" y="220000"/>
            <a:ext cx="8715233" cy="6037200"/>
            <a:chOff x="2137325" y="165000"/>
            <a:chExt cx="6536425" cy="4527900"/>
          </a:xfrm>
        </p:grpSpPr>
        <p:sp>
          <p:nvSpPr>
            <p:cNvPr id="219" name="Google Shape;219;p9"/>
            <p:cNvSpPr/>
            <p:nvPr/>
          </p:nvSpPr>
          <p:spPr>
            <a:xfrm>
              <a:off x="3347759" y="4333354"/>
              <a:ext cx="258873" cy="273600"/>
            </a:xfrm>
            <a:custGeom>
              <a:avLst/>
              <a:gdLst/>
              <a:ahLst/>
              <a:cxnLst/>
              <a:rect l="l" t="t" r="r" b="b"/>
              <a:pathLst>
                <a:path w="27650" h="29223" extrusionOk="0">
                  <a:moveTo>
                    <a:pt x="21779" y="2004"/>
                  </a:moveTo>
                  <a:cubicBezTo>
                    <a:pt x="21859" y="2004"/>
                    <a:pt x="21927" y="2006"/>
                    <a:pt x="21977" y="2010"/>
                  </a:cubicBezTo>
                  <a:cubicBezTo>
                    <a:pt x="22206" y="2030"/>
                    <a:pt x="22431" y="2061"/>
                    <a:pt x="22656" y="2106"/>
                  </a:cubicBezTo>
                  <a:cubicBezTo>
                    <a:pt x="22774" y="2131"/>
                    <a:pt x="22890" y="2159"/>
                    <a:pt x="23005" y="2191"/>
                  </a:cubicBezTo>
                  <a:cubicBezTo>
                    <a:pt x="23017" y="2195"/>
                    <a:pt x="23024" y="2196"/>
                    <a:pt x="23033" y="2199"/>
                  </a:cubicBezTo>
                  <a:cubicBezTo>
                    <a:pt x="23097" y="2221"/>
                    <a:pt x="23160" y="2243"/>
                    <a:pt x="23223" y="2269"/>
                  </a:cubicBezTo>
                  <a:cubicBezTo>
                    <a:pt x="23773" y="2502"/>
                    <a:pt x="23885" y="2561"/>
                    <a:pt x="24297" y="2933"/>
                  </a:cubicBezTo>
                  <a:cubicBezTo>
                    <a:pt x="24532" y="3144"/>
                    <a:pt x="24427" y="3036"/>
                    <a:pt x="24627" y="3305"/>
                  </a:cubicBezTo>
                  <a:cubicBezTo>
                    <a:pt x="24830" y="3580"/>
                    <a:pt x="24873" y="3652"/>
                    <a:pt x="24956" y="3841"/>
                  </a:cubicBezTo>
                  <a:cubicBezTo>
                    <a:pt x="25437" y="4946"/>
                    <a:pt x="25478" y="6113"/>
                    <a:pt x="25293" y="7386"/>
                  </a:cubicBezTo>
                  <a:cubicBezTo>
                    <a:pt x="24727" y="11271"/>
                    <a:pt x="22173" y="14436"/>
                    <a:pt x="19634" y="17275"/>
                  </a:cubicBezTo>
                  <a:cubicBezTo>
                    <a:pt x="17474" y="19692"/>
                    <a:pt x="15078" y="21992"/>
                    <a:pt x="13107" y="24590"/>
                  </a:cubicBezTo>
                  <a:cubicBezTo>
                    <a:pt x="11942" y="22709"/>
                    <a:pt x="10414" y="20999"/>
                    <a:pt x="9057" y="19276"/>
                  </a:cubicBezTo>
                  <a:cubicBezTo>
                    <a:pt x="7182" y="16893"/>
                    <a:pt x="5240" y="14515"/>
                    <a:pt x="3645" y="11929"/>
                  </a:cubicBezTo>
                  <a:cubicBezTo>
                    <a:pt x="3332" y="11421"/>
                    <a:pt x="3150" y="11116"/>
                    <a:pt x="2946" y="10667"/>
                  </a:cubicBezTo>
                  <a:cubicBezTo>
                    <a:pt x="2861" y="10477"/>
                    <a:pt x="2784" y="10285"/>
                    <a:pt x="2717" y="10087"/>
                  </a:cubicBezTo>
                  <a:cubicBezTo>
                    <a:pt x="2701" y="10043"/>
                    <a:pt x="2691" y="9996"/>
                    <a:pt x="2677" y="9950"/>
                  </a:cubicBezTo>
                  <a:cubicBezTo>
                    <a:pt x="2677" y="9931"/>
                    <a:pt x="2649" y="9784"/>
                    <a:pt x="2641" y="9715"/>
                  </a:cubicBezTo>
                  <a:cubicBezTo>
                    <a:pt x="2517" y="8602"/>
                    <a:pt x="2702" y="7399"/>
                    <a:pt x="3261" y="6641"/>
                  </a:cubicBezTo>
                  <a:cubicBezTo>
                    <a:pt x="3600" y="6181"/>
                    <a:pt x="3776" y="6019"/>
                    <a:pt x="4238" y="5718"/>
                  </a:cubicBezTo>
                  <a:cubicBezTo>
                    <a:pt x="4531" y="5527"/>
                    <a:pt x="4461" y="5565"/>
                    <a:pt x="4761" y="5436"/>
                  </a:cubicBezTo>
                  <a:cubicBezTo>
                    <a:pt x="4999" y="5332"/>
                    <a:pt x="5244" y="5248"/>
                    <a:pt x="5492" y="5175"/>
                  </a:cubicBezTo>
                  <a:cubicBezTo>
                    <a:pt x="5958" y="5039"/>
                    <a:pt x="6513" y="4976"/>
                    <a:pt x="7081" y="4976"/>
                  </a:cubicBezTo>
                  <a:cubicBezTo>
                    <a:pt x="7559" y="4976"/>
                    <a:pt x="8045" y="5020"/>
                    <a:pt x="8495" y="5104"/>
                  </a:cubicBezTo>
                  <a:cubicBezTo>
                    <a:pt x="9639" y="5318"/>
                    <a:pt x="10733" y="5777"/>
                    <a:pt x="11622" y="6492"/>
                  </a:cubicBezTo>
                  <a:cubicBezTo>
                    <a:pt x="11994" y="6791"/>
                    <a:pt x="12320" y="7135"/>
                    <a:pt x="12586" y="7507"/>
                  </a:cubicBezTo>
                  <a:cubicBezTo>
                    <a:pt x="12558" y="7719"/>
                    <a:pt x="12536" y="7934"/>
                    <a:pt x="12525" y="8151"/>
                  </a:cubicBezTo>
                  <a:cubicBezTo>
                    <a:pt x="12497" y="8692"/>
                    <a:pt x="12752" y="9199"/>
                    <a:pt x="13329" y="9310"/>
                  </a:cubicBezTo>
                  <a:lnTo>
                    <a:pt x="13331" y="9310"/>
                  </a:lnTo>
                  <a:cubicBezTo>
                    <a:pt x="13465" y="9829"/>
                    <a:pt x="13923" y="10076"/>
                    <a:pt x="14366" y="10076"/>
                  </a:cubicBezTo>
                  <a:cubicBezTo>
                    <a:pt x="14898" y="10076"/>
                    <a:pt x="15408" y="9718"/>
                    <a:pt x="15298" y="9044"/>
                  </a:cubicBezTo>
                  <a:cubicBezTo>
                    <a:pt x="15190" y="8386"/>
                    <a:pt x="14979" y="7771"/>
                    <a:pt x="14686" y="7201"/>
                  </a:cubicBezTo>
                  <a:cubicBezTo>
                    <a:pt x="15130" y="5491"/>
                    <a:pt x="16262" y="4129"/>
                    <a:pt x="17818" y="3156"/>
                  </a:cubicBezTo>
                  <a:cubicBezTo>
                    <a:pt x="18573" y="2685"/>
                    <a:pt x="19746" y="2230"/>
                    <a:pt x="20566" y="2098"/>
                  </a:cubicBezTo>
                  <a:cubicBezTo>
                    <a:pt x="20938" y="2037"/>
                    <a:pt x="21458" y="2004"/>
                    <a:pt x="21779" y="2004"/>
                  </a:cubicBezTo>
                  <a:close/>
                  <a:moveTo>
                    <a:pt x="21650" y="1"/>
                  </a:moveTo>
                  <a:cubicBezTo>
                    <a:pt x="20221" y="1"/>
                    <a:pt x="18765" y="413"/>
                    <a:pt x="17537" y="1043"/>
                  </a:cubicBezTo>
                  <a:cubicBezTo>
                    <a:pt x="15703" y="1983"/>
                    <a:pt x="14125" y="3477"/>
                    <a:pt x="13250" y="5315"/>
                  </a:cubicBezTo>
                  <a:cubicBezTo>
                    <a:pt x="11649" y="3805"/>
                    <a:pt x="9357" y="2927"/>
                    <a:pt x="7125" y="2927"/>
                  </a:cubicBezTo>
                  <a:cubicBezTo>
                    <a:pt x="5600" y="2927"/>
                    <a:pt x="4103" y="3336"/>
                    <a:pt x="2873" y="4235"/>
                  </a:cubicBezTo>
                  <a:cubicBezTo>
                    <a:pt x="802" y="5750"/>
                    <a:pt x="0" y="8824"/>
                    <a:pt x="1003" y="11188"/>
                  </a:cubicBezTo>
                  <a:cubicBezTo>
                    <a:pt x="1521" y="12411"/>
                    <a:pt x="2285" y="13541"/>
                    <a:pt x="3040" y="14628"/>
                  </a:cubicBezTo>
                  <a:cubicBezTo>
                    <a:pt x="4012" y="16027"/>
                    <a:pt x="5048" y="17379"/>
                    <a:pt x="6094" y="18723"/>
                  </a:cubicBezTo>
                  <a:cubicBezTo>
                    <a:pt x="7249" y="20207"/>
                    <a:pt x="8423" y="21674"/>
                    <a:pt x="9573" y="23163"/>
                  </a:cubicBezTo>
                  <a:cubicBezTo>
                    <a:pt x="10370" y="24198"/>
                    <a:pt x="11215" y="25239"/>
                    <a:pt x="11858" y="26382"/>
                  </a:cubicBezTo>
                  <a:cubicBezTo>
                    <a:pt x="11556" y="26856"/>
                    <a:pt x="11271" y="27342"/>
                    <a:pt x="11007" y="27843"/>
                  </a:cubicBezTo>
                  <a:cubicBezTo>
                    <a:pt x="10608" y="28599"/>
                    <a:pt x="11274" y="29222"/>
                    <a:pt x="11942" y="29222"/>
                  </a:cubicBezTo>
                  <a:cubicBezTo>
                    <a:pt x="12278" y="29222"/>
                    <a:pt x="12615" y="29064"/>
                    <a:pt x="12816" y="28684"/>
                  </a:cubicBezTo>
                  <a:cubicBezTo>
                    <a:pt x="14833" y="24865"/>
                    <a:pt x="18187" y="21870"/>
                    <a:pt x="21041" y="18694"/>
                  </a:cubicBezTo>
                  <a:cubicBezTo>
                    <a:pt x="23854" y="15564"/>
                    <a:pt x="26632" y="12029"/>
                    <a:pt x="27257" y="7741"/>
                  </a:cubicBezTo>
                  <a:cubicBezTo>
                    <a:pt x="27650" y="5032"/>
                    <a:pt x="27100" y="1999"/>
                    <a:pt x="24462" y="641"/>
                  </a:cubicBezTo>
                  <a:cubicBezTo>
                    <a:pt x="23591" y="194"/>
                    <a:pt x="22627" y="1"/>
                    <a:pt x="21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4278920" y="22619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8424001" y="1100036"/>
              <a:ext cx="249745" cy="234446"/>
            </a:xfrm>
            <a:custGeom>
              <a:avLst/>
              <a:gdLst/>
              <a:ahLst/>
              <a:cxnLst/>
              <a:rect l="l" t="t" r="r" b="b"/>
              <a:pathLst>
                <a:path w="26675" h="25041" extrusionOk="0">
                  <a:moveTo>
                    <a:pt x="19443" y="1864"/>
                  </a:moveTo>
                  <a:cubicBezTo>
                    <a:pt x="20133" y="1864"/>
                    <a:pt x="20835" y="2088"/>
                    <a:pt x="21453" y="2500"/>
                  </a:cubicBezTo>
                  <a:cubicBezTo>
                    <a:pt x="23269" y="3711"/>
                    <a:pt x="24340" y="6102"/>
                    <a:pt x="24521" y="8220"/>
                  </a:cubicBezTo>
                  <a:cubicBezTo>
                    <a:pt x="24747" y="10851"/>
                    <a:pt x="24226" y="13573"/>
                    <a:pt x="23550" y="16105"/>
                  </a:cubicBezTo>
                  <a:cubicBezTo>
                    <a:pt x="23152" y="17591"/>
                    <a:pt x="22651" y="19055"/>
                    <a:pt x="21999" y="20451"/>
                  </a:cubicBezTo>
                  <a:cubicBezTo>
                    <a:pt x="21757" y="20970"/>
                    <a:pt x="21490" y="21514"/>
                    <a:pt x="21176" y="22023"/>
                  </a:cubicBezTo>
                  <a:cubicBezTo>
                    <a:pt x="19481" y="19992"/>
                    <a:pt x="16656" y="19411"/>
                    <a:pt x="14163" y="18947"/>
                  </a:cubicBezTo>
                  <a:cubicBezTo>
                    <a:pt x="11233" y="18402"/>
                    <a:pt x="7958" y="18057"/>
                    <a:pt x="5485" y="16234"/>
                  </a:cubicBezTo>
                  <a:cubicBezTo>
                    <a:pt x="4153" y="15252"/>
                    <a:pt x="3231" y="13913"/>
                    <a:pt x="2702" y="12350"/>
                  </a:cubicBezTo>
                  <a:cubicBezTo>
                    <a:pt x="2105" y="10594"/>
                    <a:pt x="1746" y="8521"/>
                    <a:pt x="2046" y="6669"/>
                  </a:cubicBezTo>
                  <a:cubicBezTo>
                    <a:pt x="2377" y="4618"/>
                    <a:pt x="3730" y="3517"/>
                    <a:pt x="5572" y="3517"/>
                  </a:cubicBezTo>
                  <a:cubicBezTo>
                    <a:pt x="5897" y="3517"/>
                    <a:pt x="6236" y="3552"/>
                    <a:pt x="6588" y="3621"/>
                  </a:cubicBezTo>
                  <a:cubicBezTo>
                    <a:pt x="9980" y="4289"/>
                    <a:pt x="12724" y="7102"/>
                    <a:pt x="14332" y="10021"/>
                  </a:cubicBezTo>
                  <a:cubicBezTo>
                    <a:pt x="14499" y="10323"/>
                    <a:pt x="14742" y="10447"/>
                    <a:pt x="14992" y="10447"/>
                  </a:cubicBezTo>
                  <a:cubicBezTo>
                    <a:pt x="15130" y="10447"/>
                    <a:pt x="15269" y="10409"/>
                    <a:pt x="15399" y="10342"/>
                  </a:cubicBezTo>
                  <a:cubicBezTo>
                    <a:pt x="15791" y="10245"/>
                    <a:pt x="16105" y="9925"/>
                    <a:pt x="16025" y="9403"/>
                  </a:cubicBezTo>
                  <a:cubicBezTo>
                    <a:pt x="15690" y="7221"/>
                    <a:pt x="15615" y="4375"/>
                    <a:pt x="17354" y="2706"/>
                  </a:cubicBezTo>
                  <a:cubicBezTo>
                    <a:pt x="17956" y="2129"/>
                    <a:pt x="18693" y="1864"/>
                    <a:pt x="19443" y="1864"/>
                  </a:cubicBezTo>
                  <a:close/>
                  <a:moveTo>
                    <a:pt x="19398" y="1"/>
                  </a:moveTo>
                  <a:cubicBezTo>
                    <a:pt x="18417" y="1"/>
                    <a:pt x="17442" y="288"/>
                    <a:pt x="16586" y="921"/>
                  </a:cubicBezTo>
                  <a:cubicBezTo>
                    <a:pt x="14877" y="2184"/>
                    <a:pt x="14175" y="4196"/>
                    <a:pt x="14015" y="6266"/>
                  </a:cubicBezTo>
                  <a:cubicBezTo>
                    <a:pt x="12450" y="4414"/>
                    <a:pt x="10450" y="2899"/>
                    <a:pt x="8174" y="2129"/>
                  </a:cubicBezTo>
                  <a:cubicBezTo>
                    <a:pt x="7315" y="1838"/>
                    <a:pt x="6406" y="1672"/>
                    <a:pt x="5519" y="1672"/>
                  </a:cubicBezTo>
                  <a:cubicBezTo>
                    <a:pt x="3708" y="1672"/>
                    <a:pt x="1988" y="2364"/>
                    <a:pt x="973" y="4100"/>
                  </a:cubicBezTo>
                  <a:cubicBezTo>
                    <a:pt x="134" y="5533"/>
                    <a:pt x="1" y="7297"/>
                    <a:pt x="125" y="8918"/>
                  </a:cubicBezTo>
                  <a:cubicBezTo>
                    <a:pt x="291" y="11054"/>
                    <a:pt x="819" y="13276"/>
                    <a:pt x="1942" y="15118"/>
                  </a:cubicBezTo>
                  <a:cubicBezTo>
                    <a:pt x="3832" y="18218"/>
                    <a:pt x="7300" y="19492"/>
                    <a:pt x="10686" y="20199"/>
                  </a:cubicBezTo>
                  <a:cubicBezTo>
                    <a:pt x="12492" y="20575"/>
                    <a:pt x="14328" y="20812"/>
                    <a:pt x="16116" y="21276"/>
                  </a:cubicBezTo>
                  <a:cubicBezTo>
                    <a:pt x="17555" y="21649"/>
                    <a:pt x="19047" y="22218"/>
                    <a:pt x="19937" y="23474"/>
                  </a:cubicBezTo>
                  <a:cubicBezTo>
                    <a:pt x="19947" y="23487"/>
                    <a:pt x="19958" y="23501"/>
                    <a:pt x="19969" y="23514"/>
                  </a:cubicBezTo>
                  <a:cubicBezTo>
                    <a:pt x="19571" y="24157"/>
                    <a:pt x="20074" y="25041"/>
                    <a:pt x="20704" y="25041"/>
                  </a:cubicBezTo>
                  <a:cubicBezTo>
                    <a:pt x="20879" y="25041"/>
                    <a:pt x="21063" y="24973"/>
                    <a:pt x="21240" y="24813"/>
                  </a:cubicBezTo>
                  <a:cubicBezTo>
                    <a:pt x="23327" y="22935"/>
                    <a:pt x="24344" y="19988"/>
                    <a:pt x="25126" y="17370"/>
                  </a:cubicBezTo>
                  <a:cubicBezTo>
                    <a:pt x="26015" y="14391"/>
                    <a:pt x="26674" y="11100"/>
                    <a:pt x="26377" y="7978"/>
                  </a:cubicBezTo>
                  <a:cubicBezTo>
                    <a:pt x="26131" y="5402"/>
                    <a:pt x="24814" y="2570"/>
                    <a:pt x="22645" y="1062"/>
                  </a:cubicBezTo>
                  <a:cubicBezTo>
                    <a:pt x="21671" y="384"/>
                    <a:pt x="20530" y="1"/>
                    <a:pt x="19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2137325" y="165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952675" y="44227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4227225" y="4953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2174525" y="27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2896375" y="45663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2270100" y="2262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4078550" y="315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8636550" y="88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059825" y="46035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8468350" y="736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4142225" y="41740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4227225" y="43333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338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6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"/>
          <p:cNvSpPr txBox="1">
            <a:spLocks noGrp="1"/>
          </p:cNvSpPr>
          <p:nvPr>
            <p:ph type="title" hasCustomPrompt="1"/>
          </p:nvPr>
        </p:nvSpPr>
        <p:spPr>
          <a:xfrm rot="1973">
            <a:off x="960000" y="1749217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2"/>
          </p:nvPr>
        </p:nvSpPr>
        <p:spPr>
          <a:xfrm>
            <a:off x="960000" y="2428433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subTitle" idx="1"/>
          </p:nvPr>
        </p:nvSpPr>
        <p:spPr>
          <a:xfrm>
            <a:off x="960000" y="3090809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960000" y="4032284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4"/>
          </p:nvPr>
        </p:nvSpPr>
        <p:spPr>
          <a:xfrm>
            <a:off x="960000" y="4711868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5"/>
          </p:nvPr>
        </p:nvSpPr>
        <p:spPr>
          <a:xfrm>
            <a:off x="960000" y="5374003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4538400" y="1749217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7"/>
          </p:nvPr>
        </p:nvSpPr>
        <p:spPr>
          <a:xfrm>
            <a:off x="4538400" y="2428433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8"/>
          </p:nvPr>
        </p:nvSpPr>
        <p:spPr>
          <a:xfrm>
            <a:off x="4538400" y="3090809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4538400" y="4032284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13"/>
          </p:nvPr>
        </p:nvSpPr>
        <p:spPr>
          <a:xfrm>
            <a:off x="4538400" y="4711868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14"/>
          </p:nvPr>
        </p:nvSpPr>
        <p:spPr>
          <a:xfrm>
            <a:off x="4538400" y="5374003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15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77" name="Google Shape;277;p13"/>
          <p:cNvGrpSpPr/>
          <p:nvPr/>
        </p:nvGrpSpPr>
        <p:grpSpPr>
          <a:xfrm>
            <a:off x="8034433" y="3177832"/>
            <a:ext cx="4157569" cy="3680168"/>
            <a:chOff x="6025824" y="2383374"/>
            <a:chExt cx="3118177" cy="2760126"/>
          </a:xfrm>
        </p:grpSpPr>
        <p:pic>
          <p:nvPicPr>
            <p:cNvPr id="278" name="Google Shape;278;p13"/>
            <p:cNvPicPr preferRelativeResize="0"/>
            <p:nvPr/>
          </p:nvPicPr>
          <p:blipFill rotWithShape="1">
            <a:blip r:embed="rId2">
              <a:alphaModFix/>
            </a:blip>
            <a:srcRect b="20923"/>
            <a:stretch/>
          </p:blipFill>
          <p:spPr>
            <a:xfrm>
              <a:off x="6038775" y="3389973"/>
              <a:ext cx="2830875" cy="1753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13"/>
            <p:cNvPicPr preferRelativeResize="0"/>
            <p:nvPr/>
          </p:nvPicPr>
          <p:blipFill rotWithShape="1">
            <a:blip r:embed="rId3">
              <a:alphaModFix/>
            </a:blip>
            <a:srcRect r="9633" b="14390"/>
            <a:stretch/>
          </p:blipFill>
          <p:spPr>
            <a:xfrm>
              <a:off x="6698900" y="2383374"/>
              <a:ext cx="2445101" cy="27601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25824" y="3050079"/>
              <a:ext cx="1575425" cy="1058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1" name="Google Shape;281;p13"/>
          <p:cNvGrpSpPr/>
          <p:nvPr/>
        </p:nvGrpSpPr>
        <p:grpSpPr>
          <a:xfrm>
            <a:off x="268401" y="146267"/>
            <a:ext cx="11557801" cy="5634533"/>
            <a:chOff x="201300" y="109700"/>
            <a:chExt cx="8668351" cy="4225900"/>
          </a:xfrm>
        </p:grpSpPr>
        <p:grpSp>
          <p:nvGrpSpPr>
            <p:cNvPr id="282" name="Google Shape;282;p13"/>
            <p:cNvGrpSpPr/>
            <p:nvPr/>
          </p:nvGrpSpPr>
          <p:grpSpPr>
            <a:xfrm>
              <a:off x="212826" y="804480"/>
              <a:ext cx="170184" cy="199027"/>
              <a:chOff x="3938129" y="1563480"/>
              <a:chExt cx="400999" cy="468962"/>
            </a:xfrm>
          </p:grpSpPr>
          <p:sp>
            <p:nvSpPr>
              <p:cNvPr id="283" name="Google Shape;283;p1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3" name="Google Shape;293;p13"/>
            <p:cNvSpPr/>
            <p:nvPr/>
          </p:nvSpPr>
          <p:spPr>
            <a:xfrm>
              <a:off x="8540259" y="1950947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4" name="Google Shape;294;p13"/>
            <p:cNvGrpSpPr/>
            <p:nvPr/>
          </p:nvGrpSpPr>
          <p:grpSpPr>
            <a:xfrm>
              <a:off x="8776550" y="779328"/>
              <a:ext cx="93101" cy="334443"/>
              <a:chOff x="2058353" y="1704261"/>
              <a:chExt cx="219370" cy="788036"/>
            </a:xfrm>
          </p:grpSpPr>
          <p:sp>
            <p:nvSpPr>
              <p:cNvPr id="295" name="Google Shape;295;p13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7" name="Google Shape;297;p13"/>
            <p:cNvSpPr/>
            <p:nvPr/>
          </p:nvSpPr>
          <p:spPr>
            <a:xfrm>
              <a:off x="240300" y="14576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4293775" y="3656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353700" y="13116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379800" y="1709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3816025" y="225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4065625" y="1734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449000" y="1097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8776550" y="16100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390900" y="38764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602825" y="14652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4647900" y="173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201300" y="429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201300" y="39724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327600" y="41688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2780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"/>
          <p:cNvSpPr txBox="1">
            <a:spLocks noGrp="1"/>
          </p:cNvSpPr>
          <p:nvPr>
            <p:ph type="subTitle" idx="1"/>
          </p:nvPr>
        </p:nvSpPr>
        <p:spPr>
          <a:xfrm>
            <a:off x="960000" y="3292767"/>
            <a:ext cx="4288800" cy="13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0"/>
          <p:cNvSpPr txBox="1">
            <a:spLocks noGrp="1"/>
          </p:cNvSpPr>
          <p:nvPr>
            <p:ph type="subTitle" idx="2"/>
          </p:nvPr>
        </p:nvSpPr>
        <p:spPr>
          <a:xfrm rot="-1251">
            <a:off x="960000" y="5578917"/>
            <a:ext cx="4398400" cy="558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20"/>
          <p:cNvSpPr txBox="1">
            <a:spLocks noGrp="1"/>
          </p:cNvSpPr>
          <p:nvPr>
            <p:ph type="ctrTitle"/>
          </p:nvPr>
        </p:nvSpPr>
        <p:spPr>
          <a:xfrm>
            <a:off x="960000" y="720000"/>
            <a:ext cx="6329600" cy="2027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1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grpSp>
        <p:nvGrpSpPr>
          <p:cNvPr id="533" name="Google Shape;533;p20"/>
          <p:cNvGrpSpPr/>
          <p:nvPr/>
        </p:nvGrpSpPr>
        <p:grpSpPr>
          <a:xfrm>
            <a:off x="4007234" y="0"/>
            <a:ext cx="8184769" cy="6858008"/>
            <a:chOff x="3005425" y="0"/>
            <a:chExt cx="6138577" cy="5143506"/>
          </a:xfrm>
        </p:grpSpPr>
        <p:pic>
          <p:nvPicPr>
            <p:cNvPr id="534" name="Google Shape;534;p20"/>
            <p:cNvPicPr preferRelativeResize="0"/>
            <p:nvPr/>
          </p:nvPicPr>
          <p:blipFill rotWithShape="1">
            <a:blip r:embed="rId2">
              <a:alphaModFix/>
            </a:blip>
            <a:srcRect t="39719"/>
            <a:stretch/>
          </p:blipFill>
          <p:spPr>
            <a:xfrm>
              <a:off x="5582150" y="0"/>
              <a:ext cx="2342225" cy="1106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5" name="Google Shape;535;p20"/>
            <p:cNvPicPr preferRelativeResize="0"/>
            <p:nvPr/>
          </p:nvPicPr>
          <p:blipFill rotWithShape="1">
            <a:blip r:embed="rId3">
              <a:alphaModFix/>
            </a:blip>
            <a:srcRect l="32313" b="26182"/>
            <a:stretch/>
          </p:blipFill>
          <p:spPr>
            <a:xfrm flipH="1">
              <a:off x="4901102" y="1346775"/>
              <a:ext cx="4242900" cy="3796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6" name="Google Shape;536;p20"/>
            <p:cNvPicPr preferRelativeResize="0"/>
            <p:nvPr/>
          </p:nvPicPr>
          <p:blipFill rotWithShape="1">
            <a:blip r:embed="rId4">
              <a:alphaModFix/>
            </a:blip>
            <a:srcRect r="42223"/>
            <a:stretch/>
          </p:blipFill>
          <p:spPr>
            <a:xfrm>
              <a:off x="7665775" y="440950"/>
              <a:ext cx="1478225" cy="17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7" name="Google Shape;537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1676" y="3346402"/>
              <a:ext cx="1097201" cy="708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8" name="Google Shape;538;p20"/>
            <p:cNvPicPr preferRelativeResize="0"/>
            <p:nvPr/>
          </p:nvPicPr>
          <p:blipFill rotWithShape="1">
            <a:blip r:embed="rId6">
              <a:alphaModFix/>
            </a:blip>
            <a:srcRect b="59291"/>
            <a:stretch/>
          </p:blipFill>
          <p:spPr>
            <a:xfrm>
              <a:off x="3005425" y="4295906"/>
              <a:ext cx="4918952" cy="847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9" name="Google Shape;539;p20"/>
          <p:cNvGrpSpPr/>
          <p:nvPr/>
        </p:nvGrpSpPr>
        <p:grpSpPr>
          <a:xfrm>
            <a:off x="265300" y="286067"/>
            <a:ext cx="7101667" cy="4628877"/>
            <a:chOff x="198975" y="214550"/>
            <a:chExt cx="5326250" cy="3471658"/>
          </a:xfrm>
        </p:grpSpPr>
        <p:grpSp>
          <p:nvGrpSpPr>
            <p:cNvPr id="540" name="Google Shape;540;p20"/>
            <p:cNvGrpSpPr/>
            <p:nvPr/>
          </p:nvGrpSpPr>
          <p:grpSpPr>
            <a:xfrm>
              <a:off x="236176" y="3487180"/>
              <a:ext cx="170184" cy="199027"/>
              <a:chOff x="3938129" y="1563480"/>
              <a:chExt cx="400999" cy="468962"/>
            </a:xfrm>
          </p:grpSpPr>
          <p:sp>
            <p:nvSpPr>
              <p:cNvPr id="541" name="Google Shape;541;p20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2" name="Google Shape;542;p20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3" name="Google Shape;543;p20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" name="Google Shape;544;p20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" name="Google Shape;545;p20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" name="Google Shape;546;p20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20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8" name="Google Shape;548;p20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" name="Google Shape;549;p20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" name="Google Shape;550;p20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1" name="Google Shape;551;p20"/>
            <p:cNvGrpSpPr/>
            <p:nvPr/>
          </p:nvGrpSpPr>
          <p:grpSpPr>
            <a:xfrm>
              <a:off x="505325" y="793528"/>
              <a:ext cx="93101" cy="334443"/>
              <a:chOff x="2058353" y="1704261"/>
              <a:chExt cx="219370" cy="788036"/>
            </a:xfrm>
          </p:grpSpPr>
          <p:sp>
            <p:nvSpPr>
              <p:cNvPr id="552" name="Google Shape;552;p20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" name="Google Shape;553;p20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" name="Google Shape;554;p20"/>
            <p:cNvSpPr/>
            <p:nvPr/>
          </p:nvSpPr>
          <p:spPr>
            <a:xfrm>
              <a:off x="198975" y="33083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4931400" y="2406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5435825" y="2145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320450" y="849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0"/>
            <p:cNvSpPr/>
            <p:nvPr/>
          </p:nvSpPr>
          <p:spPr>
            <a:xfrm>
              <a:off x="5181150" y="3401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0"/>
            <p:cNvSpPr/>
            <p:nvPr/>
          </p:nvSpPr>
          <p:spPr>
            <a:xfrm>
              <a:off x="383750" y="31162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294350" y="103857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4026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40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oogle Shape;583;p23"/>
          <p:cNvGrpSpPr/>
          <p:nvPr/>
        </p:nvGrpSpPr>
        <p:grpSpPr>
          <a:xfrm>
            <a:off x="1" y="1806968"/>
            <a:ext cx="12192001" cy="5051033"/>
            <a:chOff x="0" y="1355225"/>
            <a:chExt cx="9144001" cy="3788275"/>
          </a:xfrm>
        </p:grpSpPr>
        <p:pic>
          <p:nvPicPr>
            <p:cNvPr id="584" name="Google Shape;584;p23"/>
            <p:cNvPicPr preferRelativeResize="0"/>
            <p:nvPr/>
          </p:nvPicPr>
          <p:blipFill rotWithShape="1">
            <a:blip r:embed="rId2">
              <a:alphaModFix/>
            </a:blip>
            <a:srcRect r="26964"/>
            <a:stretch/>
          </p:blipFill>
          <p:spPr>
            <a:xfrm>
              <a:off x="7801975" y="1355225"/>
              <a:ext cx="1342025" cy="123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5" name="Google Shape;585;p23"/>
            <p:cNvPicPr preferRelativeResize="0"/>
            <p:nvPr/>
          </p:nvPicPr>
          <p:blipFill rotWithShape="1">
            <a:blip r:embed="rId3">
              <a:alphaModFix/>
            </a:blip>
            <a:srcRect b="56356"/>
            <a:stretch/>
          </p:blipFill>
          <p:spPr>
            <a:xfrm>
              <a:off x="5655800" y="3951450"/>
              <a:ext cx="1477350" cy="1192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6" name="Google Shape;586;p23"/>
            <p:cNvPicPr preferRelativeResize="0"/>
            <p:nvPr/>
          </p:nvPicPr>
          <p:blipFill rotWithShape="1">
            <a:blip r:embed="rId4">
              <a:alphaModFix/>
            </a:blip>
            <a:srcRect r="10530" b="33119"/>
            <a:stretch/>
          </p:blipFill>
          <p:spPr>
            <a:xfrm>
              <a:off x="5655800" y="3004046"/>
              <a:ext cx="3488201" cy="213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7" name="Google Shape;587;p23"/>
            <p:cNvPicPr preferRelativeResize="0"/>
            <p:nvPr/>
          </p:nvPicPr>
          <p:blipFill rotWithShape="1">
            <a:blip r:embed="rId5">
              <a:alphaModFix/>
            </a:blip>
            <a:srcRect b="40971"/>
            <a:stretch/>
          </p:blipFill>
          <p:spPr>
            <a:xfrm>
              <a:off x="5418175" y="4121149"/>
              <a:ext cx="2820301" cy="1022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8" name="Google Shape;588;p23"/>
            <p:cNvPicPr preferRelativeResize="0"/>
            <p:nvPr/>
          </p:nvPicPr>
          <p:blipFill rotWithShape="1">
            <a:blip r:embed="rId6">
              <a:alphaModFix/>
            </a:blip>
            <a:srcRect l="44040" b="14258"/>
            <a:stretch/>
          </p:blipFill>
          <p:spPr>
            <a:xfrm>
              <a:off x="0" y="3358350"/>
              <a:ext cx="1487374" cy="17851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9" name="Google Shape;589;p23"/>
          <p:cNvGrpSpPr/>
          <p:nvPr/>
        </p:nvGrpSpPr>
        <p:grpSpPr>
          <a:xfrm>
            <a:off x="370701" y="235867"/>
            <a:ext cx="11456233" cy="6219117"/>
            <a:chOff x="278025" y="176900"/>
            <a:chExt cx="8592175" cy="4664338"/>
          </a:xfrm>
        </p:grpSpPr>
        <p:grpSp>
          <p:nvGrpSpPr>
            <p:cNvPr id="590" name="Google Shape;590;p23"/>
            <p:cNvGrpSpPr/>
            <p:nvPr/>
          </p:nvGrpSpPr>
          <p:grpSpPr>
            <a:xfrm>
              <a:off x="367426" y="1663768"/>
              <a:ext cx="170184" cy="199027"/>
              <a:chOff x="3938129" y="1563480"/>
              <a:chExt cx="400999" cy="468962"/>
            </a:xfrm>
          </p:grpSpPr>
          <p:sp>
            <p:nvSpPr>
              <p:cNvPr id="591" name="Google Shape;591;p2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2" name="Google Shape;592;p2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3" name="Google Shape;593;p2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2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2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2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2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2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2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2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1" name="Google Shape;601;p23"/>
            <p:cNvSpPr/>
            <p:nvPr/>
          </p:nvSpPr>
          <p:spPr>
            <a:xfrm>
              <a:off x="5248459" y="4474097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2" name="Google Shape;602;p23"/>
            <p:cNvGrpSpPr/>
            <p:nvPr/>
          </p:nvGrpSpPr>
          <p:grpSpPr>
            <a:xfrm>
              <a:off x="8739900" y="508903"/>
              <a:ext cx="93101" cy="334443"/>
              <a:chOff x="2058353" y="1704261"/>
              <a:chExt cx="219370" cy="788036"/>
            </a:xfrm>
          </p:grpSpPr>
          <p:sp>
            <p:nvSpPr>
              <p:cNvPr id="603" name="Google Shape;603;p23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23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5" name="Google Shape;605;p23"/>
            <p:cNvSpPr/>
            <p:nvPr/>
          </p:nvSpPr>
          <p:spPr>
            <a:xfrm>
              <a:off x="3612925" y="176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33925" y="12292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8618875" y="1769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8833000" y="292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3926100" y="203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278025" y="14208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8405400" y="329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5102950" y="4762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3755150" y="2663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433913" y="26826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367425" y="3063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278025" y="28068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9967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3209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8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0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27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11" Type="http://schemas.openxmlformats.org/officeDocument/2006/relationships/image" Target="../media/image31.png"/><Relationship Id="rId5" Type="http://schemas.openxmlformats.org/officeDocument/2006/relationships/slide" Target="slide4.xml"/><Relationship Id="rId15" Type="http://schemas.openxmlformats.org/officeDocument/2006/relationships/image" Target="../media/image33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30.png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microsoft.com/office/2007/relationships/hdphoto" Target="../media/hdphoto9.wdp"/><Relationship Id="rId12" Type="http://schemas.openxmlformats.org/officeDocument/2006/relationships/image" Target="../media/image28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11" Type="http://schemas.microsoft.com/office/2007/relationships/hdphoto" Target="../media/hdphoto11.wdp"/><Relationship Id="rId5" Type="http://schemas.openxmlformats.org/officeDocument/2006/relationships/slide" Target="slide3.xml"/><Relationship Id="rId10" Type="http://schemas.openxmlformats.org/officeDocument/2006/relationships/image" Target="../media/image37.png"/><Relationship Id="rId4" Type="http://schemas.microsoft.com/office/2007/relationships/hdphoto" Target="../media/hdphoto8.wdp"/><Relationship Id="rId9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png"/><Relationship Id="rId7" Type="http://schemas.openxmlformats.org/officeDocument/2006/relationships/slide" Target="slide3.xml"/><Relationship Id="rId12" Type="http://schemas.openxmlformats.org/officeDocument/2006/relationships/image" Target="../media/image3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10.wdp"/><Relationship Id="rId11" Type="http://schemas.microsoft.com/office/2007/relationships/hdphoto" Target="../media/hdphoto12.wdp"/><Relationship Id="rId5" Type="http://schemas.openxmlformats.org/officeDocument/2006/relationships/image" Target="../media/image36.png"/><Relationship Id="rId10" Type="http://schemas.openxmlformats.org/officeDocument/2006/relationships/image" Target="../media/image38.png"/><Relationship Id="rId4" Type="http://schemas.microsoft.com/office/2007/relationships/hdphoto" Target="../media/hdphoto8.wdp"/><Relationship Id="rId9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537034" y="1198799"/>
            <a:ext cx="2537033" cy="484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64;p30">
            <a:extLst>
              <a:ext uri="{FF2B5EF4-FFF2-40B4-BE49-F238E27FC236}">
                <a16:creationId xmlns:a16="http://schemas.microsoft.com/office/drawing/2014/main" id="{6A169223-3425-587B-B970-EE46B0B267A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044" y="676881"/>
            <a:ext cx="3257552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64;p30">
            <a:extLst>
              <a:ext uri="{FF2B5EF4-FFF2-40B4-BE49-F238E27FC236}">
                <a16:creationId xmlns:a16="http://schemas.microsoft.com/office/drawing/2014/main" id="{CA08C67F-0609-6F32-6DA4-BFCF10C27FF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88" y="0"/>
            <a:ext cx="2602161" cy="163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64;p30">
            <a:extLst>
              <a:ext uri="{FF2B5EF4-FFF2-40B4-BE49-F238E27FC236}">
                <a16:creationId xmlns:a16="http://schemas.microsoft.com/office/drawing/2014/main" id="{458C42E5-24E0-B720-9787-2B98E4F9432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52568" y="-86257"/>
            <a:ext cx="2039432" cy="13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5;p9">
            <a:extLst>
              <a:ext uri="{FF2B5EF4-FFF2-40B4-BE49-F238E27FC236}">
                <a16:creationId xmlns:a16="http://schemas.microsoft.com/office/drawing/2014/main" id="{8EF5FA6B-432F-68BA-62BB-5B94525DDD2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41911" b="45471"/>
          <a:stretch/>
        </p:blipFill>
        <p:spPr>
          <a:xfrm>
            <a:off x="7635334" y="4514227"/>
            <a:ext cx="4556665" cy="2343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16;p9">
            <a:extLst>
              <a:ext uri="{FF2B5EF4-FFF2-40B4-BE49-F238E27FC236}">
                <a16:creationId xmlns:a16="http://schemas.microsoft.com/office/drawing/2014/main" id="{ABFA3A8A-CFB2-4577-C878-09F11CB760D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48717"/>
          <a:stretch/>
        </p:blipFill>
        <p:spPr>
          <a:xfrm>
            <a:off x="5465672" y="5462292"/>
            <a:ext cx="3731499" cy="14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17;p9">
            <a:extLst>
              <a:ext uri="{FF2B5EF4-FFF2-40B4-BE49-F238E27FC236}">
                <a16:creationId xmlns:a16="http://schemas.microsoft.com/office/drawing/2014/main" id="{27E0F03B-DD2A-FD20-EF88-FCDC01C0BA7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r="21327" b="52945"/>
          <a:stretch/>
        </p:blipFill>
        <p:spPr>
          <a:xfrm>
            <a:off x="9434065" y="5565867"/>
            <a:ext cx="2757935" cy="1292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673;p31">
            <a:extLst>
              <a:ext uri="{FF2B5EF4-FFF2-40B4-BE49-F238E27FC236}">
                <a16:creationId xmlns:a16="http://schemas.microsoft.com/office/drawing/2014/main" id="{5FCCC1CE-243C-41C5-60BE-5371DC16E2C3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043622" y="4602201"/>
            <a:ext cx="2124645" cy="2275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16;p48">
            <a:extLst>
              <a:ext uri="{FF2B5EF4-FFF2-40B4-BE49-F238E27FC236}">
                <a16:creationId xmlns:a16="http://schemas.microsoft.com/office/drawing/2014/main" id="{3A5C6F14-6205-A970-50C0-CBD8D596B196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12750" y="4775526"/>
            <a:ext cx="2388068" cy="1929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18;p48">
            <a:extLst>
              <a:ext uri="{FF2B5EF4-FFF2-40B4-BE49-F238E27FC236}">
                <a16:creationId xmlns:a16="http://schemas.microsoft.com/office/drawing/2014/main" id="{3108E914-D4D0-8B2E-E8BB-4CD5341CEE06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101025" y="-245974"/>
            <a:ext cx="2213947" cy="237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664;p30">
            <a:extLst>
              <a:ext uri="{FF2B5EF4-FFF2-40B4-BE49-F238E27FC236}">
                <a16:creationId xmlns:a16="http://schemas.microsoft.com/office/drawing/2014/main" id="{F90D6C97-F58D-C411-410C-EED29E1FE12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0337" y="5187610"/>
            <a:ext cx="2039432" cy="13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4AE94B-B5F8-D703-6B34-8118CC75A7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0658" y="2279798"/>
            <a:ext cx="7754784" cy="2450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CF2663-3848-2769-7F68-E6990736A3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8444" y="1307940"/>
            <a:ext cx="2615411" cy="7559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80E7A9-5AA9-EC8C-5CED-4ACA9BBAEF69}"/>
              </a:ext>
            </a:extLst>
          </p:cNvPr>
          <p:cNvSpPr txBox="1"/>
          <p:nvPr/>
        </p:nvSpPr>
        <p:spPr>
          <a:xfrm>
            <a:off x="1301603" y="25523"/>
            <a:ext cx="10694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UBND QUẬN DƯƠNG KINH</a:t>
            </a:r>
          </a:p>
          <a:p>
            <a:pPr algn="ctr" defTabSz="1219170">
              <a:buClr>
                <a:srgbClr val="000000"/>
              </a:buClr>
            </a:pPr>
            <a:r>
              <a:rPr lang="en-US" sz="24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 TIỂU HỌC ANH DŨNG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1686D4-0937-B3E1-AB4E-5E1072E6A428}"/>
              </a:ext>
            </a:extLst>
          </p:cNvPr>
          <p:cNvSpPr/>
          <p:nvPr/>
        </p:nvSpPr>
        <p:spPr>
          <a:xfrm>
            <a:off x="742056" y="738587"/>
            <a:ext cx="523220" cy="52322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15F334-2AC9-EE14-624B-D3AFFA6CC3E4}"/>
              </a:ext>
            </a:extLst>
          </p:cNvPr>
          <p:cNvSpPr txBox="1"/>
          <p:nvPr/>
        </p:nvSpPr>
        <p:spPr>
          <a:xfrm>
            <a:off x="1290962" y="636725"/>
            <a:ext cx="10196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prstClr val="black"/>
                </a:solidFill>
              </a:rPr>
              <a:t>Chuyển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phân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số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thập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phân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thành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số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thập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phân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rồi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đọc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số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thập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phân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đó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A999F-A71E-559F-B2D3-EDDA72FC1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975" y="1290637"/>
            <a:ext cx="4210050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360463-114A-108A-8E3F-9D3BB8354EB4}"/>
                  </a:ext>
                </a:extLst>
              </p:cNvPr>
              <p:cNvSpPr txBox="1"/>
              <p:nvPr/>
            </p:nvSpPr>
            <p:spPr>
              <a:xfrm>
                <a:off x="342900" y="1933575"/>
                <a:ext cx="1457325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360463-114A-108A-8E3F-9D3BB8354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933575"/>
                <a:ext cx="1457325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A4BFBB-5C0F-1886-6A0A-5F8E27E385F0}"/>
                  </a:ext>
                </a:extLst>
              </p:cNvPr>
              <p:cNvSpPr txBox="1"/>
              <p:nvPr/>
            </p:nvSpPr>
            <p:spPr>
              <a:xfrm>
                <a:off x="333375" y="3248025"/>
                <a:ext cx="1457325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125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A4BFBB-5C0F-1886-6A0A-5F8E27E38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" y="3248025"/>
                <a:ext cx="1457325" cy="10275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43F03B-46D6-4C04-156E-0D00A7DA2525}"/>
                  </a:ext>
                </a:extLst>
              </p:cNvPr>
              <p:cNvSpPr txBox="1"/>
              <p:nvPr/>
            </p:nvSpPr>
            <p:spPr>
              <a:xfrm>
                <a:off x="295275" y="4562475"/>
                <a:ext cx="1457325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39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1 000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43F03B-46D6-4C04-156E-0D00A7DA2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5" y="4562475"/>
                <a:ext cx="1457325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84DE91-F396-6B45-283A-D3991C1FE66D}"/>
                  </a:ext>
                </a:extLst>
              </p:cNvPr>
              <p:cNvSpPr txBox="1"/>
              <p:nvPr/>
            </p:nvSpPr>
            <p:spPr>
              <a:xfrm>
                <a:off x="1266825" y="1943100"/>
                <a:ext cx="1457325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84DE91-F396-6B45-283A-D3991C1FE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825" y="1943100"/>
                <a:ext cx="1457325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B310BD-EADD-5969-B6BF-0376F9D78D47}"/>
                  </a:ext>
                </a:extLst>
              </p:cNvPr>
              <p:cNvSpPr txBox="1"/>
              <p:nvPr/>
            </p:nvSpPr>
            <p:spPr>
              <a:xfrm>
                <a:off x="2466975" y="2171700"/>
                <a:ext cx="14573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=4,8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B310BD-EADD-5969-B6BF-0376F9D78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975" y="2171700"/>
                <a:ext cx="145732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3AB583-14A5-330A-1610-915A5DE33DAD}"/>
                  </a:ext>
                </a:extLst>
              </p:cNvPr>
              <p:cNvSpPr txBox="1"/>
              <p:nvPr/>
            </p:nvSpPr>
            <p:spPr>
              <a:xfrm>
                <a:off x="1447800" y="3228975"/>
                <a:ext cx="1457325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3AB583-14A5-330A-1610-915A5DE33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228975"/>
                <a:ext cx="1457325" cy="1027525"/>
              </a:xfrm>
              <a:prstGeom prst="rect">
                <a:avLst/>
              </a:prstGeom>
              <a:blipFill>
                <a:blip r:embed="rId9"/>
                <a:stretch>
                  <a:fillRect r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E9758B5-5F4E-7B6D-C628-2F2886784BDE}"/>
                  </a:ext>
                </a:extLst>
              </p:cNvPr>
              <p:cNvSpPr txBox="1"/>
              <p:nvPr/>
            </p:nvSpPr>
            <p:spPr>
              <a:xfrm>
                <a:off x="2895600" y="3467100"/>
                <a:ext cx="14573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=1,25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E9758B5-5F4E-7B6D-C628-2F2886784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467100"/>
                <a:ext cx="145732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C232E4-FC5F-7AC0-DB4B-C7BE91A5B1EB}"/>
                  </a:ext>
                </a:extLst>
              </p:cNvPr>
              <p:cNvSpPr txBox="1"/>
              <p:nvPr/>
            </p:nvSpPr>
            <p:spPr>
              <a:xfrm>
                <a:off x="1524000" y="4810125"/>
                <a:ext cx="14573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=0,039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C232E4-FC5F-7AC0-DB4B-C7BE91A5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810125"/>
                <a:ext cx="1457325" cy="584775"/>
              </a:xfrm>
              <a:prstGeom prst="rect">
                <a:avLst/>
              </a:prstGeom>
              <a:blipFill>
                <a:blip r:embed="rId11"/>
                <a:stretch>
                  <a:fillRect r="-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73EF191-4074-1CE6-E2E2-08141C75282F}"/>
              </a:ext>
            </a:extLst>
          </p:cNvPr>
          <p:cNvSpPr txBox="1"/>
          <p:nvPr/>
        </p:nvSpPr>
        <p:spPr>
          <a:xfrm>
            <a:off x="4162425" y="2162175"/>
            <a:ext cx="345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A9AD22-160C-154A-65E9-C544ACD92BDA}"/>
              </a:ext>
            </a:extLst>
          </p:cNvPr>
          <p:cNvSpPr txBox="1"/>
          <p:nvPr/>
        </p:nvSpPr>
        <p:spPr>
          <a:xfrm>
            <a:off x="4352925" y="3457575"/>
            <a:ext cx="532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phẩy hai mươi lăm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37F40F-9B06-40CD-37F0-7CA0322BF9B2}"/>
              </a:ext>
            </a:extLst>
          </p:cNvPr>
          <p:cNvSpPr txBox="1"/>
          <p:nvPr/>
        </p:nvSpPr>
        <p:spPr>
          <a:xfrm>
            <a:off x="3219450" y="4752975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không trăm ba mươi chín.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910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7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00173" y="1310889"/>
            <a:ext cx="2636265" cy="457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465ADA-0CF1-57F1-58CD-7F243E91D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228" y="280910"/>
            <a:ext cx="9144793" cy="61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4F1236-BA37-4488-39B3-A24CA8D91FDE}"/>
              </a:ext>
            </a:extLst>
          </p:cNvPr>
          <p:cNvGrpSpPr/>
          <p:nvPr/>
        </p:nvGrpSpPr>
        <p:grpSpPr>
          <a:xfrm>
            <a:off x="742056" y="636725"/>
            <a:ext cx="10745094" cy="1569660"/>
            <a:chOff x="742056" y="636725"/>
            <a:chExt cx="10745094" cy="156966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61686D4-0937-B3E1-AB4E-5E1072E6A428}"/>
                </a:ext>
              </a:extLst>
            </p:cNvPr>
            <p:cNvSpPr/>
            <p:nvPr/>
          </p:nvSpPr>
          <p:spPr>
            <a:xfrm>
              <a:off x="742056" y="738587"/>
              <a:ext cx="523220" cy="52322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15F334-2AC9-EE14-624B-D3AFFA6CC3E4}"/>
                </a:ext>
              </a:extLst>
            </p:cNvPr>
            <p:cNvSpPr txBox="1"/>
            <p:nvPr/>
          </p:nvSpPr>
          <p:spPr>
            <a:xfrm>
              <a:off x="1290962" y="636725"/>
              <a:ext cx="1019618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sz="3200" dirty="0" err="1">
                  <a:solidFill>
                    <a:prstClr val="black"/>
                  </a:solidFill>
                </a:rPr>
                <a:t>Từ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bốn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thẻ</a:t>
              </a:r>
              <a:r>
                <a:rPr lang="en-US" sz="3200" dirty="0">
                  <a:solidFill>
                    <a:prstClr val="black"/>
                  </a:solidFill>
                </a:rPr>
                <a:t>    ,    ,    ,      </a:t>
              </a:r>
              <a:r>
                <a:rPr lang="en-US" sz="3200" dirty="0" err="1">
                  <a:solidFill>
                    <a:prstClr val="black"/>
                  </a:solidFill>
                </a:rPr>
                <a:t>hãy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lập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tất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cả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các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số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thập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phân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có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phần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nguyên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gồm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một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chữ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số</a:t>
              </a:r>
              <a:r>
                <a:rPr lang="en-US" sz="3200" dirty="0">
                  <a:solidFill>
                    <a:prstClr val="black"/>
                  </a:solidFill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</a:rPr>
                <a:t>phần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thập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phân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gồm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hai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chữ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số</a:t>
              </a:r>
              <a:r>
                <a:rPr lang="en-US" sz="3200" dirty="0">
                  <a:solidFill>
                    <a:prstClr val="black"/>
                  </a:solidFill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75AD452-0C05-F563-3152-EBF7FA820386}"/>
                </a:ext>
              </a:extLst>
            </p:cNvPr>
            <p:cNvSpPr/>
            <p:nvPr/>
          </p:nvSpPr>
          <p:spPr>
            <a:xfrm>
              <a:off x="3409950" y="638175"/>
              <a:ext cx="419100" cy="533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07475FA-EB60-730B-7B48-443BBE2C0957}"/>
                </a:ext>
              </a:extLst>
            </p:cNvPr>
            <p:cNvSpPr/>
            <p:nvPr/>
          </p:nvSpPr>
          <p:spPr>
            <a:xfrm>
              <a:off x="3962400" y="657225"/>
              <a:ext cx="419100" cy="533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379A1D-67AF-F38B-18A1-9A60B98A24EA}"/>
                </a:ext>
              </a:extLst>
            </p:cNvPr>
            <p:cNvSpPr/>
            <p:nvPr/>
          </p:nvSpPr>
          <p:spPr>
            <a:xfrm>
              <a:off x="4524375" y="647700"/>
              <a:ext cx="419100" cy="533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37A74BC-65AD-B12F-1E4F-DF7708821BBB}"/>
                </a:ext>
              </a:extLst>
            </p:cNvPr>
            <p:cNvSpPr/>
            <p:nvPr/>
          </p:nvSpPr>
          <p:spPr>
            <a:xfrm>
              <a:off x="5114925" y="657225"/>
              <a:ext cx="419100" cy="533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,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A1B3CC1-DE41-0B40-5499-F9BB3DCCF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850" y="2095500"/>
            <a:ext cx="4610100" cy="26098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7EC26B-A85D-411F-3E49-48829B2A2A89}"/>
              </a:ext>
            </a:extLst>
          </p:cNvPr>
          <p:cNvSpPr/>
          <p:nvPr/>
        </p:nvSpPr>
        <p:spPr>
          <a:xfrm>
            <a:off x="733425" y="2790825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0,27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122069-3D32-1EF6-4940-317836EC8AC4}"/>
              </a:ext>
            </a:extLst>
          </p:cNvPr>
          <p:cNvSpPr/>
          <p:nvPr/>
        </p:nvSpPr>
        <p:spPr>
          <a:xfrm>
            <a:off x="2486025" y="2790825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0,72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FDD059-18CB-B808-9C8F-7ED47E24009D}"/>
              </a:ext>
            </a:extLst>
          </p:cNvPr>
          <p:cNvSpPr/>
          <p:nvPr/>
        </p:nvSpPr>
        <p:spPr>
          <a:xfrm>
            <a:off x="4248150" y="2800350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2,07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3D2639-B01B-CC08-74A4-1062A793C0E7}"/>
              </a:ext>
            </a:extLst>
          </p:cNvPr>
          <p:cNvSpPr/>
          <p:nvPr/>
        </p:nvSpPr>
        <p:spPr>
          <a:xfrm>
            <a:off x="733425" y="4714875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2,70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4E2B92-7EC2-E6FE-2502-A9F39437393E}"/>
              </a:ext>
            </a:extLst>
          </p:cNvPr>
          <p:cNvSpPr/>
          <p:nvPr/>
        </p:nvSpPr>
        <p:spPr>
          <a:xfrm>
            <a:off x="2438400" y="4714875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7,02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C47A91-2F1E-6366-A929-096F114E0274}"/>
              </a:ext>
            </a:extLst>
          </p:cNvPr>
          <p:cNvSpPr/>
          <p:nvPr/>
        </p:nvSpPr>
        <p:spPr>
          <a:xfrm>
            <a:off x="4229100" y="4743450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7,20</a:t>
            </a:r>
          </a:p>
        </p:txBody>
      </p:sp>
    </p:spTree>
    <p:extLst>
      <p:ext uri="{BB962C8B-B14F-4D97-AF65-F5344CB8AC3E}">
        <p14:creationId xmlns:p14="http://schemas.microsoft.com/office/powerpoint/2010/main" val="1889477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" name="Google Shape;92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9356" y="3292767"/>
            <a:ext cx="3122979" cy="2461853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p46"/>
          <p:cNvSpPr/>
          <p:nvPr/>
        </p:nvSpPr>
        <p:spPr>
          <a:xfrm>
            <a:off x="9755779" y="1225064"/>
            <a:ext cx="375773" cy="489521"/>
          </a:xfrm>
          <a:custGeom>
            <a:avLst/>
            <a:gdLst/>
            <a:ahLst/>
            <a:cxnLst/>
            <a:rect l="l" t="t" r="r" b="b"/>
            <a:pathLst>
              <a:path w="30102" h="39214" extrusionOk="0">
                <a:moveTo>
                  <a:pt x="15440" y="994"/>
                </a:moveTo>
                <a:cubicBezTo>
                  <a:pt x="15742" y="994"/>
                  <a:pt x="16074" y="1148"/>
                  <a:pt x="16370" y="1401"/>
                </a:cubicBezTo>
                <a:cubicBezTo>
                  <a:pt x="16978" y="1921"/>
                  <a:pt x="17177" y="2719"/>
                  <a:pt x="16415" y="3194"/>
                </a:cubicBezTo>
                <a:cubicBezTo>
                  <a:pt x="16193" y="3332"/>
                  <a:pt x="15964" y="3394"/>
                  <a:pt x="15741" y="3394"/>
                </a:cubicBezTo>
                <a:cubicBezTo>
                  <a:pt x="15235" y="3394"/>
                  <a:pt x="14758" y="3074"/>
                  <a:pt x="14466" y="2601"/>
                </a:cubicBezTo>
                <a:cubicBezTo>
                  <a:pt x="14349" y="2414"/>
                  <a:pt x="14236" y="2167"/>
                  <a:pt x="14225" y="1930"/>
                </a:cubicBezTo>
                <a:lnTo>
                  <a:pt x="14225" y="1930"/>
                </a:lnTo>
                <a:cubicBezTo>
                  <a:pt x="14230" y="1930"/>
                  <a:pt x="14235" y="1930"/>
                  <a:pt x="14240" y="1930"/>
                </a:cubicBezTo>
                <a:cubicBezTo>
                  <a:pt x="14401" y="1930"/>
                  <a:pt x="14557" y="1846"/>
                  <a:pt x="14634" y="1641"/>
                </a:cubicBezTo>
                <a:cubicBezTo>
                  <a:pt x="14671" y="1541"/>
                  <a:pt x="14716" y="1455"/>
                  <a:pt x="14764" y="1380"/>
                </a:cubicBezTo>
                <a:cubicBezTo>
                  <a:pt x="14832" y="1374"/>
                  <a:pt x="14902" y="1370"/>
                  <a:pt x="14967" y="1369"/>
                </a:cubicBezTo>
                <a:cubicBezTo>
                  <a:pt x="15230" y="1361"/>
                  <a:pt x="15369" y="1191"/>
                  <a:pt x="15399" y="995"/>
                </a:cubicBezTo>
                <a:cubicBezTo>
                  <a:pt x="15413" y="994"/>
                  <a:pt x="15427" y="994"/>
                  <a:pt x="15440" y="994"/>
                </a:cubicBezTo>
                <a:close/>
                <a:moveTo>
                  <a:pt x="27328" y="11373"/>
                </a:moveTo>
                <a:cubicBezTo>
                  <a:pt x="27557" y="11373"/>
                  <a:pt x="27789" y="11630"/>
                  <a:pt x="27918" y="11784"/>
                </a:cubicBezTo>
                <a:cubicBezTo>
                  <a:pt x="28297" y="12234"/>
                  <a:pt x="28619" y="13000"/>
                  <a:pt x="28349" y="13576"/>
                </a:cubicBezTo>
                <a:cubicBezTo>
                  <a:pt x="28249" y="13788"/>
                  <a:pt x="27981" y="14080"/>
                  <a:pt x="27718" y="14080"/>
                </a:cubicBezTo>
                <a:cubicBezTo>
                  <a:pt x="27705" y="14080"/>
                  <a:pt x="27691" y="14079"/>
                  <a:pt x="27678" y="14077"/>
                </a:cubicBezTo>
                <a:cubicBezTo>
                  <a:pt x="27578" y="14066"/>
                  <a:pt x="27487" y="14006"/>
                  <a:pt x="27408" y="13928"/>
                </a:cubicBezTo>
                <a:cubicBezTo>
                  <a:pt x="27345" y="13778"/>
                  <a:pt x="27249" y="13643"/>
                  <a:pt x="27129" y="13536"/>
                </a:cubicBezTo>
                <a:cubicBezTo>
                  <a:pt x="26887" y="13092"/>
                  <a:pt x="26644" y="12324"/>
                  <a:pt x="26914" y="11877"/>
                </a:cubicBezTo>
                <a:cubicBezTo>
                  <a:pt x="26946" y="11826"/>
                  <a:pt x="26966" y="11775"/>
                  <a:pt x="26977" y="11727"/>
                </a:cubicBezTo>
                <a:cubicBezTo>
                  <a:pt x="27051" y="11560"/>
                  <a:pt x="27156" y="11383"/>
                  <a:pt x="27311" y="11373"/>
                </a:cubicBezTo>
                <a:cubicBezTo>
                  <a:pt x="27316" y="11373"/>
                  <a:pt x="27322" y="11373"/>
                  <a:pt x="27328" y="11373"/>
                </a:cubicBezTo>
                <a:close/>
                <a:moveTo>
                  <a:pt x="2280" y="11853"/>
                </a:moveTo>
                <a:cubicBezTo>
                  <a:pt x="3013" y="11853"/>
                  <a:pt x="3996" y="12386"/>
                  <a:pt x="4382" y="12911"/>
                </a:cubicBezTo>
                <a:cubicBezTo>
                  <a:pt x="4936" y="13665"/>
                  <a:pt x="4312" y="14327"/>
                  <a:pt x="3572" y="14634"/>
                </a:cubicBezTo>
                <a:cubicBezTo>
                  <a:pt x="3317" y="14740"/>
                  <a:pt x="3068" y="14788"/>
                  <a:pt x="2831" y="14788"/>
                </a:cubicBezTo>
                <a:cubicBezTo>
                  <a:pt x="2043" y="14788"/>
                  <a:pt x="1395" y="14256"/>
                  <a:pt x="1158" y="13548"/>
                </a:cubicBezTo>
                <a:lnTo>
                  <a:pt x="1158" y="13548"/>
                </a:lnTo>
                <a:cubicBezTo>
                  <a:pt x="1159" y="13548"/>
                  <a:pt x="1160" y="13548"/>
                  <a:pt x="1162" y="13548"/>
                </a:cubicBezTo>
                <a:cubicBezTo>
                  <a:pt x="1472" y="13548"/>
                  <a:pt x="1747" y="13418"/>
                  <a:pt x="2003" y="13187"/>
                </a:cubicBezTo>
                <a:cubicBezTo>
                  <a:pt x="2335" y="12886"/>
                  <a:pt x="2142" y="12387"/>
                  <a:pt x="1832" y="12278"/>
                </a:cubicBezTo>
                <a:cubicBezTo>
                  <a:pt x="1958" y="12194"/>
                  <a:pt x="2015" y="12041"/>
                  <a:pt x="2004" y="11882"/>
                </a:cubicBezTo>
                <a:cubicBezTo>
                  <a:pt x="2090" y="11863"/>
                  <a:pt x="2183" y="11853"/>
                  <a:pt x="2280" y="11853"/>
                </a:cubicBezTo>
                <a:close/>
                <a:moveTo>
                  <a:pt x="15121" y="11636"/>
                </a:moveTo>
                <a:cubicBezTo>
                  <a:pt x="15225" y="13207"/>
                  <a:pt x="15298" y="14782"/>
                  <a:pt x="15374" y="16363"/>
                </a:cubicBezTo>
                <a:cubicBezTo>
                  <a:pt x="15501" y="19007"/>
                  <a:pt x="15139" y="22252"/>
                  <a:pt x="16184" y="24727"/>
                </a:cubicBezTo>
                <a:cubicBezTo>
                  <a:pt x="16345" y="25109"/>
                  <a:pt x="16751" y="25373"/>
                  <a:pt x="17147" y="25373"/>
                </a:cubicBezTo>
                <a:cubicBezTo>
                  <a:pt x="17392" y="25373"/>
                  <a:pt x="17633" y="25272"/>
                  <a:pt x="17809" y="25036"/>
                </a:cubicBezTo>
                <a:cubicBezTo>
                  <a:pt x="19892" y="22245"/>
                  <a:pt x="21625" y="18791"/>
                  <a:pt x="24413" y="16634"/>
                </a:cubicBezTo>
                <a:lnTo>
                  <a:pt x="24413" y="16634"/>
                </a:lnTo>
                <a:cubicBezTo>
                  <a:pt x="23881" y="17497"/>
                  <a:pt x="23256" y="18315"/>
                  <a:pt x="22719" y="19184"/>
                </a:cubicBezTo>
                <a:cubicBezTo>
                  <a:pt x="21617" y="20965"/>
                  <a:pt x="20726" y="22881"/>
                  <a:pt x="20051" y="24863"/>
                </a:cubicBezTo>
                <a:cubicBezTo>
                  <a:pt x="18774" y="28618"/>
                  <a:pt x="18994" y="32557"/>
                  <a:pt x="18255" y="36397"/>
                </a:cubicBezTo>
                <a:cubicBezTo>
                  <a:pt x="16975" y="36469"/>
                  <a:pt x="15696" y="36603"/>
                  <a:pt x="14417" y="36603"/>
                </a:cubicBezTo>
                <a:cubicBezTo>
                  <a:pt x="14233" y="36603"/>
                  <a:pt x="14050" y="36600"/>
                  <a:pt x="13867" y="36594"/>
                </a:cubicBezTo>
                <a:cubicBezTo>
                  <a:pt x="13840" y="35242"/>
                  <a:pt x="13411" y="33784"/>
                  <a:pt x="13185" y="32599"/>
                </a:cubicBezTo>
                <a:cubicBezTo>
                  <a:pt x="12718" y="30161"/>
                  <a:pt x="11999" y="27836"/>
                  <a:pt x="11199" y="25491"/>
                </a:cubicBezTo>
                <a:cubicBezTo>
                  <a:pt x="10481" y="23388"/>
                  <a:pt x="9774" y="20958"/>
                  <a:pt x="8664" y="18832"/>
                </a:cubicBezTo>
                <a:lnTo>
                  <a:pt x="8664" y="18832"/>
                </a:lnTo>
                <a:cubicBezTo>
                  <a:pt x="10269" y="20608"/>
                  <a:pt x="11565" y="22620"/>
                  <a:pt x="12474" y="24997"/>
                </a:cubicBezTo>
                <a:cubicBezTo>
                  <a:pt x="12645" y="25442"/>
                  <a:pt x="13006" y="25640"/>
                  <a:pt x="13369" y="25640"/>
                </a:cubicBezTo>
                <a:cubicBezTo>
                  <a:pt x="13876" y="25640"/>
                  <a:pt x="14388" y="25253"/>
                  <a:pt x="14392" y="24609"/>
                </a:cubicBezTo>
                <a:cubicBezTo>
                  <a:pt x="14417" y="20252"/>
                  <a:pt x="14617" y="15932"/>
                  <a:pt x="15121" y="11636"/>
                </a:cubicBezTo>
                <a:close/>
                <a:moveTo>
                  <a:pt x="15427" y="0"/>
                </a:moveTo>
                <a:cubicBezTo>
                  <a:pt x="14952" y="0"/>
                  <a:pt x="14505" y="174"/>
                  <a:pt x="14168" y="521"/>
                </a:cubicBezTo>
                <a:cubicBezTo>
                  <a:pt x="13527" y="785"/>
                  <a:pt x="13129" y="1387"/>
                  <a:pt x="13261" y="2185"/>
                </a:cubicBezTo>
                <a:cubicBezTo>
                  <a:pt x="13389" y="2965"/>
                  <a:pt x="13915" y="3689"/>
                  <a:pt x="14607" y="4086"/>
                </a:cubicBezTo>
                <a:cubicBezTo>
                  <a:pt x="14483" y="4204"/>
                  <a:pt x="14386" y="4372"/>
                  <a:pt x="14340" y="4595"/>
                </a:cubicBezTo>
                <a:cubicBezTo>
                  <a:pt x="13241" y="9885"/>
                  <a:pt x="12732" y="15216"/>
                  <a:pt x="12527" y="20588"/>
                </a:cubicBezTo>
                <a:cubicBezTo>
                  <a:pt x="10859" y="17824"/>
                  <a:pt x="8539" y="15441"/>
                  <a:pt x="5512" y="14258"/>
                </a:cubicBezTo>
                <a:cubicBezTo>
                  <a:pt x="5492" y="14250"/>
                  <a:pt x="5471" y="14246"/>
                  <a:pt x="5451" y="14241"/>
                </a:cubicBezTo>
                <a:cubicBezTo>
                  <a:pt x="6316" y="12484"/>
                  <a:pt x="3822" y="10851"/>
                  <a:pt x="2222" y="10851"/>
                </a:cubicBezTo>
                <a:cubicBezTo>
                  <a:pt x="2215" y="10851"/>
                  <a:pt x="2208" y="10851"/>
                  <a:pt x="2202" y="10851"/>
                </a:cubicBezTo>
                <a:cubicBezTo>
                  <a:pt x="1645" y="10857"/>
                  <a:pt x="1209" y="11051"/>
                  <a:pt x="907" y="11370"/>
                </a:cubicBezTo>
                <a:cubicBezTo>
                  <a:pt x="644" y="11411"/>
                  <a:pt x="427" y="11528"/>
                  <a:pt x="285" y="11836"/>
                </a:cubicBezTo>
                <a:cubicBezTo>
                  <a:pt x="93" y="12255"/>
                  <a:pt x="0" y="12727"/>
                  <a:pt x="30" y="13187"/>
                </a:cubicBezTo>
                <a:cubicBezTo>
                  <a:pt x="78" y="13955"/>
                  <a:pt x="484" y="14692"/>
                  <a:pt x="1087" y="15165"/>
                </a:cubicBezTo>
                <a:cubicBezTo>
                  <a:pt x="1600" y="15566"/>
                  <a:pt x="2223" y="15758"/>
                  <a:pt x="2846" y="15758"/>
                </a:cubicBezTo>
                <a:cubicBezTo>
                  <a:pt x="3265" y="15758"/>
                  <a:pt x="3685" y="15671"/>
                  <a:pt x="4072" y="15502"/>
                </a:cubicBezTo>
                <a:cubicBezTo>
                  <a:pt x="4087" y="15519"/>
                  <a:pt x="4102" y="15536"/>
                  <a:pt x="4119" y="15552"/>
                </a:cubicBezTo>
                <a:cubicBezTo>
                  <a:pt x="7379" y="18526"/>
                  <a:pt x="8540" y="23138"/>
                  <a:pt x="9886" y="27199"/>
                </a:cubicBezTo>
                <a:cubicBezTo>
                  <a:pt x="10653" y="29513"/>
                  <a:pt x="11268" y="31810"/>
                  <a:pt x="11644" y="34224"/>
                </a:cubicBezTo>
                <a:cubicBezTo>
                  <a:pt x="11872" y="35690"/>
                  <a:pt x="11724" y="37377"/>
                  <a:pt x="12463" y="38682"/>
                </a:cubicBezTo>
                <a:cubicBezTo>
                  <a:pt x="12562" y="38858"/>
                  <a:pt x="12734" y="38934"/>
                  <a:pt x="12911" y="38934"/>
                </a:cubicBezTo>
                <a:cubicBezTo>
                  <a:pt x="12987" y="38934"/>
                  <a:pt x="13065" y="38920"/>
                  <a:pt x="13139" y="38893"/>
                </a:cubicBezTo>
                <a:cubicBezTo>
                  <a:pt x="13352" y="39072"/>
                  <a:pt x="13626" y="39194"/>
                  <a:pt x="13965" y="39208"/>
                </a:cubicBezTo>
                <a:cubicBezTo>
                  <a:pt x="14073" y="39212"/>
                  <a:pt x="14181" y="39214"/>
                  <a:pt x="14289" y="39214"/>
                </a:cubicBezTo>
                <a:cubicBezTo>
                  <a:pt x="15956" y="39214"/>
                  <a:pt x="17597" y="38741"/>
                  <a:pt x="19260" y="38621"/>
                </a:cubicBezTo>
                <a:cubicBezTo>
                  <a:pt x="19773" y="38584"/>
                  <a:pt x="20190" y="38202"/>
                  <a:pt x="20301" y="37708"/>
                </a:cubicBezTo>
                <a:cubicBezTo>
                  <a:pt x="21363" y="32951"/>
                  <a:pt x="20886" y="28203"/>
                  <a:pt x="22791" y="23597"/>
                </a:cubicBezTo>
                <a:cubicBezTo>
                  <a:pt x="24013" y="20644"/>
                  <a:pt x="26530" y="18102"/>
                  <a:pt x="27349" y="15007"/>
                </a:cubicBezTo>
                <a:cubicBezTo>
                  <a:pt x="27466" y="15043"/>
                  <a:pt x="27591" y="15064"/>
                  <a:pt x="27721" y="15064"/>
                </a:cubicBezTo>
                <a:cubicBezTo>
                  <a:pt x="27836" y="15064"/>
                  <a:pt x="27955" y="15048"/>
                  <a:pt x="28077" y="15013"/>
                </a:cubicBezTo>
                <a:cubicBezTo>
                  <a:pt x="30101" y="14443"/>
                  <a:pt x="29564" y="11650"/>
                  <a:pt x="28196" y="10694"/>
                </a:cubicBezTo>
                <a:cubicBezTo>
                  <a:pt x="27911" y="10495"/>
                  <a:pt x="27623" y="10405"/>
                  <a:pt x="27351" y="10405"/>
                </a:cubicBezTo>
                <a:cubicBezTo>
                  <a:pt x="26777" y="10405"/>
                  <a:pt x="26273" y="10810"/>
                  <a:pt x="26016" y="11458"/>
                </a:cubicBezTo>
                <a:cubicBezTo>
                  <a:pt x="25687" y="12001"/>
                  <a:pt x="25789" y="12783"/>
                  <a:pt x="26002" y="13408"/>
                </a:cubicBezTo>
                <a:cubicBezTo>
                  <a:pt x="21981" y="15098"/>
                  <a:pt x="19817" y="18762"/>
                  <a:pt x="17461" y="22227"/>
                </a:cubicBezTo>
                <a:cubicBezTo>
                  <a:pt x="17053" y="19902"/>
                  <a:pt x="17261" y="17129"/>
                  <a:pt x="17152" y="15023"/>
                </a:cubicBezTo>
                <a:cubicBezTo>
                  <a:pt x="16972" y="11563"/>
                  <a:pt x="16806" y="8130"/>
                  <a:pt x="16187" y="4715"/>
                </a:cubicBezTo>
                <a:cubicBezTo>
                  <a:pt x="16164" y="4583"/>
                  <a:pt x="16117" y="4466"/>
                  <a:pt x="16054" y="4361"/>
                </a:cubicBezTo>
                <a:cubicBezTo>
                  <a:pt x="16879" y="4233"/>
                  <a:pt x="17664" y="3667"/>
                  <a:pt x="17871" y="2849"/>
                </a:cubicBezTo>
                <a:cubicBezTo>
                  <a:pt x="18131" y="1824"/>
                  <a:pt x="17418" y="835"/>
                  <a:pt x="16572" y="331"/>
                </a:cubicBezTo>
                <a:cubicBezTo>
                  <a:pt x="16200" y="110"/>
                  <a:pt x="15805" y="0"/>
                  <a:pt x="154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8" name="Google Shape;928;p46"/>
          <p:cNvSpPr/>
          <p:nvPr/>
        </p:nvSpPr>
        <p:spPr>
          <a:xfrm>
            <a:off x="9356733" y="1939233"/>
            <a:ext cx="49600" cy="4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0" name="Google Shape;930;p46"/>
          <p:cNvSpPr/>
          <p:nvPr/>
        </p:nvSpPr>
        <p:spPr>
          <a:xfrm>
            <a:off x="9441667" y="1573567"/>
            <a:ext cx="49600" cy="4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2" name="Google Shape;932;p46"/>
          <p:cNvSpPr/>
          <p:nvPr/>
        </p:nvSpPr>
        <p:spPr>
          <a:xfrm>
            <a:off x="9581767" y="1714600"/>
            <a:ext cx="119200" cy="119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A2EA36-23BD-ADCA-48FF-3BCEB8870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030" y="1902593"/>
            <a:ext cx="5639289" cy="2786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5107" y="3347686"/>
            <a:ext cx="2173703" cy="168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00173" y="1310889"/>
            <a:ext cx="2636265" cy="457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E9EFDB-19F5-8B71-0B86-F39A318EC1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769" y="264161"/>
            <a:ext cx="8583912" cy="58343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C_Doraemon_Nobita_and_The_Island_of_Miracle__Animal_Adventure_2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6" r="827" b="6838"/>
          <a:stretch>
            <a:fillRect/>
          </a:stretch>
        </p:blipFill>
        <p:spPr bwMode="auto">
          <a:xfrm>
            <a:off x="0" y="-124016"/>
            <a:ext cx="12191999" cy="698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Angry birds epic birds\1505573783630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4" y="88085"/>
            <a:ext cx="1796075" cy="10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t="50033"/>
          <a:stretch>
            <a:fillRect/>
          </a:stretch>
        </p:blipFill>
        <p:spPr>
          <a:xfrm>
            <a:off x="2837692" y="5852160"/>
            <a:ext cx="6516616" cy="8479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51947" y="0"/>
            <a:ext cx="7951047" cy="703580"/>
          </a:xfrm>
          <a:prstGeom prst="rect">
            <a:avLst/>
          </a:prstGeom>
          <a:noFill/>
        </p:spPr>
        <p:txBody>
          <a:bodyPr wrap="none" lIns="121920" tIns="60960" rIns="121920" bIns="60960">
            <a:prstTxWarp prst="textPlain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5" b="1" i="0" u="none" strike="noStrike" kern="1200" cap="none" spc="0" normalizeH="0" baseline="0" noProof="0">
                <a:ln w="38100">
                  <a:solidFill>
                    <a:srgbClr val="0069B5"/>
                  </a:solidFill>
                  <a:prstDash val="solid"/>
                </a:ln>
                <a:solidFill>
                  <a:srgbClr val="AAE0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DỌN DẸP PHÒNG CÙNG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889"/>
            <a:ext cx="12192000" cy="69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Don phong Nobita\zet9819a (2)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6" b="96970" l="0" r="100000">
                        <a14:foregroundMark x1="72174" y1="20000" x2="41739" y2="31515"/>
                        <a14:foregroundMark x1="32174" y1="45455" x2="40870" y2="54545"/>
                        <a14:foregroundMark x1="50435" y1="47273" x2="45217" y2="59394"/>
                        <a14:foregroundMark x1="21739" y1="46061" x2="20000" y2="67879"/>
                        <a14:foregroundMark x1="19130" y1="46061" x2="18261" y2="64848"/>
                        <a14:foregroundMark x1="26087" y1="85455" x2="9565" y2="87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78820" y="4432964"/>
            <a:ext cx="1537080" cy="214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bbe5680e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  <a14:imgEffect>
                      <a14:backgroundRemoval t="1322" b="9955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2671767" y="5078647"/>
            <a:ext cx="1185349" cy="149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Untitled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127">
            <a:off x="6303856" y="5295011"/>
            <a:ext cx="1216501" cy="12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6623395" y="54305"/>
            <a:ext cx="5859504" cy="4894676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8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CON ĐÃ DỌN DẸP PHÒNG CHƯA NOBITA ?</a:t>
            </a:r>
          </a:p>
        </p:txBody>
      </p:sp>
      <p:pic>
        <p:nvPicPr>
          <p:cNvPr id="1040" name="Picture 16" descr="Kết quả hình ảnh cho mẹ nobita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4063" r="100000">
                        <a14:foregroundMark x1="59062" y1="13421" x2="45000" y2="18947"/>
                        <a14:backgroundMark x1="47500" y1="82895" x2="47188" y2="85263"/>
                        <a14:backgroundMark x1="47500" y1="81579" x2="46875" y2="82632"/>
                        <a14:backgroundMark x1="47500" y1="85789" x2="47188" y2="86579"/>
                        <a14:backgroundMark x1="47188" y1="81842" x2="47188" y2="8078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56704" y="1916019"/>
            <a:ext cx="3483073" cy="402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nobita doraem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300" y="3429000"/>
            <a:ext cx="1861615" cy="197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ADMIN\Desktop\Tai nguyen thiet ke tro choi\Angry birds epic birds\1505573783630 (2aA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8333" y1="7763" x2="22222" y2="44292"/>
                        <a14:foregroundMark x1="7222" y1="7763" x2="95556" y2="9589"/>
                        <a14:foregroundMark x1="21111" y1="4110" x2="90556" y2="4110"/>
                        <a14:foregroundMark x1="95000" y1="12329" x2="97778" y2="85388"/>
                        <a14:foregroundMark x1="16667" y1="14155" x2="98333" y2="24201"/>
                        <a14:foregroundMark x1="7778" y1="5023" x2="2778" y2="39726"/>
                        <a14:foregroundMark x1="2778" y1="38813" x2="3889" y2="85388"/>
                        <a14:foregroundMark x1="1667" y1="85388" x2="6111" y2="93607"/>
                        <a14:foregroundMark x1="7778" y1="91781" x2="68889" y2="92694"/>
                        <a14:foregroundMark x1="67778" y1="93607" x2="92222" y2="97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03" y="342053"/>
            <a:ext cx="1823731" cy="110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3713027" y="-193433"/>
            <a:ext cx="4114800" cy="315743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CON GIỎI LẮM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137"/>
            <a:ext cx="12320337" cy="70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1317"/>
            <a:ext cx="7962284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ó liên qua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43" y="3239204"/>
            <a:ext cx="3672757" cy="367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83921" y="4513217"/>
            <a:ext cx="2377440" cy="2377440"/>
            <a:chOff x="662941" y="3384913"/>
            <a:chExt cx="1783080" cy="1783080"/>
          </a:xfrm>
        </p:grpSpPr>
        <p:pic>
          <p:nvPicPr>
            <p:cNvPr id="12" name="Picture 2" descr="Hình ảnh có liên qua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1" y="3384913"/>
              <a:ext cx="1783080" cy="1783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Users\ADMIN\Desktop\Don phong Nobita\ad9933b1ed69afc1e465a03320eed3cc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82037" y1="28811" x2="18333" y2="57621"/>
                          <a14:foregroundMark x1="27963" y1="28811" x2="50185" y2="57621"/>
                          <a14:foregroundMark x1="58519" y1="28811" x2="66667" y2="52596"/>
                          <a14:foregroundMark x1="74630" y1="22278" x2="67963" y2="61139"/>
                          <a14:foregroundMark x1="73148" y1="33501" x2="76667" y2="71692"/>
                          <a14:foregroundMark x1="81111" y1="30821" x2="75926" y2="52596"/>
                          <a14:foregroundMark x1="73889" y1="27638" x2="40370" y2="39363"/>
                          <a14:foregroundMark x1="44815" y1="24958" x2="29444" y2="53936"/>
                          <a14:foregroundMark x1="22222" y1="55109" x2="8333" y2="63819"/>
                          <a14:foregroundMark x1="33889" y1="55779" x2="27963" y2="748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3829" flipH="1">
              <a:off x="918784" y="3433566"/>
              <a:ext cx="883501" cy="916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2769396" y="1004708"/>
            <a:ext cx="7298267" cy="2225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Viết số thập phân thích hợp vào chỗ chấm: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5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7dm =      m =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44533" y="1782948"/>
                <a:ext cx="812800" cy="1769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5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8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+mn-ea"/>
                              <a:cs typeface="+mn-cs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58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+mn-ea"/>
                              <a:cs typeface="+mn-cs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en-US" sz="586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533" y="1782948"/>
                <a:ext cx="812800" cy="1769110"/>
              </a:xfrm>
              <a:prstGeom prst="rect">
                <a:avLst/>
              </a:prstGeom>
              <a:blipFill rotWithShape="1">
                <a:blip r:embed="rId12"/>
                <a:stretch>
                  <a:fillRect l="-52" t="-28" r="-20885" b="2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448967" y="2235815"/>
            <a:ext cx="1704405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0,7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137"/>
            <a:ext cx="12320337" cy="70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1317"/>
            <a:ext cx="7962284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1" y="4513217"/>
            <a:ext cx="237744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ó li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099" y="3194756"/>
            <a:ext cx="3695901" cy="369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Don phong Nobita\ad9933b1ed69afc1e465a03320eed3c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82037" y1="28811" x2="18333" y2="57621"/>
                        <a14:foregroundMark x1="27963" y1="28811" x2="50185" y2="57621"/>
                        <a14:foregroundMark x1="58519" y1="28811" x2="66667" y2="52596"/>
                        <a14:foregroundMark x1="74630" y1="22278" x2="67963" y2="61139"/>
                        <a14:foregroundMark x1="73148" y1="33501" x2="76667" y2="71692"/>
                        <a14:foregroundMark x1="81111" y1="30821" x2="75926" y2="52596"/>
                        <a14:foregroundMark x1="73889" y1="27638" x2="40370" y2="39363"/>
                        <a14:foregroundMark x1="44815" y1="24958" x2="29444" y2="53936"/>
                        <a14:foregroundMark x1="22222" y1="55109" x2="8333" y2="63819"/>
                        <a14:foregroundMark x1="33889" y1="55779" x2="27963" y2="7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829" flipH="1">
            <a:off x="1225045" y="4578088"/>
            <a:ext cx="1178001" cy="122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438383" y="1070165"/>
            <a:ext cx="7298267" cy="2225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Viết số thập phân thích hợp vào chỗ chấm: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5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4cm =         m =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13520" y="1848405"/>
                <a:ext cx="812800" cy="177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5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8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58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+mn-ea"/>
                              <a:cs typeface="+mn-cs"/>
                            </a:rPr>
                            <m:t>𝟏𝟎</m:t>
                          </m:r>
                          <m:r>
                            <a:rPr kumimoji="0" lang="en-US" sz="58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kumimoji="0" lang="en-US" sz="586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520" y="1848405"/>
                <a:ext cx="812800" cy="1771015"/>
              </a:xfrm>
              <a:prstGeom prst="rect">
                <a:avLst/>
              </a:prstGeom>
              <a:blipFill rotWithShape="1">
                <a:blip r:embed="rId12"/>
                <a:stretch>
                  <a:fillRect l="-30" t="-31" r="-75751" b="3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285996" y="2306069"/>
            <a:ext cx="1704405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0,04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00173" y="1310889"/>
            <a:ext cx="2636265" cy="457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E8F41318-C798-D537-F680-C990A7792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92" y="1178154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35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0D24525-685E-D090-33EA-12E94E394CE0}"/>
              </a:ext>
            </a:extLst>
          </p:cNvPr>
          <p:cNvSpPr/>
          <p:nvPr/>
        </p:nvSpPr>
        <p:spPr>
          <a:xfrm>
            <a:off x="565072" y="659674"/>
            <a:ext cx="523220" cy="52322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2F503-6045-FB49-18AF-8092272964F7}"/>
              </a:ext>
            </a:extLst>
          </p:cNvPr>
          <p:cNvSpPr txBox="1"/>
          <p:nvPr/>
        </p:nvSpPr>
        <p:spPr>
          <a:xfrm>
            <a:off x="1066800" y="707299"/>
            <a:ext cx="10725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 err="1">
                <a:solidFill>
                  <a:prstClr val="black"/>
                </a:solidFill>
              </a:rPr>
              <a:t>Chọn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số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thập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phân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thích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hợp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với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cách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đọc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số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thập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phân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đó</a:t>
            </a:r>
            <a:r>
              <a:rPr lang="en-US" sz="2800" b="1" dirty="0">
                <a:solidFill>
                  <a:prstClr val="black"/>
                </a:solidFill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009E528-96CD-A417-5438-11DF1762B8C0}"/>
              </a:ext>
            </a:extLst>
          </p:cNvPr>
          <p:cNvGrpSpPr/>
          <p:nvPr/>
        </p:nvGrpSpPr>
        <p:grpSpPr>
          <a:xfrm>
            <a:off x="918716" y="1247774"/>
            <a:ext cx="4453384" cy="1266825"/>
            <a:chOff x="918716" y="1247774"/>
            <a:chExt cx="4453384" cy="12668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C1391F-8A0F-E5F6-94FC-8E7B7F9351A4}"/>
                </a:ext>
              </a:extLst>
            </p:cNvPr>
            <p:cNvSpPr/>
            <p:nvPr/>
          </p:nvSpPr>
          <p:spPr>
            <a:xfrm>
              <a:off x="1495425" y="1609725"/>
              <a:ext cx="3876675" cy="847725"/>
            </a:xfrm>
            <a:prstGeom prst="rect">
              <a:avLst/>
            </a:prstGeom>
            <a:solidFill>
              <a:srgbClr val="C5FBD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Bốn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mười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lăm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phảy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hai</a:t>
              </a:r>
              <a:endParaRPr lang="en-US" sz="2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2">
              <a:extLst>
                <a:ext uri="{FF2B5EF4-FFF2-40B4-BE49-F238E27FC236}">
                  <a16:creationId xmlns:a16="http://schemas.microsoft.com/office/drawing/2014/main" id="{5A4FFCDF-4165-7D8D-F96E-94EF7399B42D}"/>
                </a:ext>
              </a:extLst>
            </p:cNvPr>
            <p:cNvSpPr/>
            <p:nvPr/>
          </p:nvSpPr>
          <p:spPr>
            <a:xfrm>
              <a:off x="918716" y="1247774"/>
              <a:ext cx="776734" cy="1266825"/>
            </a:xfrm>
            <a:custGeom>
              <a:avLst/>
              <a:gdLst/>
              <a:ahLst/>
              <a:cxnLst/>
              <a:rect l="l" t="t" r="r" b="b"/>
              <a:pathLst>
                <a:path w="2483514" h="4114800">
                  <a:moveTo>
                    <a:pt x="0" y="0"/>
                  </a:moveTo>
                  <a:lnTo>
                    <a:pt x="2483514" y="0"/>
                  </a:lnTo>
                  <a:lnTo>
                    <a:pt x="248351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BA9EC44-557B-D87F-5996-8B41CDA068CF}"/>
              </a:ext>
            </a:extLst>
          </p:cNvPr>
          <p:cNvGrpSpPr/>
          <p:nvPr/>
        </p:nvGrpSpPr>
        <p:grpSpPr>
          <a:xfrm>
            <a:off x="703422" y="2619375"/>
            <a:ext cx="4640103" cy="1200150"/>
            <a:chOff x="703422" y="2619375"/>
            <a:chExt cx="4640103" cy="120015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421B1DA-66A5-C5C0-FCA8-129923BB87E7}"/>
                </a:ext>
              </a:extLst>
            </p:cNvPr>
            <p:cNvSpPr/>
            <p:nvPr/>
          </p:nvSpPr>
          <p:spPr>
            <a:xfrm>
              <a:off x="1466850" y="2867025"/>
              <a:ext cx="3876675" cy="847725"/>
            </a:xfrm>
            <a:prstGeom prst="rect">
              <a:avLst/>
            </a:prstGeom>
            <a:solidFill>
              <a:srgbClr val="FCFBC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Bảy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mốt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phẩy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tám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endParaRPr lang="en-US" sz="2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0758D79A-E543-C483-11FA-A8F1A82A849D}"/>
                </a:ext>
              </a:extLst>
            </p:cNvPr>
            <p:cNvSpPr/>
            <p:nvPr/>
          </p:nvSpPr>
          <p:spPr>
            <a:xfrm>
              <a:off x="703422" y="2619375"/>
              <a:ext cx="887254" cy="1200150"/>
            </a:xfrm>
            <a:custGeom>
              <a:avLst/>
              <a:gdLst/>
              <a:ahLst/>
              <a:cxnLst/>
              <a:rect l="l" t="t" r="r" b="b"/>
              <a:pathLst>
                <a:path w="3137535" h="4114800">
                  <a:moveTo>
                    <a:pt x="0" y="0"/>
                  </a:moveTo>
                  <a:lnTo>
                    <a:pt x="3137535" y="0"/>
                  </a:lnTo>
                  <a:lnTo>
                    <a:pt x="3137535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284B271-C3E7-76D2-0111-3422C4D47CAC}"/>
              </a:ext>
            </a:extLst>
          </p:cNvPr>
          <p:cNvGrpSpPr/>
          <p:nvPr/>
        </p:nvGrpSpPr>
        <p:grpSpPr>
          <a:xfrm>
            <a:off x="857249" y="3790950"/>
            <a:ext cx="4457701" cy="1426246"/>
            <a:chOff x="857249" y="3790950"/>
            <a:chExt cx="4457701" cy="142624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E4ED16D-FB5D-3DA4-098D-2A16DDF43767}"/>
                </a:ext>
              </a:extLst>
            </p:cNvPr>
            <p:cNvSpPr/>
            <p:nvPr/>
          </p:nvSpPr>
          <p:spPr>
            <a:xfrm>
              <a:off x="1438275" y="4267200"/>
              <a:ext cx="3876675" cy="847725"/>
            </a:xfrm>
            <a:prstGeom prst="rect">
              <a:avLst/>
            </a:prstGeom>
            <a:solidFill>
              <a:srgbClr val="C3F3F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phẩy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chín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lăm</a:t>
              </a:r>
              <a:endParaRPr lang="en-US" sz="2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061B1634-D838-E903-2F18-67261BD7DC83}"/>
                </a:ext>
              </a:extLst>
            </p:cNvPr>
            <p:cNvSpPr/>
            <p:nvPr/>
          </p:nvSpPr>
          <p:spPr>
            <a:xfrm flipH="1">
              <a:off x="857249" y="3790950"/>
              <a:ext cx="791538" cy="1426246"/>
            </a:xfrm>
            <a:custGeom>
              <a:avLst/>
              <a:gdLst/>
              <a:ahLst/>
              <a:cxnLst/>
              <a:rect l="l" t="t" r="r" b="b"/>
              <a:pathLst>
                <a:path w="2394339" h="4114800">
                  <a:moveTo>
                    <a:pt x="0" y="0"/>
                  </a:moveTo>
                  <a:lnTo>
                    <a:pt x="2394339" y="0"/>
                  </a:lnTo>
                  <a:lnTo>
                    <a:pt x="239433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1E1735-CD07-595E-6F2A-D6C2046119BC}"/>
              </a:ext>
            </a:extLst>
          </p:cNvPr>
          <p:cNvGrpSpPr/>
          <p:nvPr/>
        </p:nvGrpSpPr>
        <p:grpSpPr>
          <a:xfrm>
            <a:off x="581025" y="5429250"/>
            <a:ext cx="4724400" cy="1206602"/>
            <a:chOff x="581025" y="5429250"/>
            <a:chExt cx="4724400" cy="120660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A32BBF4-18B5-2460-8334-52C25442D87C}"/>
                </a:ext>
              </a:extLst>
            </p:cNvPr>
            <p:cNvSpPr/>
            <p:nvPr/>
          </p:nvSpPr>
          <p:spPr>
            <a:xfrm>
              <a:off x="1428750" y="5676900"/>
              <a:ext cx="3876675" cy="847725"/>
            </a:xfrm>
            <a:prstGeom prst="rect">
              <a:avLst/>
            </a:prstGeom>
            <a:solidFill>
              <a:srgbClr val="FDEE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phẩy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nghìn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bốn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mười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sáu</a:t>
              </a:r>
              <a:endParaRPr lang="en-US" sz="2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811F61B8-B522-E566-CC22-E1D1448750A6}"/>
                </a:ext>
              </a:extLst>
            </p:cNvPr>
            <p:cNvSpPr/>
            <p:nvPr/>
          </p:nvSpPr>
          <p:spPr>
            <a:xfrm flipH="1">
              <a:off x="581025" y="5429250"/>
              <a:ext cx="1123950" cy="1206602"/>
            </a:xfrm>
            <a:custGeom>
              <a:avLst/>
              <a:gdLst/>
              <a:ahLst/>
              <a:cxnLst/>
              <a:rect l="l" t="t" r="r" b="b"/>
              <a:pathLst>
                <a:path w="3477006" h="4114800">
                  <a:moveTo>
                    <a:pt x="0" y="0"/>
                  </a:moveTo>
                  <a:lnTo>
                    <a:pt x="3477006" y="0"/>
                  </a:lnTo>
                  <a:lnTo>
                    <a:pt x="347700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B7F35D9-8A76-D658-82C5-59B50C351C29}"/>
              </a:ext>
            </a:extLst>
          </p:cNvPr>
          <p:cNvGrpSpPr/>
          <p:nvPr/>
        </p:nvGrpSpPr>
        <p:grpSpPr>
          <a:xfrm>
            <a:off x="8380990" y="967611"/>
            <a:ext cx="2125375" cy="2148101"/>
            <a:chOff x="8380990" y="967611"/>
            <a:chExt cx="2125375" cy="2148101"/>
          </a:xfrm>
        </p:grpSpPr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1F755287-9CA4-2F25-89AE-03018FF329AA}"/>
                </a:ext>
              </a:extLst>
            </p:cNvPr>
            <p:cNvSpPr/>
            <p:nvPr/>
          </p:nvSpPr>
          <p:spPr>
            <a:xfrm rot="2774679">
              <a:off x="8369627" y="978974"/>
              <a:ext cx="2148101" cy="2125375"/>
            </a:xfrm>
            <a:custGeom>
              <a:avLst/>
              <a:gdLst/>
              <a:ahLst/>
              <a:cxnLst/>
              <a:rect l="l" t="t" r="r" b="b"/>
              <a:pathLst>
                <a:path w="4069911" h="4114800">
                  <a:moveTo>
                    <a:pt x="0" y="0"/>
                  </a:moveTo>
                  <a:lnTo>
                    <a:pt x="4069912" y="0"/>
                  </a:lnTo>
                  <a:lnTo>
                    <a:pt x="40699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694E318-E754-662A-8652-AA7C72A6D88F}"/>
                </a:ext>
              </a:extLst>
            </p:cNvPr>
            <p:cNvSpPr txBox="1"/>
            <p:nvPr/>
          </p:nvSpPr>
          <p:spPr>
            <a:xfrm>
              <a:off x="8485239" y="1720645"/>
              <a:ext cx="14060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71,84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E4FF196-E73B-B826-DDD4-A57D8091CE8A}"/>
              </a:ext>
            </a:extLst>
          </p:cNvPr>
          <p:cNvGrpSpPr/>
          <p:nvPr/>
        </p:nvGrpSpPr>
        <p:grpSpPr>
          <a:xfrm>
            <a:off x="8371157" y="2216306"/>
            <a:ext cx="2125375" cy="2148101"/>
            <a:chOff x="8380990" y="967611"/>
            <a:chExt cx="2125375" cy="2148101"/>
          </a:xfrm>
        </p:grpSpPr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34A26693-A483-3EDF-BF36-8374718F64B8}"/>
                </a:ext>
              </a:extLst>
            </p:cNvPr>
            <p:cNvSpPr/>
            <p:nvPr/>
          </p:nvSpPr>
          <p:spPr>
            <a:xfrm rot="2774679">
              <a:off x="8369627" y="978974"/>
              <a:ext cx="2148101" cy="2125375"/>
            </a:xfrm>
            <a:custGeom>
              <a:avLst/>
              <a:gdLst/>
              <a:ahLst/>
              <a:cxnLst/>
              <a:rect l="l" t="t" r="r" b="b"/>
              <a:pathLst>
                <a:path w="4069911" h="4114800">
                  <a:moveTo>
                    <a:pt x="0" y="0"/>
                  </a:moveTo>
                  <a:lnTo>
                    <a:pt x="4069912" y="0"/>
                  </a:lnTo>
                  <a:lnTo>
                    <a:pt x="40699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B461325-A74A-EB76-E7B9-2E314E9D2018}"/>
                </a:ext>
              </a:extLst>
            </p:cNvPr>
            <p:cNvSpPr txBox="1"/>
            <p:nvPr/>
          </p:nvSpPr>
          <p:spPr>
            <a:xfrm>
              <a:off x="8485239" y="1720645"/>
              <a:ext cx="1406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3,1416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A6FD642-3B30-487E-2761-0E52AD692C34}"/>
              </a:ext>
            </a:extLst>
          </p:cNvPr>
          <p:cNvGrpSpPr/>
          <p:nvPr/>
        </p:nvGrpSpPr>
        <p:grpSpPr>
          <a:xfrm>
            <a:off x="8469481" y="3563326"/>
            <a:ext cx="2125375" cy="2148101"/>
            <a:chOff x="8380990" y="967611"/>
            <a:chExt cx="2125375" cy="2148101"/>
          </a:xfrm>
        </p:grpSpPr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8DBFEB26-4568-E7C7-3199-20D16596A382}"/>
                </a:ext>
              </a:extLst>
            </p:cNvPr>
            <p:cNvSpPr/>
            <p:nvPr/>
          </p:nvSpPr>
          <p:spPr>
            <a:xfrm rot="2774679">
              <a:off x="8369627" y="978974"/>
              <a:ext cx="2148101" cy="2125375"/>
            </a:xfrm>
            <a:custGeom>
              <a:avLst/>
              <a:gdLst/>
              <a:ahLst/>
              <a:cxnLst/>
              <a:rect l="l" t="t" r="r" b="b"/>
              <a:pathLst>
                <a:path w="4069911" h="4114800">
                  <a:moveTo>
                    <a:pt x="0" y="0"/>
                  </a:moveTo>
                  <a:lnTo>
                    <a:pt x="4069912" y="0"/>
                  </a:lnTo>
                  <a:lnTo>
                    <a:pt x="40699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619BA99-9645-B3F4-000F-E6390DDB34BF}"/>
                </a:ext>
              </a:extLst>
            </p:cNvPr>
            <p:cNvSpPr txBox="1"/>
            <p:nvPr/>
          </p:nvSpPr>
          <p:spPr>
            <a:xfrm>
              <a:off x="8485239" y="1720645"/>
              <a:ext cx="1406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415,2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7F018CC-8297-AB69-5937-24F2CBFE104C}"/>
              </a:ext>
            </a:extLst>
          </p:cNvPr>
          <p:cNvGrpSpPr/>
          <p:nvPr/>
        </p:nvGrpSpPr>
        <p:grpSpPr>
          <a:xfrm>
            <a:off x="8469481" y="4930010"/>
            <a:ext cx="2125375" cy="2148101"/>
            <a:chOff x="8380990" y="967611"/>
            <a:chExt cx="2125375" cy="2148101"/>
          </a:xfrm>
        </p:grpSpPr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C266BA1D-2BF1-65E6-FC9A-0DEB2993069F}"/>
                </a:ext>
              </a:extLst>
            </p:cNvPr>
            <p:cNvSpPr/>
            <p:nvPr/>
          </p:nvSpPr>
          <p:spPr>
            <a:xfrm rot="2774679">
              <a:off x="8369627" y="978974"/>
              <a:ext cx="2148101" cy="2125375"/>
            </a:xfrm>
            <a:custGeom>
              <a:avLst/>
              <a:gdLst/>
              <a:ahLst/>
              <a:cxnLst/>
              <a:rect l="l" t="t" r="r" b="b"/>
              <a:pathLst>
                <a:path w="4069911" h="4114800">
                  <a:moveTo>
                    <a:pt x="0" y="0"/>
                  </a:moveTo>
                  <a:lnTo>
                    <a:pt x="4069912" y="0"/>
                  </a:lnTo>
                  <a:lnTo>
                    <a:pt x="40699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614B547-62E7-D110-A422-3D307A82DBA1}"/>
                </a:ext>
              </a:extLst>
            </p:cNvPr>
            <p:cNvSpPr txBox="1"/>
            <p:nvPr/>
          </p:nvSpPr>
          <p:spPr>
            <a:xfrm>
              <a:off x="8485239" y="1720645"/>
              <a:ext cx="1406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0,935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1039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20885 0.18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-0.20964 0.425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2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21458 -0.366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21771 -0.183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1686D4-0937-B3E1-AB4E-5E1072E6A428}"/>
              </a:ext>
            </a:extLst>
          </p:cNvPr>
          <p:cNvSpPr/>
          <p:nvPr/>
        </p:nvSpPr>
        <p:spPr>
          <a:xfrm>
            <a:off x="742056" y="738587"/>
            <a:ext cx="523220" cy="52322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15F334-2AC9-EE14-624B-D3AFFA6CC3E4}"/>
              </a:ext>
            </a:extLst>
          </p:cNvPr>
          <p:cNvSpPr txBox="1"/>
          <p:nvPr/>
        </p:nvSpPr>
        <p:spPr>
          <a:xfrm>
            <a:off x="1290962" y="703400"/>
            <a:ext cx="1001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C8E5E846-8B27-CF6D-3FFE-C45AAEEA4C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7143986"/>
                  </p:ext>
                </p:extLst>
              </p:nvPr>
            </p:nvGraphicFramePr>
            <p:xfrm>
              <a:off x="3203575" y="1148290"/>
              <a:ext cx="6492876" cy="393828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246438">
                      <a:extLst>
                        <a:ext uri="{9D8B030D-6E8A-4147-A177-3AD203B41FA5}">
                          <a16:colId xmlns:a16="http://schemas.microsoft.com/office/drawing/2014/main" val="3863879547"/>
                        </a:ext>
                      </a:extLst>
                    </a:gridCol>
                    <a:gridCol w="3246438">
                      <a:extLst>
                        <a:ext uri="{9D8B030D-6E8A-4147-A177-3AD203B41FA5}">
                          <a16:colId xmlns:a16="http://schemas.microsoft.com/office/drawing/2014/main" val="2181595371"/>
                        </a:ext>
                      </a:extLst>
                    </a:gridCol>
                  </a:tblGrid>
                  <a:tr h="874977">
                    <a:tc>
                      <a:txBody>
                        <a:bodyPr/>
                        <a:lstStyle/>
                        <a:p>
                          <a:pPr algn="ctr"/>
                          <a:b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Chuyển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thành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thập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9321278"/>
                      </a:ext>
                    </a:extLst>
                  </a:tr>
                  <a:tr h="87497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/>
                                  <m:den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4279342"/>
                      </a:ext>
                    </a:extLst>
                  </a:tr>
                  <a:tr h="87497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/>
                                  <m:den>
                                    <m:r>
                                      <a:rPr lang="en-US" sz="28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476372"/>
                      </a:ext>
                    </a:extLst>
                  </a:tr>
                  <a:tr h="87497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num>
                                  <m:den/>
                                </m:f>
                              </m:oMath>
                            </m:oMathPara>
                          </a14:m>
                          <a:endParaRPr lang="en-US" sz="2400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7941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C8E5E846-8B27-CF6D-3FFE-C45AAEEA4C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7143986"/>
                  </p:ext>
                </p:extLst>
              </p:nvPr>
            </p:nvGraphicFramePr>
            <p:xfrm>
              <a:off x="3203575" y="1148290"/>
              <a:ext cx="6492876" cy="393828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246438">
                      <a:extLst>
                        <a:ext uri="{9D8B030D-6E8A-4147-A177-3AD203B41FA5}">
                          <a16:colId xmlns:a16="http://schemas.microsoft.com/office/drawing/2014/main" val="3863879547"/>
                        </a:ext>
                      </a:extLst>
                    </a:gridCol>
                    <a:gridCol w="3246438">
                      <a:extLst>
                        <a:ext uri="{9D8B030D-6E8A-4147-A177-3AD203B41FA5}">
                          <a16:colId xmlns:a16="http://schemas.microsoft.com/office/drawing/2014/main" val="2181595371"/>
                        </a:ext>
                      </a:extLst>
                    </a:gridCol>
                  </a:tblGrid>
                  <a:tr h="874977">
                    <a:tc>
                      <a:txBody>
                        <a:bodyPr/>
                        <a:lstStyle/>
                        <a:p>
                          <a:pPr algn="ctr"/>
                          <a:b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Chuyển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thành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thập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9321278"/>
                      </a:ext>
                    </a:extLst>
                  </a:tr>
                  <a:tr h="10497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8" t="-87791" r="-100750" b="-193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88" t="-87791" r="-750" b="-1936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279342"/>
                      </a:ext>
                    </a:extLst>
                  </a:tr>
                  <a:tr h="1007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8" t="-194578" r="-100750" b="-1006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88" t="-194578" r="-750" b="-1006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3476372"/>
                      </a:ext>
                    </a:extLst>
                  </a:tr>
                  <a:tr h="10059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8" t="-296364" r="-100750" b="-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88" t="-296364" r="-750" b="-12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79418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7CAE5F62-E384-A99F-B13A-EFC7BEF538FB}"/>
              </a:ext>
            </a:extLst>
          </p:cNvPr>
          <p:cNvSpPr/>
          <p:nvPr/>
        </p:nvSpPr>
        <p:spPr>
          <a:xfrm>
            <a:off x="7810500" y="2085975"/>
            <a:ext cx="5715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91675A-4EEC-A7C6-7144-DC150122CB49}"/>
              </a:ext>
            </a:extLst>
          </p:cNvPr>
          <p:cNvSpPr/>
          <p:nvPr/>
        </p:nvSpPr>
        <p:spPr>
          <a:xfrm>
            <a:off x="7810500" y="3105150"/>
            <a:ext cx="5715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88158B-A61A-0F44-BA55-8F4FDE1D4DD9}"/>
              </a:ext>
            </a:extLst>
          </p:cNvPr>
          <p:cNvSpPr/>
          <p:nvPr/>
        </p:nvSpPr>
        <p:spPr>
          <a:xfrm>
            <a:off x="7800975" y="4629150"/>
            <a:ext cx="5715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719B72-FDDC-9B25-16B4-5C6D378253C6}"/>
              </a:ext>
            </a:extLst>
          </p:cNvPr>
          <p:cNvSpPr/>
          <p:nvPr/>
        </p:nvSpPr>
        <p:spPr>
          <a:xfrm>
            <a:off x="7705725" y="2085975"/>
            <a:ext cx="6858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60BA39-BBA8-25E6-78B0-CD798807B583}"/>
              </a:ext>
            </a:extLst>
          </p:cNvPr>
          <p:cNvSpPr/>
          <p:nvPr/>
        </p:nvSpPr>
        <p:spPr>
          <a:xfrm>
            <a:off x="7724775" y="3095625"/>
            <a:ext cx="6858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2E4E2-8B07-71F9-527B-3CB64D82AE1C}"/>
              </a:ext>
            </a:extLst>
          </p:cNvPr>
          <p:cNvSpPr/>
          <p:nvPr/>
        </p:nvSpPr>
        <p:spPr>
          <a:xfrm>
            <a:off x="7562850" y="4629150"/>
            <a:ext cx="904875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2453368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Drop Dudes Minitheme by Slidesgo">
  <a:themeElements>
    <a:clrScheme name="Simple Light">
      <a:dk1>
        <a:srgbClr val="FFFFFF"/>
      </a:dk1>
      <a:lt1>
        <a:srgbClr val="BBBFFF"/>
      </a:lt1>
      <a:dk2>
        <a:srgbClr val="8DD3FF"/>
      </a:dk2>
      <a:lt2>
        <a:srgbClr val="80A9FF"/>
      </a:lt2>
      <a:accent1>
        <a:srgbClr val="A1A6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219</Words>
  <Application>Microsoft Office PowerPoint</Application>
  <PresentationFormat>Widescreen</PresentationFormat>
  <Paragraphs>69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Bebas Neue</vt:lpstr>
      <vt:lpstr>Calibri</vt:lpstr>
      <vt:lpstr>Calibri Light</vt:lpstr>
      <vt:lpstr>Cambria</vt:lpstr>
      <vt:lpstr>Cambria Math</vt:lpstr>
      <vt:lpstr>Happy Monkey</vt:lpstr>
      <vt:lpstr>Roboto Condensed Light</vt:lpstr>
      <vt:lpstr>Times New Roman</vt:lpstr>
      <vt:lpstr>Drop Dudes Minitheme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A13740</cp:lastModifiedBy>
  <cp:revision>12</cp:revision>
  <dcterms:created xsi:type="dcterms:W3CDTF">2024-06-28T13:26:59Z</dcterms:created>
  <dcterms:modified xsi:type="dcterms:W3CDTF">2025-04-09T01:53:56Z</dcterms:modified>
</cp:coreProperties>
</file>