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2" r:id="rId4"/>
  </p:sldMasterIdLst>
  <p:sldIdLst>
    <p:sldId id="257" r:id="rId5"/>
    <p:sldId id="263" r:id="rId6"/>
    <p:sldId id="264" r:id="rId7"/>
    <p:sldId id="265" r:id="rId8"/>
    <p:sldId id="516" r:id="rId9"/>
    <p:sldId id="260" r:id="rId10"/>
    <p:sldId id="355" r:id="rId11"/>
    <p:sldId id="356" r:id="rId12"/>
    <p:sldId id="357" r:id="rId13"/>
    <p:sldId id="358" r:id="rId14"/>
    <p:sldId id="515" r:id="rId15"/>
    <p:sldId id="514" r:id="rId16"/>
    <p:sldId id="517" r:id="rId17"/>
    <p:sldId id="518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0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20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313B7-8D27-51BB-F64E-8DF1A1A36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3B1F4-13F2-D272-4BBF-8A0FCC0C2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3D8D4-88D0-EB6D-3270-333EEC707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B7FE-99E8-44A7-A8D9-DB08DFC6BF4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78040-4A4A-13E9-B9E1-7DF9F79C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E075B-2B4E-5EF6-6711-B577F87F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DFE2-68A4-4368-A23B-529D5454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6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B036E-AD31-51F7-C137-7FC1E8E5A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B39E3-4D05-3E9B-7080-28E6CA459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14D0F-DEB3-C314-3AE5-15FA2461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B7FE-99E8-44A7-A8D9-DB08DFC6BF4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ED23B-5B0C-A908-8945-BDCA9939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CF727-A3E9-FCDD-FB83-6FCF5D55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DFE2-68A4-4368-A23B-529D5454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7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C12F3-B744-6F5D-23CB-BB046A650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C2D0C-159C-C0D9-1BC6-83CC04741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69B43-5340-0F49-5304-55A93BD8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B7FE-99E8-44A7-A8D9-DB08DFC6BF4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3C74C-6601-B096-62AB-7A713701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1F502-6679-7A69-D2B3-0AE8A159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DFE2-68A4-4368-A23B-529D5454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6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6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1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1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F239-DF26-428B-6015-FA6E9960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A4616-09F6-FDDD-2D29-B8BB7A814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C37BE-8E79-41E6-4990-3E047757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B7FE-99E8-44A7-A8D9-DB08DFC6BF4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E9138-DA3F-87A0-1F8F-33A2A71E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6C31C-81C0-222D-5291-99C56AED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DFE2-68A4-4368-A23B-529D5454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96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0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4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34DEC-176D-8534-4EE2-FAAE0A50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A8F4F-004B-F09E-2AF6-635D8B3E6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409D7-0C7B-CFCE-765D-270D7074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B7FE-99E8-44A7-A8D9-DB08DFC6BF4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EEB0A-F34A-F528-3F39-7832F5D3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00442-D622-B7F3-A31B-CF36E15B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DFE2-68A4-4368-A23B-529D5454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0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3B28-0E55-EAA3-753E-89FED3E2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3DBCB-7658-7203-5DCD-77AA7DD31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FB250-2FAC-B41E-36FF-E27E011D8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C8AD8-C7C5-879E-4EE0-6A72F526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B7FE-99E8-44A7-A8D9-DB08DFC6BF4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7AC9B-E03B-4E88-898D-C5F613996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F842C-0B77-E0E0-D685-540CD9E7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DFE2-68A4-4368-A23B-529D5454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244ED-E73E-A799-6B80-1A15E55E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5CB14-8663-BEAC-E56B-C8BC2748E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F1F6F-7956-AFAD-7731-942F4C444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F33E1-A7BC-2A2C-4F21-FE6E7A26F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F6FE1-527C-08EA-BA27-C49A73771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B6F83-4127-01E5-9713-BFBACA95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B7FE-99E8-44A7-A8D9-DB08DFC6BF4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0EAB2-3F3D-11DF-0DDD-CA1F3853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BE52E-8412-81FE-18F4-D0A29A8C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DFE2-68A4-4368-A23B-529D5454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2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269C1-2C06-140E-B1FE-05417FDB0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18646-A7F7-E188-74BE-658AFFB0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B7FE-99E8-44A7-A8D9-DB08DFC6BF4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C4362-23C6-4A25-97E7-A2CAE0BB5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E60A2-BDDE-7BA4-A62D-4E9E0874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DFE2-68A4-4368-A23B-529D5454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9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BB3F8-5205-1320-3185-71D9BF75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B7FE-99E8-44A7-A8D9-DB08DFC6BF4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2E842-1763-DD4F-6C12-E78D03E7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FF717-A861-97A7-3567-E85059EC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DFE2-68A4-4368-A23B-529D5454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7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A5DF-F3AC-A4EC-4850-ACEB75D6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B9C27-492E-F5E3-7A12-DD646566C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9E476-4F67-C190-7F4E-114EA10CF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7B082-7397-F502-C747-5EC701DA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B7FE-99E8-44A7-A8D9-DB08DFC6BF4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A784D-2961-64CA-E3A9-7C63B1102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C5B9C-8053-115B-3E83-09053B9F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DFE2-68A4-4368-A23B-529D5454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0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BAE59-2908-0A17-4F69-3D6EBD1AC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F4496-1A10-F442-BD6A-D91B04F80C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5205A-6F13-7D98-88AB-C3AAFB983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5DCDF-0ED5-EF5B-A803-647E3920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B7FE-99E8-44A7-A8D9-DB08DFC6BF4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748A3-FAF4-6ED4-6851-14F6DF22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A27BC-45E7-047C-1EA7-E319F933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DFE2-68A4-4368-A23B-529D5454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4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24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45A7F7-AA77-875A-A828-7CF32076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07EBB-0D64-B0B1-3000-7E13A1C6F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B083-C9BA-E8DF-5BCD-F34DFCE3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7FE-99E8-44A7-A8D9-DB08DFC6BF4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C774D-382C-6800-070B-3C659BF3A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7B27E-96A4-6E70-2B71-1CD9817EB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DFE2-68A4-4368-A23B-529D5454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6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06185F8-9F10-9A0F-4160-9B6F2BAF912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5240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A9359F-320B-8446-DD68-9485FE4119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5240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9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6BCA6456-F030-9E1E-BC2F-E75CD75E1A4D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  <a:ln w="25400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ln w="568325">
                  <a:solidFill>
                    <a:schemeClr val="bg1"/>
                  </a:solidFill>
                </a:ln>
                <a:solidFill>
                  <a:srgbClr val="CFCFCF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Beachwood Sans" pitchFamily="2" charset="0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8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2A7B3-4185-0371-A2BD-9E16A79A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0"/>
            <a:ext cx="12192000" cy="71410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ACBA8-EB26-9707-EB49-972E4AA98829}"/>
              </a:ext>
            </a:extLst>
          </p:cNvPr>
          <p:cNvSpPr txBox="1"/>
          <p:nvPr/>
        </p:nvSpPr>
        <p:spPr>
          <a:xfrm>
            <a:off x="49874" y="13436"/>
            <a:ext cx="12058650" cy="13075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DŨNG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CCDC35-F492-32CE-091F-DAD2AD3C2D82}"/>
              </a:ext>
            </a:extLst>
          </p:cNvPr>
          <p:cNvCxnSpPr/>
          <p:nvPr/>
        </p:nvCxnSpPr>
        <p:spPr>
          <a:xfrm>
            <a:off x="4758267" y="1320973"/>
            <a:ext cx="30649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9F88737D-3C75-9107-0B39-DE80D6B7A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01" y="1623289"/>
            <a:ext cx="12191999" cy="7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</a:t>
            </a:r>
            <a:endParaRPr kumimoji="0" lang="en-US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1C7308-0446-D9A0-3A7A-69E3F5563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867" y="2552491"/>
            <a:ext cx="6874934" cy="187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8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93840-0F2D-D1F2-C72B-21BD813AA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81000"/>
            <a:ext cx="7427723" cy="56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4CA8A-F5D2-033A-EF39-F536CCD0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133600"/>
            <a:ext cx="773039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236-8161-4FAF-A4E5-29638826175C}"/>
              </a:ext>
            </a:extLst>
          </p:cNvPr>
          <p:cNvSpPr txBox="1"/>
          <p:nvPr/>
        </p:nvSpPr>
        <p:spPr>
          <a:xfrm>
            <a:off x="3741827" y="3124200"/>
            <a:ext cx="7535773" cy="156966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chạy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pin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98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AC1F488E-F128-B9EF-E932-12ECA69B0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A788A-C040-FEFA-3527-843EA2D4D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981200"/>
            <a:ext cx="9753600" cy="3801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A77C55-6584-73E0-5261-77E5289E2B2B}"/>
              </a:ext>
            </a:extLst>
          </p:cNvPr>
          <p:cNvSpPr txBox="1"/>
          <p:nvPr/>
        </p:nvSpPr>
        <p:spPr>
          <a:xfrm>
            <a:off x="1447800" y="990600"/>
            <a:ext cx="9525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sản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chí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3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29544-F8C5-D6FB-17D6-8F20A2C8C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577" y="1628809"/>
            <a:ext cx="6955620" cy="37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9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7E4E0-0DE8-57B5-7897-338A86F7F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981200"/>
            <a:ext cx="899237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4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622FA-8FAE-05F0-322A-01FBE1DF21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03" y="0"/>
            <a:ext cx="12220303" cy="69342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8D6C9BA-BA48-8CE8-63C7-34C1C2C7CFC7}"/>
              </a:ext>
            </a:extLst>
          </p:cNvPr>
          <p:cNvGrpSpPr/>
          <p:nvPr/>
        </p:nvGrpSpPr>
        <p:grpSpPr>
          <a:xfrm>
            <a:off x="252548" y="487567"/>
            <a:ext cx="11658600" cy="6261463"/>
            <a:chOff x="914400" y="1786366"/>
            <a:chExt cx="10363200" cy="451317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1EA8666-C447-B0A7-D94C-5FF7AD74C41C}"/>
                </a:ext>
              </a:extLst>
            </p:cNvPr>
            <p:cNvSpPr/>
            <p:nvPr/>
          </p:nvSpPr>
          <p:spPr>
            <a:xfrm>
              <a:off x="914400" y="1786366"/>
              <a:ext cx="10363200" cy="45131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661A5F3-0710-2F51-834B-1665FAC352ED}"/>
                </a:ext>
              </a:extLst>
            </p:cNvPr>
            <p:cNvSpPr/>
            <p:nvPr/>
          </p:nvSpPr>
          <p:spPr>
            <a:xfrm>
              <a:off x="1104900" y="2023654"/>
              <a:ext cx="9982200" cy="4038600"/>
            </a:xfrm>
            <a:custGeom>
              <a:avLst/>
              <a:gdLst>
                <a:gd name="connsiteX0" fmla="*/ 0 w 9982200"/>
                <a:gd name="connsiteY0" fmla="*/ 673113 h 4038600"/>
                <a:gd name="connsiteX1" fmla="*/ 673113 w 9982200"/>
                <a:gd name="connsiteY1" fmla="*/ 0 h 4038600"/>
                <a:gd name="connsiteX2" fmla="*/ 9309087 w 9982200"/>
                <a:gd name="connsiteY2" fmla="*/ 0 h 4038600"/>
                <a:gd name="connsiteX3" fmla="*/ 9982200 w 9982200"/>
                <a:gd name="connsiteY3" fmla="*/ 673113 h 4038600"/>
                <a:gd name="connsiteX4" fmla="*/ 9982200 w 9982200"/>
                <a:gd name="connsiteY4" fmla="*/ 3365487 h 4038600"/>
                <a:gd name="connsiteX5" fmla="*/ 9309087 w 9982200"/>
                <a:gd name="connsiteY5" fmla="*/ 4038600 h 4038600"/>
                <a:gd name="connsiteX6" fmla="*/ 673113 w 9982200"/>
                <a:gd name="connsiteY6" fmla="*/ 4038600 h 4038600"/>
                <a:gd name="connsiteX7" fmla="*/ 0 w 9982200"/>
                <a:gd name="connsiteY7" fmla="*/ 3365487 h 4038600"/>
                <a:gd name="connsiteX8" fmla="*/ 0 w 9982200"/>
                <a:gd name="connsiteY8" fmla="*/ 673113 h 40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82200" h="4038600" extrusionOk="0">
                  <a:moveTo>
                    <a:pt x="0" y="673113"/>
                  </a:moveTo>
                  <a:cubicBezTo>
                    <a:pt x="-16879" y="283573"/>
                    <a:pt x="355472" y="29949"/>
                    <a:pt x="673113" y="0"/>
                  </a:cubicBezTo>
                  <a:cubicBezTo>
                    <a:pt x="3008648" y="-23114"/>
                    <a:pt x="6084419" y="-103014"/>
                    <a:pt x="9309087" y="0"/>
                  </a:cubicBezTo>
                  <a:cubicBezTo>
                    <a:pt x="9743489" y="-31699"/>
                    <a:pt x="9979095" y="310063"/>
                    <a:pt x="9982200" y="673113"/>
                  </a:cubicBezTo>
                  <a:cubicBezTo>
                    <a:pt x="10123105" y="1622976"/>
                    <a:pt x="9893807" y="2332050"/>
                    <a:pt x="9982200" y="3365487"/>
                  </a:cubicBezTo>
                  <a:cubicBezTo>
                    <a:pt x="9946581" y="3708617"/>
                    <a:pt x="9706887" y="4048790"/>
                    <a:pt x="9309087" y="4038600"/>
                  </a:cubicBezTo>
                  <a:cubicBezTo>
                    <a:pt x="7277118" y="4043272"/>
                    <a:pt x="3676312" y="4197707"/>
                    <a:pt x="673113" y="4038600"/>
                  </a:cubicBezTo>
                  <a:cubicBezTo>
                    <a:pt x="304222" y="4045571"/>
                    <a:pt x="-11455" y="3734701"/>
                    <a:pt x="0" y="3365487"/>
                  </a:cubicBezTo>
                  <a:cubicBezTo>
                    <a:pt x="83958" y="2180175"/>
                    <a:pt x="11003" y="1910812"/>
                    <a:pt x="0" y="673113"/>
                  </a:cubicBezTo>
                  <a:close/>
                </a:path>
              </a:pathLst>
            </a:cu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32292170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Mũi tên, Bắn cung mục tiêu, Xoắn ốc, Vòng tròn, Giải trí, Thể thao chính  xác, Bắn cung, Mũi tên png | PNGEgg">
            <a:extLst>
              <a:ext uri="{FF2B5EF4-FFF2-40B4-BE49-F238E27FC236}">
                <a16:creationId xmlns:a16="http://schemas.microsoft.com/office/drawing/2014/main" id="{F7C47905-ACF9-2DBF-49D6-4FE48DA39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97383" l="9195" r="95690">
                        <a14:foregroundMark x1="28736" y1="7290" x2="44540" y2="8785"/>
                        <a14:foregroundMark x1="83908" y1="5794" x2="92241" y2="40748"/>
                        <a14:foregroundMark x1="92241" y1="40748" x2="81322" y2="64299"/>
                        <a14:foregroundMark x1="81322" y1="64299" x2="80747" y2="64299"/>
                        <a14:foregroundMark x1="45977" y1="32336" x2="95977" y2="33458"/>
                        <a14:foregroundMark x1="41379" y1="31402" x2="79598" y2="6729"/>
                        <a14:foregroundMark x1="43103" y1="34579" x2="81322" y2="61682"/>
                        <a14:foregroundMark x1="81322" y1="61682" x2="82471" y2="63925"/>
                        <a14:foregroundMark x1="32471" y1="89533" x2="18391" y2="94579"/>
                        <a14:foregroundMark x1="18391" y1="94579" x2="19540" y2="93832"/>
                        <a14:foregroundMark x1="53736" y1="90280" x2="59195" y2="97570"/>
                        <a14:foregroundMark x1="14080" y1="60374" x2="28736" y2="63551"/>
                        <a14:foregroundMark x1="9195" y1="36449" x2="10345" y2="37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286861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25336C-C72E-1963-7C68-AF9E6D4074F0}"/>
              </a:ext>
            </a:extLst>
          </p:cNvPr>
          <p:cNvSpPr/>
          <p:nvPr/>
        </p:nvSpPr>
        <p:spPr>
          <a:xfrm>
            <a:off x="4724400" y="2209800"/>
            <a:ext cx="6400800" cy="2619279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libri"/>
              </a:rPr>
              <a:t>N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ối tiếp nhau nêu các bước lắp mô hình xe điện chạy bằng pin.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08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3FEE571-8790-A510-E66B-E80E29830E16}"/>
              </a:ext>
            </a:extLst>
          </p:cNvPr>
          <p:cNvGrpSpPr/>
          <p:nvPr/>
        </p:nvGrpSpPr>
        <p:grpSpPr>
          <a:xfrm>
            <a:off x="565946" y="3664294"/>
            <a:ext cx="3245096" cy="1493924"/>
            <a:chOff x="565946" y="3664294"/>
            <a:chExt cx="3245096" cy="14939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23C68A-85BA-9BA2-9B9E-FBC0EAA9F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0" t="7480" r="14375" b="-4147"/>
            <a:stretch/>
          </p:blipFill>
          <p:spPr>
            <a:xfrm>
              <a:off x="1905000" y="3664294"/>
              <a:ext cx="1906042" cy="14939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204565-87C8-E7B5-3D34-0816A30C4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2" r="43750" b="17262"/>
            <a:stretch/>
          </p:blipFill>
          <p:spPr>
            <a:xfrm rot="403859" flipH="1">
              <a:off x="565946" y="3852009"/>
              <a:ext cx="1552006" cy="11184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5A412C-9F40-F5FE-6F8D-7AA9B94A8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674" y="2218839"/>
            <a:ext cx="9004572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8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1929-05BD-8947-94D6-63DA9B3C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videoplayback">
            <a:hlinkClick r:id="" action="ppaction://media"/>
            <a:extLst>
              <a:ext uri="{FF2B5EF4-FFF2-40B4-BE49-F238E27FC236}">
                <a16:creationId xmlns:a16="http://schemas.microsoft.com/office/drawing/2014/main" id="{7D48C1CA-E230-F005-5573-53600DFC09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59" y="-10510"/>
            <a:ext cx="11939750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1506200" cy="65532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A2BD5-5226-FA93-B84A-52E51FB1C612}"/>
              </a:ext>
            </a:extLst>
          </p:cNvPr>
          <p:cNvSpPr txBox="1"/>
          <p:nvPr/>
        </p:nvSpPr>
        <p:spPr>
          <a:xfrm>
            <a:off x="827185" y="589231"/>
            <a:ext cx="103480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Q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uan sát các bước trong SGK, nêu lần lượt các bước lắp ghép mô hình xe điện chạy bằng pin.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10F960-DCC9-725B-BE60-E401BA617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8" y="891662"/>
            <a:ext cx="429576" cy="482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AC7521-2CE0-E4E7-4723-DF312BBE3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599" y="2057400"/>
            <a:ext cx="732577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42E0B-0CEB-1C05-F66B-42660696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57200"/>
            <a:ext cx="88106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10B39-75EB-F42E-7F74-8510E1A03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4800"/>
            <a:ext cx="7434262" cy="57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5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D00E0D-8B57-4546-C351-078554035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4800"/>
            <a:ext cx="7591425" cy="57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75</Words>
  <Application>Microsoft Office PowerPoint</Application>
  <PresentationFormat>Widescreen</PresentationFormat>
  <Paragraphs>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#9Slide02 Noi dung dai</vt:lpstr>
      <vt:lpstr>#9Slide02 Tieu de dai</vt:lpstr>
      <vt:lpstr>#9Slide07 SVNBeachwood Sans</vt:lpstr>
      <vt:lpstr>Arial</vt:lpstr>
      <vt:lpstr>Calibri</vt:lpstr>
      <vt:lpstr>Calibri Light</vt:lpstr>
      <vt:lpstr>Cambria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2025-03-16T03:13:52Z</dcterms:created>
  <dcterms:modified xsi:type="dcterms:W3CDTF">2025-03-16T03:16:31Z</dcterms:modified>
</cp:coreProperties>
</file>