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tmp" ContentType="image/png"/>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69" r:id="rId4"/>
    <p:sldId id="258" r:id="rId5"/>
    <p:sldId id="259" r:id="rId6"/>
    <p:sldId id="260" r:id="rId7"/>
    <p:sldId id="261" r:id="rId8"/>
    <p:sldId id="262" r:id="rId9"/>
    <p:sldId id="263" r:id="rId10"/>
    <p:sldId id="264" r:id="rId11"/>
    <p:sldId id="265" r:id="rId12"/>
    <p:sldId id="266" r:id="rId13"/>
    <p:sldId id="270" r:id="rId14"/>
    <p:sldId id="267" r:id="rId1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6F1ED"/>
    <a:srgbClr val="566F2C"/>
    <a:srgbClr val="F6F1EE"/>
    <a:srgbClr val="4E7224"/>
    <a:srgbClr val="3D6415"/>
    <a:srgbClr val="F6F3E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3" autoAdjust="0"/>
    <p:restoredTop sz="94660"/>
  </p:normalViewPr>
  <p:slideViewPr>
    <p:cSldViewPr snapToGrid="0">
      <p:cViewPr varScale="1">
        <p:scale>
          <a:sx n="64" d="100"/>
          <a:sy n="64" d="100"/>
        </p:scale>
        <p:origin x="1364" y="4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0396072-DFFB-435F-9673-39B7047F5C6A}" type="datetimeFigureOut">
              <a:rPr lang="en-US" smtClean="0"/>
              <a:t>3/16/2025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7E9ED84-8BF0-4483-A659-3AC31DB9F733}" type="slidenum">
              <a:rPr lang="en-US" smtClean="0"/>
              <a:t>‹#›</a:t>
            </a:fld>
            <a:endParaRPr lang="en-US"/>
          </a:p>
        </p:txBody>
      </p:sp>
    </p:spTree>
    <p:extLst>
      <p:ext uri="{BB962C8B-B14F-4D97-AF65-F5344CB8AC3E}">
        <p14:creationId xmlns:p14="http://schemas.microsoft.com/office/powerpoint/2010/main" val="269298308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0396072-DFFB-435F-9673-39B7047F5C6A}" type="datetimeFigureOut">
              <a:rPr lang="en-US" smtClean="0"/>
              <a:t>3/16/2025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7E9ED84-8BF0-4483-A659-3AC31DB9F733}" type="slidenum">
              <a:rPr lang="en-US" smtClean="0"/>
              <a:t>‹#›</a:t>
            </a:fld>
            <a:endParaRPr lang="en-US"/>
          </a:p>
        </p:txBody>
      </p:sp>
    </p:spTree>
    <p:extLst>
      <p:ext uri="{BB962C8B-B14F-4D97-AF65-F5344CB8AC3E}">
        <p14:creationId xmlns:p14="http://schemas.microsoft.com/office/powerpoint/2010/main" val="43923007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0396072-DFFB-435F-9673-39B7047F5C6A}" type="datetimeFigureOut">
              <a:rPr lang="en-US" smtClean="0"/>
              <a:t>3/16/2025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7E9ED84-8BF0-4483-A659-3AC31DB9F733}" type="slidenum">
              <a:rPr lang="en-US" smtClean="0"/>
              <a:t>‹#›</a:t>
            </a:fld>
            <a:endParaRPr lang="en-US"/>
          </a:p>
        </p:txBody>
      </p:sp>
    </p:spTree>
    <p:extLst>
      <p:ext uri="{BB962C8B-B14F-4D97-AF65-F5344CB8AC3E}">
        <p14:creationId xmlns:p14="http://schemas.microsoft.com/office/powerpoint/2010/main" val="369575336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0396072-DFFB-435F-9673-39B7047F5C6A}" type="datetimeFigureOut">
              <a:rPr lang="en-US" smtClean="0"/>
              <a:t>3/16/2025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7E9ED84-8BF0-4483-A659-3AC31DB9F733}" type="slidenum">
              <a:rPr lang="en-US" smtClean="0"/>
              <a:t>‹#›</a:t>
            </a:fld>
            <a:endParaRPr lang="en-US"/>
          </a:p>
        </p:txBody>
      </p:sp>
    </p:spTree>
    <p:extLst>
      <p:ext uri="{BB962C8B-B14F-4D97-AF65-F5344CB8AC3E}">
        <p14:creationId xmlns:p14="http://schemas.microsoft.com/office/powerpoint/2010/main" val="337861744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0396072-DFFB-435F-9673-39B7047F5C6A}" type="datetimeFigureOut">
              <a:rPr lang="en-US" smtClean="0"/>
              <a:t>3/16/2025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7E9ED84-8BF0-4483-A659-3AC31DB9F733}" type="slidenum">
              <a:rPr lang="en-US" smtClean="0"/>
              <a:t>‹#›</a:t>
            </a:fld>
            <a:endParaRPr lang="en-US"/>
          </a:p>
        </p:txBody>
      </p:sp>
    </p:spTree>
    <p:extLst>
      <p:ext uri="{BB962C8B-B14F-4D97-AF65-F5344CB8AC3E}">
        <p14:creationId xmlns:p14="http://schemas.microsoft.com/office/powerpoint/2010/main" val="42353652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0396072-DFFB-435F-9673-39B7047F5C6A}" type="datetimeFigureOut">
              <a:rPr lang="en-US" smtClean="0"/>
              <a:t>3/16/2025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7E9ED84-8BF0-4483-A659-3AC31DB9F733}" type="slidenum">
              <a:rPr lang="en-US" smtClean="0"/>
              <a:t>‹#›</a:t>
            </a:fld>
            <a:endParaRPr lang="en-US"/>
          </a:p>
        </p:txBody>
      </p:sp>
    </p:spTree>
    <p:extLst>
      <p:ext uri="{BB962C8B-B14F-4D97-AF65-F5344CB8AC3E}">
        <p14:creationId xmlns:p14="http://schemas.microsoft.com/office/powerpoint/2010/main" val="77992034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0396072-DFFB-435F-9673-39B7047F5C6A}" type="datetimeFigureOut">
              <a:rPr lang="en-US" smtClean="0"/>
              <a:t>3/16/2025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7E9ED84-8BF0-4483-A659-3AC31DB9F733}" type="slidenum">
              <a:rPr lang="en-US" smtClean="0"/>
              <a:t>‹#›</a:t>
            </a:fld>
            <a:endParaRPr lang="en-US"/>
          </a:p>
        </p:txBody>
      </p:sp>
    </p:spTree>
    <p:extLst>
      <p:ext uri="{BB962C8B-B14F-4D97-AF65-F5344CB8AC3E}">
        <p14:creationId xmlns:p14="http://schemas.microsoft.com/office/powerpoint/2010/main" val="129639322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0396072-DFFB-435F-9673-39B7047F5C6A}" type="datetimeFigureOut">
              <a:rPr lang="en-US" smtClean="0"/>
              <a:t>3/16/2025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7E9ED84-8BF0-4483-A659-3AC31DB9F733}" type="slidenum">
              <a:rPr lang="en-US" smtClean="0"/>
              <a:t>‹#›</a:t>
            </a:fld>
            <a:endParaRPr lang="en-US"/>
          </a:p>
        </p:txBody>
      </p:sp>
    </p:spTree>
    <p:extLst>
      <p:ext uri="{BB962C8B-B14F-4D97-AF65-F5344CB8AC3E}">
        <p14:creationId xmlns:p14="http://schemas.microsoft.com/office/powerpoint/2010/main" val="72822477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396072-DFFB-435F-9673-39B7047F5C6A}" type="datetimeFigureOut">
              <a:rPr lang="en-US" smtClean="0"/>
              <a:t>3/16/2025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7E9ED84-8BF0-4483-A659-3AC31DB9F733}" type="slidenum">
              <a:rPr lang="en-US" smtClean="0"/>
              <a:t>‹#›</a:t>
            </a:fld>
            <a:endParaRPr lang="en-US"/>
          </a:p>
        </p:txBody>
      </p:sp>
    </p:spTree>
    <p:extLst>
      <p:ext uri="{BB962C8B-B14F-4D97-AF65-F5344CB8AC3E}">
        <p14:creationId xmlns:p14="http://schemas.microsoft.com/office/powerpoint/2010/main" val="16787782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B0396072-DFFB-435F-9673-39B7047F5C6A}" type="datetimeFigureOut">
              <a:rPr lang="en-US" smtClean="0"/>
              <a:t>3/16/2025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7E9ED84-8BF0-4483-A659-3AC31DB9F733}" type="slidenum">
              <a:rPr lang="en-US" smtClean="0"/>
              <a:t>‹#›</a:t>
            </a:fld>
            <a:endParaRPr lang="en-US"/>
          </a:p>
        </p:txBody>
      </p:sp>
    </p:spTree>
    <p:extLst>
      <p:ext uri="{BB962C8B-B14F-4D97-AF65-F5344CB8AC3E}">
        <p14:creationId xmlns:p14="http://schemas.microsoft.com/office/powerpoint/2010/main" val="269129520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B0396072-DFFB-435F-9673-39B7047F5C6A}" type="datetimeFigureOut">
              <a:rPr lang="en-US" smtClean="0"/>
              <a:t>3/16/2025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7E9ED84-8BF0-4483-A659-3AC31DB9F733}" type="slidenum">
              <a:rPr lang="en-US" smtClean="0"/>
              <a:t>‹#›</a:t>
            </a:fld>
            <a:endParaRPr lang="en-US"/>
          </a:p>
        </p:txBody>
      </p:sp>
    </p:spTree>
    <p:extLst>
      <p:ext uri="{BB962C8B-B14F-4D97-AF65-F5344CB8AC3E}">
        <p14:creationId xmlns:p14="http://schemas.microsoft.com/office/powerpoint/2010/main" val="382210748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396072-DFFB-435F-9673-39B7047F5C6A}" type="datetimeFigureOut">
              <a:rPr lang="en-US" smtClean="0"/>
              <a:t>3/16/2025</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7E9ED84-8BF0-4483-A659-3AC31DB9F733}" type="slidenum">
              <a:rPr lang="en-US" smtClean="0"/>
              <a:t>‹#›</a:t>
            </a:fld>
            <a:endParaRPr lang="en-US"/>
          </a:p>
        </p:txBody>
      </p:sp>
    </p:spTree>
    <p:extLst>
      <p:ext uri="{BB962C8B-B14F-4D97-AF65-F5344CB8AC3E}">
        <p14:creationId xmlns:p14="http://schemas.microsoft.com/office/powerpoint/2010/main" val="241064973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4.tmp"/><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Freeform 5"/>
          <p:cNvSpPr/>
          <p:nvPr/>
        </p:nvSpPr>
        <p:spPr>
          <a:xfrm>
            <a:off x="2946002" y="2301583"/>
            <a:ext cx="2677418" cy="648295"/>
          </a:xfrm>
          <a:custGeom>
            <a:avLst/>
            <a:gdLst/>
            <a:ahLst/>
            <a:cxnLst/>
            <a:rect l="l" t="t" r="r" b="b"/>
            <a:pathLst>
              <a:path w="2677418" h="648295">
                <a:moveTo>
                  <a:pt x="2242170" y="523726"/>
                </a:moveTo>
                <a:cubicBezTo>
                  <a:pt x="2262709" y="523726"/>
                  <a:pt x="2278894" y="529642"/>
                  <a:pt x="2290725" y="541474"/>
                </a:cubicBezTo>
                <a:cubicBezTo>
                  <a:pt x="2296753" y="547501"/>
                  <a:pt x="2301385" y="554031"/>
                  <a:pt x="2304622" y="561063"/>
                </a:cubicBezTo>
                <a:cubicBezTo>
                  <a:pt x="2307859" y="568095"/>
                  <a:pt x="2309478" y="575742"/>
                  <a:pt x="2309478" y="584001"/>
                </a:cubicBezTo>
                <a:cubicBezTo>
                  <a:pt x="2309478" y="591592"/>
                  <a:pt x="2307357" y="598512"/>
                  <a:pt x="2303115" y="604763"/>
                </a:cubicBezTo>
                <a:cubicBezTo>
                  <a:pt x="2302222" y="606103"/>
                  <a:pt x="2297311" y="611907"/>
                  <a:pt x="2288381" y="622176"/>
                </a:cubicBezTo>
                <a:cubicBezTo>
                  <a:pt x="2281014" y="630659"/>
                  <a:pt x="2274987" y="636575"/>
                  <a:pt x="2270299" y="639924"/>
                </a:cubicBezTo>
                <a:cubicBezTo>
                  <a:pt x="2262485" y="645505"/>
                  <a:pt x="2253556" y="648295"/>
                  <a:pt x="2243510" y="648295"/>
                </a:cubicBezTo>
                <a:cubicBezTo>
                  <a:pt x="2227213" y="648295"/>
                  <a:pt x="2213037" y="642268"/>
                  <a:pt x="2200982" y="630213"/>
                </a:cubicBezTo>
                <a:cubicBezTo>
                  <a:pt x="2194731" y="623739"/>
                  <a:pt x="2189987" y="617097"/>
                  <a:pt x="2186750" y="610288"/>
                </a:cubicBezTo>
                <a:cubicBezTo>
                  <a:pt x="2183513" y="603479"/>
                  <a:pt x="2181895" y="596057"/>
                  <a:pt x="2181895" y="588020"/>
                </a:cubicBezTo>
                <a:lnTo>
                  <a:pt x="2182899" y="586346"/>
                </a:lnTo>
                <a:lnTo>
                  <a:pt x="2183234" y="585341"/>
                </a:lnTo>
                <a:cubicBezTo>
                  <a:pt x="2183234" y="571053"/>
                  <a:pt x="2189150" y="557101"/>
                  <a:pt x="2200982" y="543483"/>
                </a:cubicBezTo>
                <a:cubicBezTo>
                  <a:pt x="2206563" y="537232"/>
                  <a:pt x="2212814" y="532377"/>
                  <a:pt x="2219734" y="528916"/>
                </a:cubicBezTo>
                <a:cubicBezTo>
                  <a:pt x="2226655" y="525456"/>
                  <a:pt x="2234134" y="523726"/>
                  <a:pt x="2242170" y="523726"/>
                </a:cubicBezTo>
                <a:close/>
                <a:moveTo>
                  <a:pt x="2244849" y="243446"/>
                </a:moveTo>
                <a:cubicBezTo>
                  <a:pt x="2236366" y="243446"/>
                  <a:pt x="2228497" y="245287"/>
                  <a:pt x="2221241" y="248971"/>
                </a:cubicBezTo>
                <a:cubicBezTo>
                  <a:pt x="2213986" y="252654"/>
                  <a:pt x="2207233" y="257845"/>
                  <a:pt x="2200982" y="264542"/>
                </a:cubicBezTo>
                <a:cubicBezTo>
                  <a:pt x="2194731" y="271239"/>
                  <a:pt x="2189876" y="278829"/>
                  <a:pt x="2186416" y="287313"/>
                </a:cubicBezTo>
                <a:cubicBezTo>
                  <a:pt x="2182955" y="295796"/>
                  <a:pt x="2181225" y="304949"/>
                  <a:pt x="2181225" y="314771"/>
                </a:cubicBezTo>
                <a:cubicBezTo>
                  <a:pt x="2181225" y="336872"/>
                  <a:pt x="2188146" y="354174"/>
                  <a:pt x="2201987" y="366675"/>
                </a:cubicBezTo>
                <a:cubicBezTo>
                  <a:pt x="2215828" y="379177"/>
                  <a:pt x="2231566" y="385428"/>
                  <a:pt x="2249202" y="385428"/>
                </a:cubicBezTo>
                <a:cubicBezTo>
                  <a:pt x="2260811" y="385428"/>
                  <a:pt x="2271582" y="382191"/>
                  <a:pt x="2281517" y="375717"/>
                </a:cubicBezTo>
                <a:cubicBezTo>
                  <a:pt x="2291451" y="369242"/>
                  <a:pt x="2299264" y="360369"/>
                  <a:pt x="2304957" y="349095"/>
                </a:cubicBezTo>
                <a:cubicBezTo>
                  <a:pt x="2310650" y="337821"/>
                  <a:pt x="2313496" y="325041"/>
                  <a:pt x="2313496" y="310753"/>
                </a:cubicBezTo>
                <a:cubicBezTo>
                  <a:pt x="2313496" y="303833"/>
                  <a:pt x="2312436" y="297247"/>
                  <a:pt x="2310315" y="290996"/>
                </a:cubicBezTo>
                <a:cubicBezTo>
                  <a:pt x="2308194" y="284745"/>
                  <a:pt x="2305124" y="278941"/>
                  <a:pt x="2301106" y="273583"/>
                </a:cubicBezTo>
                <a:cubicBezTo>
                  <a:pt x="2293739" y="263537"/>
                  <a:pt x="2284921" y="256003"/>
                  <a:pt x="2274652" y="250980"/>
                </a:cubicBezTo>
                <a:cubicBezTo>
                  <a:pt x="2264383" y="245957"/>
                  <a:pt x="2254449" y="243446"/>
                  <a:pt x="2244849" y="243446"/>
                </a:cubicBezTo>
                <a:close/>
                <a:moveTo>
                  <a:pt x="911349" y="243446"/>
                </a:moveTo>
                <a:cubicBezTo>
                  <a:pt x="902866" y="243446"/>
                  <a:pt x="894997" y="245287"/>
                  <a:pt x="887741" y="248971"/>
                </a:cubicBezTo>
                <a:cubicBezTo>
                  <a:pt x="880486" y="252654"/>
                  <a:pt x="873733" y="257845"/>
                  <a:pt x="867482" y="264542"/>
                </a:cubicBezTo>
                <a:cubicBezTo>
                  <a:pt x="861231" y="271239"/>
                  <a:pt x="856376" y="278829"/>
                  <a:pt x="852916" y="287313"/>
                </a:cubicBezTo>
                <a:cubicBezTo>
                  <a:pt x="849455" y="295796"/>
                  <a:pt x="847725" y="304949"/>
                  <a:pt x="847725" y="314771"/>
                </a:cubicBezTo>
                <a:cubicBezTo>
                  <a:pt x="847725" y="336872"/>
                  <a:pt x="854646" y="354174"/>
                  <a:pt x="868487" y="366675"/>
                </a:cubicBezTo>
                <a:cubicBezTo>
                  <a:pt x="882328" y="379177"/>
                  <a:pt x="898066" y="385428"/>
                  <a:pt x="915702" y="385428"/>
                </a:cubicBezTo>
                <a:cubicBezTo>
                  <a:pt x="927311" y="385428"/>
                  <a:pt x="938082" y="382191"/>
                  <a:pt x="948017" y="375717"/>
                </a:cubicBezTo>
                <a:cubicBezTo>
                  <a:pt x="957951" y="369242"/>
                  <a:pt x="965765" y="360369"/>
                  <a:pt x="971457" y="349095"/>
                </a:cubicBezTo>
                <a:cubicBezTo>
                  <a:pt x="977150" y="337821"/>
                  <a:pt x="979996" y="325041"/>
                  <a:pt x="979996" y="310753"/>
                </a:cubicBezTo>
                <a:cubicBezTo>
                  <a:pt x="979996" y="303833"/>
                  <a:pt x="978936" y="297247"/>
                  <a:pt x="976815" y="290996"/>
                </a:cubicBezTo>
                <a:cubicBezTo>
                  <a:pt x="974694" y="284745"/>
                  <a:pt x="971625" y="278941"/>
                  <a:pt x="967606" y="273583"/>
                </a:cubicBezTo>
                <a:cubicBezTo>
                  <a:pt x="960239" y="263537"/>
                  <a:pt x="951421" y="256003"/>
                  <a:pt x="941152" y="250980"/>
                </a:cubicBezTo>
                <a:cubicBezTo>
                  <a:pt x="930883" y="245957"/>
                  <a:pt x="920949" y="243446"/>
                  <a:pt x="911349" y="243446"/>
                </a:cubicBezTo>
                <a:close/>
                <a:moveTo>
                  <a:pt x="2614464" y="148679"/>
                </a:moveTo>
                <a:lnTo>
                  <a:pt x="2677418" y="148679"/>
                </a:lnTo>
                <a:lnTo>
                  <a:pt x="2677418" y="247464"/>
                </a:lnTo>
                <a:lnTo>
                  <a:pt x="2630202" y="247464"/>
                </a:lnTo>
                <a:cubicBezTo>
                  <a:pt x="2607432" y="247464"/>
                  <a:pt x="2590409" y="253882"/>
                  <a:pt x="2579136" y="266719"/>
                </a:cubicBezTo>
                <a:cubicBezTo>
                  <a:pt x="2567862" y="279555"/>
                  <a:pt x="2562225" y="296019"/>
                  <a:pt x="2562225" y="316111"/>
                </a:cubicBezTo>
                <a:cubicBezTo>
                  <a:pt x="2562225" y="337096"/>
                  <a:pt x="2567973" y="353448"/>
                  <a:pt x="2579470" y="365168"/>
                </a:cubicBezTo>
                <a:cubicBezTo>
                  <a:pt x="2590967" y="376889"/>
                  <a:pt x="2608771" y="382749"/>
                  <a:pt x="2632881" y="382749"/>
                </a:cubicBezTo>
                <a:lnTo>
                  <a:pt x="2677418" y="382749"/>
                </a:lnTo>
                <a:lnTo>
                  <a:pt x="2677418" y="482203"/>
                </a:lnTo>
                <a:lnTo>
                  <a:pt x="2608771" y="482203"/>
                </a:lnTo>
                <a:cubicBezTo>
                  <a:pt x="2580419" y="482203"/>
                  <a:pt x="2554244" y="475338"/>
                  <a:pt x="2530246" y="461609"/>
                </a:cubicBezTo>
                <a:cubicBezTo>
                  <a:pt x="2506247" y="447880"/>
                  <a:pt x="2487160" y="428402"/>
                  <a:pt x="2472984" y="403175"/>
                </a:cubicBezTo>
                <a:cubicBezTo>
                  <a:pt x="2458808" y="377949"/>
                  <a:pt x="2451720" y="349374"/>
                  <a:pt x="2451720" y="317450"/>
                </a:cubicBezTo>
                <a:cubicBezTo>
                  <a:pt x="2451720" y="285750"/>
                  <a:pt x="2458920" y="256952"/>
                  <a:pt x="2473319" y="231056"/>
                </a:cubicBezTo>
                <a:cubicBezTo>
                  <a:pt x="2487718" y="205159"/>
                  <a:pt x="2507475" y="184956"/>
                  <a:pt x="2532590" y="170445"/>
                </a:cubicBezTo>
                <a:cubicBezTo>
                  <a:pt x="2557704" y="155935"/>
                  <a:pt x="2584996" y="148679"/>
                  <a:pt x="2614464" y="148679"/>
                </a:cubicBezTo>
                <a:close/>
                <a:moveTo>
                  <a:pt x="2247863" y="140642"/>
                </a:moveTo>
                <a:cubicBezTo>
                  <a:pt x="2280233" y="140642"/>
                  <a:pt x="2308920" y="148512"/>
                  <a:pt x="2333923" y="164250"/>
                </a:cubicBezTo>
                <a:cubicBezTo>
                  <a:pt x="2358926" y="179989"/>
                  <a:pt x="2378794" y="200248"/>
                  <a:pt x="2393528" y="225028"/>
                </a:cubicBezTo>
                <a:cubicBezTo>
                  <a:pt x="2408262" y="249808"/>
                  <a:pt x="2416857" y="275146"/>
                  <a:pt x="2419313" y="301042"/>
                </a:cubicBezTo>
                <a:cubicBezTo>
                  <a:pt x="2419313" y="325375"/>
                  <a:pt x="2415239" y="348760"/>
                  <a:pt x="2407090" y="371196"/>
                </a:cubicBezTo>
                <a:cubicBezTo>
                  <a:pt x="2398942" y="393632"/>
                  <a:pt x="2387445" y="413779"/>
                  <a:pt x="2372599" y="431639"/>
                </a:cubicBezTo>
                <a:cubicBezTo>
                  <a:pt x="2357754" y="449498"/>
                  <a:pt x="2339783" y="463786"/>
                  <a:pt x="2318686" y="474501"/>
                </a:cubicBezTo>
                <a:cubicBezTo>
                  <a:pt x="2297590" y="485217"/>
                  <a:pt x="2274875" y="490575"/>
                  <a:pt x="2250542" y="490575"/>
                </a:cubicBezTo>
                <a:lnTo>
                  <a:pt x="2243510" y="490575"/>
                </a:lnTo>
                <a:cubicBezTo>
                  <a:pt x="2232124" y="490575"/>
                  <a:pt x="2220627" y="489012"/>
                  <a:pt x="2209019" y="485887"/>
                </a:cubicBezTo>
                <a:cubicBezTo>
                  <a:pt x="2197410" y="482761"/>
                  <a:pt x="2186136" y="478408"/>
                  <a:pt x="2175198" y="472827"/>
                </a:cubicBezTo>
                <a:cubicBezTo>
                  <a:pt x="2154659" y="462558"/>
                  <a:pt x="2136856" y="448884"/>
                  <a:pt x="2121787" y="431806"/>
                </a:cubicBezTo>
                <a:cubicBezTo>
                  <a:pt x="2106718" y="414728"/>
                  <a:pt x="2095165" y="395473"/>
                  <a:pt x="2087129" y="374042"/>
                </a:cubicBezTo>
                <a:cubicBezTo>
                  <a:pt x="2079092" y="352611"/>
                  <a:pt x="2075073" y="330063"/>
                  <a:pt x="2075073" y="306400"/>
                </a:cubicBezTo>
                <a:cubicBezTo>
                  <a:pt x="2075073" y="292559"/>
                  <a:pt x="2077138" y="279164"/>
                  <a:pt x="2081268" y="266216"/>
                </a:cubicBezTo>
                <a:cubicBezTo>
                  <a:pt x="2085398" y="253268"/>
                  <a:pt x="2091482" y="239874"/>
                  <a:pt x="2099519" y="226033"/>
                </a:cubicBezTo>
                <a:cubicBezTo>
                  <a:pt x="2114476" y="200806"/>
                  <a:pt x="2134902" y="180268"/>
                  <a:pt x="2160798" y="164418"/>
                </a:cubicBezTo>
                <a:cubicBezTo>
                  <a:pt x="2186695" y="148568"/>
                  <a:pt x="2215716" y="140642"/>
                  <a:pt x="2247863" y="140642"/>
                </a:cubicBezTo>
                <a:close/>
                <a:moveTo>
                  <a:pt x="1294023" y="140642"/>
                </a:moveTo>
                <a:cubicBezTo>
                  <a:pt x="1306748" y="140642"/>
                  <a:pt x="1318859" y="141312"/>
                  <a:pt x="1330356" y="142652"/>
                </a:cubicBezTo>
                <a:cubicBezTo>
                  <a:pt x="1341853" y="143991"/>
                  <a:pt x="1353629" y="146224"/>
                  <a:pt x="1365684" y="149349"/>
                </a:cubicBezTo>
                <a:cubicBezTo>
                  <a:pt x="1389125" y="154930"/>
                  <a:pt x="1410556" y="163915"/>
                  <a:pt x="1429978" y="176305"/>
                </a:cubicBezTo>
                <a:cubicBezTo>
                  <a:pt x="1449400" y="188695"/>
                  <a:pt x="1465083" y="205048"/>
                  <a:pt x="1477026" y="225363"/>
                </a:cubicBezTo>
                <a:cubicBezTo>
                  <a:pt x="1488970" y="245678"/>
                  <a:pt x="1494941" y="269342"/>
                  <a:pt x="1494941" y="296354"/>
                </a:cubicBezTo>
                <a:lnTo>
                  <a:pt x="1494941" y="482203"/>
                </a:lnTo>
                <a:lnTo>
                  <a:pt x="1385106" y="482203"/>
                </a:lnTo>
                <a:lnTo>
                  <a:pt x="1385106" y="318790"/>
                </a:lnTo>
                <a:cubicBezTo>
                  <a:pt x="1385106" y="304726"/>
                  <a:pt x="1382427" y="291833"/>
                  <a:pt x="1377070" y="280113"/>
                </a:cubicBezTo>
                <a:cubicBezTo>
                  <a:pt x="1371712" y="268393"/>
                  <a:pt x="1363229" y="258905"/>
                  <a:pt x="1351620" y="251650"/>
                </a:cubicBezTo>
                <a:cubicBezTo>
                  <a:pt x="1340011" y="244394"/>
                  <a:pt x="1325389" y="240767"/>
                  <a:pt x="1307753" y="240767"/>
                </a:cubicBezTo>
                <a:cubicBezTo>
                  <a:pt x="1291010" y="240767"/>
                  <a:pt x="1274322" y="246403"/>
                  <a:pt x="1257691" y="257677"/>
                </a:cubicBezTo>
                <a:cubicBezTo>
                  <a:pt x="1241059" y="268951"/>
                  <a:pt x="1232743" y="287982"/>
                  <a:pt x="1232743" y="314771"/>
                </a:cubicBezTo>
                <a:cubicBezTo>
                  <a:pt x="1232743" y="341337"/>
                  <a:pt x="1240669" y="360424"/>
                  <a:pt x="1256519" y="372033"/>
                </a:cubicBezTo>
                <a:cubicBezTo>
                  <a:pt x="1272369" y="383642"/>
                  <a:pt x="1288442" y="389446"/>
                  <a:pt x="1304739" y="389446"/>
                </a:cubicBezTo>
                <a:cubicBezTo>
                  <a:pt x="1327510" y="389446"/>
                  <a:pt x="1345369" y="386544"/>
                  <a:pt x="1358317" y="380739"/>
                </a:cubicBezTo>
                <a:lnTo>
                  <a:pt x="1358317" y="471153"/>
                </a:lnTo>
                <a:cubicBezTo>
                  <a:pt x="1352066" y="476287"/>
                  <a:pt x="1342244" y="480975"/>
                  <a:pt x="1328849" y="485217"/>
                </a:cubicBezTo>
                <a:cubicBezTo>
                  <a:pt x="1315231" y="488789"/>
                  <a:pt x="1301502" y="490575"/>
                  <a:pt x="1287661" y="490575"/>
                </a:cubicBezTo>
                <a:cubicBezTo>
                  <a:pt x="1256630" y="490575"/>
                  <a:pt x="1228669" y="482817"/>
                  <a:pt x="1203778" y="467302"/>
                </a:cubicBezTo>
                <a:cubicBezTo>
                  <a:pt x="1178886" y="451786"/>
                  <a:pt x="1159129" y="430467"/>
                  <a:pt x="1144507" y="403343"/>
                </a:cubicBezTo>
                <a:cubicBezTo>
                  <a:pt x="1129885" y="376219"/>
                  <a:pt x="1122573" y="346695"/>
                  <a:pt x="1122573" y="314771"/>
                </a:cubicBezTo>
                <a:cubicBezTo>
                  <a:pt x="1122573" y="297805"/>
                  <a:pt x="1124638" y="281899"/>
                  <a:pt x="1128768" y="267053"/>
                </a:cubicBezTo>
                <a:cubicBezTo>
                  <a:pt x="1132898" y="252208"/>
                  <a:pt x="1139205" y="237976"/>
                  <a:pt x="1147688" y="224358"/>
                </a:cubicBezTo>
                <a:cubicBezTo>
                  <a:pt x="1163762" y="198239"/>
                  <a:pt x="1184746" y="178036"/>
                  <a:pt x="1210642" y="163748"/>
                </a:cubicBezTo>
                <a:cubicBezTo>
                  <a:pt x="1224037" y="156381"/>
                  <a:pt x="1237766" y="150688"/>
                  <a:pt x="1251831" y="146670"/>
                </a:cubicBezTo>
                <a:cubicBezTo>
                  <a:pt x="1265895" y="142652"/>
                  <a:pt x="1279959" y="140642"/>
                  <a:pt x="1294023" y="140642"/>
                </a:cubicBezTo>
                <a:close/>
                <a:moveTo>
                  <a:pt x="914363" y="140642"/>
                </a:moveTo>
                <a:cubicBezTo>
                  <a:pt x="946733" y="140642"/>
                  <a:pt x="975420" y="148512"/>
                  <a:pt x="1000423" y="164250"/>
                </a:cubicBezTo>
                <a:cubicBezTo>
                  <a:pt x="1025426" y="179989"/>
                  <a:pt x="1045294" y="200248"/>
                  <a:pt x="1060029" y="225028"/>
                </a:cubicBezTo>
                <a:cubicBezTo>
                  <a:pt x="1074762" y="249808"/>
                  <a:pt x="1083357" y="275146"/>
                  <a:pt x="1085813" y="301042"/>
                </a:cubicBezTo>
                <a:cubicBezTo>
                  <a:pt x="1085813" y="325375"/>
                  <a:pt x="1081739" y="348760"/>
                  <a:pt x="1073590" y="371196"/>
                </a:cubicBezTo>
                <a:cubicBezTo>
                  <a:pt x="1065442" y="393632"/>
                  <a:pt x="1053945" y="413779"/>
                  <a:pt x="1039099" y="431639"/>
                </a:cubicBezTo>
                <a:cubicBezTo>
                  <a:pt x="1024254" y="449498"/>
                  <a:pt x="1006283" y="463786"/>
                  <a:pt x="985186" y="474501"/>
                </a:cubicBezTo>
                <a:cubicBezTo>
                  <a:pt x="964090" y="485217"/>
                  <a:pt x="941375" y="490575"/>
                  <a:pt x="917042" y="490575"/>
                </a:cubicBezTo>
                <a:lnTo>
                  <a:pt x="910010" y="490575"/>
                </a:lnTo>
                <a:cubicBezTo>
                  <a:pt x="898624" y="490575"/>
                  <a:pt x="887127" y="489012"/>
                  <a:pt x="875519" y="485887"/>
                </a:cubicBezTo>
                <a:cubicBezTo>
                  <a:pt x="863910" y="482761"/>
                  <a:pt x="852636" y="478408"/>
                  <a:pt x="841698" y="472827"/>
                </a:cubicBezTo>
                <a:cubicBezTo>
                  <a:pt x="821159" y="462558"/>
                  <a:pt x="803356" y="448884"/>
                  <a:pt x="788287" y="431806"/>
                </a:cubicBezTo>
                <a:cubicBezTo>
                  <a:pt x="773218" y="414728"/>
                  <a:pt x="761665" y="395473"/>
                  <a:pt x="753629" y="374042"/>
                </a:cubicBezTo>
                <a:cubicBezTo>
                  <a:pt x="745592" y="352611"/>
                  <a:pt x="741574" y="330063"/>
                  <a:pt x="741574" y="306400"/>
                </a:cubicBezTo>
                <a:cubicBezTo>
                  <a:pt x="741574" y="292559"/>
                  <a:pt x="743638" y="279164"/>
                  <a:pt x="747768" y="266216"/>
                </a:cubicBezTo>
                <a:cubicBezTo>
                  <a:pt x="751898" y="253268"/>
                  <a:pt x="757982" y="239874"/>
                  <a:pt x="766019" y="226033"/>
                </a:cubicBezTo>
                <a:cubicBezTo>
                  <a:pt x="780976" y="200806"/>
                  <a:pt x="801402" y="180268"/>
                  <a:pt x="827298" y="164418"/>
                </a:cubicBezTo>
                <a:cubicBezTo>
                  <a:pt x="853195" y="148568"/>
                  <a:pt x="882216" y="140642"/>
                  <a:pt x="914363" y="140642"/>
                </a:cubicBezTo>
                <a:close/>
                <a:moveTo>
                  <a:pt x="1737531" y="1339"/>
                </a:moveTo>
                <a:lnTo>
                  <a:pt x="1847366" y="1339"/>
                </a:lnTo>
                <a:lnTo>
                  <a:pt x="1847366" y="156381"/>
                </a:lnTo>
                <a:cubicBezTo>
                  <a:pt x="1872146" y="145889"/>
                  <a:pt x="1894917" y="140642"/>
                  <a:pt x="1915679" y="140642"/>
                </a:cubicBezTo>
                <a:cubicBezTo>
                  <a:pt x="1939342" y="140642"/>
                  <a:pt x="1960215" y="146670"/>
                  <a:pt x="1978298" y="158725"/>
                </a:cubicBezTo>
                <a:cubicBezTo>
                  <a:pt x="1996381" y="170780"/>
                  <a:pt x="2010110" y="186630"/>
                  <a:pt x="2019486" y="206276"/>
                </a:cubicBezTo>
                <a:cubicBezTo>
                  <a:pt x="2024174" y="216098"/>
                  <a:pt x="2027746" y="226088"/>
                  <a:pt x="2030202" y="236246"/>
                </a:cubicBezTo>
                <a:cubicBezTo>
                  <a:pt x="2032657" y="246403"/>
                  <a:pt x="2033885" y="256840"/>
                  <a:pt x="2033885" y="267556"/>
                </a:cubicBezTo>
                <a:lnTo>
                  <a:pt x="2033885" y="482203"/>
                </a:lnTo>
                <a:lnTo>
                  <a:pt x="1924050" y="482203"/>
                </a:lnTo>
                <a:lnTo>
                  <a:pt x="1924050" y="283964"/>
                </a:lnTo>
                <a:cubicBezTo>
                  <a:pt x="1924050" y="271909"/>
                  <a:pt x="1919976" y="262365"/>
                  <a:pt x="1911828" y="255333"/>
                </a:cubicBezTo>
                <a:cubicBezTo>
                  <a:pt x="1903679" y="248301"/>
                  <a:pt x="1894247" y="244785"/>
                  <a:pt x="1883532" y="244785"/>
                </a:cubicBezTo>
                <a:cubicBezTo>
                  <a:pt x="1873486" y="244785"/>
                  <a:pt x="1864947" y="247855"/>
                  <a:pt x="1857915" y="253994"/>
                </a:cubicBezTo>
                <a:cubicBezTo>
                  <a:pt x="1850882" y="260133"/>
                  <a:pt x="1847366" y="268225"/>
                  <a:pt x="1847366" y="278271"/>
                </a:cubicBezTo>
                <a:lnTo>
                  <a:pt x="1847366" y="482203"/>
                </a:lnTo>
                <a:lnTo>
                  <a:pt x="1737531" y="482203"/>
                </a:lnTo>
                <a:close/>
                <a:moveTo>
                  <a:pt x="404031" y="1339"/>
                </a:moveTo>
                <a:lnTo>
                  <a:pt x="513866" y="1339"/>
                </a:lnTo>
                <a:lnTo>
                  <a:pt x="513866" y="156381"/>
                </a:lnTo>
                <a:cubicBezTo>
                  <a:pt x="538646" y="145889"/>
                  <a:pt x="561417" y="140642"/>
                  <a:pt x="582179" y="140642"/>
                </a:cubicBezTo>
                <a:cubicBezTo>
                  <a:pt x="605842" y="140642"/>
                  <a:pt x="626715" y="146670"/>
                  <a:pt x="644798" y="158725"/>
                </a:cubicBezTo>
                <a:cubicBezTo>
                  <a:pt x="662881" y="170780"/>
                  <a:pt x="676610" y="186630"/>
                  <a:pt x="685986" y="206276"/>
                </a:cubicBezTo>
                <a:cubicBezTo>
                  <a:pt x="690674" y="216098"/>
                  <a:pt x="694246" y="226088"/>
                  <a:pt x="696702" y="236246"/>
                </a:cubicBezTo>
                <a:cubicBezTo>
                  <a:pt x="699157" y="246403"/>
                  <a:pt x="700385" y="256840"/>
                  <a:pt x="700385" y="267556"/>
                </a:cubicBezTo>
                <a:lnTo>
                  <a:pt x="700385" y="482203"/>
                </a:lnTo>
                <a:lnTo>
                  <a:pt x="590550" y="482203"/>
                </a:lnTo>
                <a:lnTo>
                  <a:pt x="590550" y="283964"/>
                </a:lnTo>
                <a:cubicBezTo>
                  <a:pt x="590550" y="271909"/>
                  <a:pt x="586476" y="262365"/>
                  <a:pt x="578328" y="255333"/>
                </a:cubicBezTo>
                <a:cubicBezTo>
                  <a:pt x="570179" y="248301"/>
                  <a:pt x="560747" y="244785"/>
                  <a:pt x="550032" y="244785"/>
                </a:cubicBezTo>
                <a:cubicBezTo>
                  <a:pt x="539986" y="244785"/>
                  <a:pt x="531447" y="247855"/>
                  <a:pt x="524415" y="253994"/>
                </a:cubicBezTo>
                <a:cubicBezTo>
                  <a:pt x="517382" y="260133"/>
                  <a:pt x="513866" y="268225"/>
                  <a:pt x="513866" y="278271"/>
                </a:cubicBezTo>
                <a:lnTo>
                  <a:pt x="513866" y="482203"/>
                </a:lnTo>
                <a:lnTo>
                  <a:pt x="404031" y="482203"/>
                </a:lnTo>
                <a:close/>
                <a:moveTo>
                  <a:pt x="101464" y="0"/>
                </a:moveTo>
                <a:lnTo>
                  <a:pt x="101464" y="183170"/>
                </a:lnTo>
                <a:cubicBezTo>
                  <a:pt x="111956" y="183170"/>
                  <a:pt x="121388" y="181831"/>
                  <a:pt x="129760" y="179152"/>
                </a:cubicBezTo>
                <a:cubicBezTo>
                  <a:pt x="138131" y="176473"/>
                  <a:pt x="147173" y="169720"/>
                  <a:pt x="156884" y="158893"/>
                </a:cubicBezTo>
                <a:cubicBezTo>
                  <a:pt x="166595" y="148065"/>
                  <a:pt x="176250" y="131266"/>
                  <a:pt x="185849" y="108496"/>
                </a:cubicBezTo>
                <a:lnTo>
                  <a:pt x="231726" y="1339"/>
                </a:lnTo>
                <a:lnTo>
                  <a:pt x="345579" y="1339"/>
                </a:lnTo>
                <a:lnTo>
                  <a:pt x="309414" y="87064"/>
                </a:lnTo>
                <a:cubicBezTo>
                  <a:pt x="298028" y="112737"/>
                  <a:pt x="284187" y="137908"/>
                  <a:pt x="267891" y="162576"/>
                </a:cubicBezTo>
                <a:cubicBezTo>
                  <a:pt x="251594" y="187244"/>
                  <a:pt x="237307" y="201811"/>
                  <a:pt x="225028" y="206276"/>
                </a:cubicBezTo>
                <a:cubicBezTo>
                  <a:pt x="249808" y="210964"/>
                  <a:pt x="272244" y="219614"/>
                  <a:pt x="292336" y="232228"/>
                </a:cubicBezTo>
                <a:cubicBezTo>
                  <a:pt x="312428" y="244841"/>
                  <a:pt x="322473" y="264319"/>
                  <a:pt x="322473" y="290661"/>
                </a:cubicBezTo>
                <a:lnTo>
                  <a:pt x="322473" y="482203"/>
                </a:lnTo>
                <a:lnTo>
                  <a:pt x="215317" y="482203"/>
                </a:lnTo>
                <a:lnTo>
                  <a:pt x="215317" y="316111"/>
                </a:lnTo>
                <a:cubicBezTo>
                  <a:pt x="215317" y="300707"/>
                  <a:pt x="210573" y="290326"/>
                  <a:pt x="201086" y="284969"/>
                </a:cubicBezTo>
                <a:cubicBezTo>
                  <a:pt x="191598" y="279611"/>
                  <a:pt x="178036" y="276932"/>
                  <a:pt x="160400" y="276932"/>
                </a:cubicBezTo>
                <a:cubicBezTo>
                  <a:pt x="153033" y="276932"/>
                  <a:pt x="146559" y="276932"/>
                  <a:pt x="140978" y="276932"/>
                </a:cubicBezTo>
                <a:cubicBezTo>
                  <a:pt x="135173" y="276932"/>
                  <a:pt x="129146" y="277378"/>
                  <a:pt x="122895" y="278271"/>
                </a:cubicBezTo>
                <a:lnTo>
                  <a:pt x="106821" y="276932"/>
                </a:lnTo>
                <a:lnTo>
                  <a:pt x="106821" y="482203"/>
                </a:lnTo>
                <a:lnTo>
                  <a:pt x="0" y="482203"/>
                </a:lnTo>
                <a:lnTo>
                  <a:pt x="0" y="1339"/>
                </a:lnTo>
                <a:close/>
              </a:path>
            </a:pathLst>
          </a:custGeom>
          <a:solidFill>
            <a:srgbClr val="3D6415"/>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Picture 9"/>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119758" y="232535"/>
            <a:ext cx="1543498" cy="1543498"/>
          </a:xfrm>
          <a:prstGeom prst="rect">
            <a:avLst/>
          </a:prstGeom>
          <a:ln>
            <a:noFill/>
          </a:ln>
          <a:effectLst>
            <a:outerShdw blurRad="292100" dist="139700" dir="2700000" algn="tl" rotWithShape="0">
              <a:srgbClr val="333333">
                <a:alpha val="65000"/>
              </a:srgbClr>
            </a:outerShdw>
          </a:effectLst>
        </p:spPr>
      </p:pic>
      <p:sp>
        <p:nvSpPr>
          <p:cNvPr id="3" name="Freeform 8">
            <a:extLst>
              <a:ext uri="{FF2B5EF4-FFF2-40B4-BE49-F238E27FC236}">
                <a16:creationId xmlns:a16="http://schemas.microsoft.com/office/drawing/2014/main" id="{D9C460CE-BCEF-A9F0-4265-5AD70187D806}"/>
              </a:ext>
            </a:extLst>
          </p:cNvPr>
          <p:cNvSpPr/>
          <p:nvPr/>
        </p:nvSpPr>
        <p:spPr>
          <a:xfrm>
            <a:off x="1195496" y="2999574"/>
            <a:ext cx="6485394" cy="839181"/>
          </a:xfrm>
          <a:custGeom>
            <a:avLst/>
            <a:gdLst/>
            <a:ahLst/>
            <a:cxnLst/>
            <a:rect l="l" t="t" r="r" b="b"/>
            <a:pathLst>
              <a:path w="5767730" h="1045845">
                <a:moveTo>
                  <a:pt x="4333875" y="192938"/>
                </a:moveTo>
                <a:lnTo>
                  <a:pt x="4520413" y="192938"/>
                </a:lnTo>
                <a:lnTo>
                  <a:pt x="4738040" y="446227"/>
                </a:lnTo>
                <a:lnTo>
                  <a:pt x="4738040" y="192938"/>
                </a:lnTo>
                <a:lnTo>
                  <a:pt x="4933721" y="192938"/>
                </a:lnTo>
                <a:lnTo>
                  <a:pt x="4933721" y="940003"/>
                </a:lnTo>
                <a:lnTo>
                  <a:pt x="4738040" y="940003"/>
                </a:lnTo>
                <a:lnTo>
                  <a:pt x="4738040" y="718718"/>
                </a:lnTo>
                <a:lnTo>
                  <a:pt x="4531386" y="468173"/>
                </a:lnTo>
                <a:lnTo>
                  <a:pt x="4529557" y="940003"/>
                </a:lnTo>
                <a:lnTo>
                  <a:pt x="4333875" y="940003"/>
                </a:lnTo>
                <a:close/>
                <a:moveTo>
                  <a:pt x="3716579" y="192938"/>
                </a:moveTo>
                <a:lnTo>
                  <a:pt x="3811677" y="192938"/>
                </a:lnTo>
                <a:lnTo>
                  <a:pt x="3857396" y="361188"/>
                </a:lnTo>
                <a:lnTo>
                  <a:pt x="3703777" y="361188"/>
                </a:lnTo>
                <a:cubicBezTo>
                  <a:pt x="3612947" y="361188"/>
                  <a:pt x="3544976" y="381805"/>
                  <a:pt x="3499866" y="423039"/>
                </a:cubicBezTo>
                <a:cubicBezTo>
                  <a:pt x="3476092" y="444870"/>
                  <a:pt x="3454451" y="481860"/>
                  <a:pt x="3434944" y="534010"/>
                </a:cubicBezTo>
                <a:lnTo>
                  <a:pt x="3628796" y="534010"/>
                </a:lnTo>
                <a:lnTo>
                  <a:pt x="3628796" y="384962"/>
                </a:lnTo>
                <a:lnTo>
                  <a:pt x="3824478" y="384962"/>
                </a:lnTo>
                <a:lnTo>
                  <a:pt x="3824478" y="940003"/>
                </a:lnTo>
                <a:lnTo>
                  <a:pt x="3628796" y="940003"/>
                </a:lnTo>
                <a:lnTo>
                  <a:pt x="3628796" y="702259"/>
                </a:lnTo>
                <a:lnTo>
                  <a:pt x="3414827" y="702259"/>
                </a:lnTo>
                <a:cubicBezTo>
                  <a:pt x="3414827" y="742464"/>
                  <a:pt x="3421837" y="783584"/>
                  <a:pt x="3435858" y="825617"/>
                </a:cubicBezTo>
                <a:cubicBezTo>
                  <a:pt x="3447441" y="860955"/>
                  <a:pt x="3465424" y="899031"/>
                  <a:pt x="3489808" y="939846"/>
                </a:cubicBezTo>
                <a:lnTo>
                  <a:pt x="3330702" y="1045845"/>
                </a:lnTo>
                <a:cubicBezTo>
                  <a:pt x="3294736" y="990448"/>
                  <a:pt x="3266542" y="930635"/>
                  <a:pt x="3246120" y="866408"/>
                </a:cubicBezTo>
                <a:cubicBezTo>
                  <a:pt x="3225698" y="802181"/>
                  <a:pt x="3215488" y="737802"/>
                  <a:pt x="3215488" y="673270"/>
                </a:cubicBezTo>
                <a:cubicBezTo>
                  <a:pt x="3215488" y="603871"/>
                  <a:pt x="3226308" y="538274"/>
                  <a:pt x="3247949" y="476481"/>
                </a:cubicBezTo>
                <a:cubicBezTo>
                  <a:pt x="3269590" y="414687"/>
                  <a:pt x="3303270" y="360964"/>
                  <a:pt x="3348990" y="315311"/>
                </a:cubicBezTo>
                <a:cubicBezTo>
                  <a:pt x="3397148" y="267210"/>
                  <a:pt x="3453841" y="233724"/>
                  <a:pt x="3519069" y="214855"/>
                </a:cubicBezTo>
                <a:cubicBezTo>
                  <a:pt x="3569665" y="200244"/>
                  <a:pt x="3635502" y="192938"/>
                  <a:pt x="3716579" y="192938"/>
                </a:cubicBezTo>
                <a:close/>
                <a:moveTo>
                  <a:pt x="2516581" y="192938"/>
                </a:moveTo>
                <a:lnTo>
                  <a:pt x="2726893" y="192938"/>
                </a:lnTo>
                <a:lnTo>
                  <a:pt x="2836621" y="685800"/>
                </a:lnTo>
                <a:lnTo>
                  <a:pt x="2946349" y="192938"/>
                </a:lnTo>
                <a:lnTo>
                  <a:pt x="3154833" y="192938"/>
                </a:lnTo>
                <a:lnTo>
                  <a:pt x="2951836" y="940003"/>
                </a:lnTo>
                <a:lnTo>
                  <a:pt x="2721407" y="940003"/>
                </a:lnTo>
                <a:close/>
                <a:moveTo>
                  <a:pt x="1466850" y="192938"/>
                </a:moveTo>
                <a:lnTo>
                  <a:pt x="1651559" y="192938"/>
                </a:lnTo>
                <a:lnTo>
                  <a:pt x="1810664" y="411480"/>
                </a:lnTo>
                <a:lnTo>
                  <a:pt x="1973428" y="192938"/>
                </a:lnTo>
                <a:lnTo>
                  <a:pt x="2159965" y="192938"/>
                </a:lnTo>
                <a:lnTo>
                  <a:pt x="2159965" y="940003"/>
                </a:lnTo>
                <a:lnTo>
                  <a:pt x="1964284" y="940003"/>
                </a:lnTo>
                <a:lnTo>
                  <a:pt x="1964284" y="488290"/>
                </a:lnTo>
                <a:lnTo>
                  <a:pt x="1810664" y="689458"/>
                </a:lnTo>
                <a:lnTo>
                  <a:pt x="1664360" y="488290"/>
                </a:lnTo>
                <a:lnTo>
                  <a:pt x="1662532" y="940003"/>
                </a:lnTo>
                <a:lnTo>
                  <a:pt x="1466850" y="940003"/>
                </a:lnTo>
                <a:close/>
                <a:moveTo>
                  <a:pt x="1192454" y="192938"/>
                </a:moveTo>
                <a:lnTo>
                  <a:pt x="1287551" y="192938"/>
                </a:lnTo>
                <a:lnTo>
                  <a:pt x="1333271" y="361188"/>
                </a:lnTo>
                <a:lnTo>
                  <a:pt x="1179653" y="361188"/>
                </a:lnTo>
                <a:cubicBezTo>
                  <a:pt x="1088822" y="361188"/>
                  <a:pt x="1020852" y="381805"/>
                  <a:pt x="975741" y="423039"/>
                </a:cubicBezTo>
                <a:cubicBezTo>
                  <a:pt x="951967" y="444870"/>
                  <a:pt x="930326" y="481860"/>
                  <a:pt x="910819" y="534010"/>
                </a:cubicBezTo>
                <a:lnTo>
                  <a:pt x="1104672" y="534010"/>
                </a:lnTo>
                <a:lnTo>
                  <a:pt x="1104672" y="384962"/>
                </a:lnTo>
                <a:lnTo>
                  <a:pt x="1300353" y="384962"/>
                </a:lnTo>
                <a:lnTo>
                  <a:pt x="1300353" y="940003"/>
                </a:lnTo>
                <a:lnTo>
                  <a:pt x="1104672" y="940003"/>
                </a:lnTo>
                <a:lnTo>
                  <a:pt x="1104672" y="702259"/>
                </a:lnTo>
                <a:lnTo>
                  <a:pt x="890702" y="702259"/>
                </a:lnTo>
                <a:cubicBezTo>
                  <a:pt x="890702" y="742464"/>
                  <a:pt x="897712" y="783584"/>
                  <a:pt x="911733" y="825617"/>
                </a:cubicBezTo>
                <a:cubicBezTo>
                  <a:pt x="923315" y="860955"/>
                  <a:pt x="941299" y="899031"/>
                  <a:pt x="965683" y="939846"/>
                </a:cubicBezTo>
                <a:lnTo>
                  <a:pt x="806577" y="1045845"/>
                </a:lnTo>
                <a:cubicBezTo>
                  <a:pt x="770611" y="990448"/>
                  <a:pt x="742417" y="930635"/>
                  <a:pt x="721995" y="866408"/>
                </a:cubicBezTo>
                <a:cubicBezTo>
                  <a:pt x="701574" y="802181"/>
                  <a:pt x="691363" y="737802"/>
                  <a:pt x="691363" y="673270"/>
                </a:cubicBezTo>
                <a:cubicBezTo>
                  <a:pt x="691363" y="603871"/>
                  <a:pt x="702183" y="538274"/>
                  <a:pt x="723824" y="476481"/>
                </a:cubicBezTo>
                <a:cubicBezTo>
                  <a:pt x="745465" y="414687"/>
                  <a:pt x="779145" y="360964"/>
                  <a:pt x="824865" y="315311"/>
                </a:cubicBezTo>
                <a:cubicBezTo>
                  <a:pt x="873024" y="267210"/>
                  <a:pt x="929716" y="233724"/>
                  <a:pt x="994943" y="214855"/>
                </a:cubicBezTo>
                <a:cubicBezTo>
                  <a:pt x="1045540" y="200244"/>
                  <a:pt x="1111377" y="192938"/>
                  <a:pt x="1192454" y="192938"/>
                </a:cubicBezTo>
                <a:close/>
                <a:moveTo>
                  <a:pt x="0" y="192938"/>
                </a:moveTo>
                <a:lnTo>
                  <a:pt x="186538" y="192938"/>
                </a:lnTo>
                <a:lnTo>
                  <a:pt x="404165" y="446227"/>
                </a:lnTo>
                <a:lnTo>
                  <a:pt x="404165" y="192938"/>
                </a:lnTo>
                <a:lnTo>
                  <a:pt x="599846" y="192938"/>
                </a:lnTo>
                <a:lnTo>
                  <a:pt x="599846" y="940003"/>
                </a:lnTo>
                <a:lnTo>
                  <a:pt x="404165" y="940003"/>
                </a:lnTo>
                <a:lnTo>
                  <a:pt x="404165" y="718718"/>
                </a:lnTo>
                <a:lnTo>
                  <a:pt x="197510" y="468173"/>
                </a:lnTo>
                <a:lnTo>
                  <a:pt x="195682" y="940003"/>
                </a:lnTo>
                <a:lnTo>
                  <a:pt x="0" y="940003"/>
                </a:lnTo>
                <a:close/>
                <a:moveTo>
                  <a:pt x="5709208" y="58522"/>
                </a:moveTo>
                <a:cubicBezTo>
                  <a:pt x="5748223" y="58522"/>
                  <a:pt x="5767730" y="73152"/>
                  <a:pt x="5767730" y="102413"/>
                </a:cubicBezTo>
                <a:cubicBezTo>
                  <a:pt x="5767730" y="135941"/>
                  <a:pt x="5755996" y="165049"/>
                  <a:pt x="5732526" y="189738"/>
                </a:cubicBezTo>
                <a:cubicBezTo>
                  <a:pt x="5709057" y="214427"/>
                  <a:pt x="5678119" y="226771"/>
                  <a:pt x="5639714" y="226771"/>
                </a:cubicBezTo>
                <a:lnTo>
                  <a:pt x="5639714" y="940003"/>
                </a:lnTo>
                <a:lnTo>
                  <a:pt x="5321503" y="940003"/>
                </a:lnTo>
                <a:cubicBezTo>
                  <a:pt x="5218481" y="940003"/>
                  <a:pt x="5141976" y="910438"/>
                  <a:pt x="5091988" y="851306"/>
                </a:cubicBezTo>
                <a:cubicBezTo>
                  <a:pt x="5047488" y="798881"/>
                  <a:pt x="5025237" y="726034"/>
                  <a:pt x="5025237" y="632765"/>
                </a:cubicBezTo>
                <a:cubicBezTo>
                  <a:pt x="5025237" y="560222"/>
                  <a:pt x="5038039" y="484632"/>
                  <a:pt x="5063642" y="405994"/>
                </a:cubicBezTo>
                <a:cubicBezTo>
                  <a:pt x="5083149" y="346862"/>
                  <a:pt x="5113630" y="275539"/>
                  <a:pt x="5155082" y="192024"/>
                </a:cubicBezTo>
                <a:lnTo>
                  <a:pt x="5367223" y="192024"/>
                </a:lnTo>
                <a:cubicBezTo>
                  <a:pt x="5348326" y="232258"/>
                  <a:pt x="5329733" y="272491"/>
                  <a:pt x="5311445" y="312725"/>
                </a:cubicBezTo>
                <a:cubicBezTo>
                  <a:pt x="5287061" y="367589"/>
                  <a:pt x="5267858" y="419100"/>
                  <a:pt x="5253837" y="467258"/>
                </a:cubicBezTo>
                <a:cubicBezTo>
                  <a:pt x="5235549" y="528828"/>
                  <a:pt x="5226405" y="582778"/>
                  <a:pt x="5226405" y="629107"/>
                </a:cubicBezTo>
                <a:cubicBezTo>
                  <a:pt x="5226405" y="690067"/>
                  <a:pt x="5245607" y="731520"/>
                  <a:pt x="5284013" y="753466"/>
                </a:cubicBezTo>
                <a:cubicBezTo>
                  <a:pt x="5305349" y="765658"/>
                  <a:pt x="5334304" y="771754"/>
                  <a:pt x="5370881" y="771754"/>
                </a:cubicBezTo>
                <a:lnTo>
                  <a:pt x="5444033" y="771754"/>
                </a:lnTo>
                <a:lnTo>
                  <a:pt x="5444033" y="192024"/>
                </a:lnTo>
                <a:lnTo>
                  <a:pt x="5597652" y="192024"/>
                </a:lnTo>
                <a:cubicBezTo>
                  <a:pt x="5606186" y="192024"/>
                  <a:pt x="5617159" y="179832"/>
                  <a:pt x="5630570" y="155448"/>
                </a:cubicBezTo>
                <a:cubicBezTo>
                  <a:pt x="5643981" y="131064"/>
                  <a:pt x="5650687" y="112776"/>
                  <a:pt x="5650687" y="100584"/>
                </a:cubicBezTo>
                <a:cubicBezTo>
                  <a:pt x="5650687" y="72542"/>
                  <a:pt x="5670194" y="58522"/>
                  <a:pt x="5709208" y="58522"/>
                </a:cubicBezTo>
                <a:close/>
                <a:moveTo>
                  <a:pt x="5278374" y="3429"/>
                </a:moveTo>
                <a:cubicBezTo>
                  <a:pt x="5282641" y="3429"/>
                  <a:pt x="5287061" y="3891"/>
                  <a:pt x="5291633" y="4815"/>
                </a:cubicBezTo>
                <a:cubicBezTo>
                  <a:pt x="5296204" y="5739"/>
                  <a:pt x="5308244" y="8963"/>
                  <a:pt x="5327751" y="14487"/>
                </a:cubicBezTo>
                <a:cubicBezTo>
                  <a:pt x="5341773" y="19412"/>
                  <a:pt x="5352135" y="22793"/>
                  <a:pt x="5358841" y="24632"/>
                </a:cubicBezTo>
                <a:cubicBezTo>
                  <a:pt x="5372252" y="28937"/>
                  <a:pt x="5382006" y="31089"/>
                  <a:pt x="5388102" y="31089"/>
                </a:cubicBezTo>
                <a:cubicBezTo>
                  <a:pt x="5399684" y="31089"/>
                  <a:pt x="5410504" y="28477"/>
                  <a:pt x="5420563" y="23253"/>
                </a:cubicBezTo>
                <a:cubicBezTo>
                  <a:pt x="5430622" y="18028"/>
                  <a:pt x="5438089" y="11420"/>
                  <a:pt x="5442966" y="3429"/>
                </a:cubicBezTo>
                <a:lnTo>
                  <a:pt x="5508802" y="62179"/>
                </a:lnTo>
                <a:cubicBezTo>
                  <a:pt x="5496611" y="82296"/>
                  <a:pt x="5482133" y="98298"/>
                  <a:pt x="5465368" y="110185"/>
                </a:cubicBezTo>
                <a:cubicBezTo>
                  <a:pt x="5448604" y="122072"/>
                  <a:pt x="5431383" y="128016"/>
                  <a:pt x="5413705" y="128016"/>
                </a:cubicBezTo>
                <a:cubicBezTo>
                  <a:pt x="5400294" y="128016"/>
                  <a:pt x="5385054" y="125554"/>
                  <a:pt x="5367985" y="120629"/>
                </a:cubicBezTo>
                <a:cubicBezTo>
                  <a:pt x="5325923" y="108333"/>
                  <a:pt x="5301539" y="102184"/>
                  <a:pt x="5294833" y="102184"/>
                </a:cubicBezTo>
                <a:cubicBezTo>
                  <a:pt x="5285689" y="102184"/>
                  <a:pt x="5277002" y="104182"/>
                  <a:pt x="5268773" y="108178"/>
                </a:cubicBezTo>
                <a:cubicBezTo>
                  <a:pt x="5260543" y="112174"/>
                  <a:pt x="5253380" y="118786"/>
                  <a:pt x="5247284" y="128016"/>
                </a:cubicBezTo>
                <a:lnTo>
                  <a:pt x="5181447" y="69494"/>
                </a:lnTo>
                <a:cubicBezTo>
                  <a:pt x="5196078" y="45025"/>
                  <a:pt x="5212842" y="27284"/>
                  <a:pt x="5231740" y="16273"/>
                </a:cubicBezTo>
                <a:cubicBezTo>
                  <a:pt x="5246370" y="7710"/>
                  <a:pt x="5261915" y="3429"/>
                  <a:pt x="5278374" y="3429"/>
                </a:cubicBezTo>
                <a:close/>
                <a:moveTo>
                  <a:pt x="3424047" y="0"/>
                </a:moveTo>
                <a:lnTo>
                  <a:pt x="3581324" y="0"/>
                </a:lnTo>
                <a:lnTo>
                  <a:pt x="3647160" y="146304"/>
                </a:lnTo>
                <a:lnTo>
                  <a:pt x="3572180" y="146304"/>
                </a:lnTo>
                <a:close/>
              </a:path>
            </a:pathLst>
          </a:custGeom>
          <a:solidFill>
            <a:srgbClr val="002060"/>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400"/>
          </a:p>
        </p:txBody>
      </p:sp>
      <p:sp>
        <p:nvSpPr>
          <p:cNvPr id="4" name="Freeform 14">
            <a:extLst>
              <a:ext uri="{FF2B5EF4-FFF2-40B4-BE49-F238E27FC236}">
                <a16:creationId xmlns:a16="http://schemas.microsoft.com/office/drawing/2014/main" id="{984F86C9-75C8-DEC1-6C74-5F13EA117D21}"/>
              </a:ext>
            </a:extLst>
          </p:cNvPr>
          <p:cNvSpPr/>
          <p:nvPr/>
        </p:nvSpPr>
        <p:spPr>
          <a:xfrm>
            <a:off x="3673130" y="4173419"/>
            <a:ext cx="1223162" cy="566471"/>
          </a:xfrm>
          <a:custGeom>
            <a:avLst/>
            <a:gdLst/>
            <a:ahLst/>
            <a:cxnLst/>
            <a:rect l="l" t="t" r="r" b="b"/>
            <a:pathLst>
              <a:path w="1223162" h="566471">
                <a:moveTo>
                  <a:pt x="526084" y="205740"/>
                </a:moveTo>
                <a:cubicBezTo>
                  <a:pt x="515111" y="205740"/>
                  <a:pt x="509625" y="213970"/>
                  <a:pt x="509625" y="230429"/>
                </a:cubicBezTo>
                <a:lnTo>
                  <a:pt x="509625" y="307238"/>
                </a:lnTo>
                <a:lnTo>
                  <a:pt x="542543" y="307238"/>
                </a:lnTo>
                <a:lnTo>
                  <a:pt x="542543" y="230429"/>
                </a:lnTo>
                <a:cubicBezTo>
                  <a:pt x="542543" y="213970"/>
                  <a:pt x="537057" y="205740"/>
                  <a:pt x="526084" y="205740"/>
                </a:cubicBezTo>
                <a:close/>
                <a:moveTo>
                  <a:pt x="276225" y="152248"/>
                </a:moveTo>
                <a:lnTo>
                  <a:pt x="365379" y="152248"/>
                </a:lnTo>
                <a:lnTo>
                  <a:pt x="365379" y="557555"/>
                </a:lnTo>
                <a:lnTo>
                  <a:pt x="276225" y="557555"/>
                </a:lnTo>
                <a:close/>
                <a:moveTo>
                  <a:pt x="525399" y="142646"/>
                </a:moveTo>
                <a:cubicBezTo>
                  <a:pt x="556295" y="142646"/>
                  <a:pt x="581513" y="149504"/>
                  <a:pt x="601051" y="163220"/>
                </a:cubicBezTo>
                <a:cubicBezTo>
                  <a:pt x="623311" y="178765"/>
                  <a:pt x="634441" y="200711"/>
                  <a:pt x="634441" y="229057"/>
                </a:cubicBezTo>
                <a:lnTo>
                  <a:pt x="634441" y="367589"/>
                </a:lnTo>
                <a:lnTo>
                  <a:pt x="509625" y="367589"/>
                </a:lnTo>
                <a:lnTo>
                  <a:pt x="509625" y="475945"/>
                </a:lnTo>
                <a:cubicBezTo>
                  <a:pt x="509625" y="492404"/>
                  <a:pt x="515111" y="500634"/>
                  <a:pt x="526084" y="500634"/>
                </a:cubicBezTo>
                <a:cubicBezTo>
                  <a:pt x="537057" y="500634"/>
                  <a:pt x="542543" y="492404"/>
                  <a:pt x="542543" y="475945"/>
                </a:cubicBezTo>
                <a:lnTo>
                  <a:pt x="542543" y="399136"/>
                </a:lnTo>
                <a:lnTo>
                  <a:pt x="634441" y="399136"/>
                </a:lnTo>
                <a:lnTo>
                  <a:pt x="634441" y="474574"/>
                </a:lnTo>
                <a:cubicBezTo>
                  <a:pt x="634441" y="504749"/>
                  <a:pt x="624559" y="527609"/>
                  <a:pt x="604796" y="543154"/>
                </a:cubicBezTo>
                <a:cubicBezTo>
                  <a:pt x="585033" y="558698"/>
                  <a:pt x="559478" y="566471"/>
                  <a:pt x="528131" y="566471"/>
                </a:cubicBezTo>
                <a:cubicBezTo>
                  <a:pt x="510865" y="566471"/>
                  <a:pt x="494507" y="564185"/>
                  <a:pt x="479059" y="559613"/>
                </a:cubicBezTo>
                <a:cubicBezTo>
                  <a:pt x="463610" y="555041"/>
                  <a:pt x="451116" y="547954"/>
                  <a:pt x="441576" y="538353"/>
                </a:cubicBezTo>
                <a:cubicBezTo>
                  <a:pt x="432035" y="528752"/>
                  <a:pt x="425675" y="517550"/>
                  <a:pt x="422496" y="504749"/>
                </a:cubicBezTo>
                <a:cubicBezTo>
                  <a:pt x="419317" y="491947"/>
                  <a:pt x="417728" y="477774"/>
                  <a:pt x="417728" y="462229"/>
                </a:cubicBezTo>
                <a:lnTo>
                  <a:pt x="417728" y="451256"/>
                </a:lnTo>
                <a:lnTo>
                  <a:pt x="417728" y="257861"/>
                </a:lnTo>
                <a:lnTo>
                  <a:pt x="417728" y="246888"/>
                </a:lnTo>
                <a:cubicBezTo>
                  <a:pt x="417728" y="227228"/>
                  <a:pt x="418864" y="213055"/>
                  <a:pt x="421135" y="204368"/>
                </a:cubicBezTo>
                <a:cubicBezTo>
                  <a:pt x="423407" y="195682"/>
                  <a:pt x="427722" y="186995"/>
                  <a:pt x="434080" y="178308"/>
                </a:cubicBezTo>
                <a:cubicBezTo>
                  <a:pt x="444074" y="165506"/>
                  <a:pt x="457136" y="156362"/>
                  <a:pt x="473267" y="150876"/>
                </a:cubicBezTo>
                <a:cubicBezTo>
                  <a:pt x="489398" y="145390"/>
                  <a:pt x="506775" y="142646"/>
                  <a:pt x="525399" y="142646"/>
                </a:cubicBezTo>
                <a:close/>
                <a:moveTo>
                  <a:pt x="745845" y="76810"/>
                </a:moveTo>
                <a:lnTo>
                  <a:pt x="834999" y="76810"/>
                </a:lnTo>
                <a:lnTo>
                  <a:pt x="834999" y="152248"/>
                </a:lnTo>
                <a:lnTo>
                  <a:pt x="861059" y="152248"/>
                </a:lnTo>
                <a:lnTo>
                  <a:pt x="861059" y="216713"/>
                </a:lnTo>
                <a:lnTo>
                  <a:pt x="834999" y="216713"/>
                </a:lnTo>
                <a:lnTo>
                  <a:pt x="834999" y="462840"/>
                </a:lnTo>
                <a:cubicBezTo>
                  <a:pt x="834999" y="472920"/>
                  <a:pt x="835228" y="478878"/>
                  <a:pt x="835685" y="480714"/>
                </a:cubicBezTo>
                <a:cubicBezTo>
                  <a:pt x="837971" y="488965"/>
                  <a:pt x="844600" y="493090"/>
                  <a:pt x="855573" y="493090"/>
                </a:cubicBezTo>
                <a:lnTo>
                  <a:pt x="861059" y="493090"/>
                </a:lnTo>
                <a:lnTo>
                  <a:pt x="861059" y="557555"/>
                </a:lnTo>
                <a:lnTo>
                  <a:pt x="817168" y="557555"/>
                </a:lnTo>
                <a:cubicBezTo>
                  <a:pt x="792022" y="557555"/>
                  <a:pt x="774649" y="553676"/>
                  <a:pt x="765048" y="545918"/>
                </a:cubicBezTo>
                <a:cubicBezTo>
                  <a:pt x="752246" y="535424"/>
                  <a:pt x="745845" y="515122"/>
                  <a:pt x="745845" y="485011"/>
                </a:cubicBezTo>
                <a:lnTo>
                  <a:pt x="745845" y="216713"/>
                </a:lnTo>
                <a:lnTo>
                  <a:pt x="723899" y="216713"/>
                </a:lnTo>
                <a:lnTo>
                  <a:pt x="723899" y="152248"/>
                </a:lnTo>
                <a:lnTo>
                  <a:pt x="745845" y="152248"/>
                </a:lnTo>
                <a:close/>
                <a:moveTo>
                  <a:pt x="500557" y="52121"/>
                </a:moveTo>
                <a:lnTo>
                  <a:pt x="569137" y="52121"/>
                </a:lnTo>
                <a:lnTo>
                  <a:pt x="621258" y="128930"/>
                </a:lnTo>
                <a:lnTo>
                  <a:pt x="566394" y="128930"/>
                </a:lnTo>
                <a:lnTo>
                  <a:pt x="534847" y="91897"/>
                </a:lnTo>
                <a:lnTo>
                  <a:pt x="503301" y="128930"/>
                </a:lnTo>
                <a:lnTo>
                  <a:pt x="448437" y="128930"/>
                </a:lnTo>
                <a:close/>
                <a:moveTo>
                  <a:pt x="1143609" y="50749"/>
                </a:moveTo>
                <a:lnTo>
                  <a:pt x="1223162" y="50749"/>
                </a:lnTo>
                <a:lnTo>
                  <a:pt x="1223162" y="557555"/>
                </a:lnTo>
                <a:lnTo>
                  <a:pt x="1123035" y="557555"/>
                </a:lnTo>
                <a:lnTo>
                  <a:pt x="1123035" y="170078"/>
                </a:lnTo>
                <a:lnTo>
                  <a:pt x="1066800" y="170078"/>
                </a:lnTo>
                <a:lnTo>
                  <a:pt x="1066800" y="108356"/>
                </a:lnTo>
                <a:cubicBezTo>
                  <a:pt x="1108405" y="108356"/>
                  <a:pt x="1134008" y="89154"/>
                  <a:pt x="1143609" y="50749"/>
                </a:cubicBezTo>
                <a:close/>
                <a:moveTo>
                  <a:pt x="276225" y="50749"/>
                </a:moveTo>
                <a:lnTo>
                  <a:pt x="365379" y="50749"/>
                </a:lnTo>
                <a:lnTo>
                  <a:pt x="365379" y="127559"/>
                </a:lnTo>
                <a:lnTo>
                  <a:pt x="276225" y="127559"/>
                </a:lnTo>
                <a:close/>
                <a:moveTo>
                  <a:pt x="0" y="50749"/>
                </a:moveTo>
                <a:lnTo>
                  <a:pt x="230428" y="50749"/>
                </a:lnTo>
                <a:lnTo>
                  <a:pt x="230428" y="123444"/>
                </a:lnTo>
                <a:lnTo>
                  <a:pt x="164592" y="123444"/>
                </a:lnTo>
                <a:lnTo>
                  <a:pt x="164592" y="557555"/>
                </a:lnTo>
                <a:lnTo>
                  <a:pt x="64465" y="557555"/>
                </a:lnTo>
                <a:lnTo>
                  <a:pt x="64465" y="123444"/>
                </a:lnTo>
                <a:lnTo>
                  <a:pt x="0" y="123444"/>
                </a:lnTo>
                <a:close/>
                <a:moveTo>
                  <a:pt x="639089" y="0"/>
                </a:moveTo>
                <a:lnTo>
                  <a:pt x="717270" y="0"/>
                </a:lnTo>
                <a:lnTo>
                  <a:pt x="659663" y="76810"/>
                </a:lnTo>
                <a:lnTo>
                  <a:pt x="608914" y="76810"/>
                </a:lnTo>
                <a:close/>
              </a:path>
            </a:pathLst>
          </a:custGeom>
          <a:solidFill>
            <a:srgbClr val="FF0000"/>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400"/>
          </a:p>
        </p:txBody>
      </p:sp>
      <p:sp>
        <p:nvSpPr>
          <p:cNvPr id="5" name="TextBox 4">
            <a:extLst>
              <a:ext uri="{FF2B5EF4-FFF2-40B4-BE49-F238E27FC236}">
                <a16:creationId xmlns:a16="http://schemas.microsoft.com/office/drawing/2014/main" id="{721E0784-FB6A-B8CA-6819-1E730B5C7CCD}"/>
              </a:ext>
            </a:extLst>
          </p:cNvPr>
          <p:cNvSpPr txBox="1"/>
          <p:nvPr/>
        </p:nvSpPr>
        <p:spPr>
          <a:xfrm>
            <a:off x="-128559" y="397152"/>
            <a:ext cx="9233748" cy="707886"/>
          </a:xfrm>
          <a:prstGeom prst="rect">
            <a:avLst/>
          </a:prstGeom>
          <a:noFill/>
        </p:spPr>
        <p:txBody>
          <a:bodyPr wrap="square">
            <a:spAutoFit/>
          </a:bodyPr>
          <a:lstStyle/>
          <a:p>
            <a:pPr algn="ctr"/>
            <a:r>
              <a:rPr lang="en-US" sz="2000" b="1" dirty="0">
                <a:solidFill>
                  <a:srgbClr val="127366"/>
                </a:solidFill>
                <a:latin typeface="Times New Roman" panose="02020603050405020304" pitchFamily="18" charset="0"/>
                <a:cs typeface="Times New Roman" panose="02020603050405020304" pitchFamily="18" charset="0"/>
              </a:rPr>
              <a:t>UBND QUẬN DƯƠNG KINH</a:t>
            </a:r>
          </a:p>
          <a:p>
            <a:pPr algn="ctr"/>
            <a:r>
              <a:rPr lang="en-US" sz="2000" b="1" dirty="0">
                <a:solidFill>
                  <a:srgbClr val="127366"/>
                </a:solidFill>
                <a:latin typeface="Times New Roman" panose="02020603050405020304" pitchFamily="18" charset="0"/>
                <a:cs typeface="Times New Roman" panose="02020603050405020304" pitchFamily="18" charset="0"/>
              </a:rPr>
              <a:t>TRƯỜNG TIỂU HỌC ANH DŨNG</a:t>
            </a:r>
          </a:p>
        </p:txBody>
      </p:sp>
    </p:spTree>
    <p:extLst>
      <p:ext uri="{BB962C8B-B14F-4D97-AF65-F5344CB8AC3E}">
        <p14:creationId xmlns:p14="http://schemas.microsoft.com/office/powerpoint/2010/main" val="305463897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wipe(left)">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fade">
                                      <p:cBhvr>
                                        <p:cTn id="12" dur="500"/>
                                        <p:tgtEl>
                                          <p:spTgt spid="3"/>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4"/>
                                        </p:tgtEl>
                                        <p:attrNameLst>
                                          <p:attrName>style.visibility</p:attrName>
                                        </p:attrNameLst>
                                      </p:cBhvr>
                                      <p:to>
                                        <p:strVal val="visible"/>
                                      </p:to>
                                    </p:set>
                                    <p:animEffect transition="in" filter="fade">
                                      <p:cBhvr>
                                        <p:cTn id="17" dur="500"/>
                                        <p:tgtEl>
                                          <p:spTgt spid="4"/>
                                        </p:tgtEl>
                                      </p:cBhvr>
                                    </p:animEffect>
                                  </p:childTnLst>
                                </p:cTn>
                              </p:par>
                              <p:par>
                                <p:cTn id="18" presetID="22" presetClass="entr" presetSubtype="4" fill="hold" grpId="0" nodeType="withEffect">
                                  <p:stCondLst>
                                    <p:cond delay="0"/>
                                  </p:stCondLst>
                                  <p:childTnLst>
                                    <p:set>
                                      <p:cBhvr>
                                        <p:cTn id="19" dur="1" fill="hold">
                                          <p:stCondLst>
                                            <p:cond delay="0"/>
                                          </p:stCondLst>
                                        </p:cTn>
                                        <p:tgtEl>
                                          <p:spTgt spid="5"/>
                                        </p:tgtEl>
                                        <p:attrNameLst>
                                          <p:attrName>style.visibility</p:attrName>
                                        </p:attrNameLst>
                                      </p:cBhvr>
                                      <p:to>
                                        <p:strVal val="visible"/>
                                      </p:to>
                                    </p:set>
                                    <p:animEffect transition="in" filter="wipe(down)">
                                      <p:cBhvr>
                                        <p:cTn id="20"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3" grpId="0" animBg="1"/>
      <p:bldP spid="4" grpId="0" animBg="1"/>
      <p:bldP spid="5"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reeform 3"/>
          <p:cNvSpPr/>
          <p:nvPr/>
        </p:nvSpPr>
        <p:spPr>
          <a:xfrm>
            <a:off x="787698" y="2724811"/>
            <a:ext cx="7635325" cy="1602170"/>
          </a:xfrm>
          <a:custGeom>
            <a:avLst/>
            <a:gdLst/>
            <a:ahLst/>
            <a:cxnLst/>
            <a:rect l="l" t="t" r="r" b="b"/>
            <a:pathLst>
              <a:path w="7635325" h="1602170">
                <a:moveTo>
                  <a:pt x="6269452" y="1378584"/>
                </a:moveTo>
                <a:cubicBezTo>
                  <a:pt x="6293407" y="1380678"/>
                  <a:pt x="6315039" y="1389195"/>
                  <a:pt x="6334348" y="1404132"/>
                </a:cubicBezTo>
                <a:cubicBezTo>
                  <a:pt x="6360095" y="1424049"/>
                  <a:pt x="6373940" y="1449066"/>
                  <a:pt x="6375882" y="1479185"/>
                </a:cubicBezTo>
                <a:cubicBezTo>
                  <a:pt x="6378797" y="1510274"/>
                  <a:pt x="6369324" y="1537720"/>
                  <a:pt x="6347464" y="1561523"/>
                </a:cubicBezTo>
                <a:cubicBezTo>
                  <a:pt x="6325605" y="1585326"/>
                  <a:pt x="6297673" y="1598685"/>
                  <a:pt x="6263668" y="1601600"/>
                </a:cubicBezTo>
                <a:cubicBezTo>
                  <a:pt x="6230636" y="1604514"/>
                  <a:pt x="6201247" y="1596256"/>
                  <a:pt x="6175500" y="1576825"/>
                </a:cubicBezTo>
                <a:cubicBezTo>
                  <a:pt x="6149754" y="1557394"/>
                  <a:pt x="6135424" y="1532134"/>
                  <a:pt x="6132509" y="1501044"/>
                </a:cubicBezTo>
                <a:cubicBezTo>
                  <a:pt x="6129595" y="1469955"/>
                  <a:pt x="6139067" y="1442508"/>
                  <a:pt x="6160927" y="1418705"/>
                </a:cubicBezTo>
                <a:cubicBezTo>
                  <a:pt x="6182787" y="1394902"/>
                  <a:pt x="6210719" y="1381544"/>
                  <a:pt x="6244723" y="1378629"/>
                </a:cubicBezTo>
                <a:cubicBezTo>
                  <a:pt x="6253224" y="1377900"/>
                  <a:pt x="6261467" y="1377885"/>
                  <a:pt x="6269452" y="1378584"/>
                </a:cubicBezTo>
                <a:close/>
                <a:moveTo>
                  <a:pt x="6145854" y="671826"/>
                </a:moveTo>
                <a:lnTo>
                  <a:pt x="6074445" y="1079877"/>
                </a:lnTo>
                <a:lnTo>
                  <a:pt x="6281385" y="1046359"/>
                </a:lnTo>
                <a:close/>
                <a:moveTo>
                  <a:pt x="7284110" y="644137"/>
                </a:moveTo>
                <a:cubicBezTo>
                  <a:pt x="7258851" y="644137"/>
                  <a:pt x="7217560" y="647538"/>
                  <a:pt x="7160237" y="654338"/>
                </a:cubicBezTo>
                <a:lnTo>
                  <a:pt x="7192299" y="896254"/>
                </a:lnTo>
                <a:cubicBezTo>
                  <a:pt x="7234076" y="881681"/>
                  <a:pt x="7265165" y="870508"/>
                  <a:pt x="7285568" y="862736"/>
                </a:cubicBezTo>
                <a:cubicBezTo>
                  <a:pt x="7319572" y="849134"/>
                  <a:pt x="7349690" y="834804"/>
                  <a:pt x="7375922" y="819745"/>
                </a:cubicBezTo>
                <a:cubicBezTo>
                  <a:pt x="7402154" y="804686"/>
                  <a:pt x="7419885" y="788655"/>
                  <a:pt x="7429114" y="771653"/>
                </a:cubicBezTo>
                <a:cubicBezTo>
                  <a:pt x="7438344" y="754651"/>
                  <a:pt x="7442959" y="738378"/>
                  <a:pt x="7442959" y="722833"/>
                </a:cubicBezTo>
                <a:cubicBezTo>
                  <a:pt x="7442959" y="688829"/>
                  <a:pt x="7419156" y="665997"/>
                  <a:pt x="7371550" y="654338"/>
                </a:cubicBezTo>
                <a:cubicBezTo>
                  <a:pt x="7345318" y="647538"/>
                  <a:pt x="7316172" y="644137"/>
                  <a:pt x="7284110" y="644137"/>
                </a:cubicBezTo>
                <a:close/>
                <a:moveTo>
                  <a:pt x="3332998" y="339556"/>
                </a:moveTo>
                <a:lnTo>
                  <a:pt x="3347571" y="700973"/>
                </a:lnTo>
                <a:lnTo>
                  <a:pt x="2822934" y="754894"/>
                </a:lnTo>
                <a:lnTo>
                  <a:pt x="2822934" y="948718"/>
                </a:lnTo>
                <a:lnTo>
                  <a:pt x="3338827" y="919572"/>
                </a:lnTo>
                <a:lnTo>
                  <a:pt x="3324345" y="1129426"/>
                </a:lnTo>
                <a:lnTo>
                  <a:pt x="2822934" y="1063847"/>
                </a:lnTo>
                <a:lnTo>
                  <a:pt x="2822934" y="1240183"/>
                </a:lnTo>
                <a:lnTo>
                  <a:pt x="3363602" y="1240183"/>
                </a:lnTo>
                <a:lnTo>
                  <a:pt x="3316968" y="1416519"/>
                </a:lnTo>
                <a:lnTo>
                  <a:pt x="2966783" y="1385929"/>
                </a:lnTo>
                <a:lnTo>
                  <a:pt x="2980516" y="1391335"/>
                </a:lnTo>
                <a:cubicBezTo>
                  <a:pt x="2987468" y="1394887"/>
                  <a:pt x="2994163" y="1399153"/>
                  <a:pt x="3000599" y="1404132"/>
                </a:cubicBezTo>
                <a:cubicBezTo>
                  <a:pt x="3026346" y="1424049"/>
                  <a:pt x="3040190" y="1449066"/>
                  <a:pt x="3042133" y="1479185"/>
                </a:cubicBezTo>
                <a:cubicBezTo>
                  <a:pt x="3045048" y="1510274"/>
                  <a:pt x="3035575" y="1537720"/>
                  <a:pt x="3013715" y="1561523"/>
                </a:cubicBezTo>
                <a:cubicBezTo>
                  <a:pt x="2991855" y="1585326"/>
                  <a:pt x="2963923" y="1598685"/>
                  <a:pt x="2929919" y="1601600"/>
                </a:cubicBezTo>
                <a:cubicBezTo>
                  <a:pt x="2896886" y="1604514"/>
                  <a:pt x="2867497" y="1596256"/>
                  <a:pt x="2841751" y="1576825"/>
                </a:cubicBezTo>
                <a:cubicBezTo>
                  <a:pt x="2816005" y="1557394"/>
                  <a:pt x="2801675" y="1532134"/>
                  <a:pt x="2798760" y="1501044"/>
                </a:cubicBezTo>
                <a:cubicBezTo>
                  <a:pt x="2795845" y="1469955"/>
                  <a:pt x="2805318" y="1442508"/>
                  <a:pt x="2827178" y="1418705"/>
                </a:cubicBezTo>
                <a:cubicBezTo>
                  <a:pt x="2843573" y="1400853"/>
                  <a:pt x="2863383" y="1388876"/>
                  <a:pt x="2886609" y="1382773"/>
                </a:cubicBezTo>
                <a:lnTo>
                  <a:pt x="2901557" y="1380231"/>
                </a:lnTo>
                <a:lnTo>
                  <a:pt x="2683031" y="1361141"/>
                </a:lnTo>
                <a:lnTo>
                  <a:pt x="2599963" y="393477"/>
                </a:lnTo>
                <a:close/>
                <a:moveTo>
                  <a:pt x="6042384" y="276891"/>
                </a:moveTo>
                <a:lnTo>
                  <a:pt x="6255153" y="285635"/>
                </a:lnTo>
                <a:lnTo>
                  <a:pt x="6771047" y="1372800"/>
                </a:lnTo>
                <a:lnTo>
                  <a:pt x="6432947" y="1486471"/>
                </a:lnTo>
                <a:lnTo>
                  <a:pt x="6346965" y="1238726"/>
                </a:lnTo>
                <a:lnTo>
                  <a:pt x="6048213" y="1229982"/>
                </a:lnTo>
                <a:lnTo>
                  <a:pt x="6011780" y="1419434"/>
                </a:lnTo>
                <a:lnTo>
                  <a:pt x="5841273" y="1372800"/>
                </a:lnTo>
                <a:close/>
                <a:moveTo>
                  <a:pt x="380362" y="259403"/>
                </a:moveTo>
                <a:lnTo>
                  <a:pt x="234630" y="1394660"/>
                </a:lnTo>
                <a:lnTo>
                  <a:pt x="703888" y="1321793"/>
                </a:lnTo>
                <a:lnTo>
                  <a:pt x="703888" y="1438379"/>
                </a:lnTo>
                <a:lnTo>
                  <a:pt x="11659" y="1601600"/>
                </a:lnTo>
                <a:lnTo>
                  <a:pt x="0" y="272519"/>
                </a:lnTo>
                <a:close/>
                <a:moveTo>
                  <a:pt x="2508742" y="171964"/>
                </a:moveTo>
                <a:lnTo>
                  <a:pt x="2604926" y="279806"/>
                </a:lnTo>
                <a:lnTo>
                  <a:pt x="1960788" y="1537477"/>
                </a:lnTo>
                <a:lnTo>
                  <a:pt x="1764049" y="1378629"/>
                </a:lnTo>
                <a:lnTo>
                  <a:pt x="2011794" y="993895"/>
                </a:lnTo>
                <a:lnTo>
                  <a:pt x="1664951" y="524637"/>
                </a:lnTo>
                <a:lnTo>
                  <a:pt x="1868977" y="195281"/>
                </a:lnTo>
                <a:lnTo>
                  <a:pt x="2207076" y="658710"/>
                </a:lnTo>
                <a:close/>
                <a:moveTo>
                  <a:pt x="751227" y="170507"/>
                </a:moveTo>
                <a:lnTo>
                  <a:pt x="1133047" y="202568"/>
                </a:lnTo>
                <a:cubicBezTo>
                  <a:pt x="1135961" y="441569"/>
                  <a:pt x="1141305" y="636851"/>
                  <a:pt x="1149077" y="788412"/>
                </a:cubicBezTo>
                <a:cubicBezTo>
                  <a:pt x="1153935" y="878767"/>
                  <a:pt x="1158793" y="946775"/>
                  <a:pt x="1163650" y="992438"/>
                </a:cubicBezTo>
                <a:cubicBezTo>
                  <a:pt x="1173366" y="1097365"/>
                  <a:pt x="1185510" y="1162459"/>
                  <a:pt x="1200083" y="1187719"/>
                </a:cubicBezTo>
                <a:cubicBezTo>
                  <a:pt x="1217571" y="1216866"/>
                  <a:pt x="1240403" y="1231439"/>
                  <a:pt x="1268578" y="1231439"/>
                </a:cubicBezTo>
                <a:cubicBezTo>
                  <a:pt x="1302582" y="1231439"/>
                  <a:pt x="1335615" y="1212524"/>
                  <a:pt x="1367676" y="1174695"/>
                </a:cubicBezTo>
                <a:cubicBezTo>
                  <a:pt x="1390993" y="1145594"/>
                  <a:pt x="1410424" y="1111635"/>
                  <a:pt x="1425969" y="1072818"/>
                </a:cubicBezTo>
                <a:cubicBezTo>
                  <a:pt x="1446371" y="1021402"/>
                  <a:pt x="1456573" y="922456"/>
                  <a:pt x="1456573" y="775980"/>
                </a:cubicBezTo>
                <a:cubicBezTo>
                  <a:pt x="1456573" y="662475"/>
                  <a:pt x="1451229" y="547028"/>
                  <a:pt x="1440542" y="429637"/>
                </a:cubicBezTo>
                <a:cubicBezTo>
                  <a:pt x="1439571" y="417994"/>
                  <a:pt x="1434713" y="385007"/>
                  <a:pt x="1425969" y="330676"/>
                </a:cubicBezTo>
                <a:cubicBezTo>
                  <a:pt x="1417225" y="272474"/>
                  <a:pt x="1411881" y="243373"/>
                  <a:pt x="1409938" y="243373"/>
                </a:cubicBezTo>
                <a:lnTo>
                  <a:pt x="1586275" y="259381"/>
                </a:lnTo>
                <a:cubicBezTo>
                  <a:pt x="1608620" y="508765"/>
                  <a:pt x="1619793" y="700419"/>
                  <a:pt x="1619793" y="834341"/>
                </a:cubicBezTo>
                <a:cubicBezTo>
                  <a:pt x="1619793" y="1041023"/>
                  <a:pt x="1596476" y="1178816"/>
                  <a:pt x="1549841" y="1247720"/>
                </a:cubicBezTo>
                <a:cubicBezTo>
                  <a:pt x="1508065" y="1307880"/>
                  <a:pt x="1448800" y="1356883"/>
                  <a:pt x="1372048" y="1394728"/>
                </a:cubicBezTo>
                <a:cubicBezTo>
                  <a:pt x="1295295" y="1432573"/>
                  <a:pt x="1219029" y="1451495"/>
                  <a:pt x="1143248" y="1451495"/>
                </a:cubicBezTo>
                <a:cubicBezTo>
                  <a:pt x="1036377" y="1451495"/>
                  <a:pt x="956224" y="1410690"/>
                  <a:pt x="902789" y="1329080"/>
                </a:cubicBezTo>
                <a:cubicBezTo>
                  <a:pt x="865870" y="1271759"/>
                  <a:pt x="836238" y="1180919"/>
                  <a:pt x="813892" y="1056560"/>
                </a:cubicBezTo>
                <a:cubicBezTo>
                  <a:pt x="780860" y="869051"/>
                  <a:pt x="759971" y="573700"/>
                  <a:pt x="751227" y="170507"/>
                </a:cubicBezTo>
                <a:close/>
                <a:moveTo>
                  <a:pt x="7151494" y="157391"/>
                </a:moveTo>
                <a:cubicBezTo>
                  <a:pt x="7254478" y="157391"/>
                  <a:pt x="7349690" y="177793"/>
                  <a:pt x="7437129" y="218598"/>
                </a:cubicBezTo>
                <a:cubicBezTo>
                  <a:pt x="7569261" y="279806"/>
                  <a:pt x="7635325" y="409022"/>
                  <a:pt x="7635325" y="606247"/>
                </a:cubicBezTo>
                <a:cubicBezTo>
                  <a:pt x="7635325" y="644137"/>
                  <a:pt x="7631926" y="688343"/>
                  <a:pt x="7625124" y="738863"/>
                </a:cubicBezTo>
                <a:cubicBezTo>
                  <a:pt x="7611523" y="841848"/>
                  <a:pt x="7566346" y="922486"/>
                  <a:pt x="7489593" y="980779"/>
                </a:cubicBezTo>
                <a:cubicBezTo>
                  <a:pt x="7427414" y="1026442"/>
                  <a:pt x="7339489" y="1061904"/>
                  <a:pt x="7225817" y="1087164"/>
                </a:cubicBezTo>
                <a:lnTo>
                  <a:pt x="7266622" y="1429635"/>
                </a:lnTo>
                <a:lnTo>
                  <a:pt x="7061139" y="1487928"/>
                </a:lnTo>
                <a:lnTo>
                  <a:pt x="6782790" y="236086"/>
                </a:lnTo>
                <a:cubicBezTo>
                  <a:pt x="6909092" y="183622"/>
                  <a:pt x="7031993" y="157391"/>
                  <a:pt x="7151494" y="157391"/>
                </a:cubicBezTo>
                <a:close/>
                <a:moveTo>
                  <a:pt x="3680756" y="151561"/>
                </a:moveTo>
                <a:lnTo>
                  <a:pt x="4081520" y="776754"/>
                </a:lnTo>
                <a:lnTo>
                  <a:pt x="4109209" y="195281"/>
                </a:lnTo>
                <a:lnTo>
                  <a:pt x="4311777" y="174878"/>
                </a:lnTo>
                <a:lnTo>
                  <a:pt x="4259314" y="1452953"/>
                </a:lnTo>
                <a:lnTo>
                  <a:pt x="4049459" y="1458782"/>
                </a:lnTo>
                <a:lnTo>
                  <a:pt x="3712817" y="973493"/>
                </a:lnTo>
                <a:lnTo>
                  <a:pt x="3686585" y="1439837"/>
                </a:lnTo>
                <a:lnTo>
                  <a:pt x="3495675" y="1439837"/>
                </a:lnTo>
                <a:lnTo>
                  <a:pt x="3469444" y="174878"/>
                </a:lnTo>
                <a:close/>
                <a:moveTo>
                  <a:pt x="5831929" y="142817"/>
                </a:moveTo>
                <a:lnTo>
                  <a:pt x="5874192" y="320611"/>
                </a:lnTo>
                <a:lnTo>
                  <a:pt x="5627904" y="375989"/>
                </a:lnTo>
                <a:lnTo>
                  <a:pt x="5754691" y="1451495"/>
                </a:lnTo>
                <a:lnTo>
                  <a:pt x="5582726" y="1499587"/>
                </a:lnTo>
                <a:lnTo>
                  <a:pt x="5307292" y="448856"/>
                </a:lnTo>
                <a:lnTo>
                  <a:pt x="5074120" y="501319"/>
                </a:lnTo>
                <a:lnTo>
                  <a:pt x="5023113" y="358501"/>
                </a:lnTo>
                <a:close/>
                <a:moveTo>
                  <a:pt x="6269498" y="0"/>
                </a:moveTo>
                <a:lnTo>
                  <a:pt x="6454578" y="193824"/>
                </a:lnTo>
                <a:lnTo>
                  <a:pt x="6287281" y="208488"/>
                </a:lnTo>
                <a:lnTo>
                  <a:pt x="6183743" y="100100"/>
                </a:lnTo>
                <a:lnTo>
                  <a:pt x="6102338" y="226090"/>
                </a:lnTo>
                <a:lnTo>
                  <a:pt x="5940142" y="239001"/>
                </a:lnTo>
                <a:lnTo>
                  <a:pt x="6087332" y="16030"/>
                </a:lnTo>
                <a:close/>
                <a:moveTo>
                  <a:pt x="2935748" y="0"/>
                </a:moveTo>
                <a:lnTo>
                  <a:pt x="3120828" y="193824"/>
                </a:lnTo>
                <a:lnTo>
                  <a:pt x="2953532" y="208488"/>
                </a:lnTo>
                <a:lnTo>
                  <a:pt x="2849994" y="100100"/>
                </a:lnTo>
                <a:lnTo>
                  <a:pt x="2768589" y="226090"/>
                </a:lnTo>
                <a:lnTo>
                  <a:pt x="2606393" y="239001"/>
                </a:lnTo>
                <a:lnTo>
                  <a:pt x="2753583" y="16030"/>
                </a:lnTo>
                <a:close/>
              </a:path>
            </a:pathLst>
          </a:custGeom>
          <a:solidFill>
            <a:srgbClr val="566F2C"/>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60937854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Diagonal Corners Rounded 27">
            <a:extLst>
              <a:ext uri="{FF2B5EF4-FFF2-40B4-BE49-F238E27FC236}">
                <a16:creationId xmlns:a16="http://schemas.microsoft.com/office/drawing/2014/main" id="{9466A362-B5D3-D160-648C-D8C4E741D301}"/>
              </a:ext>
            </a:extLst>
          </p:cNvPr>
          <p:cNvSpPr/>
          <p:nvPr/>
        </p:nvSpPr>
        <p:spPr>
          <a:xfrm>
            <a:off x="160420" y="639679"/>
            <a:ext cx="8614611" cy="1828800"/>
          </a:xfrm>
          <a:prstGeom prst="round2DiagRect">
            <a:avLst/>
          </a:prstGeom>
          <a:noFill/>
          <a:ln w="28575">
            <a:noFill/>
            <a:prstDash val="sys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lvl="0"/>
            <a:r>
              <a:rPr lang="vi-VN" sz="3200" b="1" i="1" dirty="0">
                <a:solidFill>
                  <a:prstClr val="black"/>
                </a:solidFill>
                <a:latin typeface="Times New Roman" panose="02020603050405020304" pitchFamily="18" charset="0"/>
                <a:ea typeface="Calibri" panose="020F0502020204030204" pitchFamily="34" charset="0"/>
                <a:cs typeface="Times New Roman" panose="02020603050405020304" pitchFamily="18" charset="0"/>
              </a:rPr>
              <a:t>Liệt kê và sắp xếp một số đặc điểm sinh học, đặc điểm xã hội của nam, nữ theo gợi ý:</a:t>
            </a:r>
            <a:endParaRPr kumimoji="0" lang="vi-VN" sz="32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endParaRPr>
          </a:p>
        </p:txBody>
      </p:sp>
      <p:pic>
        <p:nvPicPr>
          <p:cNvPr id="3" name="Picture 2">
            <a:extLst>
              <a:ext uri="{FF2B5EF4-FFF2-40B4-BE49-F238E27FC236}">
                <a16:creationId xmlns:a16="http://schemas.microsoft.com/office/drawing/2014/main" id="{C20996B4-D34A-61CA-E5C1-14904A848B1B}"/>
              </a:ext>
            </a:extLst>
          </p:cNvPr>
          <p:cNvPicPr>
            <a:picLocks noChangeAspect="1"/>
          </p:cNvPicPr>
          <p:nvPr/>
        </p:nvPicPr>
        <p:blipFill>
          <a:blip r:embed="rId2">
            <a:clrChange>
              <a:clrFrom>
                <a:srgbClr val="FCFCFC"/>
              </a:clrFrom>
              <a:clrTo>
                <a:srgbClr val="FCFCFC">
                  <a:alpha val="0"/>
                </a:srgbClr>
              </a:clrTo>
            </a:clrChange>
          </a:blip>
          <a:stretch>
            <a:fillRect/>
          </a:stretch>
        </p:blipFill>
        <p:spPr>
          <a:xfrm>
            <a:off x="292767" y="2099510"/>
            <a:ext cx="8349915" cy="3658735"/>
          </a:xfrm>
          <a:prstGeom prst="rect">
            <a:avLst/>
          </a:prstGeom>
        </p:spPr>
      </p:pic>
    </p:spTree>
    <p:extLst>
      <p:ext uri="{BB962C8B-B14F-4D97-AF65-F5344CB8AC3E}">
        <p14:creationId xmlns:p14="http://schemas.microsoft.com/office/powerpoint/2010/main" val="27157482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par>
                                <p:cTn id="8" presetID="2" presetClass="entr" presetSubtype="4" fill="hold" nodeType="withEffect">
                                  <p:stCondLst>
                                    <p:cond delay="0"/>
                                  </p:stCondLst>
                                  <p:childTnLst>
                                    <p:set>
                                      <p:cBhvr>
                                        <p:cTn id="9" dur="1" fill="hold">
                                          <p:stCondLst>
                                            <p:cond delay="0"/>
                                          </p:stCondLst>
                                        </p:cTn>
                                        <p:tgtEl>
                                          <p:spTgt spid="3"/>
                                        </p:tgtEl>
                                        <p:attrNameLst>
                                          <p:attrName>style.visibility</p:attrName>
                                        </p:attrNameLst>
                                      </p:cBhvr>
                                      <p:to>
                                        <p:strVal val="visible"/>
                                      </p:to>
                                    </p:set>
                                    <p:anim calcmode="lin" valueType="num">
                                      <p:cBhvr additive="base">
                                        <p:cTn id="10" dur="500" fill="hold"/>
                                        <p:tgtEl>
                                          <p:spTgt spid="3"/>
                                        </p:tgtEl>
                                        <p:attrNameLst>
                                          <p:attrName>ppt_x</p:attrName>
                                        </p:attrNameLst>
                                      </p:cBhvr>
                                      <p:tavLst>
                                        <p:tav tm="0">
                                          <p:val>
                                            <p:strVal val="#ppt_x"/>
                                          </p:val>
                                        </p:tav>
                                        <p:tav tm="100000">
                                          <p:val>
                                            <p:strVal val="#ppt_x"/>
                                          </p:val>
                                        </p:tav>
                                      </p:tavLst>
                                    </p:anim>
                                    <p:anim calcmode="lin" valueType="num">
                                      <p:cBhvr additive="base">
                                        <p:cTn id="11"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393031" y="1132656"/>
            <a:ext cx="8205537" cy="954107"/>
          </a:xfrm>
          <a:prstGeom prst="rect">
            <a:avLst/>
          </a:prstGeom>
        </p:spPr>
        <p:txBody>
          <a:bodyPr wrap="square">
            <a:spAutoFit/>
          </a:bodyPr>
          <a:lstStyle/>
          <a:p>
            <a:r>
              <a:rPr lang="en-US" sz="2800" b="1" i="1" dirty="0" err="1">
                <a:solidFill>
                  <a:srgbClr val="4E7224"/>
                </a:solidFill>
                <a:latin typeface="Times New Roman" panose="02020603050405020304" pitchFamily="18" charset="0"/>
                <a:cs typeface="Times New Roman" panose="02020603050405020304" pitchFamily="18" charset="0"/>
              </a:rPr>
              <a:t>Em</a:t>
            </a:r>
            <a:r>
              <a:rPr lang="en-US" sz="2800" b="1" i="1" dirty="0">
                <a:solidFill>
                  <a:srgbClr val="4E7224"/>
                </a:solidFill>
                <a:latin typeface="Times New Roman" panose="02020603050405020304" pitchFamily="18" charset="0"/>
                <a:cs typeface="Times New Roman" panose="02020603050405020304" pitchFamily="18" charset="0"/>
              </a:rPr>
              <a:t> </a:t>
            </a:r>
            <a:r>
              <a:rPr lang="en-US" sz="2800" b="1" i="1" dirty="0" err="1">
                <a:solidFill>
                  <a:srgbClr val="4E7224"/>
                </a:solidFill>
                <a:latin typeface="Times New Roman" panose="02020603050405020304" pitchFamily="18" charset="0"/>
                <a:cs typeface="Times New Roman" panose="02020603050405020304" pitchFamily="18" charset="0"/>
              </a:rPr>
              <a:t>và</a:t>
            </a:r>
            <a:r>
              <a:rPr lang="en-US" sz="2800" b="1" i="1" dirty="0">
                <a:solidFill>
                  <a:srgbClr val="4E7224"/>
                </a:solidFill>
                <a:latin typeface="Times New Roman" panose="02020603050405020304" pitchFamily="18" charset="0"/>
                <a:cs typeface="Times New Roman" panose="02020603050405020304" pitchFamily="18" charset="0"/>
              </a:rPr>
              <a:t> </a:t>
            </a:r>
            <a:r>
              <a:rPr lang="en-US" sz="2800" b="1" i="1" dirty="0" err="1">
                <a:solidFill>
                  <a:srgbClr val="4E7224"/>
                </a:solidFill>
                <a:latin typeface="Times New Roman" panose="02020603050405020304" pitchFamily="18" charset="0"/>
                <a:cs typeface="Times New Roman" panose="02020603050405020304" pitchFamily="18" charset="0"/>
              </a:rPr>
              <a:t>các</a:t>
            </a:r>
            <a:r>
              <a:rPr lang="en-US" sz="2800" b="1" i="1" dirty="0">
                <a:solidFill>
                  <a:srgbClr val="4E7224"/>
                </a:solidFill>
                <a:latin typeface="Times New Roman" panose="02020603050405020304" pitchFamily="18" charset="0"/>
                <a:cs typeface="Times New Roman" panose="02020603050405020304" pitchFamily="18" charset="0"/>
              </a:rPr>
              <a:t> </a:t>
            </a:r>
            <a:r>
              <a:rPr lang="en-US" sz="2800" b="1" i="1" dirty="0" err="1">
                <a:solidFill>
                  <a:srgbClr val="4E7224"/>
                </a:solidFill>
                <a:latin typeface="Times New Roman" panose="02020603050405020304" pitchFamily="18" charset="0"/>
                <a:cs typeface="Times New Roman" panose="02020603050405020304" pitchFamily="18" charset="0"/>
              </a:rPr>
              <a:t>bạn</a:t>
            </a:r>
            <a:r>
              <a:rPr lang="en-US" sz="2800" b="1" i="1" dirty="0">
                <a:solidFill>
                  <a:srgbClr val="4E7224"/>
                </a:solidFill>
                <a:latin typeface="Times New Roman" panose="02020603050405020304" pitchFamily="18" charset="0"/>
                <a:cs typeface="Times New Roman" panose="02020603050405020304" pitchFamily="18" charset="0"/>
              </a:rPr>
              <a:t> </a:t>
            </a:r>
            <a:r>
              <a:rPr lang="en-US" sz="2800" b="1" i="1" dirty="0" err="1">
                <a:solidFill>
                  <a:srgbClr val="4E7224"/>
                </a:solidFill>
                <a:latin typeface="Times New Roman" panose="02020603050405020304" pitchFamily="18" charset="0"/>
                <a:cs typeface="Times New Roman" panose="02020603050405020304" pitchFamily="18" charset="0"/>
              </a:rPr>
              <a:t>có</a:t>
            </a:r>
            <a:r>
              <a:rPr lang="en-US" sz="2800" b="1" i="1" dirty="0">
                <a:solidFill>
                  <a:srgbClr val="4E7224"/>
                </a:solidFill>
                <a:latin typeface="Times New Roman" panose="02020603050405020304" pitchFamily="18" charset="0"/>
                <a:cs typeface="Times New Roman" panose="02020603050405020304" pitchFamily="18" charset="0"/>
              </a:rPr>
              <a:t> </a:t>
            </a:r>
            <a:r>
              <a:rPr lang="en-US" sz="2800" b="1" i="1" dirty="0" err="1">
                <a:solidFill>
                  <a:srgbClr val="4E7224"/>
                </a:solidFill>
                <a:latin typeface="Times New Roman" panose="02020603050405020304" pitchFamily="18" charset="0"/>
                <a:cs typeface="Times New Roman" panose="02020603050405020304" pitchFamily="18" charset="0"/>
              </a:rPr>
              <a:t>đặc</a:t>
            </a:r>
            <a:r>
              <a:rPr lang="en-US" sz="2800" b="1" i="1" dirty="0">
                <a:solidFill>
                  <a:srgbClr val="4E7224"/>
                </a:solidFill>
                <a:latin typeface="Times New Roman" panose="02020603050405020304" pitchFamily="18" charset="0"/>
                <a:cs typeface="Times New Roman" panose="02020603050405020304" pitchFamily="18" charset="0"/>
              </a:rPr>
              <a:t> </a:t>
            </a:r>
            <a:r>
              <a:rPr lang="en-US" sz="2800" b="1" i="1" dirty="0" err="1">
                <a:solidFill>
                  <a:srgbClr val="4E7224"/>
                </a:solidFill>
                <a:latin typeface="Times New Roman" panose="02020603050405020304" pitchFamily="18" charset="0"/>
                <a:cs typeface="Times New Roman" panose="02020603050405020304" pitchFamily="18" charset="0"/>
              </a:rPr>
              <a:t>điểm</a:t>
            </a:r>
            <a:r>
              <a:rPr lang="en-US" sz="2800" b="1" i="1" dirty="0">
                <a:solidFill>
                  <a:srgbClr val="4E7224"/>
                </a:solidFill>
                <a:latin typeface="Times New Roman" panose="02020603050405020304" pitchFamily="18" charset="0"/>
                <a:cs typeface="Times New Roman" panose="02020603050405020304" pitchFamily="18" charset="0"/>
              </a:rPr>
              <a:t> </a:t>
            </a:r>
            <a:r>
              <a:rPr lang="en-US" sz="2800" b="1" i="1" dirty="0" err="1">
                <a:solidFill>
                  <a:srgbClr val="4E7224"/>
                </a:solidFill>
                <a:latin typeface="Times New Roman" panose="02020603050405020304" pitchFamily="18" charset="0"/>
                <a:cs typeface="Times New Roman" panose="02020603050405020304" pitchFamily="18" charset="0"/>
              </a:rPr>
              <a:t>sinh</a:t>
            </a:r>
            <a:r>
              <a:rPr lang="en-US" sz="2800" b="1" i="1" dirty="0">
                <a:solidFill>
                  <a:srgbClr val="4E7224"/>
                </a:solidFill>
                <a:latin typeface="Times New Roman" panose="02020603050405020304" pitchFamily="18" charset="0"/>
                <a:cs typeface="Times New Roman" panose="02020603050405020304" pitchFamily="18" charset="0"/>
              </a:rPr>
              <a:t> </a:t>
            </a:r>
            <a:r>
              <a:rPr lang="en-US" sz="2800" b="1" i="1" dirty="0" err="1">
                <a:solidFill>
                  <a:srgbClr val="4E7224"/>
                </a:solidFill>
                <a:latin typeface="Times New Roman" panose="02020603050405020304" pitchFamily="18" charset="0"/>
                <a:cs typeface="Times New Roman" panose="02020603050405020304" pitchFamily="18" charset="0"/>
              </a:rPr>
              <a:t>học</a:t>
            </a:r>
            <a:r>
              <a:rPr lang="en-US" sz="2800" b="1" i="1" dirty="0">
                <a:solidFill>
                  <a:srgbClr val="4E7224"/>
                </a:solidFill>
                <a:latin typeface="Times New Roman" panose="02020603050405020304" pitchFamily="18" charset="0"/>
                <a:cs typeface="Times New Roman" panose="02020603050405020304" pitchFamily="18" charset="0"/>
              </a:rPr>
              <a:t>, </a:t>
            </a:r>
            <a:r>
              <a:rPr lang="en-US" sz="2800" b="1" i="1" dirty="0" err="1">
                <a:solidFill>
                  <a:srgbClr val="4E7224"/>
                </a:solidFill>
                <a:latin typeface="Times New Roman" panose="02020603050405020304" pitchFamily="18" charset="0"/>
                <a:cs typeface="Times New Roman" panose="02020603050405020304" pitchFamily="18" charset="0"/>
              </a:rPr>
              <a:t>đặc</a:t>
            </a:r>
            <a:r>
              <a:rPr lang="en-US" sz="2800" b="1" i="1" dirty="0">
                <a:solidFill>
                  <a:srgbClr val="4E7224"/>
                </a:solidFill>
                <a:latin typeface="Times New Roman" panose="02020603050405020304" pitchFamily="18" charset="0"/>
                <a:cs typeface="Times New Roman" panose="02020603050405020304" pitchFamily="18" charset="0"/>
              </a:rPr>
              <a:t> </a:t>
            </a:r>
            <a:r>
              <a:rPr lang="en-US" sz="2800" b="1" i="1" dirty="0" err="1">
                <a:solidFill>
                  <a:srgbClr val="4E7224"/>
                </a:solidFill>
                <a:latin typeface="Times New Roman" panose="02020603050405020304" pitchFamily="18" charset="0"/>
                <a:cs typeface="Times New Roman" panose="02020603050405020304" pitchFamily="18" charset="0"/>
              </a:rPr>
              <a:t>điểm</a:t>
            </a:r>
            <a:r>
              <a:rPr lang="en-US" sz="2800" b="1" i="1" dirty="0">
                <a:solidFill>
                  <a:srgbClr val="4E7224"/>
                </a:solidFill>
                <a:latin typeface="Times New Roman" panose="02020603050405020304" pitchFamily="18" charset="0"/>
                <a:cs typeface="Times New Roman" panose="02020603050405020304" pitchFamily="18" charset="0"/>
              </a:rPr>
              <a:t> </a:t>
            </a:r>
            <a:r>
              <a:rPr lang="en-US" sz="2800" b="1" i="1" dirty="0" err="1">
                <a:solidFill>
                  <a:srgbClr val="4E7224"/>
                </a:solidFill>
                <a:latin typeface="Times New Roman" panose="02020603050405020304" pitchFamily="18" charset="0"/>
                <a:cs typeface="Times New Roman" panose="02020603050405020304" pitchFamily="18" charset="0"/>
              </a:rPr>
              <a:t>xã</a:t>
            </a:r>
            <a:r>
              <a:rPr lang="en-US" sz="2800" b="1" i="1" dirty="0">
                <a:solidFill>
                  <a:srgbClr val="4E7224"/>
                </a:solidFill>
                <a:latin typeface="Times New Roman" panose="02020603050405020304" pitchFamily="18" charset="0"/>
                <a:cs typeface="Times New Roman" panose="02020603050405020304" pitchFamily="18" charset="0"/>
              </a:rPr>
              <a:t> </a:t>
            </a:r>
            <a:r>
              <a:rPr lang="en-US" sz="2800" b="1" i="1" dirty="0" err="1">
                <a:solidFill>
                  <a:srgbClr val="4E7224"/>
                </a:solidFill>
                <a:latin typeface="Times New Roman" panose="02020603050405020304" pitchFamily="18" charset="0"/>
                <a:cs typeface="Times New Roman" panose="02020603050405020304" pitchFamily="18" charset="0"/>
              </a:rPr>
              <a:t>hội</a:t>
            </a:r>
            <a:r>
              <a:rPr lang="en-US" sz="2800" b="1" i="1" dirty="0">
                <a:solidFill>
                  <a:srgbClr val="4E7224"/>
                </a:solidFill>
                <a:latin typeface="Times New Roman" panose="02020603050405020304" pitchFamily="18" charset="0"/>
                <a:cs typeface="Times New Roman" panose="02020603050405020304" pitchFamily="18" charset="0"/>
              </a:rPr>
              <a:t> </a:t>
            </a:r>
            <a:r>
              <a:rPr lang="en-US" sz="2800" b="1" i="1" dirty="0" err="1">
                <a:solidFill>
                  <a:srgbClr val="4E7224"/>
                </a:solidFill>
                <a:latin typeface="Times New Roman" panose="02020603050405020304" pitchFamily="18" charset="0"/>
                <a:cs typeface="Times New Roman" panose="02020603050405020304" pitchFamily="18" charset="0"/>
              </a:rPr>
              <a:t>nào</a:t>
            </a:r>
            <a:r>
              <a:rPr lang="en-US" sz="2800" b="1" i="1" dirty="0">
                <a:solidFill>
                  <a:srgbClr val="4E7224"/>
                </a:solidFill>
                <a:latin typeface="Times New Roman" panose="02020603050405020304" pitchFamily="18" charset="0"/>
                <a:cs typeface="Times New Roman" panose="02020603050405020304" pitchFamily="18" charset="0"/>
              </a:rPr>
              <a:t> </a:t>
            </a:r>
            <a:r>
              <a:rPr lang="en-US" sz="2800" b="1" i="1" dirty="0" err="1">
                <a:solidFill>
                  <a:srgbClr val="4E7224"/>
                </a:solidFill>
                <a:latin typeface="Times New Roman" panose="02020603050405020304" pitchFamily="18" charset="0"/>
                <a:cs typeface="Times New Roman" panose="02020603050405020304" pitchFamily="18" charset="0"/>
              </a:rPr>
              <a:t>giống</a:t>
            </a:r>
            <a:r>
              <a:rPr lang="en-US" sz="2800" b="1" i="1" dirty="0">
                <a:solidFill>
                  <a:srgbClr val="4E7224"/>
                </a:solidFill>
                <a:latin typeface="Times New Roman" panose="02020603050405020304" pitchFamily="18" charset="0"/>
                <a:cs typeface="Times New Roman" panose="02020603050405020304" pitchFamily="18" charset="0"/>
              </a:rPr>
              <a:t> </a:t>
            </a:r>
            <a:r>
              <a:rPr lang="en-US" sz="2800" b="1" i="1" dirty="0" err="1">
                <a:solidFill>
                  <a:srgbClr val="4E7224"/>
                </a:solidFill>
                <a:latin typeface="Times New Roman" panose="02020603050405020304" pitchFamily="18" charset="0"/>
                <a:cs typeface="Times New Roman" panose="02020603050405020304" pitchFamily="18" charset="0"/>
              </a:rPr>
              <a:t>nhau</a:t>
            </a:r>
            <a:r>
              <a:rPr lang="en-US" sz="2800" b="1" i="1" dirty="0">
                <a:solidFill>
                  <a:srgbClr val="4E7224"/>
                </a:solidFill>
                <a:latin typeface="Times New Roman" panose="02020603050405020304" pitchFamily="18" charset="0"/>
                <a:cs typeface="Times New Roman" panose="02020603050405020304" pitchFamily="18" charset="0"/>
              </a:rPr>
              <a:t>, </a:t>
            </a:r>
            <a:r>
              <a:rPr lang="en-US" sz="2800" b="1" i="1" dirty="0" err="1">
                <a:solidFill>
                  <a:srgbClr val="4E7224"/>
                </a:solidFill>
                <a:latin typeface="Times New Roman" panose="02020603050405020304" pitchFamily="18" charset="0"/>
                <a:cs typeface="Times New Roman" panose="02020603050405020304" pitchFamily="18" charset="0"/>
              </a:rPr>
              <a:t>khác</a:t>
            </a:r>
            <a:r>
              <a:rPr lang="en-US" sz="2800" b="1" i="1" dirty="0">
                <a:solidFill>
                  <a:srgbClr val="4E7224"/>
                </a:solidFill>
                <a:latin typeface="Times New Roman" panose="02020603050405020304" pitchFamily="18" charset="0"/>
                <a:cs typeface="Times New Roman" panose="02020603050405020304" pitchFamily="18" charset="0"/>
              </a:rPr>
              <a:t> </a:t>
            </a:r>
            <a:r>
              <a:rPr lang="en-US" sz="2800" b="1" i="1" dirty="0" err="1">
                <a:solidFill>
                  <a:srgbClr val="4E7224"/>
                </a:solidFill>
                <a:latin typeface="Times New Roman" panose="02020603050405020304" pitchFamily="18" charset="0"/>
                <a:cs typeface="Times New Roman" panose="02020603050405020304" pitchFamily="18" charset="0"/>
              </a:rPr>
              <a:t>nhau</a:t>
            </a:r>
            <a:r>
              <a:rPr lang="en-US" sz="2800" b="1" i="1" dirty="0">
                <a:solidFill>
                  <a:srgbClr val="4E7224"/>
                </a:solidFill>
                <a:latin typeface="Times New Roman" panose="02020603050405020304" pitchFamily="18" charset="0"/>
                <a:cs typeface="Times New Roman" panose="02020603050405020304" pitchFamily="18" charset="0"/>
              </a:rPr>
              <a:t>?</a:t>
            </a:r>
          </a:p>
        </p:txBody>
      </p:sp>
      <p:sp>
        <p:nvSpPr>
          <p:cNvPr id="4" name="Rectangle 3"/>
          <p:cNvSpPr/>
          <p:nvPr/>
        </p:nvSpPr>
        <p:spPr>
          <a:xfrm>
            <a:off x="393031" y="2301043"/>
            <a:ext cx="8205537" cy="3539430"/>
          </a:xfrm>
          <a:prstGeom prst="rect">
            <a:avLst/>
          </a:prstGeom>
          <a:solidFill>
            <a:srgbClr val="F6F1EE"/>
          </a:solidFill>
        </p:spPr>
        <p:txBody>
          <a:bodyPr wrap="square">
            <a:spAutoFit/>
          </a:bodyPr>
          <a:lstStyle/>
          <a:p>
            <a:pPr algn="just"/>
            <a:r>
              <a:rPr lang="vi-VN" sz="3200" b="1" i="1" dirty="0">
                <a:solidFill>
                  <a:srgbClr val="FF0000"/>
                </a:solidFill>
                <a:latin typeface="Times New Roman" panose="02020603050405020304" pitchFamily="18" charset="0"/>
                <a:cs typeface="Times New Roman" panose="02020603050405020304" pitchFamily="18" charset="0"/>
              </a:rPr>
              <a:t>Em và các bạn có đặc điểm sinh học giống nhau là da ngăm, mắt đen, tóc đen,…., khác nhau: mũi em thấp, mũi bạn cao, em người thon, nhỏ, bạn mập, cao,….</a:t>
            </a:r>
          </a:p>
          <a:p>
            <a:pPr algn="just"/>
            <a:r>
              <a:rPr lang="vi-VN" sz="3200" b="1" i="1" dirty="0">
                <a:solidFill>
                  <a:srgbClr val="FF0000"/>
                </a:solidFill>
                <a:latin typeface="Times New Roman" panose="02020603050405020304" pitchFamily="18" charset="0"/>
                <a:cs typeface="Times New Roman" panose="02020603050405020304" pitchFamily="18" charset="0"/>
              </a:rPr>
              <a:t>Đặc điểm xã hội giống nhau là thích vui vẻ, kể chuyện, hát, màu hồng,….; khác nhau là em thích tóc dài, bạn thích tóc ngắn,…..</a:t>
            </a:r>
            <a:endParaRPr lang="vi-VN" sz="3200" b="1" i="1" dirty="0">
              <a:solidFill>
                <a:srgbClr val="FF0000"/>
              </a:solidFill>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34737034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53" presetClass="entr" presetSubtype="16"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 calcmode="lin" valueType="num">
                                      <p:cBhvr>
                                        <p:cTn id="12" dur="500" fill="hold"/>
                                        <p:tgtEl>
                                          <p:spTgt spid="4"/>
                                        </p:tgtEl>
                                        <p:attrNameLst>
                                          <p:attrName>ppt_w</p:attrName>
                                        </p:attrNameLst>
                                      </p:cBhvr>
                                      <p:tavLst>
                                        <p:tav tm="0">
                                          <p:val>
                                            <p:fltVal val="0"/>
                                          </p:val>
                                        </p:tav>
                                        <p:tav tm="100000">
                                          <p:val>
                                            <p:strVal val="#ppt_w"/>
                                          </p:val>
                                        </p:tav>
                                      </p:tavLst>
                                    </p:anim>
                                    <p:anim calcmode="lin" valueType="num">
                                      <p:cBhvr>
                                        <p:cTn id="13" dur="500" fill="hold"/>
                                        <p:tgtEl>
                                          <p:spTgt spid="4"/>
                                        </p:tgtEl>
                                        <p:attrNameLst>
                                          <p:attrName>ppt_h</p:attrName>
                                        </p:attrNameLst>
                                      </p:cBhvr>
                                      <p:tavLst>
                                        <p:tav tm="0">
                                          <p:val>
                                            <p:fltVal val="0"/>
                                          </p:val>
                                        </p:tav>
                                        <p:tav tm="100000">
                                          <p:val>
                                            <p:strVal val="#ppt_h"/>
                                          </p:val>
                                        </p:tav>
                                      </p:tavLst>
                                    </p:anim>
                                    <p:animEffect transition="in" filter="fade">
                                      <p:cBhvr>
                                        <p:cTn id="14"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1648C6CC-2DB4-1AA9-4317-665E48F1665E}"/>
              </a:ext>
            </a:extLst>
          </p:cNvPr>
          <p:cNvSpPr txBox="1"/>
          <p:nvPr/>
        </p:nvSpPr>
        <p:spPr>
          <a:xfrm>
            <a:off x="221973" y="1008822"/>
            <a:ext cx="8829262" cy="1077218"/>
          </a:xfrm>
          <a:prstGeom prst="rect">
            <a:avLst/>
          </a:prstGeom>
          <a:noFill/>
        </p:spPr>
        <p:txBody>
          <a:bodyPr wrap="square" rtlCol="0">
            <a:spAutoFit/>
          </a:bodyPr>
          <a:lstStyle/>
          <a:p>
            <a:r>
              <a:rPr lang="en-US" sz="3200" b="1" i="1" dirty="0">
                <a:solidFill>
                  <a:srgbClr val="566F2C"/>
                </a:solidFill>
                <a:latin typeface="Times New Roman" panose="02020603050405020304" pitchFamily="18" charset="0"/>
                <a:ea typeface="Cambria" panose="02040503050406030204" pitchFamily="18" charset="0"/>
                <a:cs typeface="Times New Roman" panose="02020603050405020304" pitchFamily="18" charset="0"/>
              </a:rPr>
              <a:t>Em </a:t>
            </a:r>
            <a:r>
              <a:rPr lang="en-US" sz="3200" b="1" i="1" dirty="0" err="1">
                <a:solidFill>
                  <a:srgbClr val="566F2C"/>
                </a:solidFill>
                <a:latin typeface="Times New Roman" panose="02020603050405020304" pitchFamily="18" charset="0"/>
                <a:ea typeface="Cambria" panose="02040503050406030204" pitchFamily="18" charset="0"/>
                <a:cs typeface="Times New Roman" panose="02020603050405020304" pitchFamily="18" charset="0"/>
              </a:rPr>
              <a:t>và</a:t>
            </a:r>
            <a:r>
              <a:rPr lang="en-US" sz="3200" b="1" i="1" dirty="0">
                <a:solidFill>
                  <a:srgbClr val="566F2C"/>
                </a:solidFill>
                <a:latin typeface="Times New Roman" panose="02020603050405020304" pitchFamily="18" charset="0"/>
                <a:ea typeface="Cambria" panose="02040503050406030204" pitchFamily="18" charset="0"/>
                <a:cs typeface="Times New Roman" panose="02020603050405020304" pitchFamily="18" charset="0"/>
              </a:rPr>
              <a:t> </a:t>
            </a:r>
            <a:r>
              <a:rPr lang="en-US" sz="3200" b="1" i="1" dirty="0" err="1">
                <a:solidFill>
                  <a:srgbClr val="566F2C"/>
                </a:solidFill>
                <a:latin typeface="Times New Roman" panose="02020603050405020304" pitchFamily="18" charset="0"/>
                <a:ea typeface="Cambria" panose="02040503050406030204" pitchFamily="18" charset="0"/>
                <a:cs typeface="Times New Roman" panose="02020603050405020304" pitchFamily="18" charset="0"/>
              </a:rPr>
              <a:t>các</a:t>
            </a:r>
            <a:r>
              <a:rPr lang="en-US" sz="3200" b="1" i="1" dirty="0">
                <a:solidFill>
                  <a:srgbClr val="566F2C"/>
                </a:solidFill>
                <a:latin typeface="Times New Roman" panose="02020603050405020304" pitchFamily="18" charset="0"/>
                <a:ea typeface="Cambria" panose="02040503050406030204" pitchFamily="18" charset="0"/>
                <a:cs typeface="Times New Roman" panose="02020603050405020304" pitchFamily="18" charset="0"/>
              </a:rPr>
              <a:t> </a:t>
            </a:r>
            <a:r>
              <a:rPr lang="en-US" sz="3200" b="1" i="1" dirty="0" err="1">
                <a:solidFill>
                  <a:srgbClr val="566F2C"/>
                </a:solidFill>
                <a:latin typeface="Times New Roman" panose="02020603050405020304" pitchFamily="18" charset="0"/>
                <a:ea typeface="Cambria" panose="02040503050406030204" pitchFamily="18" charset="0"/>
                <a:cs typeface="Times New Roman" panose="02020603050405020304" pitchFamily="18" charset="0"/>
              </a:rPr>
              <a:t>bạn</a:t>
            </a:r>
            <a:r>
              <a:rPr lang="en-US" sz="3200" b="1" i="1" dirty="0">
                <a:solidFill>
                  <a:srgbClr val="566F2C"/>
                </a:solidFill>
                <a:latin typeface="Times New Roman" panose="02020603050405020304" pitchFamily="18" charset="0"/>
                <a:ea typeface="Cambria" panose="02040503050406030204" pitchFamily="18" charset="0"/>
                <a:cs typeface="Times New Roman" panose="02020603050405020304" pitchFamily="18" charset="0"/>
              </a:rPr>
              <a:t> </a:t>
            </a:r>
            <a:r>
              <a:rPr lang="en-US" sz="3200" b="1" i="1" dirty="0" err="1">
                <a:solidFill>
                  <a:srgbClr val="566F2C"/>
                </a:solidFill>
                <a:latin typeface="Times New Roman" panose="02020603050405020304" pitchFamily="18" charset="0"/>
                <a:ea typeface="Cambria" panose="02040503050406030204" pitchFamily="18" charset="0"/>
                <a:cs typeface="Times New Roman" panose="02020603050405020304" pitchFamily="18" charset="0"/>
              </a:rPr>
              <a:t>có</a:t>
            </a:r>
            <a:r>
              <a:rPr lang="en-US" sz="3200" b="1" i="1" dirty="0">
                <a:solidFill>
                  <a:srgbClr val="566F2C"/>
                </a:solidFill>
                <a:latin typeface="Times New Roman" panose="02020603050405020304" pitchFamily="18" charset="0"/>
                <a:ea typeface="Cambria" panose="02040503050406030204" pitchFamily="18" charset="0"/>
                <a:cs typeface="Times New Roman" panose="02020603050405020304" pitchFamily="18" charset="0"/>
              </a:rPr>
              <a:t> </a:t>
            </a:r>
            <a:r>
              <a:rPr lang="en-US" sz="3200" b="1" i="1" dirty="0" err="1">
                <a:solidFill>
                  <a:srgbClr val="566F2C"/>
                </a:solidFill>
                <a:latin typeface="Times New Roman" panose="02020603050405020304" pitchFamily="18" charset="0"/>
                <a:ea typeface="Cambria" panose="02040503050406030204" pitchFamily="18" charset="0"/>
                <a:cs typeface="Times New Roman" panose="02020603050405020304" pitchFamily="18" charset="0"/>
              </a:rPr>
              <a:t>đặc</a:t>
            </a:r>
            <a:r>
              <a:rPr lang="en-US" sz="3200" b="1" i="1" dirty="0">
                <a:solidFill>
                  <a:srgbClr val="566F2C"/>
                </a:solidFill>
                <a:latin typeface="Times New Roman" panose="02020603050405020304" pitchFamily="18" charset="0"/>
                <a:ea typeface="Cambria" panose="02040503050406030204" pitchFamily="18" charset="0"/>
                <a:cs typeface="Times New Roman" panose="02020603050405020304" pitchFamily="18" charset="0"/>
              </a:rPr>
              <a:t> </a:t>
            </a:r>
            <a:r>
              <a:rPr lang="en-US" sz="3200" b="1" i="1" dirty="0" err="1">
                <a:solidFill>
                  <a:srgbClr val="566F2C"/>
                </a:solidFill>
                <a:latin typeface="Times New Roman" panose="02020603050405020304" pitchFamily="18" charset="0"/>
                <a:ea typeface="Cambria" panose="02040503050406030204" pitchFamily="18" charset="0"/>
                <a:cs typeface="Times New Roman" panose="02020603050405020304" pitchFamily="18" charset="0"/>
              </a:rPr>
              <a:t>điểm</a:t>
            </a:r>
            <a:r>
              <a:rPr lang="en-US" sz="3200" b="1" i="1" dirty="0">
                <a:solidFill>
                  <a:srgbClr val="566F2C"/>
                </a:solidFill>
                <a:latin typeface="Times New Roman" panose="02020603050405020304" pitchFamily="18" charset="0"/>
                <a:ea typeface="Cambria" panose="02040503050406030204" pitchFamily="18" charset="0"/>
                <a:cs typeface="Times New Roman" panose="02020603050405020304" pitchFamily="18" charset="0"/>
              </a:rPr>
              <a:t> </a:t>
            </a:r>
            <a:r>
              <a:rPr lang="en-US" sz="3200" b="1" i="1" dirty="0" err="1">
                <a:solidFill>
                  <a:srgbClr val="566F2C"/>
                </a:solidFill>
                <a:latin typeface="Times New Roman" panose="02020603050405020304" pitchFamily="18" charset="0"/>
                <a:ea typeface="Cambria" panose="02040503050406030204" pitchFamily="18" charset="0"/>
                <a:cs typeface="Times New Roman" panose="02020603050405020304" pitchFamily="18" charset="0"/>
              </a:rPr>
              <a:t>sinh</a:t>
            </a:r>
            <a:r>
              <a:rPr lang="en-US" sz="3200" b="1" i="1" dirty="0">
                <a:solidFill>
                  <a:srgbClr val="566F2C"/>
                </a:solidFill>
                <a:latin typeface="Times New Roman" panose="02020603050405020304" pitchFamily="18" charset="0"/>
                <a:ea typeface="Cambria" panose="02040503050406030204" pitchFamily="18" charset="0"/>
                <a:cs typeface="Times New Roman" panose="02020603050405020304" pitchFamily="18" charset="0"/>
              </a:rPr>
              <a:t> </a:t>
            </a:r>
            <a:r>
              <a:rPr lang="en-US" sz="3200" b="1" i="1" dirty="0" err="1">
                <a:solidFill>
                  <a:srgbClr val="566F2C"/>
                </a:solidFill>
                <a:latin typeface="Times New Roman" panose="02020603050405020304" pitchFamily="18" charset="0"/>
                <a:ea typeface="Cambria" panose="02040503050406030204" pitchFamily="18" charset="0"/>
                <a:cs typeface="Times New Roman" panose="02020603050405020304" pitchFamily="18" charset="0"/>
              </a:rPr>
              <a:t>học</a:t>
            </a:r>
            <a:r>
              <a:rPr lang="en-US" sz="3200" b="1" i="1" dirty="0">
                <a:solidFill>
                  <a:srgbClr val="566F2C"/>
                </a:solidFill>
                <a:latin typeface="Times New Roman" panose="02020603050405020304" pitchFamily="18" charset="0"/>
                <a:ea typeface="Cambria" panose="02040503050406030204" pitchFamily="18" charset="0"/>
                <a:cs typeface="Times New Roman" panose="02020603050405020304" pitchFamily="18" charset="0"/>
              </a:rPr>
              <a:t>, </a:t>
            </a:r>
            <a:r>
              <a:rPr lang="en-US" sz="3200" b="1" i="1" dirty="0" err="1">
                <a:solidFill>
                  <a:srgbClr val="566F2C"/>
                </a:solidFill>
                <a:latin typeface="Times New Roman" panose="02020603050405020304" pitchFamily="18" charset="0"/>
                <a:ea typeface="Cambria" panose="02040503050406030204" pitchFamily="18" charset="0"/>
                <a:cs typeface="Times New Roman" panose="02020603050405020304" pitchFamily="18" charset="0"/>
              </a:rPr>
              <a:t>đặc</a:t>
            </a:r>
            <a:r>
              <a:rPr lang="en-US" sz="3200" b="1" i="1" dirty="0">
                <a:solidFill>
                  <a:srgbClr val="566F2C"/>
                </a:solidFill>
                <a:latin typeface="Times New Roman" panose="02020603050405020304" pitchFamily="18" charset="0"/>
                <a:ea typeface="Cambria" panose="02040503050406030204" pitchFamily="18" charset="0"/>
                <a:cs typeface="Times New Roman" panose="02020603050405020304" pitchFamily="18" charset="0"/>
              </a:rPr>
              <a:t> </a:t>
            </a:r>
            <a:r>
              <a:rPr lang="en-US" sz="3200" b="1" i="1" dirty="0" err="1">
                <a:solidFill>
                  <a:srgbClr val="566F2C"/>
                </a:solidFill>
                <a:latin typeface="Times New Roman" panose="02020603050405020304" pitchFamily="18" charset="0"/>
                <a:ea typeface="Cambria" panose="02040503050406030204" pitchFamily="18" charset="0"/>
                <a:cs typeface="Times New Roman" panose="02020603050405020304" pitchFamily="18" charset="0"/>
              </a:rPr>
              <a:t>điểm</a:t>
            </a:r>
            <a:r>
              <a:rPr lang="en-US" sz="3200" b="1" i="1" dirty="0">
                <a:solidFill>
                  <a:srgbClr val="566F2C"/>
                </a:solidFill>
                <a:latin typeface="Times New Roman" panose="02020603050405020304" pitchFamily="18" charset="0"/>
                <a:ea typeface="Cambria" panose="02040503050406030204" pitchFamily="18" charset="0"/>
                <a:cs typeface="Times New Roman" panose="02020603050405020304" pitchFamily="18" charset="0"/>
              </a:rPr>
              <a:t> </a:t>
            </a:r>
            <a:r>
              <a:rPr lang="en-US" sz="3200" b="1" i="1" dirty="0" err="1">
                <a:solidFill>
                  <a:srgbClr val="566F2C"/>
                </a:solidFill>
                <a:latin typeface="Times New Roman" panose="02020603050405020304" pitchFamily="18" charset="0"/>
                <a:ea typeface="Cambria" panose="02040503050406030204" pitchFamily="18" charset="0"/>
                <a:cs typeface="Times New Roman" panose="02020603050405020304" pitchFamily="18" charset="0"/>
              </a:rPr>
              <a:t>xã</a:t>
            </a:r>
            <a:r>
              <a:rPr lang="en-US" sz="3200" b="1" i="1" dirty="0">
                <a:solidFill>
                  <a:srgbClr val="566F2C"/>
                </a:solidFill>
                <a:latin typeface="Times New Roman" panose="02020603050405020304" pitchFamily="18" charset="0"/>
                <a:ea typeface="Cambria" panose="02040503050406030204" pitchFamily="18" charset="0"/>
                <a:cs typeface="Times New Roman" panose="02020603050405020304" pitchFamily="18" charset="0"/>
              </a:rPr>
              <a:t> </a:t>
            </a:r>
            <a:r>
              <a:rPr lang="en-US" sz="3200" b="1" i="1" dirty="0" err="1">
                <a:solidFill>
                  <a:srgbClr val="566F2C"/>
                </a:solidFill>
                <a:latin typeface="Times New Roman" panose="02020603050405020304" pitchFamily="18" charset="0"/>
                <a:ea typeface="Cambria" panose="02040503050406030204" pitchFamily="18" charset="0"/>
                <a:cs typeface="Times New Roman" panose="02020603050405020304" pitchFamily="18" charset="0"/>
              </a:rPr>
              <a:t>hội</a:t>
            </a:r>
            <a:r>
              <a:rPr lang="en-US" sz="3200" b="1" i="1" dirty="0">
                <a:solidFill>
                  <a:srgbClr val="566F2C"/>
                </a:solidFill>
                <a:latin typeface="Times New Roman" panose="02020603050405020304" pitchFamily="18" charset="0"/>
                <a:ea typeface="Cambria" panose="02040503050406030204" pitchFamily="18" charset="0"/>
                <a:cs typeface="Times New Roman" panose="02020603050405020304" pitchFamily="18" charset="0"/>
              </a:rPr>
              <a:t> </a:t>
            </a:r>
            <a:r>
              <a:rPr lang="en-US" sz="3200" b="1" i="1" dirty="0" err="1">
                <a:solidFill>
                  <a:srgbClr val="566F2C"/>
                </a:solidFill>
                <a:latin typeface="Times New Roman" panose="02020603050405020304" pitchFamily="18" charset="0"/>
                <a:ea typeface="Cambria" panose="02040503050406030204" pitchFamily="18" charset="0"/>
                <a:cs typeface="Times New Roman" panose="02020603050405020304" pitchFamily="18" charset="0"/>
              </a:rPr>
              <a:t>nào</a:t>
            </a:r>
            <a:r>
              <a:rPr lang="en-US" sz="3200" b="1" i="1" dirty="0">
                <a:solidFill>
                  <a:srgbClr val="566F2C"/>
                </a:solidFill>
                <a:latin typeface="Times New Roman" panose="02020603050405020304" pitchFamily="18" charset="0"/>
                <a:ea typeface="Cambria" panose="02040503050406030204" pitchFamily="18" charset="0"/>
                <a:cs typeface="Times New Roman" panose="02020603050405020304" pitchFamily="18" charset="0"/>
              </a:rPr>
              <a:t> </a:t>
            </a:r>
            <a:r>
              <a:rPr lang="en-US" sz="3200" b="1" i="1" dirty="0" err="1">
                <a:solidFill>
                  <a:srgbClr val="566F2C"/>
                </a:solidFill>
                <a:latin typeface="Times New Roman" panose="02020603050405020304" pitchFamily="18" charset="0"/>
                <a:ea typeface="Cambria" panose="02040503050406030204" pitchFamily="18" charset="0"/>
                <a:cs typeface="Times New Roman" panose="02020603050405020304" pitchFamily="18" charset="0"/>
              </a:rPr>
              <a:t>giống</a:t>
            </a:r>
            <a:r>
              <a:rPr lang="en-US" sz="3200" b="1" i="1" dirty="0">
                <a:solidFill>
                  <a:srgbClr val="566F2C"/>
                </a:solidFill>
                <a:latin typeface="Times New Roman" panose="02020603050405020304" pitchFamily="18" charset="0"/>
                <a:ea typeface="Cambria" panose="02040503050406030204" pitchFamily="18" charset="0"/>
                <a:cs typeface="Times New Roman" panose="02020603050405020304" pitchFamily="18" charset="0"/>
              </a:rPr>
              <a:t> </a:t>
            </a:r>
            <a:r>
              <a:rPr lang="en-US" sz="3200" b="1" i="1" dirty="0" err="1">
                <a:solidFill>
                  <a:srgbClr val="566F2C"/>
                </a:solidFill>
                <a:latin typeface="Times New Roman" panose="02020603050405020304" pitchFamily="18" charset="0"/>
                <a:ea typeface="Cambria" panose="02040503050406030204" pitchFamily="18" charset="0"/>
                <a:cs typeface="Times New Roman" panose="02020603050405020304" pitchFamily="18" charset="0"/>
              </a:rPr>
              <a:t>nhau</a:t>
            </a:r>
            <a:r>
              <a:rPr lang="en-US" sz="3200" b="1" i="1" dirty="0">
                <a:solidFill>
                  <a:srgbClr val="566F2C"/>
                </a:solidFill>
                <a:latin typeface="Times New Roman" panose="02020603050405020304" pitchFamily="18" charset="0"/>
                <a:ea typeface="Cambria" panose="02040503050406030204" pitchFamily="18" charset="0"/>
                <a:cs typeface="Times New Roman" panose="02020603050405020304" pitchFamily="18" charset="0"/>
              </a:rPr>
              <a:t>, </a:t>
            </a:r>
            <a:r>
              <a:rPr lang="en-US" sz="3200" b="1" i="1" dirty="0" err="1">
                <a:solidFill>
                  <a:srgbClr val="566F2C"/>
                </a:solidFill>
                <a:latin typeface="Times New Roman" panose="02020603050405020304" pitchFamily="18" charset="0"/>
                <a:ea typeface="Cambria" panose="02040503050406030204" pitchFamily="18" charset="0"/>
                <a:cs typeface="Times New Roman" panose="02020603050405020304" pitchFamily="18" charset="0"/>
              </a:rPr>
              <a:t>khác</a:t>
            </a:r>
            <a:r>
              <a:rPr lang="en-US" sz="3200" b="1" i="1" dirty="0">
                <a:solidFill>
                  <a:srgbClr val="566F2C"/>
                </a:solidFill>
                <a:latin typeface="Times New Roman" panose="02020603050405020304" pitchFamily="18" charset="0"/>
                <a:ea typeface="Cambria" panose="02040503050406030204" pitchFamily="18" charset="0"/>
                <a:cs typeface="Times New Roman" panose="02020603050405020304" pitchFamily="18" charset="0"/>
              </a:rPr>
              <a:t> </a:t>
            </a:r>
            <a:r>
              <a:rPr lang="en-US" sz="3200" b="1" i="1" dirty="0" err="1">
                <a:solidFill>
                  <a:srgbClr val="566F2C"/>
                </a:solidFill>
                <a:latin typeface="Times New Roman" panose="02020603050405020304" pitchFamily="18" charset="0"/>
                <a:ea typeface="Cambria" panose="02040503050406030204" pitchFamily="18" charset="0"/>
                <a:cs typeface="Times New Roman" panose="02020603050405020304" pitchFamily="18" charset="0"/>
              </a:rPr>
              <a:t>nhau</a:t>
            </a:r>
            <a:r>
              <a:rPr lang="en-US" sz="3200" b="1" i="1" dirty="0">
                <a:solidFill>
                  <a:srgbClr val="566F2C"/>
                </a:solidFill>
                <a:latin typeface="Times New Roman" panose="02020603050405020304" pitchFamily="18" charset="0"/>
                <a:ea typeface="Cambria" panose="02040503050406030204" pitchFamily="18" charset="0"/>
                <a:cs typeface="Times New Roman" panose="02020603050405020304" pitchFamily="18" charset="0"/>
              </a:rPr>
              <a:t>?</a:t>
            </a:r>
          </a:p>
        </p:txBody>
      </p:sp>
      <p:sp>
        <p:nvSpPr>
          <p:cNvPr id="3" name="Rectangle 2"/>
          <p:cNvSpPr/>
          <p:nvPr/>
        </p:nvSpPr>
        <p:spPr>
          <a:xfrm>
            <a:off x="328411" y="2220155"/>
            <a:ext cx="8454981" cy="3539430"/>
          </a:xfrm>
          <a:prstGeom prst="rect">
            <a:avLst/>
          </a:prstGeom>
          <a:solidFill>
            <a:srgbClr val="F6F1ED"/>
          </a:solidFill>
        </p:spPr>
        <p:txBody>
          <a:bodyPr wrap="square">
            <a:spAutoFit/>
          </a:bodyPr>
          <a:lstStyle/>
          <a:p>
            <a:pPr algn="just"/>
            <a:r>
              <a:rPr lang="vi-VN" sz="3200" b="1" i="1" dirty="0">
                <a:solidFill>
                  <a:srgbClr val="FF0000"/>
                </a:solidFill>
                <a:latin typeface="Times New Roman" panose="02020603050405020304" pitchFamily="18" charset="0"/>
                <a:cs typeface="Times New Roman" panose="02020603050405020304" pitchFamily="18" charset="0"/>
              </a:rPr>
              <a:t>Em và các bạn có đặc điểm sinh học giống nhau là da ngăm, mắt đen, tóc đen,…., khác nhau: mũi em thấp, mũi bạn cao, em người thon, nhỏ, bạn mập, cao,….</a:t>
            </a:r>
          </a:p>
          <a:p>
            <a:pPr algn="just"/>
            <a:r>
              <a:rPr lang="vi-VN" sz="3200" b="1" i="1" dirty="0">
                <a:solidFill>
                  <a:srgbClr val="FF0000"/>
                </a:solidFill>
                <a:latin typeface="Times New Roman" panose="02020603050405020304" pitchFamily="18" charset="0"/>
                <a:cs typeface="Times New Roman" panose="02020603050405020304" pitchFamily="18" charset="0"/>
              </a:rPr>
              <a:t>Đặc điểm xã hội giống nhau là thích vui vẻ, kể chuyện, hát, màu hồng,….; khác nhau là em thích tóc dài, bạn thích tóc ngắn,…..</a:t>
            </a:r>
            <a:endParaRPr lang="vi-VN" sz="3200" b="1" i="1" dirty="0">
              <a:solidFill>
                <a:srgbClr val="FF0000"/>
              </a:solidFill>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61672964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left)">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wipe(left)">
                                      <p:cBhvr>
                                        <p:cTn id="12"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reeform 4"/>
          <p:cNvSpPr/>
          <p:nvPr/>
        </p:nvSpPr>
        <p:spPr>
          <a:xfrm>
            <a:off x="1241484" y="1976155"/>
            <a:ext cx="6502660" cy="2351503"/>
          </a:xfrm>
          <a:custGeom>
            <a:avLst/>
            <a:gdLst/>
            <a:ahLst/>
            <a:cxnLst/>
            <a:rect l="l" t="t" r="r" b="b"/>
            <a:pathLst>
              <a:path w="6502660" h="2351503">
                <a:moveTo>
                  <a:pt x="5521270" y="2208819"/>
                </a:moveTo>
                <a:cubicBezTo>
                  <a:pt x="5547090" y="2208819"/>
                  <a:pt x="5568832" y="2215783"/>
                  <a:pt x="5586498" y="2229712"/>
                </a:cubicBezTo>
                <a:cubicBezTo>
                  <a:pt x="5604163" y="2243641"/>
                  <a:pt x="5612996" y="2260457"/>
                  <a:pt x="5612996" y="2280161"/>
                </a:cubicBezTo>
                <a:cubicBezTo>
                  <a:pt x="5612996" y="2299865"/>
                  <a:pt x="5604163" y="2316681"/>
                  <a:pt x="5586498" y="2330610"/>
                </a:cubicBezTo>
                <a:cubicBezTo>
                  <a:pt x="5568832" y="2344539"/>
                  <a:pt x="5547090" y="2351503"/>
                  <a:pt x="5521270" y="2351503"/>
                </a:cubicBezTo>
                <a:cubicBezTo>
                  <a:pt x="5496131" y="2351503"/>
                  <a:pt x="5474728" y="2344539"/>
                  <a:pt x="5457063" y="2330610"/>
                </a:cubicBezTo>
                <a:cubicBezTo>
                  <a:pt x="5439397" y="2316681"/>
                  <a:pt x="5430564" y="2299865"/>
                  <a:pt x="5430564" y="2280161"/>
                </a:cubicBezTo>
                <a:cubicBezTo>
                  <a:pt x="5430564" y="2260457"/>
                  <a:pt x="5439397" y="2243641"/>
                  <a:pt x="5457063" y="2229712"/>
                </a:cubicBezTo>
                <a:cubicBezTo>
                  <a:pt x="5474728" y="2215783"/>
                  <a:pt x="5496131" y="2208819"/>
                  <a:pt x="5521270" y="2208819"/>
                </a:cubicBezTo>
                <a:close/>
                <a:moveTo>
                  <a:pt x="739721" y="2208819"/>
                </a:moveTo>
                <a:cubicBezTo>
                  <a:pt x="765540" y="2208819"/>
                  <a:pt x="787282" y="2215783"/>
                  <a:pt x="804948" y="2229712"/>
                </a:cubicBezTo>
                <a:cubicBezTo>
                  <a:pt x="822614" y="2243641"/>
                  <a:pt x="831447" y="2260457"/>
                  <a:pt x="831447" y="2280161"/>
                </a:cubicBezTo>
                <a:cubicBezTo>
                  <a:pt x="831447" y="2299865"/>
                  <a:pt x="822614" y="2316681"/>
                  <a:pt x="804948" y="2330610"/>
                </a:cubicBezTo>
                <a:cubicBezTo>
                  <a:pt x="787282" y="2344539"/>
                  <a:pt x="765540" y="2351503"/>
                  <a:pt x="739721" y="2351503"/>
                </a:cubicBezTo>
                <a:cubicBezTo>
                  <a:pt x="714581" y="2351503"/>
                  <a:pt x="693179" y="2344539"/>
                  <a:pt x="675513" y="2330610"/>
                </a:cubicBezTo>
                <a:cubicBezTo>
                  <a:pt x="657847" y="2316681"/>
                  <a:pt x="649014" y="2299865"/>
                  <a:pt x="649014" y="2280161"/>
                </a:cubicBezTo>
                <a:cubicBezTo>
                  <a:pt x="649014" y="2260457"/>
                  <a:pt x="657847" y="2243641"/>
                  <a:pt x="675513" y="2229712"/>
                </a:cubicBezTo>
                <a:cubicBezTo>
                  <a:pt x="693179" y="2215783"/>
                  <a:pt x="714581" y="2208819"/>
                  <a:pt x="739721" y="2208819"/>
                </a:cubicBezTo>
                <a:close/>
                <a:moveTo>
                  <a:pt x="3175063" y="2180282"/>
                </a:moveTo>
                <a:cubicBezTo>
                  <a:pt x="3202241" y="2180282"/>
                  <a:pt x="3225343" y="2188265"/>
                  <a:pt x="3244367" y="2204232"/>
                </a:cubicBezTo>
                <a:cubicBezTo>
                  <a:pt x="3263392" y="2220200"/>
                  <a:pt x="3272904" y="2239394"/>
                  <a:pt x="3272904" y="2261816"/>
                </a:cubicBezTo>
                <a:cubicBezTo>
                  <a:pt x="3272904" y="2283558"/>
                  <a:pt x="3263392" y="2302413"/>
                  <a:pt x="3244367" y="2318380"/>
                </a:cubicBezTo>
                <a:cubicBezTo>
                  <a:pt x="3225343" y="2334347"/>
                  <a:pt x="3202241" y="2342331"/>
                  <a:pt x="3175063" y="2342331"/>
                </a:cubicBezTo>
                <a:cubicBezTo>
                  <a:pt x="3148565" y="2342331"/>
                  <a:pt x="3125803" y="2334347"/>
                  <a:pt x="3106779" y="2318380"/>
                </a:cubicBezTo>
                <a:cubicBezTo>
                  <a:pt x="3087754" y="2302413"/>
                  <a:pt x="3078242" y="2283558"/>
                  <a:pt x="3078242" y="2261816"/>
                </a:cubicBezTo>
                <a:cubicBezTo>
                  <a:pt x="3078242" y="2239394"/>
                  <a:pt x="3087754" y="2220200"/>
                  <a:pt x="3106779" y="2204232"/>
                </a:cubicBezTo>
                <a:cubicBezTo>
                  <a:pt x="3125803" y="2188265"/>
                  <a:pt x="3148565" y="2180282"/>
                  <a:pt x="3175063" y="2180282"/>
                </a:cubicBezTo>
                <a:close/>
                <a:moveTo>
                  <a:pt x="6401904" y="2083460"/>
                </a:moveTo>
                <a:cubicBezTo>
                  <a:pt x="6422968" y="2082101"/>
                  <a:pt x="6441992" y="2086518"/>
                  <a:pt x="6458978" y="2096709"/>
                </a:cubicBezTo>
                <a:cubicBezTo>
                  <a:pt x="6478682" y="2107581"/>
                  <a:pt x="6490573" y="2122529"/>
                  <a:pt x="6494649" y="2141553"/>
                </a:cubicBezTo>
                <a:cubicBezTo>
                  <a:pt x="6496008" y="2147668"/>
                  <a:pt x="6496687" y="2152085"/>
                  <a:pt x="6496687" y="2154802"/>
                </a:cubicBezTo>
                <a:cubicBezTo>
                  <a:pt x="6496687" y="2182660"/>
                  <a:pt x="6483099" y="2206101"/>
                  <a:pt x="6455921" y="2225126"/>
                </a:cubicBezTo>
                <a:cubicBezTo>
                  <a:pt x="6432140" y="2242112"/>
                  <a:pt x="6405642" y="2250605"/>
                  <a:pt x="6376425" y="2250605"/>
                </a:cubicBezTo>
                <a:cubicBezTo>
                  <a:pt x="6339055" y="2250605"/>
                  <a:pt x="6312217" y="2230901"/>
                  <a:pt x="6295910" y="2191493"/>
                </a:cubicBezTo>
                <a:cubicBezTo>
                  <a:pt x="6293192" y="2185378"/>
                  <a:pt x="6291833" y="2179263"/>
                  <a:pt x="6291833" y="2173148"/>
                </a:cubicBezTo>
                <a:cubicBezTo>
                  <a:pt x="6291833" y="2148008"/>
                  <a:pt x="6304403" y="2126605"/>
                  <a:pt x="6329543" y="2108940"/>
                </a:cubicBezTo>
                <a:cubicBezTo>
                  <a:pt x="6351285" y="2093312"/>
                  <a:pt x="6375406" y="2084819"/>
                  <a:pt x="6401904" y="2083460"/>
                </a:cubicBezTo>
                <a:close/>
                <a:moveTo>
                  <a:pt x="5503459" y="1685982"/>
                </a:moveTo>
                <a:lnTo>
                  <a:pt x="5453519" y="1971351"/>
                </a:lnTo>
                <a:lnTo>
                  <a:pt x="5598242" y="1947910"/>
                </a:lnTo>
                <a:close/>
                <a:moveTo>
                  <a:pt x="3160309" y="1685982"/>
                </a:moveTo>
                <a:lnTo>
                  <a:pt x="3110369" y="1971351"/>
                </a:lnTo>
                <a:lnTo>
                  <a:pt x="3255092" y="1947910"/>
                </a:lnTo>
                <a:close/>
                <a:moveTo>
                  <a:pt x="3954103" y="1666618"/>
                </a:moveTo>
                <a:cubicBezTo>
                  <a:pt x="3936438" y="1666618"/>
                  <a:pt x="3907561" y="1668996"/>
                  <a:pt x="3867473" y="1673752"/>
                </a:cubicBezTo>
                <a:lnTo>
                  <a:pt x="3889895" y="1842935"/>
                </a:lnTo>
                <a:cubicBezTo>
                  <a:pt x="3919112" y="1832743"/>
                  <a:pt x="3940854" y="1824930"/>
                  <a:pt x="3955123" y="1819494"/>
                </a:cubicBezTo>
                <a:cubicBezTo>
                  <a:pt x="3978904" y="1809982"/>
                  <a:pt x="3999966" y="1799960"/>
                  <a:pt x="4018311" y="1789428"/>
                </a:cubicBezTo>
                <a:cubicBezTo>
                  <a:pt x="4036657" y="1778897"/>
                  <a:pt x="4049057" y="1767686"/>
                  <a:pt x="4055511" y="1755796"/>
                </a:cubicBezTo>
                <a:cubicBezTo>
                  <a:pt x="4061966" y="1743905"/>
                  <a:pt x="4065194" y="1732524"/>
                  <a:pt x="4065194" y="1721653"/>
                </a:cubicBezTo>
                <a:cubicBezTo>
                  <a:pt x="4065194" y="1697872"/>
                  <a:pt x="4048547" y="1681905"/>
                  <a:pt x="4015254" y="1673752"/>
                </a:cubicBezTo>
                <a:cubicBezTo>
                  <a:pt x="3996909" y="1668996"/>
                  <a:pt x="3976525" y="1666618"/>
                  <a:pt x="3954103" y="1666618"/>
                </a:cubicBezTo>
                <a:close/>
                <a:moveTo>
                  <a:pt x="6193297" y="1467879"/>
                </a:moveTo>
                <a:lnTo>
                  <a:pt x="6110744" y="2231241"/>
                </a:lnTo>
                <a:lnTo>
                  <a:pt x="6004750" y="2210857"/>
                </a:lnTo>
                <a:lnTo>
                  <a:pt x="5978252" y="1496415"/>
                </a:lnTo>
                <a:close/>
                <a:moveTo>
                  <a:pt x="2697394" y="1439342"/>
                </a:moveTo>
                <a:cubicBezTo>
                  <a:pt x="2764660" y="1439342"/>
                  <a:pt x="2845514" y="1448174"/>
                  <a:pt x="2939958" y="1465840"/>
                </a:cubicBezTo>
                <a:cubicBezTo>
                  <a:pt x="2928407" y="1505248"/>
                  <a:pt x="2916177" y="1553150"/>
                  <a:pt x="2903267" y="1609544"/>
                </a:cubicBezTo>
                <a:lnTo>
                  <a:pt x="2872692" y="1741018"/>
                </a:lnTo>
                <a:cubicBezTo>
                  <a:pt x="2765339" y="1728108"/>
                  <a:pt x="2686523" y="1721653"/>
                  <a:pt x="2636243" y="1721653"/>
                </a:cubicBezTo>
                <a:cubicBezTo>
                  <a:pt x="2590041" y="1721653"/>
                  <a:pt x="2549274" y="1725050"/>
                  <a:pt x="2513943" y="1731845"/>
                </a:cubicBezTo>
                <a:cubicBezTo>
                  <a:pt x="2434447" y="1747472"/>
                  <a:pt x="2391302" y="1782124"/>
                  <a:pt x="2384507" y="1835801"/>
                </a:cubicBezTo>
                <a:cubicBezTo>
                  <a:pt x="2382469" y="1853466"/>
                  <a:pt x="2381450" y="1869773"/>
                  <a:pt x="2381450" y="1884721"/>
                </a:cubicBezTo>
                <a:cubicBezTo>
                  <a:pt x="2381450" y="1954025"/>
                  <a:pt x="2402173" y="2011438"/>
                  <a:pt x="2443619" y="2056962"/>
                </a:cubicBezTo>
                <a:cubicBezTo>
                  <a:pt x="2487784" y="2104523"/>
                  <a:pt x="2555049" y="2133740"/>
                  <a:pt x="2645416" y="2144611"/>
                </a:cubicBezTo>
                <a:lnTo>
                  <a:pt x="2696375" y="1976447"/>
                </a:lnTo>
                <a:lnTo>
                  <a:pt x="2517000" y="1959121"/>
                </a:lnTo>
                <a:lnTo>
                  <a:pt x="2551652" y="1852108"/>
                </a:lnTo>
                <a:lnTo>
                  <a:pt x="2928747" y="1942814"/>
                </a:lnTo>
                <a:lnTo>
                  <a:pt x="2883903" y="2236336"/>
                </a:lnTo>
                <a:cubicBezTo>
                  <a:pt x="2839059" y="2239734"/>
                  <a:pt x="2797613" y="2241432"/>
                  <a:pt x="2759564" y="2241432"/>
                </a:cubicBezTo>
                <a:cubicBezTo>
                  <a:pt x="2720156" y="2241432"/>
                  <a:pt x="2683125" y="2239394"/>
                  <a:pt x="2648473" y="2235317"/>
                </a:cubicBezTo>
                <a:cubicBezTo>
                  <a:pt x="2517340" y="2219011"/>
                  <a:pt x="2420858" y="2172808"/>
                  <a:pt x="2359028" y="2096709"/>
                </a:cubicBezTo>
                <a:cubicBezTo>
                  <a:pt x="2303313" y="2027405"/>
                  <a:pt x="2275456" y="1937718"/>
                  <a:pt x="2275456" y="1827647"/>
                </a:cubicBezTo>
                <a:cubicBezTo>
                  <a:pt x="2275456" y="1776689"/>
                  <a:pt x="2282590" y="1726409"/>
                  <a:pt x="2296858" y="1676810"/>
                </a:cubicBezTo>
                <a:cubicBezTo>
                  <a:pt x="2314524" y="1614979"/>
                  <a:pt x="2340004" y="1573193"/>
                  <a:pt x="2373297" y="1551451"/>
                </a:cubicBezTo>
                <a:cubicBezTo>
                  <a:pt x="2436485" y="1509325"/>
                  <a:pt x="2479291" y="1483506"/>
                  <a:pt x="2501713" y="1473994"/>
                </a:cubicBezTo>
                <a:cubicBezTo>
                  <a:pt x="2552671" y="1450892"/>
                  <a:pt x="2617898" y="1439342"/>
                  <a:pt x="2697394" y="1439342"/>
                </a:cubicBezTo>
                <a:close/>
                <a:moveTo>
                  <a:pt x="36728" y="1415901"/>
                </a:moveTo>
                <a:lnTo>
                  <a:pt x="267062" y="1444438"/>
                </a:lnTo>
                <a:lnTo>
                  <a:pt x="228333" y="1877587"/>
                </a:lnTo>
                <a:lnTo>
                  <a:pt x="400574" y="1951987"/>
                </a:lnTo>
                <a:lnTo>
                  <a:pt x="355730" y="1451572"/>
                </a:lnTo>
                <a:lnTo>
                  <a:pt x="584025" y="1434246"/>
                </a:lnTo>
                <a:lnTo>
                  <a:pt x="582008" y="1490423"/>
                </a:lnTo>
                <a:lnTo>
                  <a:pt x="1082459" y="1453610"/>
                </a:lnTo>
                <a:lnTo>
                  <a:pt x="1092651" y="1706366"/>
                </a:lnTo>
                <a:lnTo>
                  <a:pt x="725748" y="1744075"/>
                </a:lnTo>
                <a:lnTo>
                  <a:pt x="725748" y="1879625"/>
                </a:lnTo>
                <a:lnTo>
                  <a:pt x="1086536" y="1859242"/>
                </a:lnTo>
                <a:lnTo>
                  <a:pt x="1076408" y="2006003"/>
                </a:lnTo>
                <a:lnTo>
                  <a:pt x="725748" y="1960140"/>
                </a:lnTo>
                <a:lnTo>
                  <a:pt x="725748" y="2083460"/>
                </a:lnTo>
                <a:lnTo>
                  <a:pt x="1103862" y="2083460"/>
                </a:lnTo>
                <a:lnTo>
                  <a:pt x="1071248" y="2206780"/>
                </a:lnTo>
                <a:lnTo>
                  <a:pt x="627907" y="2168052"/>
                </a:lnTo>
                <a:lnTo>
                  <a:pt x="578389" y="1591215"/>
                </a:lnTo>
                <a:lnTo>
                  <a:pt x="556508" y="2200665"/>
                </a:lnTo>
                <a:lnTo>
                  <a:pt x="421976" y="2226145"/>
                </a:lnTo>
                <a:lnTo>
                  <a:pt x="407708" y="2042693"/>
                </a:lnTo>
                <a:lnTo>
                  <a:pt x="213046" y="2022310"/>
                </a:lnTo>
                <a:lnTo>
                  <a:pt x="194700" y="2223087"/>
                </a:lnTo>
                <a:lnTo>
                  <a:pt x="54054" y="2215953"/>
                </a:lnTo>
                <a:close/>
                <a:moveTo>
                  <a:pt x="5431097" y="1409786"/>
                </a:moveTo>
                <a:lnTo>
                  <a:pt x="5579897" y="1415901"/>
                </a:lnTo>
                <a:lnTo>
                  <a:pt x="5940685" y="2176205"/>
                </a:lnTo>
                <a:lnTo>
                  <a:pt x="5704236" y="2255701"/>
                </a:lnTo>
                <a:lnTo>
                  <a:pt x="5644105" y="2082441"/>
                </a:lnTo>
                <a:lnTo>
                  <a:pt x="5435174" y="2076326"/>
                </a:lnTo>
                <a:lnTo>
                  <a:pt x="5409695" y="2208819"/>
                </a:lnTo>
                <a:lnTo>
                  <a:pt x="5290451" y="2176205"/>
                </a:lnTo>
                <a:close/>
                <a:moveTo>
                  <a:pt x="3087947" y="1409786"/>
                </a:moveTo>
                <a:lnTo>
                  <a:pt x="3236747" y="1415901"/>
                </a:lnTo>
                <a:lnTo>
                  <a:pt x="3597535" y="2176205"/>
                </a:lnTo>
                <a:lnTo>
                  <a:pt x="3361086" y="2255701"/>
                </a:lnTo>
                <a:lnTo>
                  <a:pt x="3300955" y="2082441"/>
                </a:lnTo>
                <a:lnTo>
                  <a:pt x="3092024" y="2076326"/>
                </a:lnTo>
                <a:lnTo>
                  <a:pt x="3066545" y="2208819"/>
                </a:lnTo>
                <a:lnTo>
                  <a:pt x="2947301" y="2176205"/>
                </a:lnTo>
                <a:close/>
                <a:moveTo>
                  <a:pt x="5035600" y="1397555"/>
                </a:moveTo>
                <a:lnTo>
                  <a:pt x="4933683" y="2191493"/>
                </a:lnTo>
                <a:lnTo>
                  <a:pt x="5261857" y="2140534"/>
                </a:lnTo>
                <a:lnTo>
                  <a:pt x="5261857" y="2222068"/>
                </a:lnTo>
                <a:lnTo>
                  <a:pt x="4777749" y="2336216"/>
                </a:lnTo>
                <a:lnTo>
                  <a:pt x="4769596" y="1406728"/>
                </a:lnTo>
                <a:close/>
                <a:moveTo>
                  <a:pt x="6477324" y="1393479"/>
                </a:moveTo>
                <a:lnTo>
                  <a:pt x="6452863" y="1997850"/>
                </a:lnTo>
                <a:lnTo>
                  <a:pt x="6327505" y="2034540"/>
                </a:lnTo>
                <a:lnTo>
                  <a:pt x="6226606" y="1426092"/>
                </a:lnTo>
                <a:close/>
                <a:moveTo>
                  <a:pt x="3861358" y="1326213"/>
                </a:moveTo>
                <a:cubicBezTo>
                  <a:pt x="3933380" y="1326213"/>
                  <a:pt x="3999966" y="1340482"/>
                  <a:pt x="4061117" y="1369019"/>
                </a:cubicBezTo>
                <a:cubicBezTo>
                  <a:pt x="4153522" y="1411824"/>
                  <a:pt x="4199725" y="1502191"/>
                  <a:pt x="4199725" y="1640119"/>
                </a:cubicBezTo>
                <a:cubicBezTo>
                  <a:pt x="4199725" y="1666618"/>
                  <a:pt x="4197347" y="1697533"/>
                  <a:pt x="4192591" y="1732864"/>
                </a:cubicBezTo>
                <a:cubicBezTo>
                  <a:pt x="4183078" y="1804886"/>
                  <a:pt x="4151484" y="1861280"/>
                  <a:pt x="4097807" y="1902047"/>
                </a:cubicBezTo>
                <a:cubicBezTo>
                  <a:pt x="4054322" y="1933981"/>
                  <a:pt x="3992832" y="1958781"/>
                  <a:pt x="3913336" y="1976447"/>
                </a:cubicBezTo>
                <a:lnTo>
                  <a:pt x="3941873" y="2215953"/>
                </a:lnTo>
                <a:lnTo>
                  <a:pt x="3798170" y="2256720"/>
                </a:lnTo>
                <a:lnTo>
                  <a:pt x="3603507" y="1381249"/>
                </a:lnTo>
                <a:cubicBezTo>
                  <a:pt x="3691836" y="1344558"/>
                  <a:pt x="3777786" y="1326213"/>
                  <a:pt x="3861358" y="1326213"/>
                </a:cubicBezTo>
                <a:close/>
                <a:moveTo>
                  <a:pt x="1327156" y="1322137"/>
                </a:moveTo>
                <a:lnTo>
                  <a:pt x="1607429" y="1759363"/>
                </a:lnTo>
                <a:lnTo>
                  <a:pt x="1626794" y="1352712"/>
                </a:lnTo>
                <a:lnTo>
                  <a:pt x="1768459" y="1338443"/>
                </a:lnTo>
                <a:lnTo>
                  <a:pt x="1731769" y="2232260"/>
                </a:lnTo>
                <a:lnTo>
                  <a:pt x="1585007" y="2236336"/>
                </a:lnTo>
                <a:lnTo>
                  <a:pt x="1349578" y="1896951"/>
                </a:lnTo>
                <a:lnTo>
                  <a:pt x="1331233" y="2223087"/>
                </a:lnTo>
                <a:lnTo>
                  <a:pt x="1197721" y="2223087"/>
                </a:lnTo>
                <a:lnTo>
                  <a:pt x="1179376" y="1338443"/>
                </a:lnTo>
                <a:close/>
                <a:moveTo>
                  <a:pt x="2992631" y="1272197"/>
                </a:moveTo>
                <a:lnTo>
                  <a:pt x="3070088" y="1272197"/>
                </a:lnTo>
                <a:cubicBezTo>
                  <a:pt x="3082998" y="1302093"/>
                  <a:pt x="3106779" y="1317041"/>
                  <a:pt x="3141431" y="1317041"/>
                </a:cubicBezTo>
                <a:cubicBezTo>
                  <a:pt x="3175403" y="1317041"/>
                  <a:pt x="3199184" y="1302093"/>
                  <a:pt x="3212773" y="1272197"/>
                </a:cubicBezTo>
                <a:lnTo>
                  <a:pt x="3294307" y="1272197"/>
                </a:lnTo>
                <a:cubicBezTo>
                  <a:pt x="3287512" y="1306849"/>
                  <a:pt x="3269337" y="1335216"/>
                  <a:pt x="3239781" y="1357298"/>
                </a:cubicBezTo>
                <a:cubicBezTo>
                  <a:pt x="3210225" y="1379380"/>
                  <a:pt x="3177441" y="1390421"/>
                  <a:pt x="3141431" y="1390421"/>
                </a:cubicBezTo>
                <a:cubicBezTo>
                  <a:pt x="3105420" y="1390421"/>
                  <a:pt x="3073655" y="1379550"/>
                  <a:pt x="3046138" y="1357808"/>
                </a:cubicBezTo>
                <a:cubicBezTo>
                  <a:pt x="3018620" y="1336065"/>
                  <a:pt x="3000784" y="1307528"/>
                  <a:pt x="2992631" y="1272197"/>
                </a:cubicBezTo>
                <a:close/>
                <a:moveTo>
                  <a:pt x="6065434" y="466782"/>
                </a:moveTo>
                <a:lnTo>
                  <a:pt x="6015494" y="752151"/>
                </a:lnTo>
                <a:lnTo>
                  <a:pt x="6160217" y="728710"/>
                </a:lnTo>
                <a:close/>
                <a:moveTo>
                  <a:pt x="3436534" y="466782"/>
                </a:moveTo>
                <a:lnTo>
                  <a:pt x="3386594" y="752151"/>
                </a:lnTo>
                <a:lnTo>
                  <a:pt x="3531317" y="728710"/>
                </a:lnTo>
                <a:close/>
                <a:moveTo>
                  <a:pt x="4239501" y="275177"/>
                </a:moveTo>
                <a:cubicBezTo>
                  <a:pt x="4219117" y="275177"/>
                  <a:pt x="4196356" y="279917"/>
                  <a:pt x="4171216" y="289398"/>
                </a:cubicBezTo>
                <a:cubicBezTo>
                  <a:pt x="4131808" y="303634"/>
                  <a:pt x="4099025" y="328708"/>
                  <a:pt x="4072866" y="364618"/>
                </a:cubicBezTo>
                <a:cubicBezTo>
                  <a:pt x="4046707" y="400528"/>
                  <a:pt x="4033628" y="439147"/>
                  <a:pt x="4033628" y="480477"/>
                </a:cubicBezTo>
                <a:cubicBezTo>
                  <a:pt x="4033628" y="492675"/>
                  <a:pt x="4034986" y="504868"/>
                  <a:pt x="4037704" y="517056"/>
                </a:cubicBezTo>
                <a:cubicBezTo>
                  <a:pt x="4056729" y="598367"/>
                  <a:pt x="4103611" y="639023"/>
                  <a:pt x="4178350" y="639023"/>
                </a:cubicBezTo>
                <a:cubicBezTo>
                  <a:pt x="4208926" y="639023"/>
                  <a:pt x="4237463" y="632249"/>
                  <a:pt x="4263961" y="618703"/>
                </a:cubicBezTo>
                <a:cubicBezTo>
                  <a:pt x="4344816" y="577362"/>
                  <a:pt x="4385243" y="518415"/>
                  <a:pt x="4385243" y="441860"/>
                </a:cubicBezTo>
                <a:cubicBezTo>
                  <a:pt x="4385243" y="376813"/>
                  <a:pt x="4365879" y="330398"/>
                  <a:pt x="4327150" y="302615"/>
                </a:cubicBezTo>
                <a:cubicBezTo>
                  <a:pt x="4302690" y="284323"/>
                  <a:pt x="4273474" y="275177"/>
                  <a:pt x="4239501" y="275177"/>
                </a:cubicBezTo>
                <a:close/>
                <a:moveTo>
                  <a:pt x="897398" y="248679"/>
                </a:moveTo>
                <a:lnTo>
                  <a:pt x="814845" y="1012041"/>
                </a:lnTo>
                <a:lnTo>
                  <a:pt x="708850" y="991657"/>
                </a:lnTo>
                <a:lnTo>
                  <a:pt x="682352" y="277215"/>
                </a:lnTo>
                <a:close/>
                <a:moveTo>
                  <a:pt x="2348846" y="228295"/>
                </a:moveTo>
                <a:cubicBezTo>
                  <a:pt x="2456199" y="228295"/>
                  <a:pt x="2553021" y="248339"/>
                  <a:pt x="2639311" y="288426"/>
                </a:cubicBezTo>
                <a:lnTo>
                  <a:pt x="2634215" y="576853"/>
                </a:lnTo>
                <a:cubicBezTo>
                  <a:pt x="2589371" y="570058"/>
                  <a:pt x="2543848" y="566661"/>
                  <a:pt x="2497645" y="566661"/>
                </a:cubicBezTo>
                <a:cubicBezTo>
                  <a:pt x="2433777" y="566661"/>
                  <a:pt x="2380441" y="575154"/>
                  <a:pt x="2337635" y="592141"/>
                </a:cubicBezTo>
                <a:cubicBezTo>
                  <a:pt x="2276485" y="615921"/>
                  <a:pt x="2245909" y="654650"/>
                  <a:pt x="2245909" y="708326"/>
                </a:cubicBezTo>
                <a:cubicBezTo>
                  <a:pt x="2245909" y="798014"/>
                  <a:pt x="2342731" y="842858"/>
                  <a:pt x="2536374" y="842858"/>
                </a:cubicBezTo>
                <a:cubicBezTo>
                  <a:pt x="2560834" y="842858"/>
                  <a:pt x="2592089" y="841159"/>
                  <a:pt x="2630138" y="837762"/>
                </a:cubicBezTo>
                <a:lnTo>
                  <a:pt x="2658675" y="962101"/>
                </a:lnTo>
                <a:cubicBezTo>
                  <a:pt x="2600922" y="970934"/>
                  <a:pt x="2546566" y="975350"/>
                  <a:pt x="2495607" y="975350"/>
                </a:cubicBezTo>
                <a:cubicBezTo>
                  <a:pt x="2352243" y="975350"/>
                  <a:pt x="2240134" y="939000"/>
                  <a:pt x="2159280" y="866299"/>
                </a:cubicBezTo>
                <a:cubicBezTo>
                  <a:pt x="2096770" y="809904"/>
                  <a:pt x="2065515" y="713422"/>
                  <a:pt x="2065515" y="576853"/>
                </a:cubicBezTo>
                <a:cubicBezTo>
                  <a:pt x="2065515" y="469500"/>
                  <a:pt x="2084200" y="384568"/>
                  <a:pt x="2121570" y="322059"/>
                </a:cubicBezTo>
                <a:cubicBezTo>
                  <a:pt x="2158939" y="259550"/>
                  <a:pt x="2234698" y="228295"/>
                  <a:pt x="2348846" y="228295"/>
                </a:cubicBezTo>
                <a:close/>
                <a:moveTo>
                  <a:pt x="2675153" y="196701"/>
                </a:moveTo>
                <a:lnTo>
                  <a:pt x="2905487" y="225237"/>
                </a:lnTo>
                <a:lnTo>
                  <a:pt x="2866758" y="658387"/>
                </a:lnTo>
                <a:lnTo>
                  <a:pt x="3038999" y="732787"/>
                </a:lnTo>
                <a:lnTo>
                  <a:pt x="2994155" y="232372"/>
                </a:lnTo>
                <a:lnTo>
                  <a:pt x="3222450" y="215046"/>
                </a:lnTo>
                <a:lnTo>
                  <a:pt x="3194932" y="981465"/>
                </a:lnTo>
                <a:lnTo>
                  <a:pt x="3060401" y="1006945"/>
                </a:lnTo>
                <a:lnTo>
                  <a:pt x="3046133" y="823493"/>
                </a:lnTo>
                <a:lnTo>
                  <a:pt x="2851471" y="803110"/>
                </a:lnTo>
                <a:lnTo>
                  <a:pt x="2833125" y="1003887"/>
                </a:lnTo>
                <a:lnTo>
                  <a:pt x="2692479" y="996753"/>
                </a:lnTo>
                <a:close/>
                <a:moveTo>
                  <a:pt x="5993072" y="190586"/>
                </a:moveTo>
                <a:lnTo>
                  <a:pt x="6141872" y="196701"/>
                </a:lnTo>
                <a:lnTo>
                  <a:pt x="6502660" y="957005"/>
                </a:lnTo>
                <a:lnTo>
                  <a:pt x="6266211" y="1036501"/>
                </a:lnTo>
                <a:lnTo>
                  <a:pt x="6206080" y="863241"/>
                </a:lnTo>
                <a:lnTo>
                  <a:pt x="5997149" y="857126"/>
                </a:lnTo>
                <a:lnTo>
                  <a:pt x="5971670" y="989619"/>
                </a:lnTo>
                <a:lnTo>
                  <a:pt x="5852426" y="957005"/>
                </a:lnTo>
                <a:close/>
                <a:moveTo>
                  <a:pt x="3364172" y="190586"/>
                </a:moveTo>
                <a:lnTo>
                  <a:pt x="3512972" y="196701"/>
                </a:lnTo>
                <a:lnTo>
                  <a:pt x="3873760" y="957005"/>
                </a:lnTo>
                <a:lnTo>
                  <a:pt x="3637311" y="1036501"/>
                </a:lnTo>
                <a:lnTo>
                  <a:pt x="3577180" y="863241"/>
                </a:lnTo>
                <a:lnTo>
                  <a:pt x="3368249" y="857126"/>
                </a:lnTo>
                <a:lnTo>
                  <a:pt x="3342770" y="989619"/>
                </a:lnTo>
                <a:lnTo>
                  <a:pt x="3223526" y="957005"/>
                </a:lnTo>
                <a:close/>
                <a:moveTo>
                  <a:pt x="4204849" y="137588"/>
                </a:moveTo>
                <a:cubicBezTo>
                  <a:pt x="4315599" y="137588"/>
                  <a:pt x="4408684" y="187188"/>
                  <a:pt x="4484103" y="286388"/>
                </a:cubicBezTo>
                <a:cubicBezTo>
                  <a:pt x="4522152" y="335988"/>
                  <a:pt x="4550009" y="392382"/>
                  <a:pt x="4567676" y="455571"/>
                </a:cubicBezTo>
                <a:cubicBezTo>
                  <a:pt x="4579226" y="495659"/>
                  <a:pt x="4585002" y="535746"/>
                  <a:pt x="4585002" y="575834"/>
                </a:cubicBezTo>
                <a:cubicBezTo>
                  <a:pt x="4585002" y="684546"/>
                  <a:pt x="4551029" y="781367"/>
                  <a:pt x="4483084" y="866299"/>
                </a:cubicBezTo>
                <a:cubicBezTo>
                  <a:pt x="4453868" y="902989"/>
                  <a:pt x="4426350" y="928468"/>
                  <a:pt x="4400531" y="942737"/>
                </a:cubicBezTo>
                <a:cubicBezTo>
                  <a:pt x="4342778" y="975350"/>
                  <a:pt x="4282646" y="991657"/>
                  <a:pt x="4220137" y="991657"/>
                </a:cubicBezTo>
                <a:cubicBezTo>
                  <a:pt x="4097156" y="991657"/>
                  <a:pt x="4006789" y="923033"/>
                  <a:pt x="3949036" y="785784"/>
                </a:cubicBezTo>
                <a:cubicBezTo>
                  <a:pt x="3913025" y="700173"/>
                  <a:pt x="3895020" y="607428"/>
                  <a:pt x="3895020" y="507549"/>
                </a:cubicBezTo>
                <a:cubicBezTo>
                  <a:pt x="3895020" y="385927"/>
                  <a:pt x="3926614" y="291144"/>
                  <a:pt x="3989803" y="223199"/>
                </a:cubicBezTo>
                <a:cubicBezTo>
                  <a:pt x="4024455" y="185829"/>
                  <a:pt x="4069638" y="160690"/>
                  <a:pt x="4125353" y="147780"/>
                </a:cubicBezTo>
                <a:cubicBezTo>
                  <a:pt x="4151852" y="140986"/>
                  <a:pt x="4178350" y="137588"/>
                  <a:pt x="4204849" y="137588"/>
                </a:cubicBezTo>
                <a:close/>
                <a:moveTo>
                  <a:pt x="1079506" y="102936"/>
                </a:moveTo>
                <a:lnTo>
                  <a:pt x="1359779" y="540163"/>
                </a:lnTo>
                <a:lnTo>
                  <a:pt x="1379144" y="133512"/>
                </a:lnTo>
                <a:lnTo>
                  <a:pt x="1520809" y="119243"/>
                </a:lnTo>
                <a:lnTo>
                  <a:pt x="1484119" y="1013060"/>
                </a:lnTo>
                <a:lnTo>
                  <a:pt x="1337358" y="1017136"/>
                </a:lnTo>
                <a:lnTo>
                  <a:pt x="1101928" y="677751"/>
                </a:lnTo>
                <a:lnTo>
                  <a:pt x="1083583" y="1003887"/>
                </a:lnTo>
                <a:lnTo>
                  <a:pt x="950071" y="1003887"/>
                </a:lnTo>
                <a:lnTo>
                  <a:pt x="931726" y="119243"/>
                </a:lnTo>
                <a:close/>
                <a:moveTo>
                  <a:pt x="183451" y="95802"/>
                </a:moveTo>
                <a:lnTo>
                  <a:pt x="360788" y="431111"/>
                </a:lnTo>
                <a:lnTo>
                  <a:pt x="554431" y="155934"/>
                </a:lnTo>
                <a:lnTo>
                  <a:pt x="642080" y="274158"/>
                </a:lnTo>
                <a:lnTo>
                  <a:pt x="429072" y="560546"/>
                </a:lnTo>
                <a:lnTo>
                  <a:pt x="593160" y="868337"/>
                </a:lnTo>
                <a:lnTo>
                  <a:pt x="513664" y="972293"/>
                </a:lnTo>
                <a:lnTo>
                  <a:pt x="321040" y="707307"/>
                </a:lnTo>
                <a:lnTo>
                  <a:pt x="94783" y="1012041"/>
                </a:lnTo>
                <a:lnTo>
                  <a:pt x="20383" y="915219"/>
                </a:lnTo>
                <a:lnTo>
                  <a:pt x="242564" y="600294"/>
                </a:lnTo>
                <a:lnTo>
                  <a:pt x="0" y="267024"/>
                </a:lnTo>
                <a:close/>
                <a:moveTo>
                  <a:pt x="5757769" y="87537"/>
                </a:moveTo>
                <a:lnTo>
                  <a:pt x="5838539" y="122189"/>
                </a:lnTo>
                <a:lnTo>
                  <a:pt x="5545048" y="987565"/>
                </a:lnTo>
                <a:lnTo>
                  <a:pt x="5421712" y="1017136"/>
                </a:lnTo>
                <a:lnTo>
                  <a:pt x="5103713" y="233391"/>
                </a:lnTo>
                <a:lnTo>
                  <a:pt x="5325894" y="104975"/>
                </a:lnTo>
                <a:lnTo>
                  <a:pt x="5555224" y="662479"/>
                </a:lnTo>
                <a:close/>
                <a:moveTo>
                  <a:pt x="5930369" y="0"/>
                </a:moveTo>
                <a:lnTo>
                  <a:pt x="6085284" y="0"/>
                </a:lnTo>
                <a:lnTo>
                  <a:pt x="6181086" y="146761"/>
                </a:lnTo>
                <a:lnTo>
                  <a:pt x="6079169" y="146761"/>
                </a:lnTo>
                <a:close/>
                <a:moveTo>
                  <a:pt x="3301470" y="0"/>
                </a:moveTo>
                <a:lnTo>
                  <a:pt x="3456384" y="0"/>
                </a:lnTo>
                <a:lnTo>
                  <a:pt x="3552187" y="146761"/>
                </a:lnTo>
                <a:lnTo>
                  <a:pt x="3450269" y="146761"/>
                </a:lnTo>
                <a:close/>
              </a:path>
            </a:pathLst>
          </a:custGeom>
          <a:gradFill flip="none" rotWithShape="1">
            <a:gsLst>
              <a:gs pos="0">
                <a:srgbClr val="3D6415">
                  <a:shade val="30000"/>
                  <a:satMod val="115000"/>
                </a:srgbClr>
              </a:gs>
              <a:gs pos="50000">
                <a:srgbClr val="3D6415">
                  <a:shade val="67500"/>
                  <a:satMod val="115000"/>
                </a:srgbClr>
              </a:gs>
              <a:gs pos="100000">
                <a:srgbClr val="3D6415">
                  <a:shade val="100000"/>
                  <a:satMod val="115000"/>
                </a:srgb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3D6415"/>
              </a:solidFill>
            </a:endParaRPr>
          </a:p>
        </p:txBody>
      </p:sp>
    </p:spTree>
    <p:extLst>
      <p:ext uri="{BB962C8B-B14F-4D97-AF65-F5344CB8AC3E}">
        <p14:creationId xmlns:p14="http://schemas.microsoft.com/office/powerpoint/2010/main" val="199990908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Freeform 6"/>
          <p:cNvSpPr/>
          <p:nvPr/>
        </p:nvSpPr>
        <p:spPr>
          <a:xfrm>
            <a:off x="202968" y="824743"/>
            <a:ext cx="4777994" cy="906285"/>
          </a:xfrm>
          <a:custGeom>
            <a:avLst/>
            <a:gdLst/>
            <a:ahLst/>
            <a:cxnLst/>
            <a:rect l="l" t="t" r="r" b="b"/>
            <a:pathLst>
              <a:path w="7503719" h="906285">
                <a:moveTo>
                  <a:pt x="6719242" y="802579"/>
                </a:moveTo>
                <a:lnTo>
                  <a:pt x="6772885" y="854679"/>
                </a:lnTo>
                <a:lnTo>
                  <a:pt x="6719724" y="906285"/>
                </a:lnTo>
                <a:lnTo>
                  <a:pt x="6667068" y="854175"/>
                </a:lnTo>
                <a:close/>
                <a:moveTo>
                  <a:pt x="6722593" y="414395"/>
                </a:moveTo>
                <a:lnTo>
                  <a:pt x="6648526" y="563900"/>
                </a:lnTo>
                <a:lnTo>
                  <a:pt x="6796659" y="557042"/>
                </a:lnTo>
                <a:cubicBezTo>
                  <a:pt x="6788430" y="539668"/>
                  <a:pt x="6771971" y="507664"/>
                  <a:pt x="6747281" y="461030"/>
                </a:cubicBezTo>
                <a:cubicBezTo>
                  <a:pt x="6739052" y="445485"/>
                  <a:pt x="6730823" y="429940"/>
                  <a:pt x="6722593" y="414395"/>
                </a:cubicBezTo>
                <a:close/>
                <a:moveTo>
                  <a:pt x="4655667" y="414395"/>
                </a:moveTo>
                <a:lnTo>
                  <a:pt x="4581601" y="563900"/>
                </a:lnTo>
                <a:lnTo>
                  <a:pt x="4729734" y="557042"/>
                </a:lnTo>
                <a:cubicBezTo>
                  <a:pt x="4721504" y="539668"/>
                  <a:pt x="4705045" y="507664"/>
                  <a:pt x="4680356" y="461030"/>
                </a:cubicBezTo>
                <a:cubicBezTo>
                  <a:pt x="4672127" y="445485"/>
                  <a:pt x="4663897" y="429940"/>
                  <a:pt x="4655667" y="414395"/>
                </a:cubicBezTo>
                <a:close/>
                <a:moveTo>
                  <a:pt x="2750667" y="414395"/>
                </a:moveTo>
                <a:lnTo>
                  <a:pt x="2676601" y="563900"/>
                </a:lnTo>
                <a:lnTo>
                  <a:pt x="2824734" y="557042"/>
                </a:lnTo>
                <a:cubicBezTo>
                  <a:pt x="2816504" y="539668"/>
                  <a:pt x="2800045" y="507664"/>
                  <a:pt x="2775356" y="461030"/>
                </a:cubicBezTo>
                <a:cubicBezTo>
                  <a:pt x="2767127" y="445485"/>
                  <a:pt x="2758897" y="429940"/>
                  <a:pt x="2750667" y="414395"/>
                </a:cubicBezTo>
                <a:close/>
                <a:moveTo>
                  <a:pt x="6078398" y="352673"/>
                </a:moveTo>
                <a:lnTo>
                  <a:pt x="6078398" y="467888"/>
                </a:lnTo>
                <a:lnTo>
                  <a:pt x="6171667" y="463773"/>
                </a:lnTo>
                <a:lnTo>
                  <a:pt x="6171667" y="528238"/>
                </a:lnTo>
                <a:lnTo>
                  <a:pt x="6078398" y="530981"/>
                </a:lnTo>
                <a:lnTo>
                  <a:pt x="6078398" y="652882"/>
                </a:lnTo>
                <a:cubicBezTo>
                  <a:pt x="6137377" y="646488"/>
                  <a:pt x="6187326" y="626270"/>
                  <a:pt x="6228246" y="592226"/>
                </a:cubicBezTo>
                <a:cubicBezTo>
                  <a:pt x="6269165" y="558183"/>
                  <a:pt x="6289625" y="518087"/>
                  <a:pt x="6289625" y="471938"/>
                </a:cubicBezTo>
                <a:cubicBezTo>
                  <a:pt x="6289625" y="431269"/>
                  <a:pt x="6269965" y="400654"/>
                  <a:pt x="6230646" y="380094"/>
                </a:cubicBezTo>
                <a:cubicBezTo>
                  <a:pt x="6195441" y="361814"/>
                  <a:pt x="6146979" y="352673"/>
                  <a:pt x="6085256" y="352673"/>
                </a:cubicBezTo>
                <a:close/>
                <a:moveTo>
                  <a:pt x="7045605" y="266262"/>
                </a:moveTo>
                <a:cubicBezTo>
                  <a:pt x="7056578" y="267634"/>
                  <a:pt x="7085724" y="269120"/>
                  <a:pt x="7133044" y="270720"/>
                </a:cubicBezTo>
                <a:cubicBezTo>
                  <a:pt x="7180364" y="272320"/>
                  <a:pt x="7218427" y="273120"/>
                  <a:pt x="7247230" y="273120"/>
                </a:cubicBezTo>
                <a:lnTo>
                  <a:pt x="7307580" y="273120"/>
                </a:lnTo>
                <a:cubicBezTo>
                  <a:pt x="7349642" y="273120"/>
                  <a:pt x="7388505" y="272549"/>
                  <a:pt x="7424166" y="271406"/>
                </a:cubicBezTo>
                <a:cubicBezTo>
                  <a:pt x="7459828" y="270263"/>
                  <a:pt x="7486346" y="268548"/>
                  <a:pt x="7503719" y="266262"/>
                </a:cubicBezTo>
                <a:lnTo>
                  <a:pt x="7503719" y="361042"/>
                </a:lnTo>
                <a:cubicBezTo>
                  <a:pt x="7500519" y="360578"/>
                  <a:pt x="7471715" y="359545"/>
                  <a:pt x="7417308" y="357945"/>
                </a:cubicBezTo>
                <a:cubicBezTo>
                  <a:pt x="7362901" y="356345"/>
                  <a:pt x="7335012" y="355545"/>
                  <a:pt x="7333640" y="355545"/>
                </a:cubicBezTo>
                <a:lnTo>
                  <a:pt x="7333640" y="514876"/>
                </a:lnTo>
                <a:cubicBezTo>
                  <a:pt x="7333640" y="563403"/>
                  <a:pt x="7334098" y="612506"/>
                  <a:pt x="7335012" y="662183"/>
                </a:cubicBezTo>
                <a:cubicBezTo>
                  <a:pt x="7335926" y="711861"/>
                  <a:pt x="7336841" y="741507"/>
                  <a:pt x="7337755" y="751123"/>
                </a:cubicBezTo>
                <a:lnTo>
                  <a:pt x="7214312" y="751123"/>
                </a:lnTo>
                <a:cubicBezTo>
                  <a:pt x="7214312" y="744251"/>
                  <a:pt x="7214654" y="710816"/>
                  <a:pt x="7215340" y="650819"/>
                </a:cubicBezTo>
                <a:cubicBezTo>
                  <a:pt x="7216026" y="590823"/>
                  <a:pt x="7216597" y="541815"/>
                  <a:pt x="7217055" y="503796"/>
                </a:cubicBezTo>
                <a:lnTo>
                  <a:pt x="7217055" y="355416"/>
                </a:lnTo>
                <a:cubicBezTo>
                  <a:pt x="7195109" y="355416"/>
                  <a:pt x="7169392" y="355988"/>
                  <a:pt x="7139902" y="357131"/>
                </a:cubicBezTo>
                <a:cubicBezTo>
                  <a:pt x="7110413" y="358274"/>
                  <a:pt x="7078980" y="359531"/>
                  <a:pt x="7045605" y="360903"/>
                </a:cubicBezTo>
                <a:close/>
                <a:moveTo>
                  <a:pt x="5960441" y="266091"/>
                </a:moveTo>
                <a:cubicBezTo>
                  <a:pt x="6018504" y="266091"/>
                  <a:pt x="6063196" y="266662"/>
                  <a:pt x="6094514" y="267805"/>
                </a:cubicBezTo>
                <a:cubicBezTo>
                  <a:pt x="6125832" y="268948"/>
                  <a:pt x="6157036" y="271577"/>
                  <a:pt x="6188126" y="275692"/>
                </a:cubicBezTo>
                <a:cubicBezTo>
                  <a:pt x="6275452" y="287122"/>
                  <a:pt x="6338316" y="312725"/>
                  <a:pt x="6376722" y="352502"/>
                </a:cubicBezTo>
                <a:cubicBezTo>
                  <a:pt x="6403696" y="380391"/>
                  <a:pt x="6417184" y="412852"/>
                  <a:pt x="6417184" y="449885"/>
                </a:cubicBezTo>
                <a:cubicBezTo>
                  <a:pt x="6417184" y="517094"/>
                  <a:pt x="6392266" y="575158"/>
                  <a:pt x="6342431" y="624079"/>
                </a:cubicBezTo>
                <a:cubicBezTo>
                  <a:pt x="6298997" y="666598"/>
                  <a:pt x="6240247" y="699517"/>
                  <a:pt x="6166181" y="722834"/>
                </a:cubicBezTo>
                <a:cubicBezTo>
                  <a:pt x="6098972" y="743865"/>
                  <a:pt x="6030392" y="754380"/>
                  <a:pt x="5960441" y="754380"/>
                </a:cubicBezTo>
                <a:cubicBezTo>
                  <a:pt x="5961355" y="743872"/>
                  <a:pt x="5962269" y="706410"/>
                  <a:pt x="5963184" y="641995"/>
                </a:cubicBezTo>
                <a:cubicBezTo>
                  <a:pt x="5964098" y="577580"/>
                  <a:pt x="5964555" y="542404"/>
                  <a:pt x="5964555" y="536468"/>
                </a:cubicBezTo>
                <a:cubicBezTo>
                  <a:pt x="5944896" y="537382"/>
                  <a:pt x="5930037" y="538068"/>
                  <a:pt x="5919978" y="538525"/>
                </a:cubicBezTo>
                <a:cubicBezTo>
                  <a:pt x="5909920" y="538982"/>
                  <a:pt x="5903291" y="539668"/>
                  <a:pt x="5900090" y="540582"/>
                </a:cubicBezTo>
                <a:lnTo>
                  <a:pt x="5897347" y="474746"/>
                </a:lnTo>
                <a:lnTo>
                  <a:pt x="5964555" y="473374"/>
                </a:lnTo>
                <a:lnTo>
                  <a:pt x="5964555" y="448664"/>
                </a:lnTo>
                <a:cubicBezTo>
                  <a:pt x="5964555" y="416631"/>
                  <a:pt x="5964212" y="380711"/>
                  <a:pt x="5963527" y="340902"/>
                </a:cubicBezTo>
                <a:cubicBezTo>
                  <a:pt x="5962841" y="301093"/>
                  <a:pt x="5961813" y="276156"/>
                  <a:pt x="5960441" y="266091"/>
                </a:cubicBezTo>
                <a:close/>
                <a:moveTo>
                  <a:pt x="3476930" y="259404"/>
                </a:moveTo>
                <a:lnTo>
                  <a:pt x="3597630" y="259404"/>
                </a:lnTo>
                <a:lnTo>
                  <a:pt x="3597630" y="377362"/>
                </a:lnTo>
                <a:lnTo>
                  <a:pt x="3597630" y="408909"/>
                </a:lnTo>
                <a:cubicBezTo>
                  <a:pt x="3597630" y="483432"/>
                  <a:pt x="3594430" y="538068"/>
                  <a:pt x="3588029" y="572815"/>
                </a:cubicBezTo>
                <a:cubicBezTo>
                  <a:pt x="3579799" y="618535"/>
                  <a:pt x="3563340" y="656254"/>
                  <a:pt x="3538651" y="685972"/>
                </a:cubicBezTo>
                <a:cubicBezTo>
                  <a:pt x="3497961" y="736264"/>
                  <a:pt x="3438982" y="761410"/>
                  <a:pt x="3361715" y="761410"/>
                </a:cubicBezTo>
                <a:cubicBezTo>
                  <a:pt x="3328340" y="761410"/>
                  <a:pt x="3299079" y="756838"/>
                  <a:pt x="3273933" y="747694"/>
                </a:cubicBezTo>
                <a:cubicBezTo>
                  <a:pt x="3235986" y="733978"/>
                  <a:pt x="3205810" y="710204"/>
                  <a:pt x="3183407" y="676371"/>
                </a:cubicBezTo>
                <a:cubicBezTo>
                  <a:pt x="3166034" y="650768"/>
                  <a:pt x="3154146" y="619792"/>
                  <a:pt x="3147746" y="583445"/>
                </a:cubicBezTo>
                <a:cubicBezTo>
                  <a:pt x="3141345" y="547097"/>
                  <a:pt x="3138145" y="488462"/>
                  <a:pt x="3138145" y="407537"/>
                </a:cubicBezTo>
                <a:lnTo>
                  <a:pt x="3138145" y="370504"/>
                </a:lnTo>
                <a:lnTo>
                  <a:pt x="3138145" y="269006"/>
                </a:lnTo>
                <a:lnTo>
                  <a:pt x="3260217" y="269006"/>
                </a:lnTo>
                <a:cubicBezTo>
                  <a:pt x="3258388" y="286836"/>
                  <a:pt x="3257474" y="325698"/>
                  <a:pt x="3257474" y="385592"/>
                </a:cubicBezTo>
                <a:lnTo>
                  <a:pt x="3257474" y="432226"/>
                </a:lnTo>
                <a:cubicBezTo>
                  <a:pt x="3257474" y="530524"/>
                  <a:pt x="3267989" y="594532"/>
                  <a:pt x="3289020" y="624250"/>
                </a:cubicBezTo>
                <a:cubicBezTo>
                  <a:pt x="3298622" y="638423"/>
                  <a:pt x="3310509" y="648824"/>
                  <a:pt x="3324682" y="655454"/>
                </a:cubicBezTo>
                <a:cubicBezTo>
                  <a:pt x="3338856" y="662083"/>
                  <a:pt x="3354400" y="665398"/>
                  <a:pt x="3371316" y="665398"/>
                </a:cubicBezTo>
                <a:cubicBezTo>
                  <a:pt x="3389605" y="665398"/>
                  <a:pt x="3405606" y="661626"/>
                  <a:pt x="3419322" y="654082"/>
                </a:cubicBezTo>
                <a:cubicBezTo>
                  <a:pt x="3433038" y="646538"/>
                  <a:pt x="3445154" y="634766"/>
                  <a:pt x="3455670" y="618764"/>
                </a:cubicBezTo>
                <a:cubicBezTo>
                  <a:pt x="3466185" y="602762"/>
                  <a:pt x="3472815" y="580359"/>
                  <a:pt x="3475558" y="551555"/>
                </a:cubicBezTo>
                <a:cubicBezTo>
                  <a:pt x="3478301" y="522752"/>
                  <a:pt x="3479673" y="472917"/>
                  <a:pt x="3479673" y="402051"/>
                </a:cubicBezTo>
                <a:lnTo>
                  <a:pt x="3479673" y="375990"/>
                </a:lnTo>
                <a:cubicBezTo>
                  <a:pt x="3479673" y="359531"/>
                  <a:pt x="3479330" y="341472"/>
                  <a:pt x="3478644" y="321812"/>
                </a:cubicBezTo>
                <a:cubicBezTo>
                  <a:pt x="3477958" y="302153"/>
                  <a:pt x="3477387" y="281350"/>
                  <a:pt x="3476930" y="259404"/>
                </a:cubicBezTo>
                <a:close/>
                <a:moveTo>
                  <a:pt x="1552880" y="259404"/>
                </a:moveTo>
                <a:lnTo>
                  <a:pt x="1673580" y="259404"/>
                </a:lnTo>
                <a:lnTo>
                  <a:pt x="1673580" y="377362"/>
                </a:lnTo>
                <a:lnTo>
                  <a:pt x="1673580" y="408909"/>
                </a:lnTo>
                <a:cubicBezTo>
                  <a:pt x="1673580" y="483432"/>
                  <a:pt x="1670380" y="538068"/>
                  <a:pt x="1663979" y="572815"/>
                </a:cubicBezTo>
                <a:cubicBezTo>
                  <a:pt x="1655750" y="618535"/>
                  <a:pt x="1639291" y="656254"/>
                  <a:pt x="1614602" y="685972"/>
                </a:cubicBezTo>
                <a:cubicBezTo>
                  <a:pt x="1573911" y="736264"/>
                  <a:pt x="1514932" y="761410"/>
                  <a:pt x="1437666" y="761410"/>
                </a:cubicBezTo>
                <a:cubicBezTo>
                  <a:pt x="1404290" y="761410"/>
                  <a:pt x="1375029" y="756838"/>
                  <a:pt x="1349883" y="747694"/>
                </a:cubicBezTo>
                <a:cubicBezTo>
                  <a:pt x="1311936" y="733978"/>
                  <a:pt x="1281760" y="710204"/>
                  <a:pt x="1259358" y="676371"/>
                </a:cubicBezTo>
                <a:cubicBezTo>
                  <a:pt x="1241984" y="650768"/>
                  <a:pt x="1230097" y="619792"/>
                  <a:pt x="1223696" y="583445"/>
                </a:cubicBezTo>
                <a:cubicBezTo>
                  <a:pt x="1217295" y="547097"/>
                  <a:pt x="1214095" y="488462"/>
                  <a:pt x="1214095" y="407537"/>
                </a:cubicBezTo>
                <a:lnTo>
                  <a:pt x="1214095" y="370504"/>
                </a:lnTo>
                <a:lnTo>
                  <a:pt x="1214095" y="269006"/>
                </a:lnTo>
                <a:lnTo>
                  <a:pt x="1336167" y="269006"/>
                </a:lnTo>
                <a:cubicBezTo>
                  <a:pt x="1334338" y="286836"/>
                  <a:pt x="1333424" y="325698"/>
                  <a:pt x="1333424" y="385592"/>
                </a:cubicBezTo>
                <a:lnTo>
                  <a:pt x="1333424" y="432226"/>
                </a:lnTo>
                <a:cubicBezTo>
                  <a:pt x="1333424" y="530524"/>
                  <a:pt x="1343940" y="594532"/>
                  <a:pt x="1364971" y="624250"/>
                </a:cubicBezTo>
                <a:cubicBezTo>
                  <a:pt x="1374572" y="638423"/>
                  <a:pt x="1386459" y="648824"/>
                  <a:pt x="1400632" y="655454"/>
                </a:cubicBezTo>
                <a:cubicBezTo>
                  <a:pt x="1414806" y="662083"/>
                  <a:pt x="1430350" y="665398"/>
                  <a:pt x="1447267" y="665398"/>
                </a:cubicBezTo>
                <a:cubicBezTo>
                  <a:pt x="1465555" y="665398"/>
                  <a:pt x="1481557" y="661626"/>
                  <a:pt x="1495273" y="654082"/>
                </a:cubicBezTo>
                <a:cubicBezTo>
                  <a:pt x="1508989" y="646538"/>
                  <a:pt x="1521105" y="634766"/>
                  <a:pt x="1531620" y="618764"/>
                </a:cubicBezTo>
                <a:cubicBezTo>
                  <a:pt x="1542136" y="602762"/>
                  <a:pt x="1548765" y="580359"/>
                  <a:pt x="1551508" y="551555"/>
                </a:cubicBezTo>
                <a:cubicBezTo>
                  <a:pt x="1554251" y="522752"/>
                  <a:pt x="1555623" y="472917"/>
                  <a:pt x="1555623" y="402051"/>
                </a:cubicBezTo>
                <a:lnTo>
                  <a:pt x="1555623" y="375990"/>
                </a:lnTo>
                <a:cubicBezTo>
                  <a:pt x="1555623" y="359531"/>
                  <a:pt x="1555280" y="341472"/>
                  <a:pt x="1554595" y="321812"/>
                </a:cubicBezTo>
                <a:cubicBezTo>
                  <a:pt x="1553909" y="302153"/>
                  <a:pt x="1553337" y="281350"/>
                  <a:pt x="1552880" y="259404"/>
                </a:cubicBezTo>
                <a:close/>
                <a:moveTo>
                  <a:pt x="49378" y="255290"/>
                </a:moveTo>
                <a:cubicBezTo>
                  <a:pt x="73152" y="264434"/>
                  <a:pt x="96469" y="275864"/>
                  <a:pt x="119329" y="289580"/>
                </a:cubicBezTo>
                <a:cubicBezTo>
                  <a:pt x="142189" y="303296"/>
                  <a:pt x="160477" y="317012"/>
                  <a:pt x="174193" y="330728"/>
                </a:cubicBezTo>
                <a:cubicBezTo>
                  <a:pt x="191567" y="347187"/>
                  <a:pt x="206883" y="365246"/>
                  <a:pt x="220142" y="384906"/>
                </a:cubicBezTo>
                <a:cubicBezTo>
                  <a:pt x="235687" y="407766"/>
                  <a:pt x="247345" y="431769"/>
                  <a:pt x="255118" y="456915"/>
                </a:cubicBezTo>
                <a:lnTo>
                  <a:pt x="260604" y="456915"/>
                </a:lnTo>
                <a:cubicBezTo>
                  <a:pt x="269291" y="433140"/>
                  <a:pt x="280721" y="411195"/>
                  <a:pt x="294894" y="391078"/>
                </a:cubicBezTo>
                <a:cubicBezTo>
                  <a:pt x="307696" y="373247"/>
                  <a:pt x="324612" y="354502"/>
                  <a:pt x="345643" y="334842"/>
                </a:cubicBezTo>
                <a:cubicBezTo>
                  <a:pt x="363474" y="317926"/>
                  <a:pt x="384048" y="302381"/>
                  <a:pt x="407365" y="288208"/>
                </a:cubicBezTo>
                <a:cubicBezTo>
                  <a:pt x="432969" y="272663"/>
                  <a:pt x="457657" y="261690"/>
                  <a:pt x="481432" y="255290"/>
                </a:cubicBezTo>
                <a:lnTo>
                  <a:pt x="521208" y="359670"/>
                </a:lnTo>
                <a:cubicBezTo>
                  <a:pt x="500177" y="364707"/>
                  <a:pt x="478460" y="373063"/>
                  <a:pt x="456057" y="384740"/>
                </a:cubicBezTo>
                <a:cubicBezTo>
                  <a:pt x="433654" y="396416"/>
                  <a:pt x="413766" y="410495"/>
                  <a:pt x="396392" y="426975"/>
                </a:cubicBezTo>
                <a:cubicBezTo>
                  <a:pt x="371246" y="449871"/>
                  <a:pt x="351358" y="476196"/>
                  <a:pt x="336728" y="505949"/>
                </a:cubicBezTo>
                <a:cubicBezTo>
                  <a:pt x="319812" y="540289"/>
                  <a:pt x="311353" y="576230"/>
                  <a:pt x="311353" y="613770"/>
                </a:cubicBezTo>
                <a:lnTo>
                  <a:pt x="311353" y="665966"/>
                </a:lnTo>
                <a:lnTo>
                  <a:pt x="315468" y="751123"/>
                </a:lnTo>
                <a:lnTo>
                  <a:pt x="192024" y="751123"/>
                </a:lnTo>
                <a:lnTo>
                  <a:pt x="196139" y="653600"/>
                </a:lnTo>
                <a:lnTo>
                  <a:pt x="196139" y="613770"/>
                </a:lnTo>
                <a:cubicBezTo>
                  <a:pt x="196139" y="572108"/>
                  <a:pt x="185623" y="532735"/>
                  <a:pt x="164592" y="495652"/>
                </a:cubicBezTo>
                <a:cubicBezTo>
                  <a:pt x="146761" y="464062"/>
                  <a:pt x="122758" y="436019"/>
                  <a:pt x="92583" y="411523"/>
                </a:cubicBezTo>
                <a:cubicBezTo>
                  <a:pt x="62408" y="387027"/>
                  <a:pt x="31547" y="369743"/>
                  <a:pt x="0" y="359670"/>
                </a:cubicBezTo>
                <a:close/>
                <a:moveTo>
                  <a:pt x="4297223" y="255118"/>
                </a:moveTo>
                <a:lnTo>
                  <a:pt x="4319168" y="358031"/>
                </a:lnTo>
                <a:cubicBezTo>
                  <a:pt x="4245559" y="369011"/>
                  <a:pt x="4187609" y="391196"/>
                  <a:pt x="4145318" y="424586"/>
                </a:cubicBezTo>
                <a:cubicBezTo>
                  <a:pt x="4103027" y="457976"/>
                  <a:pt x="4081881" y="496623"/>
                  <a:pt x="4081881" y="540529"/>
                </a:cubicBezTo>
                <a:cubicBezTo>
                  <a:pt x="4081881" y="575290"/>
                  <a:pt x="4097198" y="604108"/>
                  <a:pt x="4127830" y="626982"/>
                </a:cubicBezTo>
                <a:cubicBezTo>
                  <a:pt x="4161206" y="651678"/>
                  <a:pt x="4206697" y="664026"/>
                  <a:pt x="4264304" y="664026"/>
                </a:cubicBezTo>
                <a:cubicBezTo>
                  <a:pt x="4279392" y="664026"/>
                  <a:pt x="4291279" y="663683"/>
                  <a:pt x="4299966" y="662998"/>
                </a:cubicBezTo>
                <a:cubicBezTo>
                  <a:pt x="4308653" y="662312"/>
                  <a:pt x="4320540" y="660826"/>
                  <a:pt x="4335628" y="658540"/>
                </a:cubicBezTo>
                <a:lnTo>
                  <a:pt x="4342486" y="755924"/>
                </a:lnTo>
                <a:cubicBezTo>
                  <a:pt x="4333341" y="757295"/>
                  <a:pt x="4320197" y="758552"/>
                  <a:pt x="4303052" y="759695"/>
                </a:cubicBezTo>
                <a:cubicBezTo>
                  <a:pt x="4285907" y="760838"/>
                  <a:pt x="4270705" y="761410"/>
                  <a:pt x="4257446" y="761410"/>
                </a:cubicBezTo>
                <a:cubicBezTo>
                  <a:pt x="4154119" y="761410"/>
                  <a:pt x="4075252" y="737400"/>
                  <a:pt x="4020845" y="689380"/>
                </a:cubicBezTo>
                <a:cubicBezTo>
                  <a:pt x="3977411" y="650960"/>
                  <a:pt x="3955694" y="606366"/>
                  <a:pt x="3955694" y="555595"/>
                </a:cubicBezTo>
                <a:cubicBezTo>
                  <a:pt x="3955694" y="492944"/>
                  <a:pt x="3982669" y="434862"/>
                  <a:pt x="4036619" y="381348"/>
                </a:cubicBezTo>
                <a:cubicBezTo>
                  <a:pt x="4098798" y="319605"/>
                  <a:pt x="4185666" y="277528"/>
                  <a:pt x="4297223" y="255118"/>
                </a:cubicBezTo>
                <a:close/>
                <a:moveTo>
                  <a:pt x="2392223" y="255118"/>
                </a:moveTo>
                <a:lnTo>
                  <a:pt x="2414169" y="358031"/>
                </a:lnTo>
                <a:cubicBezTo>
                  <a:pt x="2340559" y="369011"/>
                  <a:pt x="2282609" y="391196"/>
                  <a:pt x="2240318" y="424586"/>
                </a:cubicBezTo>
                <a:cubicBezTo>
                  <a:pt x="2198027" y="457976"/>
                  <a:pt x="2176882" y="496623"/>
                  <a:pt x="2176882" y="540529"/>
                </a:cubicBezTo>
                <a:cubicBezTo>
                  <a:pt x="2176882" y="575290"/>
                  <a:pt x="2192198" y="604108"/>
                  <a:pt x="2222830" y="626982"/>
                </a:cubicBezTo>
                <a:cubicBezTo>
                  <a:pt x="2256206" y="651678"/>
                  <a:pt x="2301697" y="664026"/>
                  <a:pt x="2359304" y="664026"/>
                </a:cubicBezTo>
                <a:cubicBezTo>
                  <a:pt x="2374392" y="664026"/>
                  <a:pt x="2386279" y="663683"/>
                  <a:pt x="2394966" y="662998"/>
                </a:cubicBezTo>
                <a:cubicBezTo>
                  <a:pt x="2403653" y="662312"/>
                  <a:pt x="2415540" y="660826"/>
                  <a:pt x="2430627" y="658540"/>
                </a:cubicBezTo>
                <a:lnTo>
                  <a:pt x="2437485" y="755924"/>
                </a:lnTo>
                <a:cubicBezTo>
                  <a:pt x="2428341" y="757295"/>
                  <a:pt x="2415197" y="758552"/>
                  <a:pt x="2398052" y="759695"/>
                </a:cubicBezTo>
                <a:cubicBezTo>
                  <a:pt x="2380907" y="760838"/>
                  <a:pt x="2365705" y="761410"/>
                  <a:pt x="2352447" y="761410"/>
                </a:cubicBezTo>
                <a:cubicBezTo>
                  <a:pt x="2249119" y="761410"/>
                  <a:pt x="2170253" y="737400"/>
                  <a:pt x="2115846" y="689380"/>
                </a:cubicBezTo>
                <a:cubicBezTo>
                  <a:pt x="2072411" y="650960"/>
                  <a:pt x="2050694" y="606366"/>
                  <a:pt x="2050694" y="555595"/>
                </a:cubicBezTo>
                <a:cubicBezTo>
                  <a:pt x="2050694" y="492944"/>
                  <a:pt x="2077669" y="434862"/>
                  <a:pt x="2131619" y="381348"/>
                </a:cubicBezTo>
                <a:cubicBezTo>
                  <a:pt x="2193798" y="319605"/>
                  <a:pt x="2280666" y="277528"/>
                  <a:pt x="2392223" y="255118"/>
                </a:cubicBezTo>
                <a:close/>
                <a:moveTo>
                  <a:pt x="1037844" y="253918"/>
                </a:moveTo>
                <a:lnTo>
                  <a:pt x="1040587" y="341700"/>
                </a:lnTo>
                <a:lnTo>
                  <a:pt x="755295" y="345815"/>
                </a:lnTo>
                <a:lnTo>
                  <a:pt x="755295" y="470631"/>
                </a:lnTo>
                <a:cubicBezTo>
                  <a:pt x="777697" y="470631"/>
                  <a:pt x="822731" y="469831"/>
                  <a:pt x="890397" y="468230"/>
                </a:cubicBezTo>
                <a:cubicBezTo>
                  <a:pt x="958063" y="466630"/>
                  <a:pt x="1000354" y="465144"/>
                  <a:pt x="1017270" y="463773"/>
                </a:cubicBezTo>
                <a:lnTo>
                  <a:pt x="1020013" y="550869"/>
                </a:lnTo>
                <a:lnTo>
                  <a:pt x="755295" y="547440"/>
                </a:lnTo>
                <a:lnTo>
                  <a:pt x="755295" y="666084"/>
                </a:lnTo>
                <a:lnTo>
                  <a:pt x="852678" y="667455"/>
                </a:lnTo>
                <a:cubicBezTo>
                  <a:pt x="891540" y="667455"/>
                  <a:pt x="924916" y="667112"/>
                  <a:pt x="952805" y="666427"/>
                </a:cubicBezTo>
                <a:cubicBezTo>
                  <a:pt x="980694" y="665741"/>
                  <a:pt x="1012698" y="664712"/>
                  <a:pt x="1048817" y="663341"/>
                </a:cubicBezTo>
                <a:lnTo>
                  <a:pt x="1051560" y="757295"/>
                </a:lnTo>
                <a:lnTo>
                  <a:pt x="637337" y="751123"/>
                </a:lnTo>
                <a:cubicBezTo>
                  <a:pt x="637337" y="735471"/>
                  <a:pt x="637565" y="708655"/>
                  <a:pt x="638023" y="670675"/>
                </a:cubicBezTo>
                <a:cubicBezTo>
                  <a:pt x="638480" y="632696"/>
                  <a:pt x="639166" y="592760"/>
                  <a:pt x="640080" y="550869"/>
                </a:cubicBezTo>
                <a:lnTo>
                  <a:pt x="640080" y="459197"/>
                </a:lnTo>
                <a:cubicBezTo>
                  <a:pt x="640080" y="451896"/>
                  <a:pt x="639737" y="428861"/>
                  <a:pt x="639051" y="390092"/>
                </a:cubicBezTo>
                <a:cubicBezTo>
                  <a:pt x="638366" y="351323"/>
                  <a:pt x="637794" y="310046"/>
                  <a:pt x="637337" y="266262"/>
                </a:cubicBezTo>
                <a:cubicBezTo>
                  <a:pt x="655168" y="266262"/>
                  <a:pt x="693344" y="265348"/>
                  <a:pt x="751866" y="263519"/>
                </a:cubicBezTo>
                <a:cubicBezTo>
                  <a:pt x="810387" y="261690"/>
                  <a:pt x="872223" y="259633"/>
                  <a:pt x="937374" y="257347"/>
                </a:cubicBezTo>
                <a:cubicBezTo>
                  <a:pt x="1002525" y="255061"/>
                  <a:pt x="1036015" y="253918"/>
                  <a:pt x="1037844" y="253918"/>
                </a:cubicBezTo>
                <a:close/>
                <a:moveTo>
                  <a:pt x="5077435" y="249803"/>
                </a:moveTo>
                <a:cubicBezTo>
                  <a:pt x="5099380" y="267634"/>
                  <a:pt x="5137785" y="300324"/>
                  <a:pt x="5192649" y="347873"/>
                </a:cubicBezTo>
                <a:cubicBezTo>
                  <a:pt x="5229225" y="379419"/>
                  <a:pt x="5279289" y="423311"/>
                  <a:pt x="5342839" y="479546"/>
                </a:cubicBezTo>
                <a:cubicBezTo>
                  <a:pt x="5392217" y="523437"/>
                  <a:pt x="5421249" y="549269"/>
                  <a:pt x="5429936" y="557042"/>
                </a:cubicBezTo>
                <a:lnTo>
                  <a:pt x="5432679" y="262148"/>
                </a:lnTo>
                <a:lnTo>
                  <a:pt x="5541035" y="266262"/>
                </a:lnTo>
                <a:cubicBezTo>
                  <a:pt x="5537835" y="313354"/>
                  <a:pt x="5534978" y="356559"/>
                  <a:pt x="5532463" y="395879"/>
                </a:cubicBezTo>
                <a:cubicBezTo>
                  <a:pt x="5529948" y="435198"/>
                  <a:pt x="5528691" y="469259"/>
                  <a:pt x="5528691" y="498063"/>
                </a:cubicBezTo>
                <a:cubicBezTo>
                  <a:pt x="5528691" y="533724"/>
                  <a:pt x="5526634" y="582188"/>
                  <a:pt x="5522519" y="643452"/>
                </a:cubicBezTo>
                <a:cubicBezTo>
                  <a:pt x="5518404" y="704717"/>
                  <a:pt x="5516347" y="744494"/>
                  <a:pt x="5516347" y="762782"/>
                </a:cubicBezTo>
                <a:lnTo>
                  <a:pt x="5510860" y="764153"/>
                </a:lnTo>
                <a:cubicBezTo>
                  <a:pt x="5496230" y="753638"/>
                  <a:pt x="5458511" y="722091"/>
                  <a:pt x="5397703" y="669513"/>
                </a:cubicBezTo>
                <a:cubicBezTo>
                  <a:pt x="5328666" y="610077"/>
                  <a:pt x="5276774" y="564814"/>
                  <a:pt x="5242027" y="533724"/>
                </a:cubicBezTo>
                <a:cubicBezTo>
                  <a:pt x="5189906" y="487547"/>
                  <a:pt x="5162017" y="461944"/>
                  <a:pt x="5158359" y="456915"/>
                </a:cubicBezTo>
                <a:lnTo>
                  <a:pt x="5154244" y="755924"/>
                </a:lnTo>
                <a:lnTo>
                  <a:pt x="5045888" y="750437"/>
                </a:lnTo>
                <a:lnTo>
                  <a:pt x="5058232" y="513150"/>
                </a:lnTo>
                <a:lnTo>
                  <a:pt x="5071948" y="252546"/>
                </a:lnTo>
                <a:close/>
                <a:moveTo>
                  <a:pt x="6722593" y="241574"/>
                </a:moveTo>
                <a:lnTo>
                  <a:pt x="6726708" y="241574"/>
                </a:lnTo>
                <a:cubicBezTo>
                  <a:pt x="6749567" y="276414"/>
                  <a:pt x="6782486" y="329127"/>
                  <a:pt x="6825463" y="399715"/>
                </a:cubicBezTo>
                <a:cubicBezTo>
                  <a:pt x="6848322" y="437762"/>
                  <a:pt x="6886042" y="500106"/>
                  <a:pt x="6938620" y="586745"/>
                </a:cubicBezTo>
                <a:cubicBezTo>
                  <a:pt x="6979310" y="653668"/>
                  <a:pt x="7003771" y="693548"/>
                  <a:pt x="7012000" y="706385"/>
                </a:cubicBezTo>
                <a:lnTo>
                  <a:pt x="6907759" y="769640"/>
                </a:lnTo>
                <a:cubicBezTo>
                  <a:pt x="6890386" y="737771"/>
                  <a:pt x="6876670" y="712368"/>
                  <a:pt x="6866611" y="693430"/>
                </a:cubicBezTo>
                <a:cubicBezTo>
                  <a:pt x="6847409" y="658333"/>
                  <a:pt x="6835978" y="638473"/>
                  <a:pt x="6832321" y="633851"/>
                </a:cubicBezTo>
                <a:lnTo>
                  <a:pt x="6612865" y="643452"/>
                </a:lnTo>
                <a:cubicBezTo>
                  <a:pt x="6609664" y="651682"/>
                  <a:pt x="6598235" y="677057"/>
                  <a:pt x="6578575" y="719576"/>
                </a:cubicBezTo>
                <a:cubicBezTo>
                  <a:pt x="6565316" y="748380"/>
                  <a:pt x="6557544" y="765068"/>
                  <a:pt x="6555258" y="769640"/>
                </a:cubicBezTo>
                <a:lnTo>
                  <a:pt x="6455131" y="710661"/>
                </a:lnTo>
                <a:cubicBezTo>
                  <a:pt x="6478448" y="668598"/>
                  <a:pt x="6501994" y="626536"/>
                  <a:pt x="6525768" y="584474"/>
                </a:cubicBezTo>
                <a:cubicBezTo>
                  <a:pt x="6562344" y="519551"/>
                  <a:pt x="6599835" y="453257"/>
                  <a:pt x="6638239" y="385592"/>
                </a:cubicBezTo>
                <a:cubicBezTo>
                  <a:pt x="6681216" y="310611"/>
                  <a:pt x="6709334" y="262605"/>
                  <a:pt x="6722593" y="241574"/>
                </a:cubicBezTo>
                <a:close/>
                <a:moveTo>
                  <a:pt x="4655667" y="241574"/>
                </a:moveTo>
                <a:lnTo>
                  <a:pt x="4659782" y="241574"/>
                </a:lnTo>
                <a:cubicBezTo>
                  <a:pt x="4682642" y="276414"/>
                  <a:pt x="4715561" y="329127"/>
                  <a:pt x="4758538" y="399715"/>
                </a:cubicBezTo>
                <a:cubicBezTo>
                  <a:pt x="4781397" y="437762"/>
                  <a:pt x="4819117" y="500106"/>
                  <a:pt x="4871695" y="586745"/>
                </a:cubicBezTo>
                <a:cubicBezTo>
                  <a:pt x="4912385" y="653668"/>
                  <a:pt x="4936845" y="693548"/>
                  <a:pt x="4945075" y="706385"/>
                </a:cubicBezTo>
                <a:lnTo>
                  <a:pt x="4840833" y="769640"/>
                </a:lnTo>
                <a:cubicBezTo>
                  <a:pt x="4823460" y="737771"/>
                  <a:pt x="4809744" y="712368"/>
                  <a:pt x="4799686" y="693430"/>
                </a:cubicBezTo>
                <a:cubicBezTo>
                  <a:pt x="4780483" y="658333"/>
                  <a:pt x="4769053" y="638473"/>
                  <a:pt x="4765395" y="633851"/>
                </a:cubicBezTo>
                <a:lnTo>
                  <a:pt x="4545939" y="643452"/>
                </a:lnTo>
                <a:cubicBezTo>
                  <a:pt x="4542739" y="651682"/>
                  <a:pt x="4531309" y="677057"/>
                  <a:pt x="4511649" y="719576"/>
                </a:cubicBezTo>
                <a:cubicBezTo>
                  <a:pt x="4498391" y="748380"/>
                  <a:pt x="4490618" y="765068"/>
                  <a:pt x="4488332" y="769640"/>
                </a:cubicBezTo>
                <a:lnTo>
                  <a:pt x="4388205" y="710661"/>
                </a:lnTo>
                <a:cubicBezTo>
                  <a:pt x="4411523" y="668598"/>
                  <a:pt x="4435069" y="626536"/>
                  <a:pt x="4458843" y="584474"/>
                </a:cubicBezTo>
                <a:cubicBezTo>
                  <a:pt x="4495419" y="519551"/>
                  <a:pt x="4532909" y="453257"/>
                  <a:pt x="4571314" y="385592"/>
                </a:cubicBezTo>
                <a:cubicBezTo>
                  <a:pt x="4614291" y="310611"/>
                  <a:pt x="4642409" y="262605"/>
                  <a:pt x="4655667" y="241574"/>
                </a:cubicBezTo>
                <a:close/>
                <a:moveTo>
                  <a:pt x="2750667" y="241574"/>
                </a:moveTo>
                <a:lnTo>
                  <a:pt x="2754782" y="241574"/>
                </a:lnTo>
                <a:cubicBezTo>
                  <a:pt x="2777642" y="276414"/>
                  <a:pt x="2810561" y="329127"/>
                  <a:pt x="2853538" y="399715"/>
                </a:cubicBezTo>
                <a:cubicBezTo>
                  <a:pt x="2876398" y="437762"/>
                  <a:pt x="2914117" y="500106"/>
                  <a:pt x="2966695" y="586745"/>
                </a:cubicBezTo>
                <a:cubicBezTo>
                  <a:pt x="3007385" y="653668"/>
                  <a:pt x="3031845" y="693548"/>
                  <a:pt x="3040075" y="706385"/>
                </a:cubicBezTo>
                <a:lnTo>
                  <a:pt x="2935833" y="769640"/>
                </a:lnTo>
                <a:cubicBezTo>
                  <a:pt x="2918460" y="737771"/>
                  <a:pt x="2904744" y="712368"/>
                  <a:pt x="2894685" y="693430"/>
                </a:cubicBezTo>
                <a:cubicBezTo>
                  <a:pt x="2875483" y="658333"/>
                  <a:pt x="2864053" y="638473"/>
                  <a:pt x="2860395" y="633851"/>
                </a:cubicBezTo>
                <a:lnTo>
                  <a:pt x="2640940" y="643452"/>
                </a:lnTo>
                <a:cubicBezTo>
                  <a:pt x="2637739" y="651682"/>
                  <a:pt x="2626309" y="677057"/>
                  <a:pt x="2606650" y="719576"/>
                </a:cubicBezTo>
                <a:cubicBezTo>
                  <a:pt x="2593391" y="748380"/>
                  <a:pt x="2585618" y="765068"/>
                  <a:pt x="2583333" y="769640"/>
                </a:cubicBezTo>
                <a:lnTo>
                  <a:pt x="2483206" y="710661"/>
                </a:lnTo>
                <a:cubicBezTo>
                  <a:pt x="2506523" y="668598"/>
                  <a:pt x="2530068" y="626536"/>
                  <a:pt x="2553843" y="584474"/>
                </a:cubicBezTo>
                <a:cubicBezTo>
                  <a:pt x="2590419" y="519551"/>
                  <a:pt x="2627909" y="453257"/>
                  <a:pt x="2666314" y="385592"/>
                </a:cubicBezTo>
                <a:cubicBezTo>
                  <a:pt x="2709291" y="310611"/>
                  <a:pt x="2737409" y="262605"/>
                  <a:pt x="2750667" y="241574"/>
                </a:cubicBezTo>
                <a:close/>
                <a:moveTo>
                  <a:pt x="4651095" y="114015"/>
                </a:moveTo>
                <a:lnTo>
                  <a:pt x="4752594" y="182595"/>
                </a:lnTo>
                <a:lnTo>
                  <a:pt x="4719590" y="228158"/>
                </a:lnTo>
                <a:lnTo>
                  <a:pt x="4648031" y="173186"/>
                </a:lnTo>
                <a:lnTo>
                  <a:pt x="4574093" y="227718"/>
                </a:lnTo>
                <a:lnTo>
                  <a:pt x="4544111" y="182595"/>
                </a:lnTo>
                <a:close/>
                <a:moveTo>
                  <a:pt x="2746096" y="114015"/>
                </a:moveTo>
                <a:lnTo>
                  <a:pt x="2847594" y="182595"/>
                </a:lnTo>
                <a:lnTo>
                  <a:pt x="2814590" y="228158"/>
                </a:lnTo>
                <a:lnTo>
                  <a:pt x="2743031" y="173186"/>
                </a:lnTo>
                <a:lnTo>
                  <a:pt x="2669093" y="227718"/>
                </a:lnTo>
                <a:lnTo>
                  <a:pt x="2639111" y="182595"/>
                </a:lnTo>
                <a:close/>
                <a:moveTo>
                  <a:pt x="822046" y="113843"/>
                </a:moveTo>
                <a:lnTo>
                  <a:pt x="923544" y="182595"/>
                </a:lnTo>
                <a:lnTo>
                  <a:pt x="890540" y="228158"/>
                </a:lnTo>
                <a:lnTo>
                  <a:pt x="818949" y="173047"/>
                </a:lnTo>
                <a:lnTo>
                  <a:pt x="745043" y="227718"/>
                </a:lnTo>
                <a:lnTo>
                  <a:pt x="715072" y="182605"/>
                </a:lnTo>
                <a:close/>
                <a:moveTo>
                  <a:pt x="4667555" y="0"/>
                </a:moveTo>
                <a:lnTo>
                  <a:pt x="4771796" y="81043"/>
                </a:lnTo>
                <a:lnTo>
                  <a:pt x="4748479" y="119501"/>
                </a:lnTo>
                <a:lnTo>
                  <a:pt x="4629150" y="61808"/>
                </a:lnTo>
                <a:close/>
                <a:moveTo>
                  <a:pt x="2762555" y="0"/>
                </a:moveTo>
                <a:lnTo>
                  <a:pt x="2866797" y="81043"/>
                </a:lnTo>
                <a:lnTo>
                  <a:pt x="2843479" y="119501"/>
                </a:lnTo>
                <a:lnTo>
                  <a:pt x="2724150" y="61808"/>
                </a:lnTo>
                <a:close/>
              </a:path>
            </a:pathLst>
          </a:cu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p:cNvPicPr>
            <a:picLocks noChangeAspect="1"/>
          </p:cNvPicPr>
          <p:nvPr/>
        </p:nvPicPr>
        <p:blipFill>
          <a:blip r:embed="rId2"/>
          <a:stretch>
            <a:fillRect/>
          </a:stretch>
        </p:blipFill>
        <p:spPr>
          <a:xfrm>
            <a:off x="322041" y="1735940"/>
            <a:ext cx="1073239" cy="1073239"/>
          </a:xfrm>
          <a:prstGeom prst="rect">
            <a:avLst/>
          </a:prstGeom>
        </p:spPr>
      </p:pic>
      <p:pic>
        <p:nvPicPr>
          <p:cNvPr id="5" name="Picture 4" descr="Screen Clippi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395280" y="2047073"/>
            <a:ext cx="7411484" cy="762106"/>
          </a:xfrm>
          <a:prstGeom prst="rect">
            <a:avLst/>
          </a:prstGeom>
        </p:spPr>
      </p:pic>
    </p:spTree>
    <p:extLst>
      <p:ext uri="{BB962C8B-B14F-4D97-AF65-F5344CB8AC3E}">
        <p14:creationId xmlns:p14="http://schemas.microsoft.com/office/powerpoint/2010/main" val="208643933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500" fill="hold"/>
                                        <p:tgtEl>
                                          <p:spTgt spid="7"/>
                                        </p:tgtEl>
                                        <p:attrNameLst>
                                          <p:attrName>ppt_x</p:attrName>
                                        </p:attrNameLst>
                                      </p:cBhvr>
                                      <p:tavLst>
                                        <p:tav tm="0">
                                          <p:val>
                                            <p:strVal val="0-#ppt_w/2"/>
                                          </p:val>
                                        </p:tav>
                                        <p:tav tm="100000">
                                          <p:val>
                                            <p:strVal val="#ppt_x"/>
                                          </p:val>
                                        </p:tav>
                                      </p:tavLst>
                                    </p:anim>
                                    <p:anim calcmode="lin" valueType="num">
                                      <p:cBhvr additive="base">
                                        <p:cTn id="8" dur="500" fill="hold"/>
                                        <p:tgtEl>
                                          <p:spTgt spid="7"/>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0" presetClass="entr" presetSubtype="0" fill="hold" nodeType="clickEffect">
                                  <p:stCondLst>
                                    <p:cond delay="0"/>
                                  </p:stCondLst>
                                  <p:childTnLst>
                                    <p:set>
                                      <p:cBhvr>
                                        <p:cTn id="12" dur="1" fill="hold">
                                          <p:stCondLst>
                                            <p:cond delay="0"/>
                                          </p:stCondLst>
                                        </p:cTn>
                                        <p:tgtEl>
                                          <p:spTgt spid="4"/>
                                        </p:tgtEl>
                                        <p:attrNameLst>
                                          <p:attrName>style.visibility</p:attrName>
                                        </p:attrNameLst>
                                      </p:cBhvr>
                                      <p:to>
                                        <p:strVal val="visible"/>
                                      </p:to>
                                    </p:set>
                                    <p:animEffect transition="in" filter="fade">
                                      <p:cBhvr>
                                        <p:cTn id="13" dur="500"/>
                                        <p:tgtEl>
                                          <p:spTgt spid="4"/>
                                        </p:tgtEl>
                                      </p:cBhvr>
                                    </p:animEffect>
                                  </p:childTnLst>
                                </p:cTn>
                              </p:par>
                            </p:childTnLst>
                          </p:cTn>
                        </p:par>
                      </p:childTnLst>
                    </p:cTn>
                  </p:par>
                  <p:par>
                    <p:cTn id="14" fill="hold">
                      <p:stCondLst>
                        <p:cond delay="indefinite"/>
                      </p:stCondLst>
                      <p:childTnLst>
                        <p:par>
                          <p:cTn id="15" fill="hold">
                            <p:stCondLst>
                              <p:cond delay="0"/>
                            </p:stCondLst>
                            <p:childTnLst>
                              <p:par>
                                <p:cTn id="16" presetID="16" presetClass="entr" presetSubtype="21" fill="hold" nodeType="clickEffect">
                                  <p:stCondLst>
                                    <p:cond delay="0"/>
                                  </p:stCondLst>
                                  <p:childTnLst>
                                    <p:set>
                                      <p:cBhvr>
                                        <p:cTn id="17" dur="1" fill="hold">
                                          <p:stCondLst>
                                            <p:cond delay="0"/>
                                          </p:stCondLst>
                                        </p:cTn>
                                        <p:tgtEl>
                                          <p:spTgt spid="5"/>
                                        </p:tgtEl>
                                        <p:attrNameLst>
                                          <p:attrName>style.visibility</p:attrName>
                                        </p:attrNameLst>
                                      </p:cBhvr>
                                      <p:to>
                                        <p:strVal val="visible"/>
                                      </p:to>
                                    </p:set>
                                    <p:animEffect transition="in" filter="barn(inVertical)">
                                      <p:cBhvr>
                                        <p:cTn id="18"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67049" y="1315259"/>
            <a:ext cx="8583768" cy="3539430"/>
          </a:xfrm>
          <a:prstGeom prst="rect">
            <a:avLst/>
          </a:prstGeom>
        </p:spPr>
        <p:txBody>
          <a:bodyPr wrap="square">
            <a:spAutoFit/>
          </a:bodyPr>
          <a:lstStyle/>
          <a:p>
            <a:r>
              <a:rPr lang="vi-VN" sz="2800" b="1" i="1" dirty="0">
                <a:solidFill>
                  <a:srgbClr val="002060"/>
                </a:solidFill>
                <a:latin typeface="+mj-lt"/>
                <a:ea typeface="Cambria" panose="02040503050406030204" pitchFamily="18" charset="0"/>
              </a:rPr>
              <a:t>Ngay từ khi được hình thành trong cơ thể mẹ, con người đã mang đặc điểm sinh học ít thay đổi như màu tóc, màu mắt; cấu tạo, chức năng các cơ quan trọng cơ thể,... Nam và nữ được phân biệt bởi cơ quan sinh dục. Trong quá trình phát triển, con người hình thành những đặc điểm xã hội về tính cách, sở thích, trang phục, nghề nghiệp,... Những đặc điểm này có thể thay đổi theo thời gian.</a:t>
            </a:r>
            <a:endParaRPr lang="en-US" sz="2800" i="1" dirty="0">
              <a:solidFill>
                <a:srgbClr val="002060"/>
              </a:solidFill>
              <a:latin typeface="+mj-lt"/>
            </a:endParaRPr>
          </a:p>
        </p:txBody>
      </p:sp>
    </p:spTree>
    <p:extLst>
      <p:ext uri="{BB962C8B-B14F-4D97-AF65-F5344CB8AC3E}">
        <p14:creationId xmlns:p14="http://schemas.microsoft.com/office/powerpoint/2010/main" val="4894899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reeform 3"/>
          <p:cNvSpPr/>
          <p:nvPr/>
        </p:nvSpPr>
        <p:spPr>
          <a:xfrm>
            <a:off x="490468" y="2417335"/>
            <a:ext cx="8068941" cy="1737702"/>
          </a:xfrm>
          <a:custGeom>
            <a:avLst/>
            <a:gdLst/>
            <a:ahLst/>
            <a:cxnLst/>
            <a:rect l="l" t="t" r="r" b="b"/>
            <a:pathLst>
              <a:path w="8068941" h="1737702">
                <a:moveTo>
                  <a:pt x="4648285" y="855450"/>
                </a:moveTo>
                <a:cubicBezTo>
                  <a:pt x="4585135" y="855450"/>
                  <a:pt x="4513240" y="864680"/>
                  <a:pt x="4432601" y="883139"/>
                </a:cubicBezTo>
                <a:lnTo>
                  <a:pt x="4451547" y="1063848"/>
                </a:lnTo>
                <a:lnTo>
                  <a:pt x="4668688" y="1025957"/>
                </a:lnTo>
                <a:lnTo>
                  <a:pt x="4700749" y="1171690"/>
                </a:lnTo>
                <a:lnTo>
                  <a:pt x="4466120" y="1212495"/>
                </a:lnTo>
                <a:lnTo>
                  <a:pt x="4489437" y="1426722"/>
                </a:lnTo>
                <a:cubicBezTo>
                  <a:pt x="4545787" y="1406319"/>
                  <a:pt x="4608938" y="1376201"/>
                  <a:pt x="4678889" y="1336367"/>
                </a:cubicBezTo>
                <a:cubicBezTo>
                  <a:pt x="4853768" y="1236298"/>
                  <a:pt x="4941208" y="1140600"/>
                  <a:pt x="4941208" y="1049274"/>
                </a:cubicBezTo>
                <a:cubicBezTo>
                  <a:pt x="4941208" y="1032758"/>
                  <a:pt x="4938293" y="1016727"/>
                  <a:pt x="4932463" y="1001183"/>
                </a:cubicBezTo>
                <a:cubicBezTo>
                  <a:pt x="4890687" y="904028"/>
                  <a:pt x="4795961" y="855450"/>
                  <a:pt x="4648285" y="855450"/>
                </a:cubicBezTo>
                <a:close/>
                <a:moveTo>
                  <a:pt x="5667355" y="533381"/>
                </a:moveTo>
                <a:cubicBezTo>
                  <a:pt x="5638209" y="533381"/>
                  <a:pt x="5605662" y="540159"/>
                  <a:pt x="5569715" y="553716"/>
                </a:cubicBezTo>
                <a:cubicBezTo>
                  <a:pt x="5513365" y="574072"/>
                  <a:pt x="5466487" y="609925"/>
                  <a:pt x="5429083" y="661273"/>
                </a:cubicBezTo>
                <a:cubicBezTo>
                  <a:pt x="5391678" y="712621"/>
                  <a:pt x="5372975" y="767844"/>
                  <a:pt x="5372975" y="826941"/>
                </a:cubicBezTo>
                <a:cubicBezTo>
                  <a:pt x="5372975" y="844384"/>
                  <a:pt x="5374919" y="861818"/>
                  <a:pt x="5378805" y="879245"/>
                </a:cubicBezTo>
                <a:cubicBezTo>
                  <a:pt x="5406008" y="995513"/>
                  <a:pt x="5473046" y="1053646"/>
                  <a:pt x="5579916" y="1053646"/>
                </a:cubicBezTo>
                <a:cubicBezTo>
                  <a:pt x="5623635" y="1053646"/>
                  <a:pt x="5664440" y="1043961"/>
                  <a:pt x="5702331" y="1024591"/>
                </a:cubicBezTo>
                <a:cubicBezTo>
                  <a:pt x="5817945" y="965478"/>
                  <a:pt x="5875752" y="881189"/>
                  <a:pt x="5875752" y="771722"/>
                </a:cubicBezTo>
                <a:cubicBezTo>
                  <a:pt x="5875752" y="678711"/>
                  <a:pt x="5848063" y="612343"/>
                  <a:pt x="5792685" y="572615"/>
                </a:cubicBezTo>
                <a:cubicBezTo>
                  <a:pt x="5757710" y="546459"/>
                  <a:pt x="5715933" y="533381"/>
                  <a:pt x="5667355" y="533381"/>
                </a:cubicBezTo>
                <a:close/>
                <a:moveTo>
                  <a:pt x="2390756" y="518808"/>
                </a:moveTo>
                <a:cubicBezTo>
                  <a:pt x="2361609" y="518808"/>
                  <a:pt x="2329062" y="525586"/>
                  <a:pt x="2293115" y="539142"/>
                </a:cubicBezTo>
                <a:cubicBezTo>
                  <a:pt x="2236765" y="559499"/>
                  <a:pt x="2189888" y="595352"/>
                  <a:pt x="2152483" y="646700"/>
                </a:cubicBezTo>
                <a:cubicBezTo>
                  <a:pt x="2115078" y="698048"/>
                  <a:pt x="2096376" y="753270"/>
                  <a:pt x="2096376" y="812368"/>
                </a:cubicBezTo>
                <a:cubicBezTo>
                  <a:pt x="2096376" y="829810"/>
                  <a:pt x="2098319" y="847245"/>
                  <a:pt x="2102205" y="864672"/>
                </a:cubicBezTo>
                <a:cubicBezTo>
                  <a:pt x="2129409" y="980939"/>
                  <a:pt x="2196446" y="1039073"/>
                  <a:pt x="2303316" y="1039073"/>
                </a:cubicBezTo>
                <a:cubicBezTo>
                  <a:pt x="2347036" y="1039073"/>
                  <a:pt x="2387841" y="1029388"/>
                  <a:pt x="2425731" y="1010018"/>
                </a:cubicBezTo>
                <a:cubicBezTo>
                  <a:pt x="2541346" y="950905"/>
                  <a:pt x="2599153" y="866615"/>
                  <a:pt x="2599153" y="757149"/>
                </a:cubicBezTo>
                <a:cubicBezTo>
                  <a:pt x="2599153" y="664138"/>
                  <a:pt x="2571464" y="597769"/>
                  <a:pt x="2516085" y="558042"/>
                </a:cubicBezTo>
                <a:cubicBezTo>
                  <a:pt x="2481110" y="531886"/>
                  <a:pt x="2439333" y="518808"/>
                  <a:pt x="2390756" y="518808"/>
                </a:cubicBezTo>
                <a:close/>
                <a:moveTo>
                  <a:pt x="3381517" y="495491"/>
                </a:moveTo>
                <a:lnTo>
                  <a:pt x="3263474" y="1587027"/>
                </a:lnTo>
                <a:lnTo>
                  <a:pt x="3111912" y="1557881"/>
                </a:lnTo>
                <a:lnTo>
                  <a:pt x="3074022" y="536296"/>
                </a:lnTo>
                <a:close/>
                <a:moveTo>
                  <a:pt x="4422400" y="461972"/>
                </a:moveTo>
                <a:cubicBezTo>
                  <a:pt x="4493323" y="461972"/>
                  <a:pt x="4558903" y="466830"/>
                  <a:pt x="4619139" y="476546"/>
                </a:cubicBezTo>
                <a:cubicBezTo>
                  <a:pt x="4749326" y="499863"/>
                  <a:pt x="4854740" y="547469"/>
                  <a:pt x="4935378" y="619363"/>
                </a:cubicBezTo>
                <a:cubicBezTo>
                  <a:pt x="5033504" y="706803"/>
                  <a:pt x="5082568" y="823389"/>
                  <a:pt x="5082568" y="969121"/>
                </a:cubicBezTo>
                <a:cubicBezTo>
                  <a:pt x="5082568" y="1026443"/>
                  <a:pt x="5072367" y="1084250"/>
                  <a:pt x="5051964" y="1142543"/>
                </a:cubicBezTo>
                <a:cubicBezTo>
                  <a:pt x="5010187" y="1263015"/>
                  <a:pt x="4926634" y="1361142"/>
                  <a:pt x="4801305" y="1436923"/>
                </a:cubicBezTo>
                <a:cubicBezTo>
                  <a:pt x="4637113" y="1536021"/>
                  <a:pt x="4491380" y="1590913"/>
                  <a:pt x="4364107" y="1601600"/>
                </a:cubicBezTo>
                <a:lnTo>
                  <a:pt x="4298527" y="1244556"/>
                </a:lnTo>
                <a:lnTo>
                  <a:pt x="4187771" y="1269330"/>
                </a:lnTo>
                <a:lnTo>
                  <a:pt x="4155709" y="1120683"/>
                </a:lnTo>
                <a:lnTo>
                  <a:pt x="4269381" y="1098823"/>
                </a:lnTo>
                <a:lnTo>
                  <a:pt x="4154252" y="486747"/>
                </a:lnTo>
                <a:cubicBezTo>
                  <a:pt x="4247521" y="470231"/>
                  <a:pt x="4336904" y="461972"/>
                  <a:pt x="4422400" y="461972"/>
                </a:cubicBezTo>
                <a:close/>
                <a:moveTo>
                  <a:pt x="7722098" y="454686"/>
                </a:moveTo>
                <a:cubicBezTo>
                  <a:pt x="7818281" y="454686"/>
                  <a:pt x="7933895" y="467316"/>
                  <a:pt x="8068941" y="492576"/>
                </a:cubicBezTo>
                <a:cubicBezTo>
                  <a:pt x="8052425" y="548926"/>
                  <a:pt x="8034937" y="617420"/>
                  <a:pt x="8016477" y="698059"/>
                </a:cubicBezTo>
                <a:lnTo>
                  <a:pt x="7972757" y="886054"/>
                </a:lnTo>
                <a:cubicBezTo>
                  <a:pt x="7819253" y="867594"/>
                  <a:pt x="7706553" y="858365"/>
                  <a:pt x="7634658" y="858365"/>
                </a:cubicBezTo>
                <a:cubicBezTo>
                  <a:pt x="7568593" y="858365"/>
                  <a:pt x="7510300" y="863223"/>
                  <a:pt x="7459779" y="872938"/>
                </a:cubicBezTo>
                <a:cubicBezTo>
                  <a:pt x="7346108" y="895284"/>
                  <a:pt x="7284415" y="944833"/>
                  <a:pt x="7274699" y="1021585"/>
                </a:cubicBezTo>
                <a:cubicBezTo>
                  <a:pt x="7271784" y="1046845"/>
                  <a:pt x="7270327" y="1070163"/>
                  <a:pt x="7270327" y="1091537"/>
                </a:cubicBezTo>
                <a:cubicBezTo>
                  <a:pt x="7270327" y="1190635"/>
                  <a:pt x="7299960" y="1272731"/>
                  <a:pt x="7359224" y="1337825"/>
                </a:cubicBezTo>
                <a:cubicBezTo>
                  <a:pt x="7422375" y="1405833"/>
                  <a:pt x="7518558" y="1447610"/>
                  <a:pt x="7647774" y="1463155"/>
                </a:cubicBezTo>
                <a:lnTo>
                  <a:pt x="7720640" y="1222696"/>
                </a:lnTo>
                <a:lnTo>
                  <a:pt x="7464151" y="1197921"/>
                </a:lnTo>
                <a:lnTo>
                  <a:pt x="7513700" y="1044902"/>
                </a:lnTo>
                <a:lnTo>
                  <a:pt x="8052910" y="1174604"/>
                </a:lnTo>
                <a:lnTo>
                  <a:pt x="7988787" y="1594314"/>
                </a:lnTo>
                <a:cubicBezTo>
                  <a:pt x="7924665" y="1599172"/>
                  <a:pt x="7865401" y="1601600"/>
                  <a:pt x="7810995" y="1601600"/>
                </a:cubicBezTo>
                <a:cubicBezTo>
                  <a:pt x="7754645" y="1601600"/>
                  <a:pt x="7701695" y="1598686"/>
                  <a:pt x="7652146" y="1592857"/>
                </a:cubicBezTo>
                <a:cubicBezTo>
                  <a:pt x="7464637" y="1569539"/>
                  <a:pt x="7326677" y="1503474"/>
                  <a:pt x="7238266" y="1394660"/>
                </a:cubicBezTo>
                <a:cubicBezTo>
                  <a:pt x="7158599" y="1295562"/>
                  <a:pt x="7118765" y="1167318"/>
                  <a:pt x="7118765" y="1009927"/>
                </a:cubicBezTo>
                <a:cubicBezTo>
                  <a:pt x="7118765" y="937060"/>
                  <a:pt x="7128967" y="865166"/>
                  <a:pt x="7149369" y="794242"/>
                </a:cubicBezTo>
                <a:cubicBezTo>
                  <a:pt x="7174629" y="705831"/>
                  <a:pt x="7211063" y="646081"/>
                  <a:pt x="7258669" y="614991"/>
                </a:cubicBezTo>
                <a:cubicBezTo>
                  <a:pt x="7349022" y="554755"/>
                  <a:pt x="7410230" y="517836"/>
                  <a:pt x="7442291" y="504235"/>
                </a:cubicBezTo>
                <a:cubicBezTo>
                  <a:pt x="7515158" y="471202"/>
                  <a:pt x="7608426" y="454686"/>
                  <a:pt x="7722098" y="454686"/>
                </a:cubicBezTo>
                <a:close/>
                <a:moveTo>
                  <a:pt x="1093031" y="421167"/>
                </a:moveTo>
                <a:lnTo>
                  <a:pt x="1422387" y="461972"/>
                </a:lnTo>
                <a:lnTo>
                  <a:pt x="1367008" y="1081335"/>
                </a:lnTo>
                <a:lnTo>
                  <a:pt x="1613296" y="1187720"/>
                </a:lnTo>
                <a:lnTo>
                  <a:pt x="1549174" y="472174"/>
                </a:lnTo>
                <a:lnTo>
                  <a:pt x="1875615" y="447399"/>
                </a:lnTo>
                <a:lnTo>
                  <a:pt x="1836267" y="1543307"/>
                </a:lnTo>
                <a:lnTo>
                  <a:pt x="1643900" y="1579741"/>
                </a:lnTo>
                <a:lnTo>
                  <a:pt x="1623498" y="1317422"/>
                </a:lnTo>
                <a:lnTo>
                  <a:pt x="1345149" y="1288276"/>
                </a:lnTo>
                <a:lnTo>
                  <a:pt x="1318917" y="1575369"/>
                </a:lnTo>
                <a:lnTo>
                  <a:pt x="1117806" y="1565167"/>
                </a:lnTo>
                <a:close/>
                <a:moveTo>
                  <a:pt x="6489535" y="287093"/>
                </a:moveTo>
                <a:lnTo>
                  <a:pt x="6890299" y="912286"/>
                </a:lnTo>
                <a:lnTo>
                  <a:pt x="6917988" y="330813"/>
                </a:lnTo>
                <a:lnTo>
                  <a:pt x="7120556" y="310410"/>
                </a:lnTo>
                <a:lnTo>
                  <a:pt x="7068092" y="1588485"/>
                </a:lnTo>
                <a:lnTo>
                  <a:pt x="6858238" y="1594314"/>
                </a:lnTo>
                <a:lnTo>
                  <a:pt x="6521596" y="1109025"/>
                </a:lnTo>
                <a:lnTo>
                  <a:pt x="6495364" y="1575369"/>
                </a:lnTo>
                <a:lnTo>
                  <a:pt x="6304454" y="1575369"/>
                </a:lnTo>
                <a:lnTo>
                  <a:pt x="6278223" y="310410"/>
                </a:lnTo>
                <a:close/>
                <a:moveTo>
                  <a:pt x="381819" y="273977"/>
                </a:moveTo>
                <a:lnTo>
                  <a:pt x="357044" y="772383"/>
                </a:lnTo>
                <a:lnTo>
                  <a:pt x="823388" y="300209"/>
                </a:lnTo>
                <a:lnTo>
                  <a:pt x="1037615" y="661626"/>
                </a:lnTo>
                <a:lnTo>
                  <a:pt x="460514" y="907914"/>
                </a:lnTo>
                <a:lnTo>
                  <a:pt x="1065304" y="1243098"/>
                </a:lnTo>
                <a:lnTo>
                  <a:pt x="894797" y="1587027"/>
                </a:lnTo>
                <a:lnTo>
                  <a:pt x="342471" y="1074049"/>
                </a:lnTo>
                <a:lnTo>
                  <a:pt x="313324" y="1623460"/>
                </a:lnTo>
                <a:lnTo>
                  <a:pt x="118043" y="1611802"/>
                </a:lnTo>
                <a:lnTo>
                  <a:pt x="0" y="281264"/>
                </a:lnTo>
                <a:close/>
                <a:moveTo>
                  <a:pt x="5744527" y="135532"/>
                </a:moveTo>
                <a:lnTo>
                  <a:pt x="5929607" y="329356"/>
                </a:lnTo>
                <a:lnTo>
                  <a:pt x="5762311" y="344020"/>
                </a:lnTo>
                <a:lnTo>
                  <a:pt x="5658773" y="235632"/>
                </a:lnTo>
                <a:lnTo>
                  <a:pt x="5592993" y="337438"/>
                </a:lnTo>
                <a:lnTo>
                  <a:pt x="5617806" y="336642"/>
                </a:lnTo>
                <a:cubicBezTo>
                  <a:pt x="5776169" y="336642"/>
                  <a:pt x="5909271" y="407566"/>
                  <a:pt x="6017113" y="549412"/>
                </a:cubicBezTo>
                <a:cubicBezTo>
                  <a:pt x="6071520" y="620335"/>
                  <a:pt x="6111354" y="700974"/>
                  <a:pt x="6136614" y="791328"/>
                </a:cubicBezTo>
                <a:cubicBezTo>
                  <a:pt x="6153130" y="848649"/>
                  <a:pt x="6161388" y="905971"/>
                  <a:pt x="6161388" y="963292"/>
                </a:cubicBezTo>
                <a:cubicBezTo>
                  <a:pt x="6161388" y="1118740"/>
                  <a:pt x="6112811" y="1257186"/>
                  <a:pt x="6015656" y="1378630"/>
                </a:cubicBezTo>
                <a:cubicBezTo>
                  <a:pt x="5973880" y="1431093"/>
                  <a:pt x="5934532" y="1467527"/>
                  <a:pt x="5897613" y="1487929"/>
                </a:cubicBezTo>
                <a:cubicBezTo>
                  <a:pt x="5866645" y="1505417"/>
                  <a:pt x="5835198" y="1519626"/>
                  <a:pt x="5803274" y="1530556"/>
                </a:cubicBezTo>
                <a:lnTo>
                  <a:pt x="5797744" y="1532251"/>
                </a:lnTo>
                <a:lnTo>
                  <a:pt x="5809378" y="1539664"/>
                </a:lnTo>
                <a:cubicBezTo>
                  <a:pt x="5835124" y="1559581"/>
                  <a:pt x="5848969" y="1584598"/>
                  <a:pt x="5850911" y="1614717"/>
                </a:cubicBezTo>
                <a:cubicBezTo>
                  <a:pt x="5853826" y="1645806"/>
                  <a:pt x="5844354" y="1673252"/>
                  <a:pt x="5822494" y="1697055"/>
                </a:cubicBezTo>
                <a:cubicBezTo>
                  <a:pt x="5800634" y="1720858"/>
                  <a:pt x="5772702" y="1734217"/>
                  <a:pt x="5738697" y="1737132"/>
                </a:cubicBezTo>
                <a:cubicBezTo>
                  <a:pt x="5705664" y="1740046"/>
                  <a:pt x="5676276" y="1731788"/>
                  <a:pt x="5650529" y="1712357"/>
                </a:cubicBezTo>
                <a:cubicBezTo>
                  <a:pt x="5624783" y="1692926"/>
                  <a:pt x="5610453" y="1667666"/>
                  <a:pt x="5607539" y="1636576"/>
                </a:cubicBezTo>
                <a:cubicBezTo>
                  <a:pt x="5606081" y="1621032"/>
                  <a:pt x="5607720" y="1606398"/>
                  <a:pt x="5612457" y="1592674"/>
                </a:cubicBezTo>
                <a:lnTo>
                  <a:pt x="5633854" y="1557675"/>
                </a:lnTo>
                <a:lnTo>
                  <a:pt x="5607241" y="1556731"/>
                </a:lnTo>
                <a:cubicBezTo>
                  <a:pt x="5447846" y="1545232"/>
                  <a:pt x="5329438" y="1447488"/>
                  <a:pt x="5252018" y="1263501"/>
                </a:cubicBezTo>
                <a:cubicBezTo>
                  <a:pt x="5200526" y="1141086"/>
                  <a:pt x="5174779" y="1008469"/>
                  <a:pt x="5174779" y="865651"/>
                </a:cubicBezTo>
                <a:cubicBezTo>
                  <a:pt x="5174779" y="691744"/>
                  <a:pt x="5219956" y="556213"/>
                  <a:pt x="5310311" y="459058"/>
                </a:cubicBezTo>
                <a:cubicBezTo>
                  <a:pt x="5335085" y="432340"/>
                  <a:pt x="5363624" y="409994"/>
                  <a:pt x="5395928" y="392021"/>
                </a:cubicBezTo>
                <a:lnTo>
                  <a:pt x="5437676" y="372742"/>
                </a:lnTo>
                <a:lnTo>
                  <a:pt x="5415171" y="374533"/>
                </a:lnTo>
                <a:lnTo>
                  <a:pt x="5562361" y="151562"/>
                </a:lnTo>
                <a:close/>
                <a:moveTo>
                  <a:pt x="2449973" y="0"/>
                </a:moveTo>
                <a:cubicBezTo>
                  <a:pt x="2494664" y="0"/>
                  <a:pt x="2534011" y="10202"/>
                  <a:pt x="2568016" y="30604"/>
                </a:cubicBezTo>
                <a:cubicBezTo>
                  <a:pt x="2609793" y="53921"/>
                  <a:pt x="2630681" y="86468"/>
                  <a:pt x="2630681" y="128245"/>
                </a:cubicBezTo>
                <a:cubicBezTo>
                  <a:pt x="2630681" y="173908"/>
                  <a:pt x="2615136" y="210827"/>
                  <a:pt x="2584046" y="239002"/>
                </a:cubicBezTo>
                <a:cubicBezTo>
                  <a:pt x="2556843" y="257461"/>
                  <a:pt x="2537898" y="271063"/>
                  <a:pt x="2527211" y="279807"/>
                </a:cubicBezTo>
                <a:cubicBezTo>
                  <a:pt x="2503894" y="298266"/>
                  <a:pt x="2492235" y="317697"/>
                  <a:pt x="2492235" y="338100"/>
                </a:cubicBezTo>
                <a:lnTo>
                  <a:pt x="2492235" y="347148"/>
                </a:lnTo>
                <a:lnTo>
                  <a:pt x="2497140" y="348665"/>
                </a:lnTo>
                <a:cubicBezTo>
                  <a:pt x="2546690" y="366396"/>
                  <a:pt x="2593810" y="392992"/>
                  <a:pt x="2638501" y="428454"/>
                </a:cubicBezTo>
                <a:cubicBezTo>
                  <a:pt x="2644330" y="433312"/>
                  <a:pt x="2676877" y="411452"/>
                  <a:pt x="2736142" y="362874"/>
                </a:cubicBezTo>
                <a:cubicBezTo>
                  <a:pt x="2786663" y="321097"/>
                  <a:pt x="2829896" y="282721"/>
                  <a:pt x="2865844" y="247745"/>
                </a:cubicBezTo>
                <a:cubicBezTo>
                  <a:pt x="2890132" y="299238"/>
                  <a:pt x="2918308" y="354616"/>
                  <a:pt x="2950369" y="413881"/>
                </a:cubicBezTo>
                <a:cubicBezTo>
                  <a:pt x="2953283" y="417767"/>
                  <a:pt x="2918308" y="437926"/>
                  <a:pt x="2845441" y="474360"/>
                </a:cubicBezTo>
                <a:cubicBezTo>
                  <a:pt x="2772575" y="510793"/>
                  <a:pt x="2737599" y="530952"/>
                  <a:pt x="2740514" y="534839"/>
                </a:cubicBezTo>
                <a:cubicBezTo>
                  <a:pt x="2794921" y="605762"/>
                  <a:pt x="2834754" y="686400"/>
                  <a:pt x="2860014" y="776755"/>
                </a:cubicBezTo>
                <a:cubicBezTo>
                  <a:pt x="2876531" y="834076"/>
                  <a:pt x="2884789" y="891397"/>
                  <a:pt x="2884789" y="948719"/>
                </a:cubicBezTo>
                <a:cubicBezTo>
                  <a:pt x="2884789" y="1104167"/>
                  <a:pt x="2836211" y="1242613"/>
                  <a:pt x="2739056" y="1364057"/>
                </a:cubicBezTo>
                <a:cubicBezTo>
                  <a:pt x="2697279" y="1416520"/>
                  <a:pt x="2657932" y="1452953"/>
                  <a:pt x="2621013" y="1473356"/>
                </a:cubicBezTo>
                <a:cubicBezTo>
                  <a:pt x="2538431" y="1519990"/>
                  <a:pt x="2452449" y="1543307"/>
                  <a:pt x="2363066" y="1543307"/>
                </a:cubicBezTo>
                <a:cubicBezTo>
                  <a:pt x="2187216" y="1543307"/>
                  <a:pt x="2058000" y="1445181"/>
                  <a:pt x="1975418" y="1248928"/>
                </a:cubicBezTo>
                <a:cubicBezTo>
                  <a:pt x="1923926" y="1126513"/>
                  <a:pt x="1898180" y="993896"/>
                  <a:pt x="1898180" y="851078"/>
                </a:cubicBezTo>
                <a:cubicBezTo>
                  <a:pt x="1898180" y="677171"/>
                  <a:pt x="1943357" y="541639"/>
                  <a:pt x="2033711" y="444484"/>
                </a:cubicBezTo>
                <a:cubicBezTo>
                  <a:pt x="2083260" y="391049"/>
                  <a:pt x="2147868" y="355102"/>
                  <a:pt x="2227535" y="336642"/>
                </a:cubicBezTo>
                <a:cubicBezTo>
                  <a:pt x="2265426" y="326927"/>
                  <a:pt x="2303316" y="322069"/>
                  <a:pt x="2341207" y="322069"/>
                </a:cubicBezTo>
                <a:cubicBezTo>
                  <a:pt x="2354808" y="322069"/>
                  <a:pt x="2368258" y="322623"/>
                  <a:pt x="2381556" y="323731"/>
                </a:cubicBezTo>
                <a:lnTo>
                  <a:pt x="2387308" y="324459"/>
                </a:lnTo>
                <a:lnTo>
                  <a:pt x="2387308" y="320612"/>
                </a:lnTo>
                <a:cubicBezTo>
                  <a:pt x="2387308" y="285636"/>
                  <a:pt x="2406010" y="250660"/>
                  <a:pt x="2443414" y="215684"/>
                </a:cubicBezTo>
                <a:cubicBezTo>
                  <a:pt x="2480819" y="180709"/>
                  <a:pt x="2499522" y="157391"/>
                  <a:pt x="2499522" y="145733"/>
                </a:cubicBezTo>
                <a:cubicBezTo>
                  <a:pt x="2499522" y="132131"/>
                  <a:pt x="2494178" y="120472"/>
                  <a:pt x="2483491" y="110757"/>
                </a:cubicBezTo>
                <a:cubicBezTo>
                  <a:pt x="2472804" y="101042"/>
                  <a:pt x="2460174" y="96184"/>
                  <a:pt x="2445601" y="96184"/>
                </a:cubicBezTo>
                <a:cubicBezTo>
                  <a:pt x="2391194" y="96184"/>
                  <a:pt x="2363990" y="115615"/>
                  <a:pt x="2363990" y="154477"/>
                </a:cubicBezTo>
                <a:lnTo>
                  <a:pt x="2253234" y="154477"/>
                </a:lnTo>
                <a:cubicBezTo>
                  <a:pt x="2258091" y="103956"/>
                  <a:pt x="2279951" y="65094"/>
                  <a:pt x="2318813" y="37891"/>
                </a:cubicBezTo>
                <a:cubicBezTo>
                  <a:pt x="2353789" y="12630"/>
                  <a:pt x="2397509" y="0"/>
                  <a:pt x="2449973" y="0"/>
                </a:cubicBezTo>
                <a:close/>
              </a:path>
            </a:pathLst>
          </a:custGeom>
          <a:solidFill>
            <a:srgbClr val="4E7224"/>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13501009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 name="Group 5"/>
          <p:cNvGrpSpPr/>
          <p:nvPr/>
        </p:nvGrpSpPr>
        <p:grpSpPr>
          <a:xfrm>
            <a:off x="425003" y="1442432"/>
            <a:ext cx="888642" cy="940160"/>
            <a:chOff x="425003" y="1442432"/>
            <a:chExt cx="1171978" cy="1214908"/>
          </a:xfrm>
        </p:grpSpPr>
        <p:pic>
          <p:nvPicPr>
            <p:cNvPr id="3" name="Picture 2"/>
            <p:cNvPicPr>
              <a:picLocks noChangeAspect="1"/>
            </p:cNvPicPr>
            <p:nvPr/>
          </p:nvPicPr>
          <p:blipFill>
            <a:blip r:embed="rId2"/>
            <a:stretch>
              <a:fillRect/>
            </a:stretch>
          </p:blipFill>
          <p:spPr>
            <a:xfrm>
              <a:off x="425003" y="1442432"/>
              <a:ext cx="901521" cy="901521"/>
            </a:xfrm>
            <a:prstGeom prst="rect">
              <a:avLst/>
            </a:prstGeom>
          </p:spPr>
        </p:pic>
        <p:pic>
          <p:nvPicPr>
            <p:cNvPr id="5" name="Picture 4"/>
            <p:cNvPicPr>
              <a:picLocks noChangeAspect="1"/>
            </p:cNvPicPr>
            <p:nvPr/>
          </p:nvPicPr>
          <p:blipFill>
            <a:blip r:embed="rId3">
              <a:clrChange>
                <a:clrFrom>
                  <a:srgbClr val="000000"/>
                </a:clrFrom>
                <a:clrTo>
                  <a:srgbClr val="000000">
                    <a:alpha val="0"/>
                  </a:srgbClr>
                </a:clrTo>
              </a:clrChange>
            </a:blip>
            <a:stretch>
              <a:fillRect/>
            </a:stretch>
          </p:blipFill>
          <p:spPr>
            <a:xfrm>
              <a:off x="678288" y="1738647"/>
              <a:ext cx="918693" cy="918693"/>
            </a:xfrm>
            <a:prstGeom prst="rect">
              <a:avLst/>
            </a:prstGeom>
          </p:spPr>
        </p:pic>
      </p:grpSp>
      <p:sp>
        <p:nvSpPr>
          <p:cNvPr id="8" name="Freeform 7"/>
          <p:cNvSpPr/>
          <p:nvPr/>
        </p:nvSpPr>
        <p:spPr>
          <a:xfrm>
            <a:off x="1418471" y="1700925"/>
            <a:ext cx="7277410" cy="717261"/>
          </a:xfrm>
          <a:custGeom>
            <a:avLst/>
            <a:gdLst/>
            <a:ahLst/>
            <a:cxnLst/>
            <a:rect l="l" t="t" r="r" b="b"/>
            <a:pathLst>
              <a:path w="7277410" h="717261">
                <a:moveTo>
                  <a:pt x="3050072" y="673208"/>
                </a:moveTo>
                <a:cubicBezTo>
                  <a:pt x="3056416" y="673208"/>
                  <a:pt x="3061467" y="675264"/>
                  <a:pt x="3065226" y="679375"/>
                </a:cubicBezTo>
                <a:cubicBezTo>
                  <a:pt x="3068986" y="683487"/>
                  <a:pt x="3070865" y="688832"/>
                  <a:pt x="3070865" y="695411"/>
                </a:cubicBezTo>
                <a:cubicBezTo>
                  <a:pt x="3070865" y="701754"/>
                  <a:pt x="3068927" y="706982"/>
                  <a:pt x="3065050" y="711093"/>
                </a:cubicBezTo>
                <a:cubicBezTo>
                  <a:pt x="3061173" y="715205"/>
                  <a:pt x="3056063" y="717261"/>
                  <a:pt x="3049720" y="717261"/>
                </a:cubicBezTo>
                <a:cubicBezTo>
                  <a:pt x="3043846" y="717261"/>
                  <a:pt x="3038971" y="715146"/>
                  <a:pt x="3035094" y="710917"/>
                </a:cubicBezTo>
                <a:cubicBezTo>
                  <a:pt x="3031217" y="706688"/>
                  <a:pt x="3029279" y="701519"/>
                  <a:pt x="3029279" y="695411"/>
                </a:cubicBezTo>
                <a:cubicBezTo>
                  <a:pt x="3029279" y="688832"/>
                  <a:pt x="3031217" y="683487"/>
                  <a:pt x="3035094" y="679375"/>
                </a:cubicBezTo>
                <a:cubicBezTo>
                  <a:pt x="3038971" y="675264"/>
                  <a:pt x="3043963" y="673208"/>
                  <a:pt x="3050072" y="673208"/>
                </a:cubicBezTo>
                <a:close/>
                <a:moveTo>
                  <a:pt x="2740633" y="626335"/>
                </a:moveTo>
                <a:cubicBezTo>
                  <a:pt x="2692469" y="625395"/>
                  <a:pt x="2668386" y="638200"/>
                  <a:pt x="2668386" y="664750"/>
                </a:cubicBezTo>
                <a:cubicBezTo>
                  <a:pt x="2668386" y="674382"/>
                  <a:pt x="2671147" y="681725"/>
                  <a:pt x="2676669" y="686776"/>
                </a:cubicBezTo>
                <a:cubicBezTo>
                  <a:pt x="2682190" y="691828"/>
                  <a:pt x="2689062" y="694353"/>
                  <a:pt x="2697285" y="694353"/>
                </a:cubicBezTo>
                <a:cubicBezTo>
                  <a:pt x="2707858" y="694353"/>
                  <a:pt x="2716786" y="691593"/>
                  <a:pt x="2724070" y="686071"/>
                </a:cubicBezTo>
                <a:cubicBezTo>
                  <a:pt x="2731353" y="680550"/>
                  <a:pt x="2736404" y="673795"/>
                  <a:pt x="2739224" y="665807"/>
                </a:cubicBezTo>
                <a:cubicBezTo>
                  <a:pt x="2740164" y="662752"/>
                  <a:pt x="2740633" y="659463"/>
                  <a:pt x="2740633" y="655939"/>
                </a:cubicBezTo>
                <a:close/>
                <a:moveTo>
                  <a:pt x="1931009" y="626335"/>
                </a:moveTo>
                <a:cubicBezTo>
                  <a:pt x="1882844" y="625395"/>
                  <a:pt x="1858761" y="638200"/>
                  <a:pt x="1858761" y="664750"/>
                </a:cubicBezTo>
                <a:cubicBezTo>
                  <a:pt x="1858761" y="674382"/>
                  <a:pt x="1861523" y="681725"/>
                  <a:pt x="1867044" y="686776"/>
                </a:cubicBezTo>
                <a:cubicBezTo>
                  <a:pt x="1872565" y="691828"/>
                  <a:pt x="1879437" y="694353"/>
                  <a:pt x="1887660" y="694353"/>
                </a:cubicBezTo>
                <a:cubicBezTo>
                  <a:pt x="1898233" y="694353"/>
                  <a:pt x="1907161" y="691593"/>
                  <a:pt x="1914445" y="686071"/>
                </a:cubicBezTo>
                <a:cubicBezTo>
                  <a:pt x="1921729" y="680550"/>
                  <a:pt x="1926779" y="673795"/>
                  <a:pt x="1929599" y="665807"/>
                </a:cubicBezTo>
                <a:cubicBezTo>
                  <a:pt x="1930539" y="662752"/>
                  <a:pt x="1931009" y="659463"/>
                  <a:pt x="1931009" y="655939"/>
                </a:cubicBezTo>
                <a:close/>
                <a:moveTo>
                  <a:pt x="1130909" y="626335"/>
                </a:moveTo>
                <a:cubicBezTo>
                  <a:pt x="1082744" y="625395"/>
                  <a:pt x="1058662" y="638200"/>
                  <a:pt x="1058662" y="664750"/>
                </a:cubicBezTo>
                <a:cubicBezTo>
                  <a:pt x="1058662" y="674382"/>
                  <a:pt x="1061422" y="681725"/>
                  <a:pt x="1066944" y="686776"/>
                </a:cubicBezTo>
                <a:cubicBezTo>
                  <a:pt x="1072465" y="691828"/>
                  <a:pt x="1079338" y="694353"/>
                  <a:pt x="1087561" y="694353"/>
                </a:cubicBezTo>
                <a:cubicBezTo>
                  <a:pt x="1098134" y="694353"/>
                  <a:pt x="1107062" y="691593"/>
                  <a:pt x="1114345" y="686071"/>
                </a:cubicBezTo>
                <a:cubicBezTo>
                  <a:pt x="1121629" y="680550"/>
                  <a:pt x="1126680" y="673795"/>
                  <a:pt x="1129499" y="665807"/>
                </a:cubicBezTo>
                <a:cubicBezTo>
                  <a:pt x="1130439" y="662752"/>
                  <a:pt x="1130909" y="659463"/>
                  <a:pt x="1130909" y="655939"/>
                </a:cubicBezTo>
                <a:close/>
                <a:moveTo>
                  <a:pt x="82473" y="563604"/>
                </a:moveTo>
                <a:cubicBezTo>
                  <a:pt x="66732" y="563604"/>
                  <a:pt x="54279" y="569771"/>
                  <a:pt x="45116" y="582106"/>
                </a:cubicBezTo>
                <a:cubicBezTo>
                  <a:pt x="35953" y="594441"/>
                  <a:pt x="31372" y="610124"/>
                  <a:pt x="31372" y="629155"/>
                </a:cubicBezTo>
                <a:cubicBezTo>
                  <a:pt x="31372" y="647246"/>
                  <a:pt x="35777" y="662283"/>
                  <a:pt x="44587" y="674265"/>
                </a:cubicBezTo>
                <a:cubicBezTo>
                  <a:pt x="53398" y="686247"/>
                  <a:pt x="65792" y="692239"/>
                  <a:pt x="81769" y="692239"/>
                </a:cubicBezTo>
                <a:cubicBezTo>
                  <a:pt x="92341" y="692239"/>
                  <a:pt x="101857" y="688891"/>
                  <a:pt x="110315" y="682195"/>
                </a:cubicBezTo>
                <a:cubicBezTo>
                  <a:pt x="118773" y="675498"/>
                  <a:pt x="124412" y="666512"/>
                  <a:pt x="127231" y="655234"/>
                </a:cubicBezTo>
                <a:cubicBezTo>
                  <a:pt x="128171" y="651475"/>
                  <a:pt x="128641" y="647011"/>
                  <a:pt x="128641" y="641842"/>
                </a:cubicBezTo>
                <a:lnTo>
                  <a:pt x="128641" y="612238"/>
                </a:lnTo>
                <a:cubicBezTo>
                  <a:pt x="128641" y="607069"/>
                  <a:pt x="128171" y="602723"/>
                  <a:pt x="127231" y="599198"/>
                </a:cubicBezTo>
                <a:cubicBezTo>
                  <a:pt x="124882" y="589096"/>
                  <a:pt x="119654" y="580637"/>
                  <a:pt x="111548" y="573824"/>
                </a:cubicBezTo>
                <a:cubicBezTo>
                  <a:pt x="103443" y="567010"/>
                  <a:pt x="93751" y="563604"/>
                  <a:pt x="82473" y="563604"/>
                </a:cubicBezTo>
                <a:close/>
                <a:moveTo>
                  <a:pt x="1284033" y="562546"/>
                </a:moveTo>
                <a:cubicBezTo>
                  <a:pt x="1267117" y="562546"/>
                  <a:pt x="1254194" y="569066"/>
                  <a:pt x="1245266" y="582106"/>
                </a:cubicBezTo>
                <a:cubicBezTo>
                  <a:pt x="1236338" y="595146"/>
                  <a:pt x="1231874" y="610594"/>
                  <a:pt x="1231874" y="628450"/>
                </a:cubicBezTo>
                <a:cubicBezTo>
                  <a:pt x="1231874" y="647246"/>
                  <a:pt x="1236690" y="662870"/>
                  <a:pt x="1246323" y="675322"/>
                </a:cubicBezTo>
                <a:cubicBezTo>
                  <a:pt x="1255956" y="687775"/>
                  <a:pt x="1268291" y="694001"/>
                  <a:pt x="1283328" y="694001"/>
                </a:cubicBezTo>
                <a:cubicBezTo>
                  <a:pt x="1298130" y="694001"/>
                  <a:pt x="1310465" y="687716"/>
                  <a:pt x="1320333" y="675146"/>
                </a:cubicBezTo>
                <a:cubicBezTo>
                  <a:pt x="1330200" y="662576"/>
                  <a:pt x="1335134" y="646776"/>
                  <a:pt x="1335134" y="627745"/>
                </a:cubicBezTo>
                <a:cubicBezTo>
                  <a:pt x="1335134" y="611063"/>
                  <a:pt x="1330846" y="596027"/>
                  <a:pt x="1322271" y="582634"/>
                </a:cubicBezTo>
                <a:cubicBezTo>
                  <a:pt x="1313695" y="569242"/>
                  <a:pt x="1300949" y="562546"/>
                  <a:pt x="1284033" y="562546"/>
                </a:cubicBezTo>
                <a:close/>
                <a:moveTo>
                  <a:pt x="363289" y="561489"/>
                </a:moveTo>
                <a:cubicBezTo>
                  <a:pt x="348957" y="561489"/>
                  <a:pt x="337797" y="566599"/>
                  <a:pt x="329809" y="576819"/>
                </a:cubicBezTo>
                <a:cubicBezTo>
                  <a:pt x="321821" y="587040"/>
                  <a:pt x="317122" y="598611"/>
                  <a:pt x="315712" y="611533"/>
                </a:cubicBezTo>
                <a:lnTo>
                  <a:pt x="406285" y="611533"/>
                </a:lnTo>
                <a:cubicBezTo>
                  <a:pt x="406520" y="599081"/>
                  <a:pt x="403290" y="587627"/>
                  <a:pt x="396594" y="577172"/>
                </a:cubicBezTo>
                <a:cubicBezTo>
                  <a:pt x="389897" y="566717"/>
                  <a:pt x="378796" y="561489"/>
                  <a:pt x="363289" y="561489"/>
                </a:cubicBezTo>
                <a:close/>
                <a:moveTo>
                  <a:pt x="2821158" y="542810"/>
                </a:moveTo>
                <a:lnTo>
                  <a:pt x="2852171" y="542810"/>
                </a:lnTo>
                <a:lnTo>
                  <a:pt x="2852171" y="636908"/>
                </a:lnTo>
                <a:cubicBezTo>
                  <a:pt x="2852171" y="673325"/>
                  <a:pt x="2864859" y="691534"/>
                  <a:pt x="2890233" y="691534"/>
                </a:cubicBezTo>
                <a:cubicBezTo>
                  <a:pt x="2899866" y="691534"/>
                  <a:pt x="2908324" y="688714"/>
                  <a:pt x="2915608" y="683076"/>
                </a:cubicBezTo>
                <a:cubicBezTo>
                  <a:pt x="2922891" y="677437"/>
                  <a:pt x="2928060" y="670741"/>
                  <a:pt x="2931115" y="662987"/>
                </a:cubicBezTo>
                <a:cubicBezTo>
                  <a:pt x="2932994" y="658523"/>
                  <a:pt x="2933934" y="653237"/>
                  <a:pt x="2933934" y="647128"/>
                </a:cubicBezTo>
                <a:lnTo>
                  <a:pt x="2933934" y="542810"/>
                </a:lnTo>
                <a:lnTo>
                  <a:pt x="2964947" y="542810"/>
                </a:lnTo>
                <a:lnTo>
                  <a:pt x="2964947" y="666512"/>
                </a:lnTo>
                <a:cubicBezTo>
                  <a:pt x="2964947" y="685778"/>
                  <a:pt x="2965417" y="701402"/>
                  <a:pt x="2966357" y="713384"/>
                </a:cubicBezTo>
                <a:lnTo>
                  <a:pt x="2938868" y="713384"/>
                </a:lnTo>
                <a:lnTo>
                  <a:pt x="2937106" y="685543"/>
                </a:lnTo>
                <a:lnTo>
                  <a:pt x="2936401" y="685543"/>
                </a:lnTo>
                <a:cubicBezTo>
                  <a:pt x="2931702" y="694001"/>
                  <a:pt x="2924536" y="701402"/>
                  <a:pt x="2914903" y="707745"/>
                </a:cubicBezTo>
                <a:cubicBezTo>
                  <a:pt x="2905270" y="714089"/>
                  <a:pt x="2893640" y="717261"/>
                  <a:pt x="2880013" y="717261"/>
                </a:cubicBezTo>
                <a:cubicBezTo>
                  <a:pt x="2872729" y="717261"/>
                  <a:pt x="2865857" y="716086"/>
                  <a:pt x="2859396" y="713737"/>
                </a:cubicBezTo>
                <a:cubicBezTo>
                  <a:pt x="2852935" y="711387"/>
                  <a:pt x="2846709" y="707569"/>
                  <a:pt x="2840717" y="702283"/>
                </a:cubicBezTo>
                <a:cubicBezTo>
                  <a:pt x="2834726" y="696996"/>
                  <a:pt x="2829968" y="689243"/>
                  <a:pt x="2826444" y="679023"/>
                </a:cubicBezTo>
                <a:cubicBezTo>
                  <a:pt x="2822920" y="668802"/>
                  <a:pt x="2821158" y="656644"/>
                  <a:pt x="2821158" y="642547"/>
                </a:cubicBezTo>
                <a:close/>
                <a:moveTo>
                  <a:pt x="212366" y="542810"/>
                </a:moveTo>
                <a:lnTo>
                  <a:pt x="243379" y="542810"/>
                </a:lnTo>
                <a:lnTo>
                  <a:pt x="243379" y="713384"/>
                </a:lnTo>
                <a:lnTo>
                  <a:pt x="212366" y="713384"/>
                </a:lnTo>
                <a:close/>
                <a:moveTo>
                  <a:pt x="2705744" y="539286"/>
                </a:moveTo>
                <a:cubicBezTo>
                  <a:pt x="2729473" y="539286"/>
                  <a:pt x="2746214" y="545865"/>
                  <a:pt x="2755964" y="559022"/>
                </a:cubicBezTo>
                <a:cubicBezTo>
                  <a:pt x="2765715" y="572179"/>
                  <a:pt x="2770590" y="588743"/>
                  <a:pt x="2770590" y="608714"/>
                </a:cubicBezTo>
                <a:lnTo>
                  <a:pt x="2770590" y="672503"/>
                </a:lnTo>
                <a:cubicBezTo>
                  <a:pt x="2770590" y="688949"/>
                  <a:pt x="2771412" y="702576"/>
                  <a:pt x="2773057" y="713384"/>
                </a:cubicBezTo>
                <a:lnTo>
                  <a:pt x="2745215" y="713384"/>
                </a:lnTo>
                <a:lnTo>
                  <a:pt x="2742748" y="691886"/>
                </a:lnTo>
                <a:lnTo>
                  <a:pt x="2741691" y="691886"/>
                </a:lnTo>
                <a:cubicBezTo>
                  <a:pt x="2736522" y="699170"/>
                  <a:pt x="2729415" y="705220"/>
                  <a:pt x="2720369" y="710036"/>
                </a:cubicBezTo>
                <a:cubicBezTo>
                  <a:pt x="2711324" y="714853"/>
                  <a:pt x="2701045" y="717261"/>
                  <a:pt x="2689532" y="717261"/>
                </a:cubicBezTo>
                <a:cubicBezTo>
                  <a:pt x="2673086" y="717261"/>
                  <a:pt x="2660281" y="712444"/>
                  <a:pt x="2651118" y="702811"/>
                </a:cubicBezTo>
                <a:cubicBezTo>
                  <a:pt x="2641955" y="693178"/>
                  <a:pt x="2637373" y="681666"/>
                  <a:pt x="2637373" y="668274"/>
                </a:cubicBezTo>
                <a:cubicBezTo>
                  <a:pt x="2637373" y="647598"/>
                  <a:pt x="2646243" y="631798"/>
                  <a:pt x="2663981" y="620873"/>
                </a:cubicBezTo>
                <a:cubicBezTo>
                  <a:pt x="2681720" y="609947"/>
                  <a:pt x="2707036" y="604602"/>
                  <a:pt x="2739929" y="604837"/>
                </a:cubicBezTo>
                <a:lnTo>
                  <a:pt x="2739929" y="601313"/>
                </a:lnTo>
                <a:cubicBezTo>
                  <a:pt x="2739929" y="597084"/>
                  <a:pt x="2739518" y="593031"/>
                  <a:pt x="2738696" y="589154"/>
                </a:cubicBezTo>
                <a:cubicBezTo>
                  <a:pt x="2737873" y="585278"/>
                  <a:pt x="2736228" y="581107"/>
                  <a:pt x="2733761" y="576643"/>
                </a:cubicBezTo>
                <a:cubicBezTo>
                  <a:pt x="2731294" y="572179"/>
                  <a:pt x="2727300" y="568655"/>
                  <a:pt x="2721779" y="566071"/>
                </a:cubicBezTo>
                <a:cubicBezTo>
                  <a:pt x="2716258" y="563486"/>
                  <a:pt x="2709385" y="562194"/>
                  <a:pt x="2701163" y="562194"/>
                </a:cubicBezTo>
                <a:cubicBezTo>
                  <a:pt x="2683776" y="562194"/>
                  <a:pt x="2668856" y="566423"/>
                  <a:pt x="2656404" y="574881"/>
                </a:cubicBezTo>
                <a:lnTo>
                  <a:pt x="2649356" y="554088"/>
                </a:lnTo>
                <a:cubicBezTo>
                  <a:pt x="2665097" y="544220"/>
                  <a:pt x="2683893" y="539286"/>
                  <a:pt x="2705744" y="539286"/>
                </a:cubicBezTo>
                <a:close/>
                <a:moveTo>
                  <a:pt x="2335649" y="539286"/>
                </a:moveTo>
                <a:cubicBezTo>
                  <a:pt x="2342229" y="539286"/>
                  <a:pt x="2348748" y="540402"/>
                  <a:pt x="2355210" y="542634"/>
                </a:cubicBezTo>
                <a:cubicBezTo>
                  <a:pt x="2361670" y="544866"/>
                  <a:pt x="2368073" y="548508"/>
                  <a:pt x="2374417" y="553559"/>
                </a:cubicBezTo>
                <a:cubicBezTo>
                  <a:pt x="2380760" y="558611"/>
                  <a:pt x="2385929" y="566129"/>
                  <a:pt x="2389923" y="576115"/>
                </a:cubicBezTo>
                <a:cubicBezTo>
                  <a:pt x="2393917" y="586100"/>
                  <a:pt x="2395914" y="598024"/>
                  <a:pt x="2395914" y="611886"/>
                </a:cubicBezTo>
                <a:lnTo>
                  <a:pt x="2395914" y="713384"/>
                </a:lnTo>
                <a:lnTo>
                  <a:pt x="2364901" y="713384"/>
                </a:lnTo>
                <a:lnTo>
                  <a:pt x="2364901" y="615058"/>
                </a:lnTo>
                <a:cubicBezTo>
                  <a:pt x="2364901" y="600021"/>
                  <a:pt x="2361729" y="587862"/>
                  <a:pt x="2355386" y="578582"/>
                </a:cubicBezTo>
                <a:cubicBezTo>
                  <a:pt x="2349042" y="569301"/>
                  <a:pt x="2339056" y="564661"/>
                  <a:pt x="2325429" y="564661"/>
                </a:cubicBezTo>
                <a:cubicBezTo>
                  <a:pt x="2315796" y="564661"/>
                  <a:pt x="2307221" y="567715"/>
                  <a:pt x="2299702" y="573824"/>
                </a:cubicBezTo>
                <a:cubicBezTo>
                  <a:pt x="2292184" y="579933"/>
                  <a:pt x="2286898" y="587451"/>
                  <a:pt x="2283843" y="596379"/>
                </a:cubicBezTo>
                <a:cubicBezTo>
                  <a:pt x="2282434" y="600138"/>
                  <a:pt x="2281729" y="604955"/>
                  <a:pt x="2281729" y="610828"/>
                </a:cubicBezTo>
                <a:lnTo>
                  <a:pt x="2281729" y="713384"/>
                </a:lnTo>
                <a:lnTo>
                  <a:pt x="2250715" y="713384"/>
                </a:lnTo>
                <a:lnTo>
                  <a:pt x="2250715" y="588978"/>
                </a:lnTo>
                <a:cubicBezTo>
                  <a:pt x="2250715" y="570652"/>
                  <a:pt x="2250246" y="555263"/>
                  <a:pt x="2249306" y="542810"/>
                </a:cubicBezTo>
                <a:lnTo>
                  <a:pt x="2276795" y="542810"/>
                </a:lnTo>
                <a:lnTo>
                  <a:pt x="2278557" y="571004"/>
                </a:lnTo>
                <a:lnTo>
                  <a:pt x="2279262" y="571004"/>
                </a:lnTo>
                <a:cubicBezTo>
                  <a:pt x="2283961" y="562076"/>
                  <a:pt x="2291244" y="554558"/>
                  <a:pt x="2301112" y="548449"/>
                </a:cubicBezTo>
                <a:cubicBezTo>
                  <a:pt x="2310980" y="542341"/>
                  <a:pt x="2322493" y="539286"/>
                  <a:pt x="2335649" y="539286"/>
                </a:cubicBezTo>
                <a:close/>
                <a:moveTo>
                  <a:pt x="2091886" y="539286"/>
                </a:moveTo>
                <a:cubicBezTo>
                  <a:pt x="2109273" y="539286"/>
                  <a:pt x="2123604" y="542341"/>
                  <a:pt x="2134882" y="548449"/>
                </a:cubicBezTo>
                <a:lnTo>
                  <a:pt x="2127833" y="572062"/>
                </a:lnTo>
                <a:cubicBezTo>
                  <a:pt x="2117496" y="566658"/>
                  <a:pt x="2105513" y="563956"/>
                  <a:pt x="2091886" y="563956"/>
                </a:cubicBezTo>
                <a:cubicBezTo>
                  <a:pt x="2073090" y="563956"/>
                  <a:pt x="2058347" y="570123"/>
                  <a:pt x="2047656" y="582458"/>
                </a:cubicBezTo>
                <a:cubicBezTo>
                  <a:pt x="2036966" y="594793"/>
                  <a:pt x="2031621" y="610124"/>
                  <a:pt x="2031621" y="628450"/>
                </a:cubicBezTo>
                <a:cubicBezTo>
                  <a:pt x="2031621" y="647951"/>
                  <a:pt x="2037201" y="663457"/>
                  <a:pt x="2048362" y="674970"/>
                </a:cubicBezTo>
                <a:cubicBezTo>
                  <a:pt x="2059521" y="686482"/>
                  <a:pt x="2073677" y="692239"/>
                  <a:pt x="2090828" y="692239"/>
                </a:cubicBezTo>
                <a:cubicBezTo>
                  <a:pt x="2103986" y="692239"/>
                  <a:pt x="2116673" y="689537"/>
                  <a:pt x="2128891" y="684133"/>
                </a:cubicBezTo>
                <a:lnTo>
                  <a:pt x="2134177" y="707393"/>
                </a:lnTo>
                <a:cubicBezTo>
                  <a:pt x="2120315" y="713972"/>
                  <a:pt x="2103986" y="717261"/>
                  <a:pt x="2085190" y="717261"/>
                </a:cubicBezTo>
                <a:cubicBezTo>
                  <a:pt x="2059581" y="717261"/>
                  <a:pt x="2039022" y="709273"/>
                  <a:pt x="2023516" y="693296"/>
                </a:cubicBezTo>
                <a:cubicBezTo>
                  <a:pt x="2008009" y="677319"/>
                  <a:pt x="2000255" y="656291"/>
                  <a:pt x="2000255" y="630212"/>
                </a:cubicBezTo>
                <a:cubicBezTo>
                  <a:pt x="2000255" y="603662"/>
                  <a:pt x="2008655" y="581871"/>
                  <a:pt x="2025454" y="564837"/>
                </a:cubicBezTo>
                <a:cubicBezTo>
                  <a:pt x="2042253" y="547803"/>
                  <a:pt x="2064397" y="539286"/>
                  <a:pt x="2091886" y="539286"/>
                </a:cubicBezTo>
                <a:close/>
                <a:moveTo>
                  <a:pt x="1896119" y="539286"/>
                </a:moveTo>
                <a:cubicBezTo>
                  <a:pt x="1919849" y="539286"/>
                  <a:pt x="1936589" y="545865"/>
                  <a:pt x="1946339" y="559022"/>
                </a:cubicBezTo>
                <a:cubicBezTo>
                  <a:pt x="1956090" y="572179"/>
                  <a:pt x="1960965" y="588743"/>
                  <a:pt x="1960965" y="608714"/>
                </a:cubicBezTo>
                <a:lnTo>
                  <a:pt x="1960965" y="672503"/>
                </a:lnTo>
                <a:cubicBezTo>
                  <a:pt x="1960965" y="688949"/>
                  <a:pt x="1961787" y="702576"/>
                  <a:pt x="1963432" y="713384"/>
                </a:cubicBezTo>
                <a:lnTo>
                  <a:pt x="1935591" y="713384"/>
                </a:lnTo>
                <a:lnTo>
                  <a:pt x="1933124" y="691886"/>
                </a:lnTo>
                <a:lnTo>
                  <a:pt x="1932066" y="691886"/>
                </a:lnTo>
                <a:cubicBezTo>
                  <a:pt x="1926898" y="699170"/>
                  <a:pt x="1919790" y="705220"/>
                  <a:pt x="1910744" y="710036"/>
                </a:cubicBezTo>
                <a:cubicBezTo>
                  <a:pt x="1901699" y="714853"/>
                  <a:pt x="1891420" y="717261"/>
                  <a:pt x="1879907" y="717261"/>
                </a:cubicBezTo>
                <a:cubicBezTo>
                  <a:pt x="1863461" y="717261"/>
                  <a:pt x="1850656" y="712444"/>
                  <a:pt x="1841493" y="702811"/>
                </a:cubicBezTo>
                <a:cubicBezTo>
                  <a:pt x="1832330" y="693178"/>
                  <a:pt x="1827749" y="681666"/>
                  <a:pt x="1827749" y="668274"/>
                </a:cubicBezTo>
                <a:cubicBezTo>
                  <a:pt x="1827749" y="647598"/>
                  <a:pt x="1836618" y="631798"/>
                  <a:pt x="1854356" y="620873"/>
                </a:cubicBezTo>
                <a:cubicBezTo>
                  <a:pt x="1872095" y="609947"/>
                  <a:pt x="1897411" y="604602"/>
                  <a:pt x="1930304" y="604837"/>
                </a:cubicBezTo>
                <a:lnTo>
                  <a:pt x="1930304" y="601313"/>
                </a:lnTo>
                <a:cubicBezTo>
                  <a:pt x="1930304" y="597084"/>
                  <a:pt x="1929893" y="593031"/>
                  <a:pt x="1929071" y="589154"/>
                </a:cubicBezTo>
                <a:cubicBezTo>
                  <a:pt x="1928248" y="585278"/>
                  <a:pt x="1926603" y="581107"/>
                  <a:pt x="1924136" y="576643"/>
                </a:cubicBezTo>
                <a:cubicBezTo>
                  <a:pt x="1921670" y="572179"/>
                  <a:pt x="1917675" y="568655"/>
                  <a:pt x="1912154" y="566071"/>
                </a:cubicBezTo>
                <a:cubicBezTo>
                  <a:pt x="1906633" y="563486"/>
                  <a:pt x="1899760" y="562194"/>
                  <a:pt x="1891537" y="562194"/>
                </a:cubicBezTo>
                <a:cubicBezTo>
                  <a:pt x="1874151" y="562194"/>
                  <a:pt x="1859232" y="566423"/>
                  <a:pt x="1846780" y="574881"/>
                </a:cubicBezTo>
                <a:lnTo>
                  <a:pt x="1839732" y="554088"/>
                </a:lnTo>
                <a:cubicBezTo>
                  <a:pt x="1855472" y="544220"/>
                  <a:pt x="1874268" y="539286"/>
                  <a:pt x="1896119" y="539286"/>
                </a:cubicBezTo>
                <a:close/>
                <a:moveTo>
                  <a:pt x="1284738" y="539286"/>
                </a:moveTo>
                <a:cubicBezTo>
                  <a:pt x="1309173" y="539286"/>
                  <a:pt x="1328967" y="547392"/>
                  <a:pt x="1344121" y="563604"/>
                </a:cubicBezTo>
                <a:cubicBezTo>
                  <a:pt x="1359276" y="579815"/>
                  <a:pt x="1366853" y="600843"/>
                  <a:pt x="1366853" y="626688"/>
                </a:cubicBezTo>
                <a:cubicBezTo>
                  <a:pt x="1366853" y="656056"/>
                  <a:pt x="1358394" y="678494"/>
                  <a:pt x="1341478" y="694001"/>
                </a:cubicBezTo>
                <a:cubicBezTo>
                  <a:pt x="1324562" y="709507"/>
                  <a:pt x="1304709" y="717261"/>
                  <a:pt x="1281918" y="717261"/>
                </a:cubicBezTo>
                <a:cubicBezTo>
                  <a:pt x="1258423" y="717261"/>
                  <a:pt x="1238923" y="709214"/>
                  <a:pt x="1223416" y="693120"/>
                </a:cubicBezTo>
                <a:cubicBezTo>
                  <a:pt x="1207909" y="677026"/>
                  <a:pt x="1200155" y="655821"/>
                  <a:pt x="1200155" y="629507"/>
                </a:cubicBezTo>
                <a:cubicBezTo>
                  <a:pt x="1200155" y="602018"/>
                  <a:pt x="1208203" y="580109"/>
                  <a:pt x="1224297" y="563780"/>
                </a:cubicBezTo>
                <a:cubicBezTo>
                  <a:pt x="1240390" y="547451"/>
                  <a:pt x="1260538" y="539286"/>
                  <a:pt x="1284738" y="539286"/>
                </a:cubicBezTo>
                <a:close/>
                <a:moveTo>
                  <a:pt x="1096019" y="539286"/>
                </a:moveTo>
                <a:cubicBezTo>
                  <a:pt x="1119749" y="539286"/>
                  <a:pt x="1136489" y="545865"/>
                  <a:pt x="1146240" y="559022"/>
                </a:cubicBezTo>
                <a:cubicBezTo>
                  <a:pt x="1155990" y="572179"/>
                  <a:pt x="1160865" y="588743"/>
                  <a:pt x="1160865" y="608714"/>
                </a:cubicBezTo>
                <a:lnTo>
                  <a:pt x="1160865" y="672503"/>
                </a:lnTo>
                <a:cubicBezTo>
                  <a:pt x="1160865" y="688949"/>
                  <a:pt x="1161687" y="702576"/>
                  <a:pt x="1163332" y="713384"/>
                </a:cubicBezTo>
                <a:lnTo>
                  <a:pt x="1135491" y="713384"/>
                </a:lnTo>
                <a:lnTo>
                  <a:pt x="1133023" y="691886"/>
                </a:lnTo>
                <a:lnTo>
                  <a:pt x="1131966" y="691886"/>
                </a:lnTo>
                <a:cubicBezTo>
                  <a:pt x="1126797" y="699170"/>
                  <a:pt x="1119690" y="705220"/>
                  <a:pt x="1110645" y="710036"/>
                </a:cubicBezTo>
                <a:cubicBezTo>
                  <a:pt x="1101599" y="714853"/>
                  <a:pt x="1091320" y="717261"/>
                  <a:pt x="1079807" y="717261"/>
                </a:cubicBezTo>
                <a:cubicBezTo>
                  <a:pt x="1063361" y="717261"/>
                  <a:pt x="1050557" y="712444"/>
                  <a:pt x="1041393" y="702811"/>
                </a:cubicBezTo>
                <a:cubicBezTo>
                  <a:pt x="1032230" y="693178"/>
                  <a:pt x="1027648" y="681666"/>
                  <a:pt x="1027648" y="668274"/>
                </a:cubicBezTo>
                <a:cubicBezTo>
                  <a:pt x="1027648" y="647598"/>
                  <a:pt x="1036518" y="631798"/>
                  <a:pt x="1054257" y="620873"/>
                </a:cubicBezTo>
                <a:cubicBezTo>
                  <a:pt x="1071995" y="609947"/>
                  <a:pt x="1097311" y="604602"/>
                  <a:pt x="1130204" y="604837"/>
                </a:cubicBezTo>
                <a:lnTo>
                  <a:pt x="1130204" y="601313"/>
                </a:lnTo>
                <a:cubicBezTo>
                  <a:pt x="1130204" y="597084"/>
                  <a:pt x="1129793" y="593031"/>
                  <a:pt x="1128970" y="589154"/>
                </a:cubicBezTo>
                <a:cubicBezTo>
                  <a:pt x="1128148" y="585278"/>
                  <a:pt x="1126504" y="581107"/>
                  <a:pt x="1124037" y="576643"/>
                </a:cubicBezTo>
                <a:cubicBezTo>
                  <a:pt x="1121570" y="572179"/>
                  <a:pt x="1117576" y="568655"/>
                  <a:pt x="1112054" y="566071"/>
                </a:cubicBezTo>
                <a:cubicBezTo>
                  <a:pt x="1106533" y="563486"/>
                  <a:pt x="1099660" y="562194"/>
                  <a:pt x="1091437" y="562194"/>
                </a:cubicBezTo>
                <a:cubicBezTo>
                  <a:pt x="1074051" y="562194"/>
                  <a:pt x="1059132" y="566423"/>
                  <a:pt x="1046679" y="574881"/>
                </a:cubicBezTo>
                <a:lnTo>
                  <a:pt x="1039631" y="554088"/>
                </a:lnTo>
                <a:cubicBezTo>
                  <a:pt x="1055373" y="544220"/>
                  <a:pt x="1074169" y="539286"/>
                  <a:pt x="1096019" y="539286"/>
                </a:cubicBezTo>
                <a:close/>
                <a:moveTo>
                  <a:pt x="925950" y="539286"/>
                </a:moveTo>
                <a:cubicBezTo>
                  <a:pt x="932529" y="539286"/>
                  <a:pt x="939049" y="540402"/>
                  <a:pt x="945509" y="542634"/>
                </a:cubicBezTo>
                <a:cubicBezTo>
                  <a:pt x="951971" y="544866"/>
                  <a:pt x="958373" y="548508"/>
                  <a:pt x="964717" y="553559"/>
                </a:cubicBezTo>
                <a:cubicBezTo>
                  <a:pt x="971060" y="558611"/>
                  <a:pt x="976229" y="566129"/>
                  <a:pt x="980223" y="576115"/>
                </a:cubicBezTo>
                <a:cubicBezTo>
                  <a:pt x="984217" y="586100"/>
                  <a:pt x="986214" y="598024"/>
                  <a:pt x="986214" y="611886"/>
                </a:cubicBezTo>
                <a:lnTo>
                  <a:pt x="986214" y="713384"/>
                </a:lnTo>
                <a:lnTo>
                  <a:pt x="955201" y="713384"/>
                </a:lnTo>
                <a:lnTo>
                  <a:pt x="955201" y="615058"/>
                </a:lnTo>
                <a:cubicBezTo>
                  <a:pt x="955201" y="600021"/>
                  <a:pt x="952029" y="587862"/>
                  <a:pt x="945686" y="578582"/>
                </a:cubicBezTo>
                <a:cubicBezTo>
                  <a:pt x="939342" y="569301"/>
                  <a:pt x="929357" y="564661"/>
                  <a:pt x="915730" y="564661"/>
                </a:cubicBezTo>
                <a:cubicBezTo>
                  <a:pt x="906097" y="564661"/>
                  <a:pt x="897521" y="567715"/>
                  <a:pt x="890002" y="573824"/>
                </a:cubicBezTo>
                <a:cubicBezTo>
                  <a:pt x="882484" y="579933"/>
                  <a:pt x="877198" y="587451"/>
                  <a:pt x="874143" y="596379"/>
                </a:cubicBezTo>
                <a:cubicBezTo>
                  <a:pt x="872734" y="600138"/>
                  <a:pt x="872029" y="604955"/>
                  <a:pt x="872029" y="610828"/>
                </a:cubicBezTo>
                <a:lnTo>
                  <a:pt x="872029" y="713384"/>
                </a:lnTo>
                <a:lnTo>
                  <a:pt x="841016" y="713384"/>
                </a:lnTo>
                <a:lnTo>
                  <a:pt x="841016" y="588978"/>
                </a:lnTo>
                <a:cubicBezTo>
                  <a:pt x="841016" y="570652"/>
                  <a:pt x="840546" y="555263"/>
                  <a:pt x="839606" y="542810"/>
                </a:cubicBezTo>
                <a:lnTo>
                  <a:pt x="867095" y="542810"/>
                </a:lnTo>
                <a:lnTo>
                  <a:pt x="868857" y="571004"/>
                </a:lnTo>
                <a:lnTo>
                  <a:pt x="869562" y="571004"/>
                </a:lnTo>
                <a:cubicBezTo>
                  <a:pt x="874261" y="562076"/>
                  <a:pt x="881545" y="554558"/>
                  <a:pt x="891412" y="548449"/>
                </a:cubicBezTo>
                <a:cubicBezTo>
                  <a:pt x="901280" y="542341"/>
                  <a:pt x="912793" y="539286"/>
                  <a:pt x="925950" y="539286"/>
                </a:cubicBezTo>
                <a:close/>
                <a:moveTo>
                  <a:pt x="561181" y="539286"/>
                </a:moveTo>
                <a:cubicBezTo>
                  <a:pt x="572458" y="539286"/>
                  <a:pt x="582326" y="542399"/>
                  <a:pt x="590785" y="548625"/>
                </a:cubicBezTo>
                <a:cubicBezTo>
                  <a:pt x="599243" y="554852"/>
                  <a:pt x="605351" y="563134"/>
                  <a:pt x="609111" y="573471"/>
                </a:cubicBezTo>
                <a:lnTo>
                  <a:pt x="609816" y="573471"/>
                </a:lnTo>
                <a:cubicBezTo>
                  <a:pt x="614279" y="565013"/>
                  <a:pt x="620740" y="557612"/>
                  <a:pt x="629199" y="551269"/>
                </a:cubicBezTo>
                <a:cubicBezTo>
                  <a:pt x="639772" y="543280"/>
                  <a:pt x="652224" y="539286"/>
                  <a:pt x="666556" y="539286"/>
                </a:cubicBezTo>
                <a:cubicBezTo>
                  <a:pt x="672900" y="539286"/>
                  <a:pt x="679126" y="540402"/>
                  <a:pt x="685234" y="542634"/>
                </a:cubicBezTo>
                <a:cubicBezTo>
                  <a:pt x="691343" y="544866"/>
                  <a:pt x="697334" y="548567"/>
                  <a:pt x="703208" y="553736"/>
                </a:cubicBezTo>
                <a:cubicBezTo>
                  <a:pt x="709082" y="558905"/>
                  <a:pt x="713839" y="566599"/>
                  <a:pt x="717481" y="576819"/>
                </a:cubicBezTo>
                <a:cubicBezTo>
                  <a:pt x="721123" y="587040"/>
                  <a:pt x="722944" y="599198"/>
                  <a:pt x="722944" y="613295"/>
                </a:cubicBezTo>
                <a:lnTo>
                  <a:pt x="722944" y="713384"/>
                </a:lnTo>
                <a:lnTo>
                  <a:pt x="692635" y="713384"/>
                </a:lnTo>
                <a:lnTo>
                  <a:pt x="692635" y="617172"/>
                </a:lnTo>
                <a:cubicBezTo>
                  <a:pt x="692635" y="600491"/>
                  <a:pt x="689522" y="587568"/>
                  <a:pt x="683296" y="578405"/>
                </a:cubicBezTo>
                <a:cubicBezTo>
                  <a:pt x="677070" y="569242"/>
                  <a:pt x="667848" y="564661"/>
                  <a:pt x="655631" y="564661"/>
                </a:cubicBezTo>
                <a:cubicBezTo>
                  <a:pt x="647173" y="564661"/>
                  <a:pt x="639654" y="567304"/>
                  <a:pt x="633075" y="572590"/>
                </a:cubicBezTo>
                <a:cubicBezTo>
                  <a:pt x="626497" y="577877"/>
                  <a:pt x="621681" y="584514"/>
                  <a:pt x="618626" y="592502"/>
                </a:cubicBezTo>
                <a:cubicBezTo>
                  <a:pt x="616982" y="597906"/>
                  <a:pt x="616159" y="603075"/>
                  <a:pt x="616159" y="608009"/>
                </a:cubicBezTo>
                <a:lnTo>
                  <a:pt x="616159" y="713384"/>
                </a:lnTo>
                <a:lnTo>
                  <a:pt x="585851" y="713384"/>
                </a:lnTo>
                <a:lnTo>
                  <a:pt x="585851" y="611181"/>
                </a:lnTo>
                <a:cubicBezTo>
                  <a:pt x="585851" y="597084"/>
                  <a:pt x="582796" y="585806"/>
                  <a:pt x="576688" y="577348"/>
                </a:cubicBezTo>
                <a:cubicBezTo>
                  <a:pt x="570579" y="568890"/>
                  <a:pt x="561768" y="564661"/>
                  <a:pt x="550256" y="564661"/>
                </a:cubicBezTo>
                <a:cubicBezTo>
                  <a:pt x="541327" y="564661"/>
                  <a:pt x="533339" y="567715"/>
                  <a:pt x="526291" y="573824"/>
                </a:cubicBezTo>
                <a:cubicBezTo>
                  <a:pt x="519242" y="579933"/>
                  <a:pt x="514426" y="587216"/>
                  <a:pt x="511841" y="595674"/>
                </a:cubicBezTo>
                <a:cubicBezTo>
                  <a:pt x="510196" y="599668"/>
                  <a:pt x="509374" y="604720"/>
                  <a:pt x="509374" y="610828"/>
                </a:cubicBezTo>
                <a:lnTo>
                  <a:pt x="509374" y="713384"/>
                </a:lnTo>
                <a:lnTo>
                  <a:pt x="479066" y="713384"/>
                </a:lnTo>
                <a:lnTo>
                  <a:pt x="479066" y="588978"/>
                </a:lnTo>
                <a:cubicBezTo>
                  <a:pt x="479066" y="576996"/>
                  <a:pt x="478596" y="561606"/>
                  <a:pt x="477656" y="542810"/>
                </a:cubicBezTo>
                <a:lnTo>
                  <a:pt x="504793" y="542810"/>
                </a:lnTo>
                <a:lnTo>
                  <a:pt x="506203" y="570652"/>
                </a:lnTo>
                <a:lnTo>
                  <a:pt x="507260" y="570652"/>
                </a:lnTo>
                <a:cubicBezTo>
                  <a:pt x="519477" y="549741"/>
                  <a:pt x="537451" y="539286"/>
                  <a:pt x="561181" y="539286"/>
                </a:cubicBezTo>
                <a:close/>
                <a:moveTo>
                  <a:pt x="365756" y="539286"/>
                </a:moveTo>
                <a:cubicBezTo>
                  <a:pt x="378914" y="539286"/>
                  <a:pt x="390367" y="541929"/>
                  <a:pt x="400118" y="547216"/>
                </a:cubicBezTo>
                <a:cubicBezTo>
                  <a:pt x="409868" y="552502"/>
                  <a:pt x="417210" y="559374"/>
                  <a:pt x="422144" y="567833"/>
                </a:cubicBezTo>
                <a:cubicBezTo>
                  <a:pt x="427078" y="576291"/>
                  <a:pt x="430661" y="584808"/>
                  <a:pt x="432893" y="593383"/>
                </a:cubicBezTo>
                <a:cubicBezTo>
                  <a:pt x="435125" y="601959"/>
                  <a:pt x="436241" y="610594"/>
                  <a:pt x="436241" y="619287"/>
                </a:cubicBezTo>
                <a:cubicBezTo>
                  <a:pt x="436241" y="625865"/>
                  <a:pt x="435772" y="630682"/>
                  <a:pt x="434832" y="633736"/>
                </a:cubicBezTo>
                <a:lnTo>
                  <a:pt x="315360" y="633736"/>
                </a:lnTo>
                <a:cubicBezTo>
                  <a:pt x="315594" y="653707"/>
                  <a:pt x="321175" y="668567"/>
                  <a:pt x="332100" y="678318"/>
                </a:cubicBezTo>
                <a:cubicBezTo>
                  <a:pt x="343025" y="688068"/>
                  <a:pt x="356946" y="692943"/>
                  <a:pt x="373862" y="692943"/>
                </a:cubicBezTo>
                <a:cubicBezTo>
                  <a:pt x="391953" y="692943"/>
                  <a:pt x="407695" y="690007"/>
                  <a:pt x="421087" y="684133"/>
                </a:cubicBezTo>
                <a:lnTo>
                  <a:pt x="426726" y="706336"/>
                </a:lnTo>
                <a:cubicBezTo>
                  <a:pt x="410514" y="713619"/>
                  <a:pt x="391483" y="717261"/>
                  <a:pt x="369633" y="717261"/>
                </a:cubicBezTo>
                <a:cubicBezTo>
                  <a:pt x="343788" y="717261"/>
                  <a:pt x="323348" y="709390"/>
                  <a:pt x="308311" y="693648"/>
                </a:cubicBezTo>
                <a:cubicBezTo>
                  <a:pt x="293274" y="677907"/>
                  <a:pt x="285756" y="656996"/>
                  <a:pt x="285756" y="630917"/>
                </a:cubicBezTo>
                <a:cubicBezTo>
                  <a:pt x="285756" y="604602"/>
                  <a:pt x="293039" y="582752"/>
                  <a:pt x="307606" y="565366"/>
                </a:cubicBezTo>
                <a:cubicBezTo>
                  <a:pt x="322173" y="547979"/>
                  <a:pt x="341556" y="539286"/>
                  <a:pt x="365756" y="539286"/>
                </a:cubicBezTo>
                <a:close/>
                <a:moveTo>
                  <a:pt x="227872" y="475497"/>
                </a:moveTo>
                <a:cubicBezTo>
                  <a:pt x="233511" y="475497"/>
                  <a:pt x="238093" y="477318"/>
                  <a:pt x="241617" y="480960"/>
                </a:cubicBezTo>
                <a:cubicBezTo>
                  <a:pt x="245141" y="484602"/>
                  <a:pt x="246903" y="489242"/>
                  <a:pt x="246903" y="494881"/>
                </a:cubicBezTo>
                <a:cubicBezTo>
                  <a:pt x="246903" y="500285"/>
                  <a:pt x="245141" y="504807"/>
                  <a:pt x="241617" y="508449"/>
                </a:cubicBezTo>
                <a:cubicBezTo>
                  <a:pt x="238093" y="512091"/>
                  <a:pt x="233276" y="513912"/>
                  <a:pt x="227168" y="513912"/>
                </a:cubicBezTo>
                <a:cubicBezTo>
                  <a:pt x="221529" y="513912"/>
                  <a:pt x="217006" y="512091"/>
                  <a:pt x="213599" y="508449"/>
                </a:cubicBezTo>
                <a:cubicBezTo>
                  <a:pt x="210193" y="504807"/>
                  <a:pt x="208489" y="500285"/>
                  <a:pt x="208489" y="494881"/>
                </a:cubicBezTo>
                <a:cubicBezTo>
                  <a:pt x="208489" y="489477"/>
                  <a:pt x="210310" y="484895"/>
                  <a:pt x="213952" y="481136"/>
                </a:cubicBezTo>
                <a:cubicBezTo>
                  <a:pt x="217594" y="477377"/>
                  <a:pt x="222234" y="475497"/>
                  <a:pt x="227872" y="475497"/>
                </a:cubicBezTo>
                <a:close/>
                <a:moveTo>
                  <a:pt x="3055359" y="471621"/>
                </a:moveTo>
                <a:cubicBezTo>
                  <a:pt x="3074390" y="471621"/>
                  <a:pt x="3088956" y="476613"/>
                  <a:pt x="3099059" y="486599"/>
                </a:cubicBezTo>
                <a:cubicBezTo>
                  <a:pt x="3109162" y="496584"/>
                  <a:pt x="3114214" y="508860"/>
                  <a:pt x="3114214" y="523427"/>
                </a:cubicBezTo>
                <a:cubicBezTo>
                  <a:pt x="3114214" y="534235"/>
                  <a:pt x="3111747" y="544103"/>
                  <a:pt x="3106813" y="553031"/>
                </a:cubicBezTo>
                <a:cubicBezTo>
                  <a:pt x="3101879" y="561959"/>
                  <a:pt x="3094243" y="572532"/>
                  <a:pt x="3083905" y="584749"/>
                </a:cubicBezTo>
                <a:cubicBezTo>
                  <a:pt x="3069573" y="601900"/>
                  <a:pt x="3062877" y="619287"/>
                  <a:pt x="3063817" y="636908"/>
                </a:cubicBezTo>
                <a:lnTo>
                  <a:pt x="3064522" y="645719"/>
                </a:lnTo>
                <a:lnTo>
                  <a:pt x="3036680" y="645719"/>
                </a:lnTo>
                <a:lnTo>
                  <a:pt x="3035975" y="636556"/>
                </a:lnTo>
                <a:cubicBezTo>
                  <a:pt x="3033626" y="616115"/>
                  <a:pt x="3040909" y="595792"/>
                  <a:pt x="3057825" y="575586"/>
                </a:cubicBezTo>
                <a:cubicBezTo>
                  <a:pt x="3074272" y="556320"/>
                  <a:pt x="3082495" y="540226"/>
                  <a:pt x="3082495" y="527304"/>
                </a:cubicBezTo>
                <a:cubicBezTo>
                  <a:pt x="3082495" y="518141"/>
                  <a:pt x="3079617" y="510857"/>
                  <a:pt x="3073861" y="505453"/>
                </a:cubicBezTo>
                <a:cubicBezTo>
                  <a:pt x="3068105" y="500050"/>
                  <a:pt x="3059823" y="497230"/>
                  <a:pt x="3049015" y="496995"/>
                </a:cubicBezTo>
                <a:cubicBezTo>
                  <a:pt x="3034918" y="496995"/>
                  <a:pt x="3023053" y="500637"/>
                  <a:pt x="3013420" y="507920"/>
                </a:cubicBezTo>
                <a:lnTo>
                  <a:pt x="3004962" y="485718"/>
                </a:lnTo>
                <a:cubicBezTo>
                  <a:pt x="3018354" y="476320"/>
                  <a:pt x="3035153" y="471621"/>
                  <a:pt x="3055359" y="471621"/>
                </a:cubicBezTo>
                <a:close/>
                <a:moveTo>
                  <a:pt x="1912330" y="469154"/>
                </a:moveTo>
                <a:lnTo>
                  <a:pt x="1946516" y="469154"/>
                </a:lnTo>
                <a:lnTo>
                  <a:pt x="1903520" y="519550"/>
                </a:lnTo>
                <a:lnTo>
                  <a:pt x="1881669" y="519550"/>
                </a:lnTo>
                <a:close/>
                <a:moveTo>
                  <a:pt x="1048794" y="469154"/>
                </a:moveTo>
                <a:lnTo>
                  <a:pt x="1082627" y="469154"/>
                </a:lnTo>
                <a:lnTo>
                  <a:pt x="1113640" y="519550"/>
                </a:lnTo>
                <a:lnTo>
                  <a:pt x="1091790" y="519550"/>
                </a:lnTo>
                <a:close/>
                <a:moveTo>
                  <a:pt x="352012" y="469154"/>
                </a:moveTo>
                <a:lnTo>
                  <a:pt x="374567" y="469154"/>
                </a:lnTo>
                <a:lnTo>
                  <a:pt x="405228" y="519550"/>
                </a:lnTo>
                <a:lnTo>
                  <a:pt x="381616" y="519550"/>
                </a:lnTo>
                <a:lnTo>
                  <a:pt x="363642" y="486422"/>
                </a:lnTo>
                <a:lnTo>
                  <a:pt x="362937" y="486422"/>
                </a:lnTo>
                <a:lnTo>
                  <a:pt x="344963" y="519550"/>
                </a:lnTo>
                <a:lnTo>
                  <a:pt x="322056" y="519550"/>
                </a:lnTo>
                <a:close/>
                <a:moveTo>
                  <a:pt x="2450740" y="463162"/>
                </a:moveTo>
                <a:lnTo>
                  <a:pt x="2481754" y="463162"/>
                </a:lnTo>
                <a:lnTo>
                  <a:pt x="2481754" y="569947"/>
                </a:lnTo>
                <a:lnTo>
                  <a:pt x="2482459" y="569947"/>
                </a:lnTo>
                <a:cubicBezTo>
                  <a:pt x="2487863" y="560314"/>
                  <a:pt x="2495264" y="552913"/>
                  <a:pt x="2504661" y="547744"/>
                </a:cubicBezTo>
                <a:cubicBezTo>
                  <a:pt x="2514529" y="542106"/>
                  <a:pt x="2525102" y="539286"/>
                  <a:pt x="2536379" y="539286"/>
                </a:cubicBezTo>
                <a:cubicBezTo>
                  <a:pt x="2541314" y="539286"/>
                  <a:pt x="2546306" y="539932"/>
                  <a:pt x="2551358" y="541225"/>
                </a:cubicBezTo>
                <a:cubicBezTo>
                  <a:pt x="2556409" y="542517"/>
                  <a:pt x="2561695" y="544808"/>
                  <a:pt x="2567217" y="548097"/>
                </a:cubicBezTo>
                <a:cubicBezTo>
                  <a:pt x="2572739" y="551386"/>
                  <a:pt x="2577554" y="555674"/>
                  <a:pt x="2581667" y="560960"/>
                </a:cubicBezTo>
                <a:cubicBezTo>
                  <a:pt x="2585778" y="566247"/>
                  <a:pt x="2589185" y="573236"/>
                  <a:pt x="2591887" y="581930"/>
                </a:cubicBezTo>
                <a:cubicBezTo>
                  <a:pt x="2594589" y="590623"/>
                  <a:pt x="2595939" y="600608"/>
                  <a:pt x="2595939" y="611886"/>
                </a:cubicBezTo>
                <a:lnTo>
                  <a:pt x="2595939" y="713384"/>
                </a:lnTo>
                <a:lnTo>
                  <a:pt x="2564926" y="713384"/>
                </a:lnTo>
                <a:lnTo>
                  <a:pt x="2564926" y="615410"/>
                </a:lnTo>
                <a:cubicBezTo>
                  <a:pt x="2564926" y="600373"/>
                  <a:pt x="2561754" y="588215"/>
                  <a:pt x="2555411" y="578934"/>
                </a:cubicBezTo>
                <a:cubicBezTo>
                  <a:pt x="2549067" y="569653"/>
                  <a:pt x="2539081" y="565013"/>
                  <a:pt x="2525454" y="565013"/>
                </a:cubicBezTo>
                <a:cubicBezTo>
                  <a:pt x="2515821" y="565013"/>
                  <a:pt x="2507246" y="567950"/>
                  <a:pt x="2499728" y="573824"/>
                </a:cubicBezTo>
                <a:cubicBezTo>
                  <a:pt x="2492209" y="579698"/>
                  <a:pt x="2486923" y="586981"/>
                  <a:pt x="2483868" y="595674"/>
                </a:cubicBezTo>
                <a:cubicBezTo>
                  <a:pt x="2482459" y="599433"/>
                  <a:pt x="2481754" y="604367"/>
                  <a:pt x="2481754" y="610476"/>
                </a:cubicBezTo>
                <a:lnTo>
                  <a:pt x="2481754" y="713384"/>
                </a:lnTo>
                <a:lnTo>
                  <a:pt x="2450740" y="713384"/>
                </a:lnTo>
                <a:close/>
                <a:moveTo>
                  <a:pt x="1641116" y="463162"/>
                </a:moveTo>
                <a:lnTo>
                  <a:pt x="1672129" y="463162"/>
                </a:lnTo>
                <a:lnTo>
                  <a:pt x="1672129" y="569947"/>
                </a:lnTo>
                <a:lnTo>
                  <a:pt x="1672834" y="569947"/>
                </a:lnTo>
                <a:cubicBezTo>
                  <a:pt x="1678237" y="560314"/>
                  <a:pt x="1685638" y="552913"/>
                  <a:pt x="1695036" y="547744"/>
                </a:cubicBezTo>
                <a:cubicBezTo>
                  <a:pt x="1704904" y="542106"/>
                  <a:pt x="1715477" y="539286"/>
                  <a:pt x="1726755" y="539286"/>
                </a:cubicBezTo>
                <a:cubicBezTo>
                  <a:pt x="1731689" y="539286"/>
                  <a:pt x="1736681" y="539932"/>
                  <a:pt x="1741733" y="541225"/>
                </a:cubicBezTo>
                <a:cubicBezTo>
                  <a:pt x="1746785" y="542517"/>
                  <a:pt x="1752071" y="544808"/>
                  <a:pt x="1757592" y="548097"/>
                </a:cubicBezTo>
                <a:cubicBezTo>
                  <a:pt x="1763114" y="551386"/>
                  <a:pt x="1767930" y="555674"/>
                  <a:pt x="1772041" y="560960"/>
                </a:cubicBezTo>
                <a:cubicBezTo>
                  <a:pt x="1776153" y="566247"/>
                  <a:pt x="1779560" y="573236"/>
                  <a:pt x="1782262" y="581930"/>
                </a:cubicBezTo>
                <a:cubicBezTo>
                  <a:pt x="1784963" y="590623"/>
                  <a:pt x="1786315" y="600608"/>
                  <a:pt x="1786315" y="611886"/>
                </a:cubicBezTo>
                <a:lnTo>
                  <a:pt x="1786315" y="713384"/>
                </a:lnTo>
                <a:lnTo>
                  <a:pt x="1755301" y="713384"/>
                </a:lnTo>
                <a:lnTo>
                  <a:pt x="1755301" y="615410"/>
                </a:lnTo>
                <a:cubicBezTo>
                  <a:pt x="1755301" y="600373"/>
                  <a:pt x="1752130" y="588215"/>
                  <a:pt x="1745786" y="578934"/>
                </a:cubicBezTo>
                <a:cubicBezTo>
                  <a:pt x="1739442" y="569653"/>
                  <a:pt x="1729457" y="565013"/>
                  <a:pt x="1715830" y="565013"/>
                </a:cubicBezTo>
                <a:cubicBezTo>
                  <a:pt x="1706196" y="565013"/>
                  <a:pt x="1697621" y="567950"/>
                  <a:pt x="1690103" y="573824"/>
                </a:cubicBezTo>
                <a:cubicBezTo>
                  <a:pt x="1682584" y="579698"/>
                  <a:pt x="1677298" y="586981"/>
                  <a:pt x="1674243" y="595674"/>
                </a:cubicBezTo>
                <a:cubicBezTo>
                  <a:pt x="1672834" y="599433"/>
                  <a:pt x="1672129" y="604367"/>
                  <a:pt x="1672129" y="610476"/>
                </a:cubicBezTo>
                <a:lnTo>
                  <a:pt x="1672129" y="713384"/>
                </a:lnTo>
                <a:lnTo>
                  <a:pt x="1641116" y="713384"/>
                </a:lnTo>
                <a:close/>
                <a:moveTo>
                  <a:pt x="1479190" y="463162"/>
                </a:moveTo>
                <a:lnTo>
                  <a:pt x="1509851" y="463162"/>
                </a:lnTo>
                <a:lnTo>
                  <a:pt x="1509851" y="621049"/>
                </a:lnTo>
                <a:lnTo>
                  <a:pt x="1510556" y="621049"/>
                </a:lnTo>
                <a:cubicBezTo>
                  <a:pt x="1515256" y="614470"/>
                  <a:pt x="1520189" y="608009"/>
                  <a:pt x="1525358" y="601665"/>
                </a:cubicBezTo>
                <a:lnTo>
                  <a:pt x="1575755" y="542810"/>
                </a:lnTo>
                <a:lnTo>
                  <a:pt x="1612759" y="542810"/>
                </a:lnTo>
                <a:lnTo>
                  <a:pt x="1547208" y="612943"/>
                </a:lnTo>
                <a:lnTo>
                  <a:pt x="1622275" y="713384"/>
                </a:lnTo>
                <a:lnTo>
                  <a:pt x="1584213" y="713384"/>
                </a:lnTo>
                <a:lnTo>
                  <a:pt x="1525710" y="631622"/>
                </a:lnTo>
                <a:lnTo>
                  <a:pt x="1509851" y="649243"/>
                </a:lnTo>
                <a:lnTo>
                  <a:pt x="1509851" y="713384"/>
                </a:lnTo>
                <a:lnTo>
                  <a:pt x="1479190" y="713384"/>
                </a:lnTo>
                <a:close/>
                <a:moveTo>
                  <a:pt x="128641" y="463162"/>
                </a:moveTo>
                <a:lnTo>
                  <a:pt x="159302" y="463162"/>
                </a:lnTo>
                <a:lnTo>
                  <a:pt x="159302" y="499462"/>
                </a:lnTo>
                <a:lnTo>
                  <a:pt x="186791" y="499462"/>
                </a:lnTo>
                <a:lnTo>
                  <a:pt x="186791" y="518846"/>
                </a:lnTo>
                <a:lnTo>
                  <a:pt x="159302" y="518846"/>
                </a:lnTo>
                <a:lnTo>
                  <a:pt x="159302" y="669331"/>
                </a:lnTo>
                <a:cubicBezTo>
                  <a:pt x="159302" y="683193"/>
                  <a:pt x="159772" y="697877"/>
                  <a:pt x="160712" y="713384"/>
                </a:cubicBezTo>
                <a:lnTo>
                  <a:pt x="133223" y="713384"/>
                </a:lnTo>
                <a:lnTo>
                  <a:pt x="131813" y="683780"/>
                </a:lnTo>
                <a:lnTo>
                  <a:pt x="130756" y="683780"/>
                </a:lnTo>
                <a:cubicBezTo>
                  <a:pt x="126056" y="693648"/>
                  <a:pt x="118656" y="701695"/>
                  <a:pt x="108553" y="707922"/>
                </a:cubicBezTo>
                <a:cubicBezTo>
                  <a:pt x="98450" y="714148"/>
                  <a:pt x="86703" y="717261"/>
                  <a:pt x="73310" y="717261"/>
                </a:cubicBezTo>
                <a:cubicBezTo>
                  <a:pt x="52400" y="717261"/>
                  <a:pt x="34954" y="709214"/>
                  <a:pt x="20975" y="693120"/>
                </a:cubicBezTo>
                <a:cubicBezTo>
                  <a:pt x="6996" y="677026"/>
                  <a:pt x="6" y="656174"/>
                  <a:pt x="6" y="630564"/>
                </a:cubicBezTo>
                <a:cubicBezTo>
                  <a:pt x="-229" y="603075"/>
                  <a:pt x="7113" y="580990"/>
                  <a:pt x="22033" y="564308"/>
                </a:cubicBezTo>
                <a:cubicBezTo>
                  <a:pt x="36952" y="547627"/>
                  <a:pt x="55102" y="539286"/>
                  <a:pt x="76482" y="539286"/>
                </a:cubicBezTo>
                <a:cubicBezTo>
                  <a:pt x="88935" y="539286"/>
                  <a:pt x="99566" y="541753"/>
                  <a:pt x="108377" y="546687"/>
                </a:cubicBezTo>
                <a:cubicBezTo>
                  <a:pt x="117187" y="551621"/>
                  <a:pt x="123707" y="557730"/>
                  <a:pt x="127936" y="565013"/>
                </a:cubicBezTo>
                <a:lnTo>
                  <a:pt x="128641" y="565013"/>
                </a:lnTo>
                <a:lnTo>
                  <a:pt x="128641" y="518846"/>
                </a:lnTo>
                <a:lnTo>
                  <a:pt x="59213" y="518846"/>
                </a:lnTo>
                <a:lnTo>
                  <a:pt x="59213" y="499462"/>
                </a:lnTo>
                <a:lnTo>
                  <a:pt x="128641" y="499462"/>
                </a:lnTo>
                <a:close/>
                <a:moveTo>
                  <a:pt x="411572" y="428625"/>
                </a:moveTo>
                <a:cubicBezTo>
                  <a:pt x="419560" y="428625"/>
                  <a:pt x="426256" y="431092"/>
                  <a:pt x="431660" y="436026"/>
                </a:cubicBezTo>
                <a:cubicBezTo>
                  <a:pt x="437064" y="440960"/>
                  <a:pt x="439766" y="446833"/>
                  <a:pt x="439766" y="453647"/>
                </a:cubicBezTo>
                <a:cubicBezTo>
                  <a:pt x="439766" y="458816"/>
                  <a:pt x="438473" y="463162"/>
                  <a:pt x="435889" y="466687"/>
                </a:cubicBezTo>
                <a:cubicBezTo>
                  <a:pt x="433304" y="470211"/>
                  <a:pt x="429839" y="473970"/>
                  <a:pt x="425492" y="477964"/>
                </a:cubicBezTo>
                <a:cubicBezTo>
                  <a:pt x="421146" y="481958"/>
                  <a:pt x="417798" y="485953"/>
                  <a:pt x="415448" y="489947"/>
                </a:cubicBezTo>
                <a:lnTo>
                  <a:pt x="399942" y="485718"/>
                </a:lnTo>
                <a:cubicBezTo>
                  <a:pt x="401586" y="481254"/>
                  <a:pt x="404993" y="476320"/>
                  <a:pt x="410162" y="470916"/>
                </a:cubicBezTo>
                <a:cubicBezTo>
                  <a:pt x="415331" y="465512"/>
                  <a:pt x="417915" y="460813"/>
                  <a:pt x="417915" y="456819"/>
                </a:cubicBezTo>
                <a:cubicBezTo>
                  <a:pt x="417915" y="453529"/>
                  <a:pt x="416799" y="450828"/>
                  <a:pt x="414567" y="448713"/>
                </a:cubicBezTo>
                <a:cubicBezTo>
                  <a:pt x="412335" y="446598"/>
                  <a:pt x="409575" y="445541"/>
                  <a:pt x="406285" y="445541"/>
                </a:cubicBezTo>
                <a:cubicBezTo>
                  <a:pt x="400411" y="445541"/>
                  <a:pt x="394773" y="449770"/>
                  <a:pt x="389369" y="458228"/>
                </a:cubicBezTo>
                <a:lnTo>
                  <a:pt x="377739" y="451180"/>
                </a:lnTo>
                <a:cubicBezTo>
                  <a:pt x="385727" y="436143"/>
                  <a:pt x="397005" y="428625"/>
                  <a:pt x="411572" y="428625"/>
                </a:cubicBezTo>
                <a:close/>
                <a:moveTo>
                  <a:pt x="1795573" y="312953"/>
                </a:moveTo>
                <a:cubicBezTo>
                  <a:pt x="1800507" y="312953"/>
                  <a:pt x="1804618" y="314715"/>
                  <a:pt x="1807908" y="318239"/>
                </a:cubicBezTo>
                <a:cubicBezTo>
                  <a:pt x="1811197" y="321764"/>
                  <a:pt x="1812842" y="326110"/>
                  <a:pt x="1812842" y="331279"/>
                </a:cubicBezTo>
                <a:cubicBezTo>
                  <a:pt x="1812842" y="336213"/>
                  <a:pt x="1811197" y="340442"/>
                  <a:pt x="1807908" y="343966"/>
                </a:cubicBezTo>
                <a:cubicBezTo>
                  <a:pt x="1804618" y="347491"/>
                  <a:pt x="1800390" y="349253"/>
                  <a:pt x="1795221" y="349253"/>
                </a:cubicBezTo>
                <a:cubicBezTo>
                  <a:pt x="1790287" y="349253"/>
                  <a:pt x="1786116" y="347491"/>
                  <a:pt x="1782710" y="343966"/>
                </a:cubicBezTo>
                <a:cubicBezTo>
                  <a:pt x="1779302" y="340442"/>
                  <a:pt x="1777600" y="336213"/>
                  <a:pt x="1777600" y="331279"/>
                </a:cubicBezTo>
                <a:cubicBezTo>
                  <a:pt x="1777600" y="326110"/>
                  <a:pt x="1779361" y="321764"/>
                  <a:pt x="1782886" y="318239"/>
                </a:cubicBezTo>
                <a:cubicBezTo>
                  <a:pt x="1786410" y="314715"/>
                  <a:pt x="1790639" y="312953"/>
                  <a:pt x="1795573" y="312953"/>
                </a:cubicBezTo>
                <a:close/>
                <a:moveTo>
                  <a:pt x="7277410" y="240354"/>
                </a:moveTo>
                <a:cubicBezTo>
                  <a:pt x="7273181" y="255390"/>
                  <a:pt x="7267719" y="271367"/>
                  <a:pt x="7261022" y="288283"/>
                </a:cubicBezTo>
                <a:cubicBezTo>
                  <a:pt x="7254326" y="305200"/>
                  <a:pt x="7248511" y="317770"/>
                  <a:pt x="7243577" y="325993"/>
                </a:cubicBezTo>
                <a:lnTo>
                  <a:pt x="7221727" y="328460"/>
                </a:lnTo>
                <a:cubicBezTo>
                  <a:pt x="7231125" y="302615"/>
                  <a:pt x="7238173" y="274421"/>
                  <a:pt x="7242872" y="243878"/>
                </a:cubicBezTo>
                <a:close/>
                <a:moveTo>
                  <a:pt x="6969734" y="197710"/>
                </a:moveTo>
                <a:cubicBezTo>
                  <a:pt x="6921569" y="196770"/>
                  <a:pt x="6897487" y="209575"/>
                  <a:pt x="6897487" y="236124"/>
                </a:cubicBezTo>
                <a:cubicBezTo>
                  <a:pt x="6897487" y="245757"/>
                  <a:pt x="6900247" y="253100"/>
                  <a:pt x="6905769" y="258151"/>
                </a:cubicBezTo>
                <a:cubicBezTo>
                  <a:pt x="6911290" y="263202"/>
                  <a:pt x="6918162" y="265728"/>
                  <a:pt x="6926385" y="265728"/>
                </a:cubicBezTo>
                <a:cubicBezTo>
                  <a:pt x="6936958" y="265728"/>
                  <a:pt x="6945886" y="262967"/>
                  <a:pt x="6953170" y="257446"/>
                </a:cubicBezTo>
                <a:cubicBezTo>
                  <a:pt x="6960453" y="251925"/>
                  <a:pt x="6965504" y="245170"/>
                  <a:pt x="6968324" y="237182"/>
                </a:cubicBezTo>
                <a:cubicBezTo>
                  <a:pt x="6969264" y="234127"/>
                  <a:pt x="6969734" y="230838"/>
                  <a:pt x="6969734" y="227314"/>
                </a:cubicBezTo>
                <a:close/>
                <a:moveTo>
                  <a:pt x="5188559" y="197710"/>
                </a:moveTo>
                <a:cubicBezTo>
                  <a:pt x="5140394" y="196770"/>
                  <a:pt x="5116312" y="209575"/>
                  <a:pt x="5116312" y="236124"/>
                </a:cubicBezTo>
                <a:cubicBezTo>
                  <a:pt x="5116312" y="245757"/>
                  <a:pt x="5119072" y="253100"/>
                  <a:pt x="5124594" y="258151"/>
                </a:cubicBezTo>
                <a:cubicBezTo>
                  <a:pt x="5130115" y="263202"/>
                  <a:pt x="5136987" y="265728"/>
                  <a:pt x="5145210" y="265728"/>
                </a:cubicBezTo>
                <a:cubicBezTo>
                  <a:pt x="5155783" y="265728"/>
                  <a:pt x="5164711" y="262967"/>
                  <a:pt x="5171995" y="257446"/>
                </a:cubicBezTo>
                <a:cubicBezTo>
                  <a:pt x="5179278" y="251925"/>
                  <a:pt x="5184329" y="245170"/>
                  <a:pt x="5187149" y="237182"/>
                </a:cubicBezTo>
                <a:cubicBezTo>
                  <a:pt x="5188089" y="234127"/>
                  <a:pt x="5188559" y="230838"/>
                  <a:pt x="5188559" y="227314"/>
                </a:cubicBezTo>
                <a:close/>
                <a:moveTo>
                  <a:pt x="1826235" y="197710"/>
                </a:moveTo>
                <a:cubicBezTo>
                  <a:pt x="1778069" y="196770"/>
                  <a:pt x="1753986" y="209575"/>
                  <a:pt x="1753986" y="236124"/>
                </a:cubicBezTo>
                <a:cubicBezTo>
                  <a:pt x="1753986" y="245757"/>
                  <a:pt x="1756748" y="253100"/>
                  <a:pt x="1762269" y="258151"/>
                </a:cubicBezTo>
                <a:cubicBezTo>
                  <a:pt x="1767790" y="263202"/>
                  <a:pt x="1774663" y="265728"/>
                  <a:pt x="1782886" y="265728"/>
                </a:cubicBezTo>
                <a:cubicBezTo>
                  <a:pt x="1793459" y="265728"/>
                  <a:pt x="1802387" y="262967"/>
                  <a:pt x="1809670" y="257446"/>
                </a:cubicBezTo>
                <a:cubicBezTo>
                  <a:pt x="1816954" y="251925"/>
                  <a:pt x="1822005" y="245170"/>
                  <a:pt x="1824824" y="237182"/>
                </a:cubicBezTo>
                <a:cubicBezTo>
                  <a:pt x="1825764" y="234127"/>
                  <a:pt x="1826235" y="230838"/>
                  <a:pt x="1826235" y="227314"/>
                </a:cubicBezTo>
                <a:close/>
                <a:moveTo>
                  <a:pt x="1226159" y="197710"/>
                </a:moveTo>
                <a:cubicBezTo>
                  <a:pt x="1177995" y="196770"/>
                  <a:pt x="1153913" y="209575"/>
                  <a:pt x="1153913" y="236124"/>
                </a:cubicBezTo>
                <a:cubicBezTo>
                  <a:pt x="1153913" y="245757"/>
                  <a:pt x="1156673" y="253100"/>
                  <a:pt x="1162194" y="258151"/>
                </a:cubicBezTo>
                <a:cubicBezTo>
                  <a:pt x="1167715" y="263202"/>
                  <a:pt x="1174588" y="265728"/>
                  <a:pt x="1182811" y="265728"/>
                </a:cubicBezTo>
                <a:cubicBezTo>
                  <a:pt x="1193384" y="265728"/>
                  <a:pt x="1202312" y="262967"/>
                  <a:pt x="1209595" y="257446"/>
                </a:cubicBezTo>
                <a:cubicBezTo>
                  <a:pt x="1216879" y="251925"/>
                  <a:pt x="1221930" y="245170"/>
                  <a:pt x="1224749" y="237182"/>
                </a:cubicBezTo>
                <a:cubicBezTo>
                  <a:pt x="1225690" y="234127"/>
                  <a:pt x="1226159" y="230838"/>
                  <a:pt x="1226159" y="227314"/>
                </a:cubicBezTo>
                <a:close/>
                <a:moveTo>
                  <a:pt x="816584" y="197710"/>
                </a:moveTo>
                <a:cubicBezTo>
                  <a:pt x="768420" y="196770"/>
                  <a:pt x="744337" y="209575"/>
                  <a:pt x="744337" y="236124"/>
                </a:cubicBezTo>
                <a:cubicBezTo>
                  <a:pt x="744337" y="245757"/>
                  <a:pt x="747098" y="253100"/>
                  <a:pt x="752619" y="258151"/>
                </a:cubicBezTo>
                <a:cubicBezTo>
                  <a:pt x="758141" y="263202"/>
                  <a:pt x="765012" y="265728"/>
                  <a:pt x="773236" y="265728"/>
                </a:cubicBezTo>
                <a:cubicBezTo>
                  <a:pt x="783809" y="265728"/>
                  <a:pt x="792737" y="262967"/>
                  <a:pt x="800020" y="257446"/>
                </a:cubicBezTo>
                <a:cubicBezTo>
                  <a:pt x="807304" y="251925"/>
                  <a:pt x="812355" y="245170"/>
                  <a:pt x="815175" y="237182"/>
                </a:cubicBezTo>
                <a:cubicBezTo>
                  <a:pt x="816114" y="234127"/>
                  <a:pt x="816584" y="230838"/>
                  <a:pt x="816584" y="227314"/>
                </a:cubicBezTo>
                <a:close/>
                <a:moveTo>
                  <a:pt x="3435263" y="135331"/>
                </a:moveTo>
                <a:cubicBezTo>
                  <a:pt x="3424456" y="135331"/>
                  <a:pt x="3414646" y="138796"/>
                  <a:pt x="3405836" y="145727"/>
                </a:cubicBezTo>
                <a:cubicBezTo>
                  <a:pt x="3397025" y="152658"/>
                  <a:pt x="3391210" y="161880"/>
                  <a:pt x="3388391" y="173393"/>
                </a:cubicBezTo>
                <a:cubicBezTo>
                  <a:pt x="3386981" y="178562"/>
                  <a:pt x="3386276" y="182673"/>
                  <a:pt x="3386276" y="185728"/>
                </a:cubicBezTo>
                <a:lnTo>
                  <a:pt x="3386276" y="215331"/>
                </a:lnTo>
                <a:cubicBezTo>
                  <a:pt x="3386276" y="220265"/>
                  <a:pt x="3386746" y="224494"/>
                  <a:pt x="3387686" y="228019"/>
                </a:cubicBezTo>
                <a:cubicBezTo>
                  <a:pt x="3390505" y="238826"/>
                  <a:pt x="3396203" y="247578"/>
                  <a:pt x="3404778" y="254274"/>
                </a:cubicBezTo>
                <a:cubicBezTo>
                  <a:pt x="3413354" y="260970"/>
                  <a:pt x="3423163" y="264318"/>
                  <a:pt x="3434206" y="264318"/>
                </a:cubicBezTo>
                <a:cubicBezTo>
                  <a:pt x="3450417" y="264318"/>
                  <a:pt x="3463105" y="258327"/>
                  <a:pt x="3472268" y="246345"/>
                </a:cubicBezTo>
                <a:cubicBezTo>
                  <a:pt x="3481431" y="234362"/>
                  <a:pt x="3486012" y="218386"/>
                  <a:pt x="3486012" y="198415"/>
                </a:cubicBezTo>
                <a:cubicBezTo>
                  <a:pt x="3486012" y="180559"/>
                  <a:pt x="3481490" y="165581"/>
                  <a:pt x="3472444" y="153481"/>
                </a:cubicBezTo>
                <a:cubicBezTo>
                  <a:pt x="3463398" y="141381"/>
                  <a:pt x="3451005" y="135331"/>
                  <a:pt x="3435263" y="135331"/>
                </a:cubicBezTo>
                <a:close/>
                <a:moveTo>
                  <a:pt x="4140123" y="134978"/>
                </a:moveTo>
                <a:cubicBezTo>
                  <a:pt x="4124381" y="134978"/>
                  <a:pt x="4111929" y="141146"/>
                  <a:pt x="4102766" y="153481"/>
                </a:cubicBezTo>
                <a:cubicBezTo>
                  <a:pt x="4093603" y="165816"/>
                  <a:pt x="4089021" y="181499"/>
                  <a:pt x="4089021" y="200529"/>
                </a:cubicBezTo>
                <a:cubicBezTo>
                  <a:pt x="4089021" y="218621"/>
                  <a:pt x="4093427" y="233657"/>
                  <a:pt x="4102237" y="245640"/>
                </a:cubicBezTo>
                <a:cubicBezTo>
                  <a:pt x="4111048" y="257622"/>
                  <a:pt x="4123441" y="263614"/>
                  <a:pt x="4139418" y="263614"/>
                </a:cubicBezTo>
                <a:cubicBezTo>
                  <a:pt x="4149991" y="263614"/>
                  <a:pt x="4159506" y="260266"/>
                  <a:pt x="4167964" y="253569"/>
                </a:cubicBezTo>
                <a:cubicBezTo>
                  <a:pt x="4176423" y="246873"/>
                  <a:pt x="4182061" y="237887"/>
                  <a:pt x="4184881" y="226609"/>
                </a:cubicBezTo>
                <a:cubicBezTo>
                  <a:pt x="4185821" y="222850"/>
                  <a:pt x="4186290" y="218386"/>
                  <a:pt x="4186290" y="213217"/>
                </a:cubicBezTo>
                <a:lnTo>
                  <a:pt x="4186290" y="183613"/>
                </a:lnTo>
                <a:cubicBezTo>
                  <a:pt x="4186290" y="178444"/>
                  <a:pt x="4185821" y="174098"/>
                  <a:pt x="4184881" y="170573"/>
                </a:cubicBezTo>
                <a:cubicBezTo>
                  <a:pt x="4182531" y="160471"/>
                  <a:pt x="4177304" y="152012"/>
                  <a:pt x="4169198" y="145199"/>
                </a:cubicBezTo>
                <a:cubicBezTo>
                  <a:pt x="4161092" y="138385"/>
                  <a:pt x="4151400" y="134978"/>
                  <a:pt x="4140123" y="134978"/>
                </a:cubicBezTo>
                <a:close/>
                <a:moveTo>
                  <a:pt x="1615636" y="134978"/>
                </a:moveTo>
                <a:cubicBezTo>
                  <a:pt x="1605064" y="134978"/>
                  <a:pt x="1595372" y="138444"/>
                  <a:pt x="1586562" y="145375"/>
                </a:cubicBezTo>
                <a:cubicBezTo>
                  <a:pt x="1577751" y="152306"/>
                  <a:pt x="1571819" y="161528"/>
                  <a:pt x="1568764" y="173040"/>
                </a:cubicBezTo>
                <a:cubicBezTo>
                  <a:pt x="1567589" y="177269"/>
                  <a:pt x="1567002" y="181616"/>
                  <a:pt x="1567002" y="186080"/>
                </a:cubicBezTo>
                <a:lnTo>
                  <a:pt x="1567002" y="216389"/>
                </a:lnTo>
                <a:cubicBezTo>
                  <a:pt x="1567002" y="220853"/>
                  <a:pt x="1567472" y="224612"/>
                  <a:pt x="1568412" y="227666"/>
                </a:cubicBezTo>
                <a:cubicBezTo>
                  <a:pt x="1571231" y="238474"/>
                  <a:pt x="1576870" y="247226"/>
                  <a:pt x="1585329" y="253922"/>
                </a:cubicBezTo>
                <a:cubicBezTo>
                  <a:pt x="1593785" y="260618"/>
                  <a:pt x="1603653" y="263966"/>
                  <a:pt x="1614932" y="263966"/>
                </a:cubicBezTo>
                <a:cubicBezTo>
                  <a:pt x="1631143" y="263966"/>
                  <a:pt x="1643830" y="257975"/>
                  <a:pt x="1652994" y="245992"/>
                </a:cubicBezTo>
                <a:cubicBezTo>
                  <a:pt x="1662156" y="234010"/>
                  <a:pt x="1666738" y="218151"/>
                  <a:pt x="1666738" y="198415"/>
                </a:cubicBezTo>
                <a:cubicBezTo>
                  <a:pt x="1666738" y="180324"/>
                  <a:pt x="1662215" y="165228"/>
                  <a:pt x="1653170" y="153128"/>
                </a:cubicBezTo>
                <a:cubicBezTo>
                  <a:pt x="1644124" y="141028"/>
                  <a:pt x="1631613" y="134978"/>
                  <a:pt x="1615636" y="134978"/>
                </a:cubicBezTo>
                <a:close/>
                <a:moveTo>
                  <a:pt x="6282896" y="134626"/>
                </a:moveTo>
                <a:cubicBezTo>
                  <a:pt x="6267859" y="134626"/>
                  <a:pt x="6255641" y="140500"/>
                  <a:pt x="6246243" y="152247"/>
                </a:cubicBezTo>
                <a:cubicBezTo>
                  <a:pt x="6236845" y="163995"/>
                  <a:pt x="6232146" y="179619"/>
                  <a:pt x="6232146" y="199120"/>
                </a:cubicBezTo>
                <a:cubicBezTo>
                  <a:pt x="6232146" y="216741"/>
                  <a:pt x="6236551" y="231367"/>
                  <a:pt x="6245362" y="242997"/>
                </a:cubicBezTo>
                <a:cubicBezTo>
                  <a:pt x="6254173" y="254627"/>
                  <a:pt x="6266566" y="260442"/>
                  <a:pt x="6282543" y="260442"/>
                </a:cubicBezTo>
                <a:cubicBezTo>
                  <a:pt x="6292411" y="260442"/>
                  <a:pt x="6301280" y="257622"/>
                  <a:pt x="6309151" y="251984"/>
                </a:cubicBezTo>
                <a:cubicBezTo>
                  <a:pt x="6317022" y="246345"/>
                  <a:pt x="6322484" y="238591"/>
                  <a:pt x="6325539" y="228724"/>
                </a:cubicBezTo>
                <a:cubicBezTo>
                  <a:pt x="6327184" y="223790"/>
                  <a:pt x="6328006" y="218268"/>
                  <a:pt x="6328006" y="212160"/>
                </a:cubicBezTo>
                <a:lnTo>
                  <a:pt x="6328006" y="181499"/>
                </a:lnTo>
                <a:cubicBezTo>
                  <a:pt x="6328006" y="175625"/>
                  <a:pt x="6327418" y="171043"/>
                  <a:pt x="6326243" y="167754"/>
                </a:cubicBezTo>
                <a:cubicBezTo>
                  <a:pt x="6323190" y="158121"/>
                  <a:pt x="6317962" y="150191"/>
                  <a:pt x="6310561" y="143965"/>
                </a:cubicBezTo>
                <a:cubicBezTo>
                  <a:pt x="6303160" y="137739"/>
                  <a:pt x="6293938" y="134626"/>
                  <a:pt x="6282896" y="134626"/>
                </a:cubicBezTo>
                <a:close/>
                <a:moveTo>
                  <a:pt x="5606621" y="134626"/>
                </a:moveTo>
                <a:cubicBezTo>
                  <a:pt x="5591584" y="134626"/>
                  <a:pt x="5579366" y="140500"/>
                  <a:pt x="5569968" y="152247"/>
                </a:cubicBezTo>
                <a:cubicBezTo>
                  <a:pt x="5560570" y="163995"/>
                  <a:pt x="5555871" y="179619"/>
                  <a:pt x="5555871" y="199120"/>
                </a:cubicBezTo>
                <a:cubicBezTo>
                  <a:pt x="5555871" y="216741"/>
                  <a:pt x="5560276" y="231367"/>
                  <a:pt x="5569087" y="242997"/>
                </a:cubicBezTo>
                <a:cubicBezTo>
                  <a:pt x="5577898" y="254627"/>
                  <a:pt x="5590291" y="260442"/>
                  <a:pt x="5606268" y="260442"/>
                </a:cubicBezTo>
                <a:cubicBezTo>
                  <a:pt x="5616136" y="260442"/>
                  <a:pt x="5625005" y="257622"/>
                  <a:pt x="5632876" y="251984"/>
                </a:cubicBezTo>
                <a:cubicBezTo>
                  <a:pt x="5640747" y="246345"/>
                  <a:pt x="5646209" y="238591"/>
                  <a:pt x="5649264" y="228724"/>
                </a:cubicBezTo>
                <a:cubicBezTo>
                  <a:pt x="5650909" y="223790"/>
                  <a:pt x="5651731" y="218268"/>
                  <a:pt x="5651731" y="212160"/>
                </a:cubicBezTo>
                <a:lnTo>
                  <a:pt x="5651731" y="181499"/>
                </a:lnTo>
                <a:cubicBezTo>
                  <a:pt x="5651731" y="175625"/>
                  <a:pt x="5651143" y="171043"/>
                  <a:pt x="5649968" y="167754"/>
                </a:cubicBezTo>
                <a:cubicBezTo>
                  <a:pt x="5646915" y="158121"/>
                  <a:pt x="5641686" y="150191"/>
                  <a:pt x="5634286" y="143965"/>
                </a:cubicBezTo>
                <a:cubicBezTo>
                  <a:pt x="5626885" y="137739"/>
                  <a:pt x="5617663" y="134626"/>
                  <a:pt x="5606621" y="134626"/>
                </a:cubicBezTo>
                <a:close/>
                <a:moveTo>
                  <a:pt x="2872945" y="134626"/>
                </a:moveTo>
                <a:cubicBezTo>
                  <a:pt x="2857909" y="134626"/>
                  <a:pt x="2845691" y="140500"/>
                  <a:pt x="2836293" y="152247"/>
                </a:cubicBezTo>
                <a:cubicBezTo>
                  <a:pt x="2826895" y="163995"/>
                  <a:pt x="2822196" y="179619"/>
                  <a:pt x="2822196" y="199120"/>
                </a:cubicBezTo>
                <a:cubicBezTo>
                  <a:pt x="2822196" y="216741"/>
                  <a:pt x="2826601" y="231367"/>
                  <a:pt x="2835412" y="242997"/>
                </a:cubicBezTo>
                <a:cubicBezTo>
                  <a:pt x="2844223" y="254627"/>
                  <a:pt x="2856616" y="260442"/>
                  <a:pt x="2872593" y="260442"/>
                </a:cubicBezTo>
                <a:cubicBezTo>
                  <a:pt x="2882461" y="260442"/>
                  <a:pt x="2891330" y="257622"/>
                  <a:pt x="2899201" y="251984"/>
                </a:cubicBezTo>
                <a:cubicBezTo>
                  <a:pt x="2907072" y="246345"/>
                  <a:pt x="2912534" y="238591"/>
                  <a:pt x="2915589" y="228724"/>
                </a:cubicBezTo>
                <a:cubicBezTo>
                  <a:pt x="2917233" y="223790"/>
                  <a:pt x="2918056" y="218268"/>
                  <a:pt x="2918056" y="212160"/>
                </a:cubicBezTo>
                <a:lnTo>
                  <a:pt x="2918056" y="181499"/>
                </a:lnTo>
                <a:cubicBezTo>
                  <a:pt x="2918056" y="175625"/>
                  <a:pt x="2917468" y="171043"/>
                  <a:pt x="2916294" y="167754"/>
                </a:cubicBezTo>
                <a:cubicBezTo>
                  <a:pt x="2913239" y="158121"/>
                  <a:pt x="2908012" y="150191"/>
                  <a:pt x="2900611" y="143965"/>
                </a:cubicBezTo>
                <a:cubicBezTo>
                  <a:pt x="2893210" y="137739"/>
                  <a:pt x="2883988" y="134626"/>
                  <a:pt x="2872945" y="134626"/>
                </a:cubicBezTo>
                <a:close/>
                <a:moveTo>
                  <a:pt x="5894133" y="133921"/>
                </a:moveTo>
                <a:cubicBezTo>
                  <a:pt x="5877216" y="133921"/>
                  <a:pt x="5864294" y="140441"/>
                  <a:pt x="5855366" y="153481"/>
                </a:cubicBezTo>
                <a:cubicBezTo>
                  <a:pt x="5846438" y="166520"/>
                  <a:pt x="5841974" y="181968"/>
                  <a:pt x="5841974" y="199825"/>
                </a:cubicBezTo>
                <a:cubicBezTo>
                  <a:pt x="5841974" y="218621"/>
                  <a:pt x="5846790" y="234245"/>
                  <a:pt x="5856423" y="246697"/>
                </a:cubicBezTo>
                <a:cubicBezTo>
                  <a:pt x="5866056" y="259150"/>
                  <a:pt x="5878391" y="265376"/>
                  <a:pt x="5893427" y="265376"/>
                </a:cubicBezTo>
                <a:cubicBezTo>
                  <a:pt x="5908229" y="265376"/>
                  <a:pt x="5920564" y="259091"/>
                  <a:pt x="5930432" y="246521"/>
                </a:cubicBezTo>
                <a:cubicBezTo>
                  <a:pt x="5940300" y="233951"/>
                  <a:pt x="5945234" y="218151"/>
                  <a:pt x="5945234" y="199120"/>
                </a:cubicBezTo>
                <a:cubicBezTo>
                  <a:pt x="5945234" y="182438"/>
                  <a:pt x="5940946" y="167402"/>
                  <a:pt x="5932370" y="154009"/>
                </a:cubicBezTo>
                <a:cubicBezTo>
                  <a:pt x="5923795" y="140617"/>
                  <a:pt x="5911049" y="133921"/>
                  <a:pt x="5894133" y="133921"/>
                </a:cubicBezTo>
                <a:close/>
                <a:moveTo>
                  <a:pt x="5341683" y="133921"/>
                </a:moveTo>
                <a:cubicBezTo>
                  <a:pt x="5324766" y="133921"/>
                  <a:pt x="5311844" y="140441"/>
                  <a:pt x="5302916" y="153481"/>
                </a:cubicBezTo>
                <a:cubicBezTo>
                  <a:pt x="5293988" y="166520"/>
                  <a:pt x="5289524" y="181968"/>
                  <a:pt x="5289524" y="199825"/>
                </a:cubicBezTo>
                <a:cubicBezTo>
                  <a:pt x="5289524" y="218621"/>
                  <a:pt x="5294340" y="234245"/>
                  <a:pt x="5303973" y="246697"/>
                </a:cubicBezTo>
                <a:cubicBezTo>
                  <a:pt x="5313606" y="259150"/>
                  <a:pt x="5325941" y="265376"/>
                  <a:pt x="5340977" y="265376"/>
                </a:cubicBezTo>
                <a:cubicBezTo>
                  <a:pt x="5355779" y="265376"/>
                  <a:pt x="5368114" y="259091"/>
                  <a:pt x="5377982" y="246521"/>
                </a:cubicBezTo>
                <a:cubicBezTo>
                  <a:pt x="5387850" y="233951"/>
                  <a:pt x="5392784" y="218151"/>
                  <a:pt x="5392784" y="199120"/>
                </a:cubicBezTo>
                <a:cubicBezTo>
                  <a:pt x="5392784" y="182438"/>
                  <a:pt x="5388496" y="167402"/>
                  <a:pt x="5379920" y="154009"/>
                </a:cubicBezTo>
                <a:cubicBezTo>
                  <a:pt x="5371345" y="140617"/>
                  <a:pt x="5358599" y="133921"/>
                  <a:pt x="5341683" y="133921"/>
                </a:cubicBezTo>
                <a:close/>
                <a:moveTo>
                  <a:pt x="3874833" y="133921"/>
                </a:moveTo>
                <a:cubicBezTo>
                  <a:pt x="3857916" y="133921"/>
                  <a:pt x="3844994" y="140441"/>
                  <a:pt x="3836066" y="153481"/>
                </a:cubicBezTo>
                <a:cubicBezTo>
                  <a:pt x="3827137" y="166520"/>
                  <a:pt x="3822674" y="181968"/>
                  <a:pt x="3822674" y="199825"/>
                </a:cubicBezTo>
                <a:cubicBezTo>
                  <a:pt x="3822674" y="218621"/>
                  <a:pt x="3827490" y="234245"/>
                  <a:pt x="3837123" y="246697"/>
                </a:cubicBezTo>
                <a:cubicBezTo>
                  <a:pt x="3846756" y="259150"/>
                  <a:pt x="3859091" y="265376"/>
                  <a:pt x="3874128" y="265376"/>
                </a:cubicBezTo>
                <a:cubicBezTo>
                  <a:pt x="3888929" y="265376"/>
                  <a:pt x="3901264" y="259091"/>
                  <a:pt x="3911132" y="246521"/>
                </a:cubicBezTo>
                <a:cubicBezTo>
                  <a:pt x="3921000" y="233951"/>
                  <a:pt x="3925934" y="218151"/>
                  <a:pt x="3925934" y="199120"/>
                </a:cubicBezTo>
                <a:cubicBezTo>
                  <a:pt x="3925934" y="182438"/>
                  <a:pt x="3921646" y="167402"/>
                  <a:pt x="3913071" y="154009"/>
                </a:cubicBezTo>
                <a:cubicBezTo>
                  <a:pt x="3904495" y="140617"/>
                  <a:pt x="3891749" y="133921"/>
                  <a:pt x="3874833" y="133921"/>
                </a:cubicBezTo>
                <a:close/>
                <a:moveTo>
                  <a:pt x="3236658" y="133921"/>
                </a:moveTo>
                <a:cubicBezTo>
                  <a:pt x="3219741" y="133921"/>
                  <a:pt x="3206819" y="140441"/>
                  <a:pt x="3197891" y="153481"/>
                </a:cubicBezTo>
                <a:cubicBezTo>
                  <a:pt x="3188962" y="166520"/>
                  <a:pt x="3184499" y="181968"/>
                  <a:pt x="3184499" y="199825"/>
                </a:cubicBezTo>
                <a:cubicBezTo>
                  <a:pt x="3184499" y="218621"/>
                  <a:pt x="3189315" y="234245"/>
                  <a:pt x="3198948" y="246697"/>
                </a:cubicBezTo>
                <a:cubicBezTo>
                  <a:pt x="3208581" y="259150"/>
                  <a:pt x="3220916" y="265376"/>
                  <a:pt x="3235953" y="265376"/>
                </a:cubicBezTo>
                <a:cubicBezTo>
                  <a:pt x="3250754" y="265376"/>
                  <a:pt x="3263089" y="259091"/>
                  <a:pt x="3272957" y="246521"/>
                </a:cubicBezTo>
                <a:cubicBezTo>
                  <a:pt x="3282825" y="233951"/>
                  <a:pt x="3287877" y="218033"/>
                  <a:pt x="3288111" y="198767"/>
                </a:cubicBezTo>
                <a:cubicBezTo>
                  <a:pt x="3288111" y="191249"/>
                  <a:pt x="3287113" y="183789"/>
                  <a:pt x="3285116" y="176388"/>
                </a:cubicBezTo>
                <a:cubicBezTo>
                  <a:pt x="3283119" y="168987"/>
                  <a:pt x="3280182" y="161998"/>
                  <a:pt x="3276305" y="155419"/>
                </a:cubicBezTo>
                <a:cubicBezTo>
                  <a:pt x="3272429" y="148841"/>
                  <a:pt x="3267084" y="143613"/>
                  <a:pt x="3260270" y="139736"/>
                </a:cubicBezTo>
                <a:cubicBezTo>
                  <a:pt x="3253456" y="135860"/>
                  <a:pt x="3245585" y="133921"/>
                  <a:pt x="3236658" y="133921"/>
                </a:cubicBezTo>
                <a:close/>
                <a:moveTo>
                  <a:pt x="2484183" y="133921"/>
                </a:moveTo>
                <a:cubicBezTo>
                  <a:pt x="2467267" y="133921"/>
                  <a:pt x="2454344" y="140441"/>
                  <a:pt x="2445416" y="153481"/>
                </a:cubicBezTo>
                <a:cubicBezTo>
                  <a:pt x="2436488" y="166520"/>
                  <a:pt x="2432024" y="181968"/>
                  <a:pt x="2432024" y="199825"/>
                </a:cubicBezTo>
                <a:cubicBezTo>
                  <a:pt x="2432024" y="218621"/>
                  <a:pt x="2436840" y="234245"/>
                  <a:pt x="2446474" y="246697"/>
                </a:cubicBezTo>
                <a:cubicBezTo>
                  <a:pt x="2456107" y="259150"/>
                  <a:pt x="2468441" y="265376"/>
                  <a:pt x="2483479" y="265376"/>
                </a:cubicBezTo>
                <a:cubicBezTo>
                  <a:pt x="2498280" y="265376"/>
                  <a:pt x="2510615" y="259091"/>
                  <a:pt x="2520483" y="246521"/>
                </a:cubicBezTo>
                <a:cubicBezTo>
                  <a:pt x="2530351" y="233951"/>
                  <a:pt x="2535285" y="218151"/>
                  <a:pt x="2535285" y="199120"/>
                </a:cubicBezTo>
                <a:cubicBezTo>
                  <a:pt x="2535285" y="182438"/>
                  <a:pt x="2530997" y="167402"/>
                  <a:pt x="2522421" y="154009"/>
                </a:cubicBezTo>
                <a:cubicBezTo>
                  <a:pt x="2513845" y="140617"/>
                  <a:pt x="2501099" y="133921"/>
                  <a:pt x="2484183" y="133921"/>
                </a:cubicBezTo>
                <a:close/>
                <a:moveTo>
                  <a:pt x="4420939" y="132864"/>
                </a:moveTo>
                <a:cubicBezTo>
                  <a:pt x="4406607" y="132864"/>
                  <a:pt x="4395447" y="137974"/>
                  <a:pt x="4387459" y="148194"/>
                </a:cubicBezTo>
                <a:cubicBezTo>
                  <a:pt x="4379470" y="158415"/>
                  <a:pt x="4374771" y="169986"/>
                  <a:pt x="4373362" y="182908"/>
                </a:cubicBezTo>
                <a:lnTo>
                  <a:pt x="4463935" y="182908"/>
                </a:lnTo>
                <a:cubicBezTo>
                  <a:pt x="4464170" y="170456"/>
                  <a:pt x="4460939" y="159002"/>
                  <a:pt x="4454243" y="148547"/>
                </a:cubicBezTo>
                <a:cubicBezTo>
                  <a:pt x="4447547" y="138092"/>
                  <a:pt x="4436445" y="132864"/>
                  <a:pt x="4420939" y="132864"/>
                </a:cubicBezTo>
                <a:close/>
                <a:moveTo>
                  <a:pt x="7050258" y="114185"/>
                </a:moveTo>
                <a:lnTo>
                  <a:pt x="7081271" y="114185"/>
                </a:lnTo>
                <a:lnTo>
                  <a:pt x="7081271" y="208283"/>
                </a:lnTo>
                <a:cubicBezTo>
                  <a:pt x="7081271" y="244700"/>
                  <a:pt x="7093959" y="262909"/>
                  <a:pt x="7119333" y="262909"/>
                </a:cubicBezTo>
                <a:cubicBezTo>
                  <a:pt x="7128966" y="262909"/>
                  <a:pt x="7137424" y="260089"/>
                  <a:pt x="7144708" y="254451"/>
                </a:cubicBezTo>
                <a:cubicBezTo>
                  <a:pt x="7151991" y="248812"/>
                  <a:pt x="7157160" y="242116"/>
                  <a:pt x="7160215" y="234362"/>
                </a:cubicBezTo>
                <a:cubicBezTo>
                  <a:pt x="7162094" y="229898"/>
                  <a:pt x="7163034" y="224612"/>
                  <a:pt x="7163034" y="218503"/>
                </a:cubicBezTo>
                <a:lnTo>
                  <a:pt x="7163034" y="114185"/>
                </a:lnTo>
                <a:lnTo>
                  <a:pt x="7194047" y="114185"/>
                </a:lnTo>
                <a:lnTo>
                  <a:pt x="7194047" y="237887"/>
                </a:lnTo>
                <a:cubicBezTo>
                  <a:pt x="7194047" y="257152"/>
                  <a:pt x="7194517" y="272777"/>
                  <a:pt x="7195457" y="284759"/>
                </a:cubicBezTo>
                <a:lnTo>
                  <a:pt x="7167967" y="284759"/>
                </a:lnTo>
                <a:lnTo>
                  <a:pt x="7166205" y="256917"/>
                </a:lnTo>
                <a:lnTo>
                  <a:pt x="7165501" y="256917"/>
                </a:lnTo>
                <a:cubicBezTo>
                  <a:pt x="7160801" y="265376"/>
                  <a:pt x="7153636" y="272777"/>
                  <a:pt x="7144003" y="279120"/>
                </a:cubicBezTo>
                <a:cubicBezTo>
                  <a:pt x="7134370" y="285464"/>
                  <a:pt x="7122740" y="288636"/>
                  <a:pt x="7109113" y="288636"/>
                </a:cubicBezTo>
                <a:cubicBezTo>
                  <a:pt x="7101829" y="288636"/>
                  <a:pt x="7094957" y="287461"/>
                  <a:pt x="7088496" y="285111"/>
                </a:cubicBezTo>
                <a:cubicBezTo>
                  <a:pt x="7082035" y="282762"/>
                  <a:pt x="7075809" y="278944"/>
                  <a:pt x="7069817" y="273658"/>
                </a:cubicBezTo>
                <a:cubicBezTo>
                  <a:pt x="7063826" y="268371"/>
                  <a:pt x="7059069" y="260618"/>
                  <a:pt x="7055544" y="250398"/>
                </a:cubicBezTo>
                <a:cubicBezTo>
                  <a:pt x="7052020" y="240177"/>
                  <a:pt x="7050258" y="228019"/>
                  <a:pt x="7050258" y="213922"/>
                </a:cubicBezTo>
                <a:close/>
                <a:moveTo>
                  <a:pt x="5736866" y="114185"/>
                </a:moveTo>
                <a:lnTo>
                  <a:pt x="5767879" y="114185"/>
                </a:lnTo>
                <a:lnTo>
                  <a:pt x="5767879" y="284759"/>
                </a:lnTo>
                <a:lnTo>
                  <a:pt x="5736866" y="284759"/>
                </a:lnTo>
                <a:close/>
                <a:moveTo>
                  <a:pt x="4270015" y="114185"/>
                </a:moveTo>
                <a:lnTo>
                  <a:pt x="4301029" y="114185"/>
                </a:lnTo>
                <a:lnTo>
                  <a:pt x="4301029" y="284759"/>
                </a:lnTo>
                <a:lnTo>
                  <a:pt x="4270015" y="284759"/>
                </a:lnTo>
                <a:close/>
                <a:moveTo>
                  <a:pt x="534121" y="114185"/>
                </a:moveTo>
                <a:lnTo>
                  <a:pt x="567249" y="114185"/>
                </a:lnTo>
                <a:lnTo>
                  <a:pt x="600729" y="209693"/>
                </a:lnTo>
                <a:cubicBezTo>
                  <a:pt x="606838" y="226844"/>
                  <a:pt x="611419" y="241528"/>
                  <a:pt x="614474" y="253746"/>
                </a:cubicBezTo>
                <a:lnTo>
                  <a:pt x="615531" y="253746"/>
                </a:lnTo>
                <a:cubicBezTo>
                  <a:pt x="618351" y="243643"/>
                  <a:pt x="623167" y="228958"/>
                  <a:pt x="629981" y="209693"/>
                </a:cubicBezTo>
                <a:lnTo>
                  <a:pt x="663108" y="114185"/>
                </a:lnTo>
                <a:lnTo>
                  <a:pt x="695531" y="114185"/>
                </a:lnTo>
                <a:lnTo>
                  <a:pt x="628571" y="284759"/>
                </a:lnTo>
                <a:lnTo>
                  <a:pt x="598967" y="284759"/>
                </a:lnTo>
                <a:close/>
                <a:moveTo>
                  <a:pt x="6934844" y="110661"/>
                </a:moveTo>
                <a:cubicBezTo>
                  <a:pt x="6958574" y="110661"/>
                  <a:pt x="6975313" y="117240"/>
                  <a:pt x="6985064" y="130397"/>
                </a:cubicBezTo>
                <a:cubicBezTo>
                  <a:pt x="6994814" y="143554"/>
                  <a:pt x="6999689" y="160118"/>
                  <a:pt x="6999689" y="180089"/>
                </a:cubicBezTo>
                <a:lnTo>
                  <a:pt x="6999689" y="243878"/>
                </a:lnTo>
                <a:cubicBezTo>
                  <a:pt x="6999689" y="260324"/>
                  <a:pt x="7000512" y="273951"/>
                  <a:pt x="7002157" y="284759"/>
                </a:cubicBezTo>
                <a:lnTo>
                  <a:pt x="6974315" y="284759"/>
                </a:lnTo>
                <a:lnTo>
                  <a:pt x="6971848" y="263261"/>
                </a:lnTo>
                <a:lnTo>
                  <a:pt x="6970791" y="263261"/>
                </a:lnTo>
                <a:cubicBezTo>
                  <a:pt x="6965622" y="270545"/>
                  <a:pt x="6958515" y="276595"/>
                  <a:pt x="6949469" y="281411"/>
                </a:cubicBezTo>
                <a:cubicBezTo>
                  <a:pt x="6940423" y="286228"/>
                  <a:pt x="6930144" y="288636"/>
                  <a:pt x="6918632" y="288636"/>
                </a:cubicBezTo>
                <a:cubicBezTo>
                  <a:pt x="6902186" y="288636"/>
                  <a:pt x="6889381" y="283819"/>
                  <a:pt x="6880218" y="274186"/>
                </a:cubicBezTo>
                <a:cubicBezTo>
                  <a:pt x="6871054" y="264553"/>
                  <a:pt x="6866473" y="253041"/>
                  <a:pt x="6866473" y="239649"/>
                </a:cubicBezTo>
                <a:cubicBezTo>
                  <a:pt x="6866473" y="218973"/>
                  <a:pt x="6875343" y="203173"/>
                  <a:pt x="6893081" y="192248"/>
                </a:cubicBezTo>
                <a:cubicBezTo>
                  <a:pt x="6910820" y="181322"/>
                  <a:pt x="6936136" y="175977"/>
                  <a:pt x="6969029" y="176212"/>
                </a:cubicBezTo>
                <a:lnTo>
                  <a:pt x="6969029" y="172688"/>
                </a:lnTo>
                <a:cubicBezTo>
                  <a:pt x="6969029" y="168459"/>
                  <a:pt x="6968618" y="164406"/>
                  <a:pt x="6967795" y="160529"/>
                </a:cubicBezTo>
                <a:cubicBezTo>
                  <a:pt x="6966973" y="156653"/>
                  <a:pt x="6965328" y="152482"/>
                  <a:pt x="6962862" y="148018"/>
                </a:cubicBezTo>
                <a:cubicBezTo>
                  <a:pt x="6960394" y="143554"/>
                  <a:pt x="6956400" y="140030"/>
                  <a:pt x="6950879" y="137445"/>
                </a:cubicBezTo>
                <a:cubicBezTo>
                  <a:pt x="6945357" y="134861"/>
                  <a:pt x="6938485" y="133569"/>
                  <a:pt x="6930262" y="133569"/>
                </a:cubicBezTo>
                <a:cubicBezTo>
                  <a:pt x="6912876" y="133569"/>
                  <a:pt x="6897956" y="137798"/>
                  <a:pt x="6885504" y="146256"/>
                </a:cubicBezTo>
                <a:lnTo>
                  <a:pt x="6878456" y="125463"/>
                </a:lnTo>
                <a:cubicBezTo>
                  <a:pt x="6894197" y="115595"/>
                  <a:pt x="6912993" y="110661"/>
                  <a:pt x="6934844" y="110661"/>
                </a:cubicBezTo>
                <a:close/>
                <a:moveTo>
                  <a:pt x="6564750" y="110661"/>
                </a:moveTo>
                <a:cubicBezTo>
                  <a:pt x="6571329" y="110661"/>
                  <a:pt x="6577848" y="111777"/>
                  <a:pt x="6584309" y="114009"/>
                </a:cubicBezTo>
                <a:cubicBezTo>
                  <a:pt x="6590770" y="116241"/>
                  <a:pt x="6597173" y="119883"/>
                  <a:pt x="6603517" y="124934"/>
                </a:cubicBezTo>
                <a:cubicBezTo>
                  <a:pt x="6609860" y="129986"/>
                  <a:pt x="6615029" y="137504"/>
                  <a:pt x="6619023" y="147490"/>
                </a:cubicBezTo>
                <a:cubicBezTo>
                  <a:pt x="6623017" y="157475"/>
                  <a:pt x="6625014" y="169399"/>
                  <a:pt x="6625014" y="183261"/>
                </a:cubicBezTo>
                <a:lnTo>
                  <a:pt x="6625014" y="284759"/>
                </a:lnTo>
                <a:lnTo>
                  <a:pt x="6594001" y="284759"/>
                </a:lnTo>
                <a:lnTo>
                  <a:pt x="6594001" y="186432"/>
                </a:lnTo>
                <a:cubicBezTo>
                  <a:pt x="6594001" y="171396"/>
                  <a:pt x="6590829" y="159237"/>
                  <a:pt x="6584485" y="149957"/>
                </a:cubicBezTo>
                <a:cubicBezTo>
                  <a:pt x="6578142" y="140676"/>
                  <a:pt x="6568157" y="136036"/>
                  <a:pt x="6554530" y="136036"/>
                </a:cubicBezTo>
                <a:cubicBezTo>
                  <a:pt x="6544896" y="136036"/>
                  <a:pt x="6536321" y="139090"/>
                  <a:pt x="6528803" y="145199"/>
                </a:cubicBezTo>
                <a:cubicBezTo>
                  <a:pt x="6521284" y="151307"/>
                  <a:pt x="6515998" y="158826"/>
                  <a:pt x="6512943" y="167754"/>
                </a:cubicBezTo>
                <a:cubicBezTo>
                  <a:pt x="6511533" y="171513"/>
                  <a:pt x="6510829" y="176330"/>
                  <a:pt x="6510829" y="182203"/>
                </a:cubicBezTo>
                <a:lnTo>
                  <a:pt x="6510829" y="284759"/>
                </a:lnTo>
                <a:lnTo>
                  <a:pt x="6479816" y="284759"/>
                </a:lnTo>
                <a:lnTo>
                  <a:pt x="6479816" y="160353"/>
                </a:lnTo>
                <a:cubicBezTo>
                  <a:pt x="6479816" y="142027"/>
                  <a:pt x="6479345" y="126638"/>
                  <a:pt x="6478406" y="114185"/>
                </a:cubicBezTo>
                <a:lnTo>
                  <a:pt x="6505895" y="114185"/>
                </a:lnTo>
                <a:lnTo>
                  <a:pt x="6507657" y="142379"/>
                </a:lnTo>
                <a:lnTo>
                  <a:pt x="6508361" y="142379"/>
                </a:lnTo>
                <a:cubicBezTo>
                  <a:pt x="6513061" y="133451"/>
                  <a:pt x="6520344" y="125933"/>
                  <a:pt x="6530212" y="119824"/>
                </a:cubicBezTo>
                <a:cubicBezTo>
                  <a:pt x="6540080" y="113715"/>
                  <a:pt x="6551593" y="110661"/>
                  <a:pt x="6564750" y="110661"/>
                </a:cubicBezTo>
                <a:close/>
                <a:moveTo>
                  <a:pt x="6277962" y="110661"/>
                </a:moveTo>
                <a:cubicBezTo>
                  <a:pt x="6302631" y="110661"/>
                  <a:pt x="6320370" y="120412"/>
                  <a:pt x="6331177" y="139912"/>
                </a:cubicBezTo>
                <a:lnTo>
                  <a:pt x="6331883" y="139912"/>
                </a:lnTo>
                <a:lnTo>
                  <a:pt x="6332940" y="114185"/>
                </a:lnTo>
                <a:lnTo>
                  <a:pt x="6360429" y="114185"/>
                </a:lnTo>
                <a:cubicBezTo>
                  <a:pt x="6359489" y="124758"/>
                  <a:pt x="6359019" y="140265"/>
                  <a:pt x="6359019" y="160705"/>
                </a:cubicBezTo>
                <a:lnTo>
                  <a:pt x="6359019" y="259737"/>
                </a:lnTo>
                <a:cubicBezTo>
                  <a:pt x="6359019" y="296624"/>
                  <a:pt x="6350914" y="322703"/>
                  <a:pt x="6334702" y="337975"/>
                </a:cubicBezTo>
                <a:cubicBezTo>
                  <a:pt x="6319430" y="351602"/>
                  <a:pt x="6298637" y="358416"/>
                  <a:pt x="6272323" y="358416"/>
                </a:cubicBezTo>
                <a:cubicBezTo>
                  <a:pt x="6248593" y="358416"/>
                  <a:pt x="6229679" y="353717"/>
                  <a:pt x="6215582" y="344319"/>
                </a:cubicBezTo>
                <a:lnTo>
                  <a:pt x="6223336" y="320354"/>
                </a:lnTo>
                <a:cubicBezTo>
                  <a:pt x="6237198" y="329517"/>
                  <a:pt x="6253879" y="334099"/>
                  <a:pt x="6273380" y="334099"/>
                </a:cubicBezTo>
                <a:cubicBezTo>
                  <a:pt x="6290296" y="334099"/>
                  <a:pt x="6303688" y="329282"/>
                  <a:pt x="6313556" y="319649"/>
                </a:cubicBezTo>
                <a:cubicBezTo>
                  <a:pt x="6323424" y="310016"/>
                  <a:pt x="6328358" y="294862"/>
                  <a:pt x="6328358" y="274186"/>
                </a:cubicBezTo>
                <a:lnTo>
                  <a:pt x="6328358" y="255508"/>
                </a:lnTo>
                <a:lnTo>
                  <a:pt x="6327653" y="255508"/>
                </a:lnTo>
                <a:cubicBezTo>
                  <a:pt x="6322719" y="263966"/>
                  <a:pt x="6315612" y="270838"/>
                  <a:pt x="6306332" y="276125"/>
                </a:cubicBezTo>
                <a:cubicBezTo>
                  <a:pt x="6297051" y="281411"/>
                  <a:pt x="6286067" y="284054"/>
                  <a:pt x="6273380" y="284054"/>
                </a:cubicBezTo>
                <a:cubicBezTo>
                  <a:pt x="6252470" y="284054"/>
                  <a:pt x="6235142" y="276125"/>
                  <a:pt x="6221398" y="260266"/>
                </a:cubicBezTo>
                <a:cubicBezTo>
                  <a:pt x="6207652" y="244406"/>
                  <a:pt x="6200780" y="224612"/>
                  <a:pt x="6200780" y="200882"/>
                </a:cubicBezTo>
                <a:cubicBezTo>
                  <a:pt x="6200780" y="173393"/>
                  <a:pt x="6208416" y="151484"/>
                  <a:pt x="6223688" y="135155"/>
                </a:cubicBezTo>
                <a:cubicBezTo>
                  <a:pt x="6238960" y="118826"/>
                  <a:pt x="6257051" y="110661"/>
                  <a:pt x="6277962" y="110661"/>
                </a:cubicBezTo>
                <a:close/>
                <a:moveTo>
                  <a:pt x="6098025" y="110661"/>
                </a:moveTo>
                <a:cubicBezTo>
                  <a:pt x="6104604" y="110661"/>
                  <a:pt x="6111123" y="111777"/>
                  <a:pt x="6117584" y="114009"/>
                </a:cubicBezTo>
                <a:cubicBezTo>
                  <a:pt x="6124045" y="116241"/>
                  <a:pt x="6130448" y="119883"/>
                  <a:pt x="6136792" y="124934"/>
                </a:cubicBezTo>
                <a:cubicBezTo>
                  <a:pt x="6143135" y="129986"/>
                  <a:pt x="6148304" y="137504"/>
                  <a:pt x="6152298" y="147490"/>
                </a:cubicBezTo>
                <a:cubicBezTo>
                  <a:pt x="6156292" y="157475"/>
                  <a:pt x="6158289" y="169399"/>
                  <a:pt x="6158289" y="183261"/>
                </a:cubicBezTo>
                <a:lnTo>
                  <a:pt x="6158289" y="284759"/>
                </a:lnTo>
                <a:lnTo>
                  <a:pt x="6127276" y="284759"/>
                </a:lnTo>
                <a:lnTo>
                  <a:pt x="6127276" y="186432"/>
                </a:lnTo>
                <a:cubicBezTo>
                  <a:pt x="6127276" y="171396"/>
                  <a:pt x="6124104" y="159237"/>
                  <a:pt x="6117760" y="149956"/>
                </a:cubicBezTo>
                <a:cubicBezTo>
                  <a:pt x="6111417" y="140676"/>
                  <a:pt x="6101432" y="136036"/>
                  <a:pt x="6087805" y="136036"/>
                </a:cubicBezTo>
                <a:cubicBezTo>
                  <a:pt x="6078171" y="136036"/>
                  <a:pt x="6069596" y="139090"/>
                  <a:pt x="6062077" y="145199"/>
                </a:cubicBezTo>
                <a:cubicBezTo>
                  <a:pt x="6054559" y="151307"/>
                  <a:pt x="6049273" y="158826"/>
                  <a:pt x="6046218" y="167754"/>
                </a:cubicBezTo>
                <a:cubicBezTo>
                  <a:pt x="6044808" y="171513"/>
                  <a:pt x="6044104" y="176330"/>
                  <a:pt x="6044104" y="182203"/>
                </a:cubicBezTo>
                <a:lnTo>
                  <a:pt x="6044104" y="284759"/>
                </a:lnTo>
                <a:lnTo>
                  <a:pt x="6013091" y="284759"/>
                </a:lnTo>
                <a:lnTo>
                  <a:pt x="6013091" y="160353"/>
                </a:lnTo>
                <a:cubicBezTo>
                  <a:pt x="6013091" y="142027"/>
                  <a:pt x="6012620" y="126638"/>
                  <a:pt x="6011681" y="114185"/>
                </a:cubicBezTo>
                <a:lnTo>
                  <a:pt x="6039170" y="114185"/>
                </a:lnTo>
                <a:lnTo>
                  <a:pt x="6040932" y="142379"/>
                </a:lnTo>
                <a:lnTo>
                  <a:pt x="6041636" y="142379"/>
                </a:lnTo>
                <a:cubicBezTo>
                  <a:pt x="6046336" y="133451"/>
                  <a:pt x="6053619" y="125933"/>
                  <a:pt x="6063487" y="119824"/>
                </a:cubicBezTo>
                <a:cubicBezTo>
                  <a:pt x="6073355" y="113715"/>
                  <a:pt x="6084868" y="110661"/>
                  <a:pt x="6098025" y="110661"/>
                </a:cubicBezTo>
                <a:close/>
                <a:moveTo>
                  <a:pt x="5894837" y="110661"/>
                </a:moveTo>
                <a:cubicBezTo>
                  <a:pt x="5919272" y="110661"/>
                  <a:pt x="5939067" y="118767"/>
                  <a:pt x="5954221" y="134978"/>
                </a:cubicBezTo>
                <a:cubicBezTo>
                  <a:pt x="5969375" y="151190"/>
                  <a:pt x="5976953" y="172218"/>
                  <a:pt x="5976953" y="198063"/>
                </a:cubicBezTo>
                <a:cubicBezTo>
                  <a:pt x="5976953" y="227431"/>
                  <a:pt x="5968494" y="249869"/>
                  <a:pt x="5951578" y="265376"/>
                </a:cubicBezTo>
                <a:cubicBezTo>
                  <a:pt x="5934662" y="280882"/>
                  <a:pt x="5914808" y="288636"/>
                  <a:pt x="5892018" y="288636"/>
                </a:cubicBezTo>
                <a:cubicBezTo>
                  <a:pt x="5868523" y="288636"/>
                  <a:pt x="5849022" y="280589"/>
                  <a:pt x="5833515" y="264495"/>
                </a:cubicBezTo>
                <a:cubicBezTo>
                  <a:pt x="5818009" y="248401"/>
                  <a:pt x="5810255" y="227196"/>
                  <a:pt x="5810255" y="200882"/>
                </a:cubicBezTo>
                <a:cubicBezTo>
                  <a:pt x="5810255" y="173393"/>
                  <a:pt x="5818302" y="151484"/>
                  <a:pt x="5834397" y="135155"/>
                </a:cubicBezTo>
                <a:cubicBezTo>
                  <a:pt x="5850491" y="118826"/>
                  <a:pt x="5870638" y="110661"/>
                  <a:pt x="5894837" y="110661"/>
                </a:cubicBezTo>
                <a:close/>
                <a:moveTo>
                  <a:pt x="5601687" y="110661"/>
                </a:moveTo>
                <a:cubicBezTo>
                  <a:pt x="5626356" y="110661"/>
                  <a:pt x="5644095" y="120412"/>
                  <a:pt x="5654902" y="139912"/>
                </a:cubicBezTo>
                <a:lnTo>
                  <a:pt x="5655608" y="139912"/>
                </a:lnTo>
                <a:lnTo>
                  <a:pt x="5656665" y="114185"/>
                </a:lnTo>
                <a:lnTo>
                  <a:pt x="5684154" y="114185"/>
                </a:lnTo>
                <a:cubicBezTo>
                  <a:pt x="5683214" y="124758"/>
                  <a:pt x="5682744" y="140265"/>
                  <a:pt x="5682744" y="160705"/>
                </a:cubicBezTo>
                <a:lnTo>
                  <a:pt x="5682744" y="259737"/>
                </a:lnTo>
                <a:cubicBezTo>
                  <a:pt x="5682744" y="296624"/>
                  <a:pt x="5674639" y="322703"/>
                  <a:pt x="5658427" y="337975"/>
                </a:cubicBezTo>
                <a:cubicBezTo>
                  <a:pt x="5643155" y="351602"/>
                  <a:pt x="5622362" y="358416"/>
                  <a:pt x="5596048" y="358416"/>
                </a:cubicBezTo>
                <a:cubicBezTo>
                  <a:pt x="5572318" y="358416"/>
                  <a:pt x="5553404" y="353717"/>
                  <a:pt x="5539307" y="344319"/>
                </a:cubicBezTo>
                <a:lnTo>
                  <a:pt x="5547061" y="320354"/>
                </a:lnTo>
                <a:cubicBezTo>
                  <a:pt x="5560923" y="329517"/>
                  <a:pt x="5577604" y="334099"/>
                  <a:pt x="5597105" y="334099"/>
                </a:cubicBezTo>
                <a:cubicBezTo>
                  <a:pt x="5614021" y="334099"/>
                  <a:pt x="5627413" y="329282"/>
                  <a:pt x="5637281" y="319649"/>
                </a:cubicBezTo>
                <a:cubicBezTo>
                  <a:pt x="5647149" y="310016"/>
                  <a:pt x="5652083" y="294862"/>
                  <a:pt x="5652083" y="274186"/>
                </a:cubicBezTo>
                <a:lnTo>
                  <a:pt x="5652083" y="255508"/>
                </a:lnTo>
                <a:lnTo>
                  <a:pt x="5651378" y="255508"/>
                </a:lnTo>
                <a:cubicBezTo>
                  <a:pt x="5646444" y="263966"/>
                  <a:pt x="5639337" y="270838"/>
                  <a:pt x="5630057" y="276125"/>
                </a:cubicBezTo>
                <a:cubicBezTo>
                  <a:pt x="5620776" y="281411"/>
                  <a:pt x="5609792" y="284054"/>
                  <a:pt x="5597105" y="284054"/>
                </a:cubicBezTo>
                <a:cubicBezTo>
                  <a:pt x="5576195" y="284054"/>
                  <a:pt x="5558867" y="276125"/>
                  <a:pt x="5545122" y="260266"/>
                </a:cubicBezTo>
                <a:cubicBezTo>
                  <a:pt x="5531377" y="244406"/>
                  <a:pt x="5524505" y="224612"/>
                  <a:pt x="5524505" y="200882"/>
                </a:cubicBezTo>
                <a:cubicBezTo>
                  <a:pt x="5524505" y="173393"/>
                  <a:pt x="5532141" y="151484"/>
                  <a:pt x="5547413" y="135155"/>
                </a:cubicBezTo>
                <a:cubicBezTo>
                  <a:pt x="5562685" y="118826"/>
                  <a:pt x="5580776" y="110661"/>
                  <a:pt x="5601687" y="110661"/>
                </a:cubicBezTo>
                <a:close/>
                <a:moveTo>
                  <a:pt x="5342387" y="110661"/>
                </a:moveTo>
                <a:cubicBezTo>
                  <a:pt x="5366822" y="110661"/>
                  <a:pt x="5386617" y="118767"/>
                  <a:pt x="5401771" y="134978"/>
                </a:cubicBezTo>
                <a:cubicBezTo>
                  <a:pt x="5416925" y="151190"/>
                  <a:pt x="5424503" y="172218"/>
                  <a:pt x="5424503" y="198063"/>
                </a:cubicBezTo>
                <a:cubicBezTo>
                  <a:pt x="5424503" y="227431"/>
                  <a:pt x="5416044" y="249869"/>
                  <a:pt x="5399128" y="265376"/>
                </a:cubicBezTo>
                <a:cubicBezTo>
                  <a:pt x="5382212" y="280882"/>
                  <a:pt x="5362358" y="288636"/>
                  <a:pt x="5339568" y="288636"/>
                </a:cubicBezTo>
                <a:cubicBezTo>
                  <a:pt x="5316073" y="288636"/>
                  <a:pt x="5296572" y="280589"/>
                  <a:pt x="5281065" y="264495"/>
                </a:cubicBezTo>
                <a:cubicBezTo>
                  <a:pt x="5265559" y="248401"/>
                  <a:pt x="5257805" y="227196"/>
                  <a:pt x="5257805" y="200882"/>
                </a:cubicBezTo>
                <a:cubicBezTo>
                  <a:pt x="5257805" y="173393"/>
                  <a:pt x="5265852" y="151484"/>
                  <a:pt x="5281947" y="135155"/>
                </a:cubicBezTo>
                <a:cubicBezTo>
                  <a:pt x="5298041" y="118826"/>
                  <a:pt x="5318188" y="110661"/>
                  <a:pt x="5342387" y="110661"/>
                </a:cubicBezTo>
                <a:close/>
                <a:moveTo>
                  <a:pt x="5153669" y="110661"/>
                </a:moveTo>
                <a:cubicBezTo>
                  <a:pt x="5177399" y="110661"/>
                  <a:pt x="5194139" y="117240"/>
                  <a:pt x="5203889" y="130397"/>
                </a:cubicBezTo>
                <a:cubicBezTo>
                  <a:pt x="5213639" y="143554"/>
                  <a:pt x="5218515" y="160118"/>
                  <a:pt x="5218515" y="180089"/>
                </a:cubicBezTo>
                <a:lnTo>
                  <a:pt x="5218515" y="243878"/>
                </a:lnTo>
                <a:cubicBezTo>
                  <a:pt x="5218515" y="260324"/>
                  <a:pt x="5219337" y="273951"/>
                  <a:pt x="5220982" y="284759"/>
                </a:cubicBezTo>
                <a:lnTo>
                  <a:pt x="5193140" y="284759"/>
                </a:lnTo>
                <a:lnTo>
                  <a:pt x="5190673" y="263261"/>
                </a:lnTo>
                <a:lnTo>
                  <a:pt x="5189616" y="263261"/>
                </a:lnTo>
                <a:cubicBezTo>
                  <a:pt x="5184447" y="270545"/>
                  <a:pt x="5177340" y="276595"/>
                  <a:pt x="5168294" y="281411"/>
                </a:cubicBezTo>
                <a:cubicBezTo>
                  <a:pt x="5159248" y="286228"/>
                  <a:pt x="5148969" y="288636"/>
                  <a:pt x="5137457" y="288636"/>
                </a:cubicBezTo>
                <a:cubicBezTo>
                  <a:pt x="5121011" y="288636"/>
                  <a:pt x="5108206" y="283819"/>
                  <a:pt x="5099043" y="274186"/>
                </a:cubicBezTo>
                <a:cubicBezTo>
                  <a:pt x="5089879" y="264553"/>
                  <a:pt x="5085298" y="253041"/>
                  <a:pt x="5085298" y="239649"/>
                </a:cubicBezTo>
                <a:cubicBezTo>
                  <a:pt x="5085298" y="218973"/>
                  <a:pt x="5094168" y="203173"/>
                  <a:pt x="5111906" y="192248"/>
                </a:cubicBezTo>
                <a:cubicBezTo>
                  <a:pt x="5129645" y="181322"/>
                  <a:pt x="5154961" y="175977"/>
                  <a:pt x="5187854" y="176212"/>
                </a:cubicBezTo>
                <a:lnTo>
                  <a:pt x="5187854" y="172688"/>
                </a:lnTo>
                <a:cubicBezTo>
                  <a:pt x="5187854" y="168459"/>
                  <a:pt x="5187443" y="164406"/>
                  <a:pt x="5186620" y="160529"/>
                </a:cubicBezTo>
                <a:cubicBezTo>
                  <a:pt x="5185798" y="156653"/>
                  <a:pt x="5184153" y="152482"/>
                  <a:pt x="5181687" y="148018"/>
                </a:cubicBezTo>
                <a:cubicBezTo>
                  <a:pt x="5179219" y="143554"/>
                  <a:pt x="5175225" y="140030"/>
                  <a:pt x="5169704" y="137445"/>
                </a:cubicBezTo>
                <a:cubicBezTo>
                  <a:pt x="5164182" y="134861"/>
                  <a:pt x="5157310" y="133569"/>
                  <a:pt x="5149087" y="133569"/>
                </a:cubicBezTo>
                <a:cubicBezTo>
                  <a:pt x="5131701" y="133569"/>
                  <a:pt x="5116781" y="137798"/>
                  <a:pt x="5104329" y="146256"/>
                </a:cubicBezTo>
                <a:lnTo>
                  <a:pt x="5097281" y="125463"/>
                </a:lnTo>
                <a:cubicBezTo>
                  <a:pt x="5113022" y="115595"/>
                  <a:pt x="5131818" y="110661"/>
                  <a:pt x="5153669" y="110661"/>
                </a:cubicBezTo>
                <a:close/>
                <a:moveTo>
                  <a:pt x="4983600" y="110661"/>
                </a:moveTo>
                <a:cubicBezTo>
                  <a:pt x="4990179" y="110661"/>
                  <a:pt x="4996698" y="111777"/>
                  <a:pt x="5003159" y="114009"/>
                </a:cubicBezTo>
                <a:cubicBezTo>
                  <a:pt x="5009620" y="116241"/>
                  <a:pt x="5016023" y="119883"/>
                  <a:pt x="5022367" y="124934"/>
                </a:cubicBezTo>
                <a:cubicBezTo>
                  <a:pt x="5028710" y="129986"/>
                  <a:pt x="5033879" y="137504"/>
                  <a:pt x="5037873" y="147490"/>
                </a:cubicBezTo>
                <a:cubicBezTo>
                  <a:pt x="5041867" y="157475"/>
                  <a:pt x="5043864" y="169399"/>
                  <a:pt x="5043864" y="183261"/>
                </a:cubicBezTo>
                <a:lnTo>
                  <a:pt x="5043864" y="284759"/>
                </a:lnTo>
                <a:lnTo>
                  <a:pt x="5012851" y="284759"/>
                </a:lnTo>
                <a:lnTo>
                  <a:pt x="5012851" y="186432"/>
                </a:lnTo>
                <a:cubicBezTo>
                  <a:pt x="5012851" y="171396"/>
                  <a:pt x="5009679" y="159237"/>
                  <a:pt x="5003335" y="149956"/>
                </a:cubicBezTo>
                <a:cubicBezTo>
                  <a:pt x="4996992" y="140676"/>
                  <a:pt x="4987007" y="136036"/>
                  <a:pt x="4973380" y="136036"/>
                </a:cubicBezTo>
                <a:cubicBezTo>
                  <a:pt x="4963746" y="136036"/>
                  <a:pt x="4955171" y="139090"/>
                  <a:pt x="4947653" y="145199"/>
                </a:cubicBezTo>
                <a:cubicBezTo>
                  <a:pt x="4940134" y="151307"/>
                  <a:pt x="4934848" y="158826"/>
                  <a:pt x="4931793" y="167754"/>
                </a:cubicBezTo>
                <a:cubicBezTo>
                  <a:pt x="4930383" y="171513"/>
                  <a:pt x="4929679" y="176330"/>
                  <a:pt x="4929679" y="182203"/>
                </a:cubicBezTo>
                <a:lnTo>
                  <a:pt x="4929679" y="284759"/>
                </a:lnTo>
                <a:lnTo>
                  <a:pt x="4898666" y="284759"/>
                </a:lnTo>
                <a:lnTo>
                  <a:pt x="4898666" y="160353"/>
                </a:lnTo>
                <a:cubicBezTo>
                  <a:pt x="4898666" y="142027"/>
                  <a:pt x="4898195" y="126638"/>
                  <a:pt x="4897256" y="114185"/>
                </a:cubicBezTo>
                <a:lnTo>
                  <a:pt x="4924745" y="114185"/>
                </a:lnTo>
                <a:lnTo>
                  <a:pt x="4926507" y="142379"/>
                </a:lnTo>
                <a:lnTo>
                  <a:pt x="4927211" y="142379"/>
                </a:lnTo>
                <a:cubicBezTo>
                  <a:pt x="4931911" y="133451"/>
                  <a:pt x="4939194" y="125933"/>
                  <a:pt x="4949062" y="119824"/>
                </a:cubicBezTo>
                <a:cubicBezTo>
                  <a:pt x="4958930" y="113715"/>
                  <a:pt x="4970443" y="110661"/>
                  <a:pt x="4983600" y="110661"/>
                </a:cubicBezTo>
                <a:close/>
                <a:moveTo>
                  <a:pt x="4618830" y="110661"/>
                </a:moveTo>
                <a:cubicBezTo>
                  <a:pt x="4630108" y="110661"/>
                  <a:pt x="4639976" y="113774"/>
                  <a:pt x="4648434" y="120000"/>
                </a:cubicBezTo>
                <a:cubicBezTo>
                  <a:pt x="4656892" y="126227"/>
                  <a:pt x="4663001" y="134509"/>
                  <a:pt x="4666760" y="144846"/>
                </a:cubicBezTo>
                <a:lnTo>
                  <a:pt x="4667465" y="144846"/>
                </a:lnTo>
                <a:cubicBezTo>
                  <a:pt x="4671929" y="136388"/>
                  <a:pt x="4678390" y="128987"/>
                  <a:pt x="4686848" y="122644"/>
                </a:cubicBezTo>
                <a:cubicBezTo>
                  <a:pt x="4697421" y="114655"/>
                  <a:pt x="4709874" y="110661"/>
                  <a:pt x="4724206" y="110661"/>
                </a:cubicBezTo>
                <a:cubicBezTo>
                  <a:pt x="4730549" y="110661"/>
                  <a:pt x="4736775" y="111777"/>
                  <a:pt x="4742884" y="114009"/>
                </a:cubicBezTo>
                <a:cubicBezTo>
                  <a:pt x="4748993" y="116241"/>
                  <a:pt x="4754984" y="119942"/>
                  <a:pt x="4760858" y="125111"/>
                </a:cubicBezTo>
                <a:cubicBezTo>
                  <a:pt x="4766731" y="130279"/>
                  <a:pt x="4771489" y="137974"/>
                  <a:pt x="4775131" y="148194"/>
                </a:cubicBezTo>
                <a:cubicBezTo>
                  <a:pt x="4778773" y="158415"/>
                  <a:pt x="4780593" y="170573"/>
                  <a:pt x="4780593" y="184670"/>
                </a:cubicBezTo>
                <a:lnTo>
                  <a:pt x="4780593" y="284759"/>
                </a:lnTo>
                <a:lnTo>
                  <a:pt x="4750285" y="284759"/>
                </a:lnTo>
                <a:lnTo>
                  <a:pt x="4750285" y="188547"/>
                </a:lnTo>
                <a:cubicBezTo>
                  <a:pt x="4750285" y="171866"/>
                  <a:pt x="4747172" y="158943"/>
                  <a:pt x="4740945" y="149780"/>
                </a:cubicBezTo>
                <a:cubicBezTo>
                  <a:pt x="4734719" y="140617"/>
                  <a:pt x="4725498" y="136036"/>
                  <a:pt x="4713280" y="136036"/>
                </a:cubicBezTo>
                <a:cubicBezTo>
                  <a:pt x="4704822" y="136036"/>
                  <a:pt x="4697304" y="138679"/>
                  <a:pt x="4690725" y="143965"/>
                </a:cubicBezTo>
                <a:cubicBezTo>
                  <a:pt x="4684146" y="149252"/>
                  <a:pt x="4679330" y="155889"/>
                  <a:pt x="4676276" y="163877"/>
                </a:cubicBezTo>
                <a:cubicBezTo>
                  <a:pt x="4674631" y="169281"/>
                  <a:pt x="4673809" y="174450"/>
                  <a:pt x="4673809" y="179384"/>
                </a:cubicBezTo>
                <a:lnTo>
                  <a:pt x="4673809" y="284759"/>
                </a:lnTo>
                <a:lnTo>
                  <a:pt x="4643500" y="284759"/>
                </a:lnTo>
                <a:lnTo>
                  <a:pt x="4643500" y="182556"/>
                </a:lnTo>
                <a:cubicBezTo>
                  <a:pt x="4643500" y="168459"/>
                  <a:pt x="4640446" y="157181"/>
                  <a:pt x="4634337" y="148723"/>
                </a:cubicBezTo>
                <a:cubicBezTo>
                  <a:pt x="4628228" y="140265"/>
                  <a:pt x="4619418" y="136036"/>
                  <a:pt x="4607905" y="136036"/>
                </a:cubicBezTo>
                <a:cubicBezTo>
                  <a:pt x="4598977" y="136036"/>
                  <a:pt x="4590989" y="139090"/>
                  <a:pt x="4583940" y="145199"/>
                </a:cubicBezTo>
                <a:cubicBezTo>
                  <a:pt x="4576892" y="151307"/>
                  <a:pt x="4572075" y="158591"/>
                  <a:pt x="4569491" y="167049"/>
                </a:cubicBezTo>
                <a:cubicBezTo>
                  <a:pt x="4567846" y="171043"/>
                  <a:pt x="4567024" y="176095"/>
                  <a:pt x="4567024" y="182203"/>
                </a:cubicBezTo>
                <a:lnTo>
                  <a:pt x="4567024" y="284759"/>
                </a:lnTo>
                <a:lnTo>
                  <a:pt x="4536715" y="284759"/>
                </a:lnTo>
                <a:lnTo>
                  <a:pt x="4536715" y="160353"/>
                </a:lnTo>
                <a:cubicBezTo>
                  <a:pt x="4536715" y="148371"/>
                  <a:pt x="4536245" y="132981"/>
                  <a:pt x="4535306" y="114185"/>
                </a:cubicBezTo>
                <a:lnTo>
                  <a:pt x="4562442" y="114185"/>
                </a:lnTo>
                <a:lnTo>
                  <a:pt x="4563852" y="142027"/>
                </a:lnTo>
                <a:lnTo>
                  <a:pt x="4564909" y="142027"/>
                </a:lnTo>
                <a:cubicBezTo>
                  <a:pt x="4577127" y="121116"/>
                  <a:pt x="4595100" y="110661"/>
                  <a:pt x="4618830" y="110661"/>
                </a:cubicBezTo>
                <a:close/>
                <a:moveTo>
                  <a:pt x="4423406" y="110661"/>
                </a:moveTo>
                <a:cubicBezTo>
                  <a:pt x="4436563" y="110661"/>
                  <a:pt x="4448017" y="113304"/>
                  <a:pt x="4457767" y="118591"/>
                </a:cubicBezTo>
                <a:cubicBezTo>
                  <a:pt x="4467518" y="123877"/>
                  <a:pt x="4474860" y="130749"/>
                  <a:pt x="4479794" y="139208"/>
                </a:cubicBezTo>
                <a:cubicBezTo>
                  <a:pt x="4484728" y="147666"/>
                  <a:pt x="4488311" y="156183"/>
                  <a:pt x="4490543" y="164758"/>
                </a:cubicBezTo>
                <a:cubicBezTo>
                  <a:pt x="4492775" y="173334"/>
                  <a:pt x="4493891" y="181968"/>
                  <a:pt x="4493891" y="190662"/>
                </a:cubicBezTo>
                <a:cubicBezTo>
                  <a:pt x="4493891" y="197240"/>
                  <a:pt x="4493421" y="202057"/>
                  <a:pt x="4492481" y="205111"/>
                </a:cubicBezTo>
                <a:lnTo>
                  <a:pt x="4373009" y="205111"/>
                </a:lnTo>
                <a:cubicBezTo>
                  <a:pt x="4373244" y="225082"/>
                  <a:pt x="4378824" y="239942"/>
                  <a:pt x="4389749" y="249693"/>
                </a:cubicBezTo>
                <a:cubicBezTo>
                  <a:pt x="4400674" y="259443"/>
                  <a:pt x="4414595" y="264318"/>
                  <a:pt x="4431512" y="264318"/>
                </a:cubicBezTo>
                <a:cubicBezTo>
                  <a:pt x="4449603" y="264318"/>
                  <a:pt x="4465345" y="261382"/>
                  <a:pt x="4478736" y="255508"/>
                </a:cubicBezTo>
                <a:lnTo>
                  <a:pt x="4484375" y="277711"/>
                </a:lnTo>
                <a:cubicBezTo>
                  <a:pt x="4468164" y="284994"/>
                  <a:pt x="4449133" y="288636"/>
                  <a:pt x="4427283" y="288636"/>
                </a:cubicBezTo>
                <a:cubicBezTo>
                  <a:pt x="4401438" y="288636"/>
                  <a:pt x="4380997" y="280765"/>
                  <a:pt x="4365961" y="265023"/>
                </a:cubicBezTo>
                <a:cubicBezTo>
                  <a:pt x="4350924" y="249282"/>
                  <a:pt x="4343406" y="228371"/>
                  <a:pt x="4343406" y="202292"/>
                </a:cubicBezTo>
                <a:cubicBezTo>
                  <a:pt x="4343406" y="175977"/>
                  <a:pt x="4350689" y="154127"/>
                  <a:pt x="4365256" y="136741"/>
                </a:cubicBezTo>
                <a:cubicBezTo>
                  <a:pt x="4379823" y="119354"/>
                  <a:pt x="4399206" y="110661"/>
                  <a:pt x="4423406" y="110661"/>
                </a:cubicBezTo>
                <a:close/>
                <a:moveTo>
                  <a:pt x="3875537" y="110661"/>
                </a:moveTo>
                <a:cubicBezTo>
                  <a:pt x="3899972" y="110661"/>
                  <a:pt x="3919767" y="118767"/>
                  <a:pt x="3934921" y="134978"/>
                </a:cubicBezTo>
                <a:cubicBezTo>
                  <a:pt x="3950075" y="151190"/>
                  <a:pt x="3957652" y="172218"/>
                  <a:pt x="3957652" y="198063"/>
                </a:cubicBezTo>
                <a:cubicBezTo>
                  <a:pt x="3957652" y="227431"/>
                  <a:pt x="3949194" y="249869"/>
                  <a:pt x="3932278" y="265376"/>
                </a:cubicBezTo>
                <a:cubicBezTo>
                  <a:pt x="3915361" y="280882"/>
                  <a:pt x="3895508" y="288636"/>
                  <a:pt x="3872718" y="288636"/>
                </a:cubicBezTo>
                <a:cubicBezTo>
                  <a:pt x="3849223" y="288636"/>
                  <a:pt x="3829722" y="280589"/>
                  <a:pt x="3814215" y="264495"/>
                </a:cubicBezTo>
                <a:cubicBezTo>
                  <a:pt x="3798709" y="248401"/>
                  <a:pt x="3790955" y="227196"/>
                  <a:pt x="3790955" y="200882"/>
                </a:cubicBezTo>
                <a:cubicBezTo>
                  <a:pt x="3790955" y="173393"/>
                  <a:pt x="3799002" y="151484"/>
                  <a:pt x="3815096" y="135155"/>
                </a:cubicBezTo>
                <a:cubicBezTo>
                  <a:pt x="3831190" y="118826"/>
                  <a:pt x="3851337" y="110661"/>
                  <a:pt x="3875537" y="110661"/>
                </a:cubicBezTo>
                <a:close/>
                <a:moveTo>
                  <a:pt x="3720661" y="110661"/>
                </a:moveTo>
                <a:cubicBezTo>
                  <a:pt x="3738047" y="110661"/>
                  <a:pt x="3752379" y="113715"/>
                  <a:pt x="3763657" y="119824"/>
                </a:cubicBezTo>
                <a:lnTo>
                  <a:pt x="3756608" y="143437"/>
                </a:lnTo>
                <a:cubicBezTo>
                  <a:pt x="3746270" y="138033"/>
                  <a:pt x="3734288" y="135331"/>
                  <a:pt x="3720661" y="135331"/>
                </a:cubicBezTo>
                <a:cubicBezTo>
                  <a:pt x="3701865" y="135331"/>
                  <a:pt x="3687122" y="141498"/>
                  <a:pt x="3676432" y="153833"/>
                </a:cubicBezTo>
                <a:cubicBezTo>
                  <a:pt x="3665741" y="166168"/>
                  <a:pt x="3660396" y="181499"/>
                  <a:pt x="3660396" y="199825"/>
                </a:cubicBezTo>
                <a:cubicBezTo>
                  <a:pt x="3660396" y="219325"/>
                  <a:pt x="3665976" y="234832"/>
                  <a:pt x="3677136" y="246345"/>
                </a:cubicBezTo>
                <a:cubicBezTo>
                  <a:pt x="3688297" y="257857"/>
                  <a:pt x="3702452" y="263614"/>
                  <a:pt x="3719604" y="263614"/>
                </a:cubicBezTo>
                <a:cubicBezTo>
                  <a:pt x="3732761" y="263614"/>
                  <a:pt x="3745448" y="260912"/>
                  <a:pt x="3757665" y="255508"/>
                </a:cubicBezTo>
                <a:lnTo>
                  <a:pt x="3762952" y="278768"/>
                </a:lnTo>
                <a:cubicBezTo>
                  <a:pt x="3749090" y="285346"/>
                  <a:pt x="3732761" y="288636"/>
                  <a:pt x="3713965" y="288636"/>
                </a:cubicBezTo>
                <a:cubicBezTo>
                  <a:pt x="3688355" y="288636"/>
                  <a:pt x="3667797" y="280647"/>
                  <a:pt x="3652290" y="264671"/>
                </a:cubicBezTo>
                <a:cubicBezTo>
                  <a:pt x="3636784" y="248694"/>
                  <a:pt x="3629030" y="227666"/>
                  <a:pt x="3629030" y="201587"/>
                </a:cubicBezTo>
                <a:cubicBezTo>
                  <a:pt x="3629030" y="175037"/>
                  <a:pt x="3637430" y="153246"/>
                  <a:pt x="3654229" y="136212"/>
                </a:cubicBezTo>
                <a:cubicBezTo>
                  <a:pt x="3671028" y="119178"/>
                  <a:pt x="3693172" y="110661"/>
                  <a:pt x="3720661" y="110661"/>
                </a:cubicBezTo>
                <a:close/>
                <a:moveTo>
                  <a:pt x="3444779" y="110661"/>
                </a:moveTo>
                <a:cubicBezTo>
                  <a:pt x="3465689" y="110661"/>
                  <a:pt x="3483017" y="118649"/>
                  <a:pt x="3496761" y="134626"/>
                </a:cubicBezTo>
                <a:cubicBezTo>
                  <a:pt x="3510506" y="150603"/>
                  <a:pt x="3517378" y="171396"/>
                  <a:pt x="3517378" y="197005"/>
                </a:cubicBezTo>
                <a:cubicBezTo>
                  <a:pt x="3517378" y="226139"/>
                  <a:pt x="3509801" y="248694"/>
                  <a:pt x="3494647" y="264671"/>
                </a:cubicBezTo>
                <a:cubicBezTo>
                  <a:pt x="3479492" y="280647"/>
                  <a:pt x="3461108" y="288636"/>
                  <a:pt x="3439492" y="288636"/>
                </a:cubicBezTo>
                <a:cubicBezTo>
                  <a:pt x="3428215" y="288636"/>
                  <a:pt x="3417936" y="286286"/>
                  <a:pt x="3408655" y="281587"/>
                </a:cubicBezTo>
                <a:cubicBezTo>
                  <a:pt x="3399375" y="276888"/>
                  <a:pt x="3392150" y="270310"/>
                  <a:pt x="3386981" y="261851"/>
                </a:cubicBezTo>
                <a:lnTo>
                  <a:pt x="3386276" y="261851"/>
                </a:lnTo>
                <a:lnTo>
                  <a:pt x="3386276" y="354539"/>
                </a:lnTo>
                <a:lnTo>
                  <a:pt x="3355615" y="354539"/>
                </a:lnTo>
                <a:lnTo>
                  <a:pt x="3355615" y="169869"/>
                </a:lnTo>
                <a:cubicBezTo>
                  <a:pt x="3355615" y="154362"/>
                  <a:pt x="3355145" y="135801"/>
                  <a:pt x="3354206" y="114185"/>
                </a:cubicBezTo>
                <a:lnTo>
                  <a:pt x="3381695" y="114185"/>
                </a:lnTo>
                <a:lnTo>
                  <a:pt x="3383457" y="143437"/>
                </a:lnTo>
                <a:lnTo>
                  <a:pt x="3384162" y="143437"/>
                </a:lnTo>
                <a:cubicBezTo>
                  <a:pt x="3397084" y="121586"/>
                  <a:pt x="3417290" y="110661"/>
                  <a:pt x="3444779" y="110661"/>
                </a:cubicBezTo>
                <a:close/>
                <a:moveTo>
                  <a:pt x="2868011" y="110661"/>
                </a:moveTo>
                <a:cubicBezTo>
                  <a:pt x="2892681" y="110661"/>
                  <a:pt x="2910420" y="120412"/>
                  <a:pt x="2921228" y="139912"/>
                </a:cubicBezTo>
                <a:lnTo>
                  <a:pt x="2921933" y="139912"/>
                </a:lnTo>
                <a:lnTo>
                  <a:pt x="2922990" y="114185"/>
                </a:lnTo>
                <a:lnTo>
                  <a:pt x="2950479" y="114185"/>
                </a:lnTo>
                <a:cubicBezTo>
                  <a:pt x="2949539" y="124758"/>
                  <a:pt x="2949069" y="140265"/>
                  <a:pt x="2949069" y="160705"/>
                </a:cubicBezTo>
                <a:lnTo>
                  <a:pt x="2949069" y="259737"/>
                </a:lnTo>
                <a:cubicBezTo>
                  <a:pt x="2949069" y="296624"/>
                  <a:pt x="2940963" y="322704"/>
                  <a:pt x="2924752" y="337975"/>
                </a:cubicBezTo>
                <a:cubicBezTo>
                  <a:pt x="2909480" y="351602"/>
                  <a:pt x="2888687" y="358416"/>
                  <a:pt x="2862373" y="358416"/>
                </a:cubicBezTo>
                <a:cubicBezTo>
                  <a:pt x="2838643" y="358416"/>
                  <a:pt x="2819729" y="353717"/>
                  <a:pt x="2805632" y="344319"/>
                </a:cubicBezTo>
                <a:lnTo>
                  <a:pt x="2813385" y="320354"/>
                </a:lnTo>
                <a:cubicBezTo>
                  <a:pt x="2827248" y="329517"/>
                  <a:pt x="2843929" y="334099"/>
                  <a:pt x="2863430" y="334099"/>
                </a:cubicBezTo>
                <a:cubicBezTo>
                  <a:pt x="2880346" y="334099"/>
                  <a:pt x="2893738" y="329282"/>
                  <a:pt x="2903606" y="319649"/>
                </a:cubicBezTo>
                <a:cubicBezTo>
                  <a:pt x="2913474" y="310016"/>
                  <a:pt x="2918408" y="294862"/>
                  <a:pt x="2918408" y="274186"/>
                </a:cubicBezTo>
                <a:lnTo>
                  <a:pt x="2918408" y="255508"/>
                </a:lnTo>
                <a:lnTo>
                  <a:pt x="2917703" y="255508"/>
                </a:lnTo>
                <a:cubicBezTo>
                  <a:pt x="2912769" y="263966"/>
                  <a:pt x="2905662" y="270838"/>
                  <a:pt x="2896382" y="276125"/>
                </a:cubicBezTo>
                <a:cubicBezTo>
                  <a:pt x="2887101" y="281411"/>
                  <a:pt x="2876117" y="284054"/>
                  <a:pt x="2863430" y="284054"/>
                </a:cubicBezTo>
                <a:cubicBezTo>
                  <a:pt x="2842519" y="284054"/>
                  <a:pt x="2825192" y="276125"/>
                  <a:pt x="2811447" y="260266"/>
                </a:cubicBezTo>
                <a:cubicBezTo>
                  <a:pt x="2797703" y="244406"/>
                  <a:pt x="2790830" y="224612"/>
                  <a:pt x="2790830" y="200882"/>
                </a:cubicBezTo>
                <a:cubicBezTo>
                  <a:pt x="2790830" y="173393"/>
                  <a:pt x="2798466" y="151484"/>
                  <a:pt x="2813738" y="135155"/>
                </a:cubicBezTo>
                <a:cubicBezTo>
                  <a:pt x="2829010" y="118826"/>
                  <a:pt x="2847101" y="110661"/>
                  <a:pt x="2868011" y="110661"/>
                </a:cubicBezTo>
                <a:close/>
                <a:moveTo>
                  <a:pt x="2688076" y="110661"/>
                </a:moveTo>
                <a:cubicBezTo>
                  <a:pt x="2694653" y="110661"/>
                  <a:pt x="2701174" y="111777"/>
                  <a:pt x="2707635" y="114009"/>
                </a:cubicBezTo>
                <a:cubicBezTo>
                  <a:pt x="2714095" y="116241"/>
                  <a:pt x="2720499" y="119883"/>
                  <a:pt x="2726842" y="124934"/>
                </a:cubicBezTo>
                <a:cubicBezTo>
                  <a:pt x="2733186" y="129986"/>
                  <a:pt x="2738355" y="137504"/>
                  <a:pt x="2742349" y="147490"/>
                </a:cubicBezTo>
                <a:cubicBezTo>
                  <a:pt x="2746343" y="157475"/>
                  <a:pt x="2748341" y="169399"/>
                  <a:pt x="2748341" y="183261"/>
                </a:cubicBezTo>
                <a:lnTo>
                  <a:pt x="2748341" y="284759"/>
                </a:lnTo>
                <a:lnTo>
                  <a:pt x="2717328" y="284759"/>
                </a:lnTo>
                <a:lnTo>
                  <a:pt x="2717328" y="186433"/>
                </a:lnTo>
                <a:cubicBezTo>
                  <a:pt x="2717328" y="171396"/>
                  <a:pt x="2714155" y="159237"/>
                  <a:pt x="2707811" y="149956"/>
                </a:cubicBezTo>
                <a:cubicBezTo>
                  <a:pt x="2701468" y="140676"/>
                  <a:pt x="2691482" y="136036"/>
                  <a:pt x="2677856" y="136036"/>
                </a:cubicBezTo>
                <a:cubicBezTo>
                  <a:pt x="2668223" y="136036"/>
                  <a:pt x="2659646" y="139090"/>
                  <a:pt x="2652129" y="145199"/>
                </a:cubicBezTo>
                <a:cubicBezTo>
                  <a:pt x="2644610" y="151307"/>
                  <a:pt x="2639323" y="158826"/>
                  <a:pt x="2636269" y="167754"/>
                </a:cubicBezTo>
                <a:cubicBezTo>
                  <a:pt x="2634859" y="171513"/>
                  <a:pt x="2634154" y="176330"/>
                  <a:pt x="2634154" y="182203"/>
                </a:cubicBezTo>
                <a:lnTo>
                  <a:pt x="2634154" y="284759"/>
                </a:lnTo>
                <a:lnTo>
                  <a:pt x="2603141" y="284759"/>
                </a:lnTo>
                <a:lnTo>
                  <a:pt x="2603141" y="160353"/>
                </a:lnTo>
                <a:cubicBezTo>
                  <a:pt x="2603141" y="142027"/>
                  <a:pt x="2602671" y="126638"/>
                  <a:pt x="2601732" y="114185"/>
                </a:cubicBezTo>
                <a:lnTo>
                  <a:pt x="2629221" y="114185"/>
                </a:lnTo>
                <a:lnTo>
                  <a:pt x="2630983" y="142379"/>
                </a:lnTo>
                <a:lnTo>
                  <a:pt x="2631688" y="142379"/>
                </a:lnTo>
                <a:cubicBezTo>
                  <a:pt x="2636386" y="133451"/>
                  <a:pt x="2643670" y="125933"/>
                  <a:pt x="2653539" y="119824"/>
                </a:cubicBezTo>
                <a:cubicBezTo>
                  <a:pt x="2663406" y="113715"/>
                  <a:pt x="2674918" y="110661"/>
                  <a:pt x="2688076" y="110661"/>
                </a:cubicBezTo>
                <a:close/>
                <a:moveTo>
                  <a:pt x="2484888" y="110661"/>
                </a:moveTo>
                <a:cubicBezTo>
                  <a:pt x="2509323" y="110661"/>
                  <a:pt x="2529117" y="118767"/>
                  <a:pt x="2544272" y="134978"/>
                </a:cubicBezTo>
                <a:cubicBezTo>
                  <a:pt x="2559426" y="151190"/>
                  <a:pt x="2567003" y="172218"/>
                  <a:pt x="2567003" y="198063"/>
                </a:cubicBezTo>
                <a:cubicBezTo>
                  <a:pt x="2567003" y="227431"/>
                  <a:pt x="2558545" y="249869"/>
                  <a:pt x="2541629" y="265376"/>
                </a:cubicBezTo>
                <a:cubicBezTo>
                  <a:pt x="2524712" y="280882"/>
                  <a:pt x="2504860" y="288636"/>
                  <a:pt x="2482070" y="288636"/>
                </a:cubicBezTo>
                <a:cubicBezTo>
                  <a:pt x="2458574" y="288636"/>
                  <a:pt x="2439073" y="280589"/>
                  <a:pt x="2423567" y="264495"/>
                </a:cubicBezTo>
                <a:cubicBezTo>
                  <a:pt x="2408059" y="248401"/>
                  <a:pt x="2400306" y="227196"/>
                  <a:pt x="2400306" y="200882"/>
                </a:cubicBezTo>
                <a:cubicBezTo>
                  <a:pt x="2400306" y="173393"/>
                  <a:pt x="2408353" y="151484"/>
                  <a:pt x="2424447" y="135155"/>
                </a:cubicBezTo>
                <a:cubicBezTo>
                  <a:pt x="2440541" y="118826"/>
                  <a:pt x="2460688" y="110661"/>
                  <a:pt x="2484888" y="110661"/>
                </a:cubicBezTo>
                <a:close/>
                <a:moveTo>
                  <a:pt x="2374112" y="110661"/>
                </a:moveTo>
                <a:cubicBezTo>
                  <a:pt x="2375992" y="110661"/>
                  <a:pt x="2378811" y="110896"/>
                  <a:pt x="2382571" y="111366"/>
                </a:cubicBezTo>
                <a:lnTo>
                  <a:pt x="2382571" y="140617"/>
                </a:lnTo>
                <a:cubicBezTo>
                  <a:pt x="2380455" y="140147"/>
                  <a:pt x="2376931" y="139912"/>
                  <a:pt x="2371997" y="139912"/>
                </a:cubicBezTo>
                <a:cubicBezTo>
                  <a:pt x="2361189" y="139912"/>
                  <a:pt x="2352087" y="143554"/>
                  <a:pt x="2344685" y="150838"/>
                </a:cubicBezTo>
                <a:cubicBezTo>
                  <a:pt x="2337284" y="158121"/>
                  <a:pt x="2332526" y="167636"/>
                  <a:pt x="2330412" y="179384"/>
                </a:cubicBezTo>
                <a:cubicBezTo>
                  <a:pt x="2329707" y="183613"/>
                  <a:pt x="2329354" y="188430"/>
                  <a:pt x="2329354" y="193833"/>
                </a:cubicBezTo>
                <a:lnTo>
                  <a:pt x="2329354" y="284759"/>
                </a:lnTo>
                <a:lnTo>
                  <a:pt x="2298341" y="284759"/>
                </a:lnTo>
                <a:lnTo>
                  <a:pt x="2298341" y="167402"/>
                </a:lnTo>
                <a:cubicBezTo>
                  <a:pt x="2298341" y="146021"/>
                  <a:pt x="2297871" y="128282"/>
                  <a:pt x="2296930" y="114185"/>
                </a:cubicBezTo>
                <a:lnTo>
                  <a:pt x="2324068" y="114185"/>
                </a:lnTo>
                <a:lnTo>
                  <a:pt x="2325478" y="148018"/>
                </a:lnTo>
                <a:lnTo>
                  <a:pt x="2326535" y="148018"/>
                </a:lnTo>
                <a:cubicBezTo>
                  <a:pt x="2330294" y="136741"/>
                  <a:pt x="2336520" y="127695"/>
                  <a:pt x="2345213" y="120881"/>
                </a:cubicBezTo>
                <a:cubicBezTo>
                  <a:pt x="2353906" y="114068"/>
                  <a:pt x="2363539" y="110661"/>
                  <a:pt x="2374112" y="110661"/>
                </a:cubicBezTo>
                <a:close/>
                <a:moveTo>
                  <a:pt x="1992750" y="110661"/>
                </a:moveTo>
                <a:cubicBezTo>
                  <a:pt x="1999329" y="110661"/>
                  <a:pt x="2005849" y="111777"/>
                  <a:pt x="2012310" y="114009"/>
                </a:cubicBezTo>
                <a:cubicBezTo>
                  <a:pt x="2018770" y="116241"/>
                  <a:pt x="2025173" y="119883"/>
                  <a:pt x="2031517" y="124934"/>
                </a:cubicBezTo>
                <a:cubicBezTo>
                  <a:pt x="2037860" y="129986"/>
                  <a:pt x="2043029" y="137504"/>
                  <a:pt x="2047023" y="147490"/>
                </a:cubicBezTo>
                <a:cubicBezTo>
                  <a:pt x="2051018" y="157475"/>
                  <a:pt x="2053014" y="169399"/>
                  <a:pt x="2053014" y="183261"/>
                </a:cubicBezTo>
                <a:lnTo>
                  <a:pt x="2053014" y="284759"/>
                </a:lnTo>
                <a:lnTo>
                  <a:pt x="2022002" y="284759"/>
                </a:lnTo>
                <a:lnTo>
                  <a:pt x="2022002" y="186432"/>
                </a:lnTo>
                <a:cubicBezTo>
                  <a:pt x="2022002" y="171396"/>
                  <a:pt x="2018830" y="159237"/>
                  <a:pt x="2012486" y="149957"/>
                </a:cubicBezTo>
                <a:cubicBezTo>
                  <a:pt x="2006143" y="140676"/>
                  <a:pt x="1996157" y="136036"/>
                  <a:pt x="1982530" y="136036"/>
                </a:cubicBezTo>
                <a:cubicBezTo>
                  <a:pt x="1972896" y="136036"/>
                  <a:pt x="1964321" y="139090"/>
                  <a:pt x="1956803" y="145199"/>
                </a:cubicBezTo>
                <a:cubicBezTo>
                  <a:pt x="1949284" y="151307"/>
                  <a:pt x="1943998" y="158826"/>
                  <a:pt x="1940944" y="167754"/>
                </a:cubicBezTo>
                <a:cubicBezTo>
                  <a:pt x="1939534" y="171513"/>
                  <a:pt x="1938829" y="176330"/>
                  <a:pt x="1938829" y="182203"/>
                </a:cubicBezTo>
                <a:lnTo>
                  <a:pt x="1938829" y="284759"/>
                </a:lnTo>
                <a:lnTo>
                  <a:pt x="1907815" y="284759"/>
                </a:lnTo>
                <a:lnTo>
                  <a:pt x="1907815" y="160353"/>
                </a:lnTo>
                <a:cubicBezTo>
                  <a:pt x="1907815" y="142027"/>
                  <a:pt x="1907346" y="126638"/>
                  <a:pt x="1906406" y="114185"/>
                </a:cubicBezTo>
                <a:lnTo>
                  <a:pt x="1933895" y="114185"/>
                </a:lnTo>
                <a:lnTo>
                  <a:pt x="1935657" y="142379"/>
                </a:lnTo>
                <a:lnTo>
                  <a:pt x="1936362" y="142379"/>
                </a:lnTo>
                <a:cubicBezTo>
                  <a:pt x="1941061" y="133451"/>
                  <a:pt x="1948345" y="125933"/>
                  <a:pt x="1958212" y="119824"/>
                </a:cubicBezTo>
                <a:cubicBezTo>
                  <a:pt x="1968080" y="113715"/>
                  <a:pt x="1979593" y="110661"/>
                  <a:pt x="1992750" y="110661"/>
                </a:cubicBezTo>
                <a:close/>
                <a:moveTo>
                  <a:pt x="1791344" y="110661"/>
                </a:moveTo>
                <a:cubicBezTo>
                  <a:pt x="1815074" y="110661"/>
                  <a:pt x="1831814" y="117240"/>
                  <a:pt x="1841565" y="130397"/>
                </a:cubicBezTo>
                <a:cubicBezTo>
                  <a:pt x="1851316" y="143554"/>
                  <a:pt x="1856190" y="160118"/>
                  <a:pt x="1856190" y="180089"/>
                </a:cubicBezTo>
                <a:lnTo>
                  <a:pt x="1856190" y="243878"/>
                </a:lnTo>
                <a:cubicBezTo>
                  <a:pt x="1856190" y="260324"/>
                  <a:pt x="1857012" y="273951"/>
                  <a:pt x="1858658" y="284759"/>
                </a:cubicBezTo>
                <a:lnTo>
                  <a:pt x="1830816" y="284759"/>
                </a:lnTo>
                <a:lnTo>
                  <a:pt x="1828348" y="263261"/>
                </a:lnTo>
                <a:lnTo>
                  <a:pt x="1827291" y="263261"/>
                </a:lnTo>
                <a:cubicBezTo>
                  <a:pt x="1822122" y="270545"/>
                  <a:pt x="1815015" y="276595"/>
                  <a:pt x="1805969" y="281411"/>
                </a:cubicBezTo>
                <a:cubicBezTo>
                  <a:pt x="1796924" y="286228"/>
                  <a:pt x="1786645" y="288636"/>
                  <a:pt x="1775133" y="288636"/>
                </a:cubicBezTo>
                <a:cubicBezTo>
                  <a:pt x="1758686" y="288636"/>
                  <a:pt x="1745882" y="283819"/>
                  <a:pt x="1736718" y="274186"/>
                </a:cubicBezTo>
                <a:cubicBezTo>
                  <a:pt x="1727556" y="264553"/>
                  <a:pt x="1722974" y="253041"/>
                  <a:pt x="1722974" y="239649"/>
                </a:cubicBezTo>
                <a:cubicBezTo>
                  <a:pt x="1722974" y="218973"/>
                  <a:pt x="1731843" y="203173"/>
                  <a:pt x="1749582" y="192248"/>
                </a:cubicBezTo>
                <a:cubicBezTo>
                  <a:pt x="1767321" y="181322"/>
                  <a:pt x="1792636" y="175977"/>
                  <a:pt x="1825530" y="176212"/>
                </a:cubicBezTo>
                <a:lnTo>
                  <a:pt x="1825530" y="172688"/>
                </a:lnTo>
                <a:cubicBezTo>
                  <a:pt x="1825530" y="168459"/>
                  <a:pt x="1825118" y="164406"/>
                  <a:pt x="1824296" y="160529"/>
                </a:cubicBezTo>
                <a:cubicBezTo>
                  <a:pt x="1823473" y="156653"/>
                  <a:pt x="1821829" y="152482"/>
                  <a:pt x="1819362" y="148018"/>
                </a:cubicBezTo>
                <a:cubicBezTo>
                  <a:pt x="1816895" y="143554"/>
                  <a:pt x="1812900" y="140030"/>
                  <a:pt x="1807380" y="137445"/>
                </a:cubicBezTo>
                <a:cubicBezTo>
                  <a:pt x="1801858" y="134861"/>
                  <a:pt x="1794985" y="133569"/>
                  <a:pt x="1786763" y="133569"/>
                </a:cubicBezTo>
                <a:cubicBezTo>
                  <a:pt x="1769376" y="133569"/>
                  <a:pt x="1754457" y="137798"/>
                  <a:pt x="1742005" y="146256"/>
                </a:cubicBezTo>
                <a:lnTo>
                  <a:pt x="1734956" y="125463"/>
                </a:lnTo>
                <a:cubicBezTo>
                  <a:pt x="1750698" y="115595"/>
                  <a:pt x="1769494" y="110661"/>
                  <a:pt x="1791344" y="110661"/>
                </a:cubicBezTo>
                <a:close/>
                <a:moveTo>
                  <a:pt x="1387037" y="110661"/>
                </a:moveTo>
                <a:cubicBezTo>
                  <a:pt x="1404423" y="110661"/>
                  <a:pt x="1418755" y="113715"/>
                  <a:pt x="1430032" y="119824"/>
                </a:cubicBezTo>
                <a:lnTo>
                  <a:pt x="1422984" y="143437"/>
                </a:lnTo>
                <a:cubicBezTo>
                  <a:pt x="1412646" y="138033"/>
                  <a:pt x="1400664" y="135331"/>
                  <a:pt x="1387037" y="135331"/>
                </a:cubicBezTo>
                <a:cubicBezTo>
                  <a:pt x="1368240" y="135331"/>
                  <a:pt x="1353497" y="141498"/>
                  <a:pt x="1342807" y="153833"/>
                </a:cubicBezTo>
                <a:cubicBezTo>
                  <a:pt x="1332117" y="166168"/>
                  <a:pt x="1326772" y="181499"/>
                  <a:pt x="1326772" y="199825"/>
                </a:cubicBezTo>
                <a:cubicBezTo>
                  <a:pt x="1326772" y="219325"/>
                  <a:pt x="1332352" y="234832"/>
                  <a:pt x="1343512" y="246345"/>
                </a:cubicBezTo>
                <a:cubicBezTo>
                  <a:pt x="1354672" y="257857"/>
                  <a:pt x="1368828" y="263614"/>
                  <a:pt x="1385980" y="263614"/>
                </a:cubicBezTo>
                <a:cubicBezTo>
                  <a:pt x="1399136" y="263614"/>
                  <a:pt x="1411824" y="260912"/>
                  <a:pt x="1424041" y="255508"/>
                </a:cubicBezTo>
                <a:lnTo>
                  <a:pt x="1429327" y="278768"/>
                </a:lnTo>
                <a:cubicBezTo>
                  <a:pt x="1415466" y="285346"/>
                  <a:pt x="1399136" y="288636"/>
                  <a:pt x="1380340" y="288636"/>
                </a:cubicBezTo>
                <a:cubicBezTo>
                  <a:pt x="1354731" y="288636"/>
                  <a:pt x="1334173" y="280647"/>
                  <a:pt x="1318666" y="264671"/>
                </a:cubicBezTo>
                <a:cubicBezTo>
                  <a:pt x="1303159" y="248694"/>
                  <a:pt x="1295406" y="227666"/>
                  <a:pt x="1295406" y="201587"/>
                </a:cubicBezTo>
                <a:cubicBezTo>
                  <a:pt x="1295406" y="175037"/>
                  <a:pt x="1303806" y="153246"/>
                  <a:pt x="1320605" y="136212"/>
                </a:cubicBezTo>
                <a:cubicBezTo>
                  <a:pt x="1337403" y="119178"/>
                  <a:pt x="1359547" y="110661"/>
                  <a:pt x="1387037" y="110661"/>
                </a:cubicBezTo>
                <a:close/>
                <a:moveTo>
                  <a:pt x="1191269" y="110661"/>
                </a:moveTo>
                <a:cubicBezTo>
                  <a:pt x="1214999" y="110661"/>
                  <a:pt x="1231739" y="117240"/>
                  <a:pt x="1241490" y="130397"/>
                </a:cubicBezTo>
                <a:cubicBezTo>
                  <a:pt x="1251240" y="143554"/>
                  <a:pt x="1256115" y="160118"/>
                  <a:pt x="1256115" y="180089"/>
                </a:cubicBezTo>
                <a:lnTo>
                  <a:pt x="1256115" y="243878"/>
                </a:lnTo>
                <a:cubicBezTo>
                  <a:pt x="1256115" y="260324"/>
                  <a:pt x="1256938" y="273951"/>
                  <a:pt x="1258583" y="284759"/>
                </a:cubicBezTo>
                <a:lnTo>
                  <a:pt x="1230741" y="284759"/>
                </a:lnTo>
                <a:lnTo>
                  <a:pt x="1228274" y="263261"/>
                </a:lnTo>
                <a:lnTo>
                  <a:pt x="1227216" y="263261"/>
                </a:lnTo>
                <a:cubicBezTo>
                  <a:pt x="1222048" y="270545"/>
                  <a:pt x="1214941" y="276595"/>
                  <a:pt x="1205895" y="281411"/>
                </a:cubicBezTo>
                <a:cubicBezTo>
                  <a:pt x="1196849" y="286228"/>
                  <a:pt x="1186570" y="288636"/>
                  <a:pt x="1175058" y="288636"/>
                </a:cubicBezTo>
                <a:cubicBezTo>
                  <a:pt x="1158611" y="288636"/>
                  <a:pt x="1145806" y="283819"/>
                  <a:pt x="1136643" y="274186"/>
                </a:cubicBezTo>
                <a:cubicBezTo>
                  <a:pt x="1127480" y="264553"/>
                  <a:pt x="1122899" y="253041"/>
                  <a:pt x="1122899" y="239649"/>
                </a:cubicBezTo>
                <a:cubicBezTo>
                  <a:pt x="1122899" y="218973"/>
                  <a:pt x="1131769" y="203173"/>
                  <a:pt x="1149507" y="192248"/>
                </a:cubicBezTo>
                <a:cubicBezTo>
                  <a:pt x="1167245" y="181322"/>
                  <a:pt x="1192562" y="175977"/>
                  <a:pt x="1225454" y="176212"/>
                </a:cubicBezTo>
                <a:lnTo>
                  <a:pt x="1225454" y="172688"/>
                </a:lnTo>
                <a:cubicBezTo>
                  <a:pt x="1225454" y="168459"/>
                  <a:pt x="1225044" y="164406"/>
                  <a:pt x="1224221" y="160529"/>
                </a:cubicBezTo>
                <a:cubicBezTo>
                  <a:pt x="1223399" y="156653"/>
                  <a:pt x="1221753" y="152482"/>
                  <a:pt x="1219287" y="148018"/>
                </a:cubicBezTo>
                <a:cubicBezTo>
                  <a:pt x="1216820" y="143554"/>
                  <a:pt x="1212826" y="140030"/>
                  <a:pt x="1207304" y="137445"/>
                </a:cubicBezTo>
                <a:cubicBezTo>
                  <a:pt x="1201784" y="134861"/>
                  <a:pt x="1194911" y="133569"/>
                  <a:pt x="1186688" y="133569"/>
                </a:cubicBezTo>
                <a:cubicBezTo>
                  <a:pt x="1169301" y="133569"/>
                  <a:pt x="1154382" y="137798"/>
                  <a:pt x="1141930" y="146256"/>
                </a:cubicBezTo>
                <a:lnTo>
                  <a:pt x="1134882" y="125463"/>
                </a:lnTo>
                <a:cubicBezTo>
                  <a:pt x="1150624" y="115595"/>
                  <a:pt x="1169419" y="110661"/>
                  <a:pt x="1191269" y="110661"/>
                </a:cubicBezTo>
                <a:close/>
                <a:moveTo>
                  <a:pt x="1053662" y="110661"/>
                </a:moveTo>
                <a:cubicBezTo>
                  <a:pt x="1071048" y="110661"/>
                  <a:pt x="1085380" y="113715"/>
                  <a:pt x="1096657" y="119824"/>
                </a:cubicBezTo>
                <a:lnTo>
                  <a:pt x="1089609" y="143437"/>
                </a:lnTo>
                <a:cubicBezTo>
                  <a:pt x="1079271" y="138033"/>
                  <a:pt x="1067289" y="135331"/>
                  <a:pt x="1053662" y="135331"/>
                </a:cubicBezTo>
                <a:cubicBezTo>
                  <a:pt x="1034865" y="135331"/>
                  <a:pt x="1020122" y="141498"/>
                  <a:pt x="1009433" y="153833"/>
                </a:cubicBezTo>
                <a:cubicBezTo>
                  <a:pt x="998741" y="166168"/>
                  <a:pt x="993397" y="181499"/>
                  <a:pt x="993397" y="199825"/>
                </a:cubicBezTo>
                <a:cubicBezTo>
                  <a:pt x="993397" y="219325"/>
                  <a:pt x="998977" y="234832"/>
                  <a:pt x="1010137" y="246345"/>
                </a:cubicBezTo>
                <a:cubicBezTo>
                  <a:pt x="1021298" y="257857"/>
                  <a:pt x="1035453" y="263614"/>
                  <a:pt x="1052605" y="263614"/>
                </a:cubicBezTo>
                <a:cubicBezTo>
                  <a:pt x="1065762" y="263614"/>
                  <a:pt x="1078449" y="260912"/>
                  <a:pt x="1090666" y="255508"/>
                </a:cubicBezTo>
                <a:lnTo>
                  <a:pt x="1095952" y="278768"/>
                </a:lnTo>
                <a:cubicBezTo>
                  <a:pt x="1082090" y="285346"/>
                  <a:pt x="1065762" y="288636"/>
                  <a:pt x="1046966" y="288636"/>
                </a:cubicBezTo>
                <a:cubicBezTo>
                  <a:pt x="1021356" y="288636"/>
                  <a:pt x="1000798" y="280647"/>
                  <a:pt x="985291" y="264671"/>
                </a:cubicBezTo>
                <a:cubicBezTo>
                  <a:pt x="969785" y="248694"/>
                  <a:pt x="962031" y="227666"/>
                  <a:pt x="962031" y="201587"/>
                </a:cubicBezTo>
                <a:cubicBezTo>
                  <a:pt x="962031" y="175037"/>
                  <a:pt x="970430" y="153246"/>
                  <a:pt x="987229" y="136212"/>
                </a:cubicBezTo>
                <a:cubicBezTo>
                  <a:pt x="1004029" y="119178"/>
                  <a:pt x="1026172" y="110661"/>
                  <a:pt x="1053662" y="110661"/>
                </a:cubicBezTo>
                <a:close/>
                <a:moveTo>
                  <a:pt x="781694" y="110661"/>
                </a:moveTo>
                <a:cubicBezTo>
                  <a:pt x="805424" y="110661"/>
                  <a:pt x="822164" y="117240"/>
                  <a:pt x="831915" y="130397"/>
                </a:cubicBezTo>
                <a:cubicBezTo>
                  <a:pt x="841665" y="143554"/>
                  <a:pt x="846541" y="160118"/>
                  <a:pt x="846541" y="180089"/>
                </a:cubicBezTo>
                <a:lnTo>
                  <a:pt x="846541" y="243878"/>
                </a:lnTo>
                <a:cubicBezTo>
                  <a:pt x="846541" y="260324"/>
                  <a:pt x="847363" y="273951"/>
                  <a:pt x="849007" y="284759"/>
                </a:cubicBezTo>
                <a:lnTo>
                  <a:pt x="821166" y="284759"/>
                </a:lnTo>
                <a:lnTo>
                  <a:pt x="818699" y="263261"/>
                </a:lnTo>
                <a:lnTo>
                  <a:pt x="817642" y="263261"/>
                </a:lnTo>
                <a:cubicBezTo>
                  <a:pt x="812473" y="270545"/>
                  <a:pt x="805365" y="276595"/>
                  <a:pt x="796320" y="281411"/>
                </a:cubicBezTo>
                <a:cubicBezTo>
                  <a:pt x="787274" y="286228"/>
                  <a:pt x="776996" y="288636"/>
                  <a:pt x="765482" y="288636"/>
                </a:cubicBezTo>
                <a:cubicBezTo>
                  <a:pt x="749036" y="288636"/>
                  <a:pt x="736231" y="283819"/>
                  <a:pt x="727068" y="274186"/>
                </a:cubicBezTo>
                <a:cubicBezTo>
                  <a:pt x="717905" y="264553"/>
                  <a:pt x="713323" y="253041"/>
                  <a:pt x="713323" y="239649"/>
                </a:cubicBezTo>
                <a:cubicBezTo>
                  <a:pt x="713323" y="218973"/>
                  <a:pt x="722193" y="203173"/>
                  <a:pt x="739932" y="192248"/>
                </a:cubicBezTo>
                <a:cubicBezTo>
                  <a:pt x="757671" y="181322"/>
                  <a:pt x="782987" y="175977"/>
                  <a:pt x="815880" y="176212"/>
                </a:cubicBezTo>
                <a:lnTo>
                  <a:pt x="815880" y="172688"/>
                </a:lnTo>
                <a:cubicBezTo>
                  <a:pt x="815880" y="168459"/>
                  <a:pt x="815468" y="164406"/>
                  <a:pt x="814646" y="160529"/>
                </a:cubicBezTo>
                <a:cubicBezTo>
                  <a:pt x="813824" y="156653"/>
                  <a:pt x="812179" y="152482"/>
                  <a:pt x="809711" y="148018"/>
                </a:cubicBezTo>
                <a:cubicBezTo>
                  <a:pt x="807245" y="143554"/>
                  <a:pt x="803251" y="140030"/>
                  <a:pt x="797730" y="137445"/>
                </a:cubicBezTo>
                <a:cubicBezTo>
                  <a:pt x="792209" y="134861"/>
                  <a:pt x="785336" y="133569"/>
                  <a:pt x="777112" y="133569"/>
                </a:cubicBezTo>
                <a:cubicBezTo>
                  <a:pt x="759726" y="133569"/>
                  <a:pt x="744807" y="137798"/>
                  <a:pt x="732355" y="146256"/>
                </a:cubicBezTo>
                <a:lnTo>
                  <a:pt x="725306" y="125463"/>
                </a:lnTo>
                <a:cubicBezTo>
                  <a:pt x="741048" y="115595"/>
                  <a:pt x="759844" y="110661"/>
                  <a:pt x="781694" y="110661"/>
                </a:cubicBezTo>
                <a:close/>
                <a:moveTo>
                  <a:pt x="265906" y="110661"/>
                </a:moveTo>
                <a:cubicBezTo>
                  <a:pt x="277184" y="110661"/>
                  <a:pt x="287052" y="113774"/>
                  <a:pt x="295510" y="120000"/>
                </a:cubicBezTo>
                <a:cubicBezTo>
                  <a:pt x="303969" y="126227"/>
                  <a:pt x="310077" y="134509"/>
                  <a:pt x="313836" y="144846"/>
                </a:cubicBezTo>
                <a:lnTo>
                  <a:pt x="314541" y="144846"/>
                </a:lnTo>
                <a:cubicBezTo>
                  <a:pt x="319005" y="136388"/>
                  <a:pt x="325466" y="128987"/>
                  <a:pt x="333924" y="122644"/>
                </a:cubicBezTo>
                <a:cubicBezTo>
                  <a:pt x="344497" y="114655"/>
                  <a:pt x="356949" y="110661"/>
                  <a:pt x="371281" y="110661"/>
                </a:cubicBezTo>
                <a:cubicBezTo>
                  <a:pt x="377625" y="110661"/>
                  <a:pt x="383851" y="111777"/>
                  <a:pt x="389960" y="114009"/>
                </a:cubicBezTo>
                <a:cubicBezTo>
                  <a:pt x="396068" y="116241"/>
                  <a:pt x="402060" y="119942"/>
                  <a:pt x="407933" y="125111"/>
                </a:cubicBezTo>
                <a:cubicBezTo>
                  <a:pt x="413807" y="130279"/>
                  <a:pt x="418565" y="137974"/>
                  <a:pt x="422207" y="148194"/>
                </a:cubicBezTo>
                <a:cubicBezTo>
                  <a:pt x="425849" y="158415"/>
                  <a:pt x="427669" y="170573"/>
                  <a:pt x="427669" y="184670"/>
                </a:cubicBezTo>
                <a:lnTo>
                  <a:pt x="427669" y="284759"/>
                </a:lnTo>
                <a:lnTo>
                  <a:pt x="397361" y="284759"/>
                </a:lnTo>
                <a:lnTo>
                  <a:pt x="397361" y="188547"/>
                </a:lnTo>
                <a:cubicBezTo>
                  <a:pt x="397361" y="171866"/>
                  <a:pt x="394248" y="158943"/>
                  <a:pt x="388022" y="149780"/>
                </a:cubicBezTo>
                <a:cubicBezTo>
                  <a:pt x="381795" y="140617"/>
                  <a:pt x="372574" y="136036"/>
                  <a:pt x="360357" y="136036"/>
                </a:cubicBezTo>
                <a:cubicBezTo>
                  <a:pt x="351898" y="136036"/>
                  <a:pt x="344380" y="138679"/>
                  <a:pt x="337801" y="143965"/>
                </a:cubicBezTo>
                <a:cubicBezTo>
                  <a:pt x="331223" y="149252"/>
                  <a:pt x="326406" y="155889"/>
                  <a:pt x="323351" y="163877"/>
                </a:cubicBezTo>
                <a:cubicBezTo>
                  <a:pt x="321707" y="169281"/>
                  <a:pt x="320885" y="174450"/>
                  <a:pt x="320885" y="179384"/>
                </a:cubicBezTo>
                <a:lnTo>
                  <a:pt x="320885" y="284759"/>
                </a:lnTo>
                <a:lnTo>
                  <a:pt x="290576" y="284759"/>
                </a:lnTo>
                <a:lnTo>
                  <a:pt x="290576" y="182556"/>
                </a:lnTo>
                <a:cubicBezTo>
                  <a:pt x="290576" y="168459"/>
                  <a:pt x="287522" y="157181"/>
                  <a:pt x="281413" y="148723"/>
                </a:cubicBezTo>
                <a:cubicBezTo>
                  <a:pt x="275305" y="140265"/>
                  <a:pt x="266493" y="136036"/>
                  <a:pt x="254981" y="136036"/>
                </a:cubicBezTo>
                <a:cubicBezTo>
                  <a:pt x="246053" y="136036"/>
                  <a:pt x="238065" y="139090"/>
                  <a:pt x="231016" y="145199"/>
                </a:cubicBezTo>
                <a:cubicBezTo>
                  <a:pt x="223968" y="151307"/>
                  <a:pt x="219151" y="158591"/>
                  <a:pt x="216567" y="167049"/>
                </a:cubicBezTo>
                <a:cubicBezTo>
                  <a:pt x="214922" y="171043"/>
                  <a:pt x="214100" y="176095"/>
                  <a:pt x="214100" y="182203"/>
                </a:cubicBezTo>
                <a:lnTo>
                  <a:pt x="214100" y="284759"/>
                </a:lnTo>
                <a:lnTo>
                  <a:pt x="183791" y="284759"/>
                </a:lnTo>
                <a:lnTo>
                  <a:pt x="183791" y="160353"/>
                </a:lnTo>
                <a:cubicBezTo>
                  <a:pt x="183791" y="148371"/>
                  <a:pt x="183321" y="132981"/>
                  <a:pt x="182382" y="114185"/>
                </a:cubicBezTo>
                <a:lnTo>
                  <a:pt x="209518" y="114185"/>
                </a:lnTo>
                <a:lnTo>
                  <a:pt x="210928" y="142027"/>
                </a:lnTo>
                <a:lnTo>
                  <a:pt x="211985" y="142027"/>
                </a:lnTo>
                <a:cubicBezTo>
                  <a:pt x="224203" y="121116"/>
                  <a:pt x="242176" y="110661"/>
                  <a:pt x="265906" y="110661"/>
                </a:cubicBezTo>
                <a:close/>
                <a:moveTo>
                  <a:pt x="3328640" y="85639"/>
                </a:moveTo>
                <a:cubicBezTo>
                  <a:pt x="3332635" y="93627"/>
                  <a:pt x="3334631" y="102203"/>
                  <a:pt x="3334631" y="111366"/>
                </a:cubicBezTo>
                <a:cubicBezTo>
                  <a:pt x="3334631" y="120999"/>
                  <a:pt x="3331812" y="128576"/>
                  <a:pt x="3326173" y="134097"/>
                </a:cubicBezTo>
                <a:cubicBezTo>
                  <a:pt x="3320535" y="139619"/>
                  <a:pt x="3312429" y="142144"/>
                  <a:pt x="3301856" y="141675"/>
                </a:cubicBezTo>
                <a:cubicBezTo>
                  <a:pt x="3313603" y="156711"/>
                  <a:pt x="3319477" y="175507"/>
                  <a:pt x="3319477" y="198063"/>
                </a:cubicBezTo>
                <a:cubicBezTo>
                  <a:pt x="3319477" y="227431"/>
                  <a:pt x="3311019" y="249869"/>
                  <a:pt x="3294103" y="265376"/>
                </a:cubicBezTo>
                <a:cubicBezTo>
                  <a:pt x="3277186" y="280882"/>
                  <a:pt x="3257333" y="288636"/>
                  <a:pt x="3234543" y="288636"/>
                </a:cubicBezTo>
                <a:cubicBezTo>
                  <a:pt x="3211048" y="288636"/>
                  <a:pt x="3191547" y="280589"/>
                  <a:pt x="3176040" y="264495"/>
                </a:cubicBezTo>
                <a:cubicBezTo>
                  <a:pt x="3160534" y="248401"/>
                  <a:pt x="3152780" y="227196"/>
                  <a:pt x="3152780" y="200882"/>
                </a:cubicBezTo>
                <a:cubicBezTo>
                  <a:pt x="3152780" y="173393"/>
                  <a:pt x="3160827" y="151484"/>
                  <a:pt x="3176921" y="135155"/>
                </a:cubicBezTo>
                <a:cubicBezTo>
                  <a:pt x="3193015" y="118826"/>
                  <a:pt x="3213162" y="110661"/>
                  <a:pt x="3237362" y="110661"/>
                </a:cubicBezTo>
                <a:cubicBezTo>
                  <a:pt x="3246525" y="110661"/>
                  <a:pt x="3256276" y="112188"/>
                  <a:pt x="3266614" y="115243"/>
                </a:cubicBezTo>
                <a:cubicBezTo>
                  <a:pt x="3268493" y="115713"/>
                  <a:pt x="3271371" y="116829"/>
                  <a:pt x="3275248" y="118591"/>
                </a:cubicBezTo>
                <a:cubicBezTo>
                  <a:pt x="3279125" y="120353"/>
                  <a:pt x="3282825" y="121763"/>
                  <a:pt x="3286349" y="122820"/>
                </a:cubicBezTo>
                <a:cubicBezTo>
                  <a:pt x="3289873" y="123877"/>
                  <a:pt x="3293280" y="124406"/>
                  <a:pt x="3296570" y="124406"/>
                </a:cubicBezTo>
                <a:cubicBezTo>
                  <a:pt x="3305733" y="124406"/>
                  <a:pt x="3310549" y="119707"/>
                  <a:pt x="3311019" y="110309"/>
                </a:cubicBezTo>
                <a:cubicBezTo>
                  <a:pt x="3311019" y="103730"/>
                  <a:pt x="3309022" y="96799"/>
                  <a:pt x="3305028" y="89516"/>
                </a:cubicBezTo>
                <a:close/>
                <a:moveTo>
                  <a:pt x="2221398" y="73304"/>
                </a:moveTo>
                <a:lnTo>
                  <a:pt x="2221398" y="114185"/>
                </a:lnTo>
                <a:lnTo>
                  <a:pt x="2265804" y="114185"/>
                </a:lnTo>
                <a:lnTo>
                  <a:pt x="2265804" y="137798"/>
                </a:lnTo>
                <a:lnTo>
                  <a:pt x="2221398" y="137798"/>
                </a:lnTo>
                <a:lnTo>
                  <a:pt x="2221398" y="229781"/>
                </a:lnTo>
                <a:cubicBezTo>
                  <a:pt x="2221398" y="251866"/>
                  <a:pt x="2229152" y="262909"/>
                  <a:pt x="2244657" y="262909"/>
                </a:cubicBezTo>
                <a:cubicBezTo>
                  <a:pt x="2251942" y="262909"/>
                  <a:pt x="2257932" y="262204"/>
                  <a:pt x="2262631" y="260794"/>
                </a:cubicBezTo>
                <a:lnTo>
                  <a:pt x="2264042" y="284407"/>
                </a:lnTo>
                <a:cubicBezTo>
                  <a:pt x="2256053" y="287226"/>
                  <a:pt x="2246890" y="288636"/>
                  <a:pt x="2236552" y="288636"/>
                </a:cubicBezTo>
                <a:cubicBezTo>
                  <a:pt x="2222220" y="288636"/>
                  <a:pt x="2211060" y="284289"/>
                  <a:pt x="2203072" y="275596"/>
                </a:cubicBezTo>
                <a:cubicBezTo>
                  <a:pt x="2195084" y="266668"/>
                  <a:pt x="2191089" y="251749"/>
                  <a:pt x="2191089" y="230838"/>
                </a:cubicBezTo>
                <a:lnTo>
                  <a:pt x="2191089" y="137798"/>
                </a:lnTo>
                <a:lnTo>
                  <a:pt x="2164658" y="137798"/>
                </a:lnTo>
                <a:lnTo>
                  <a:pt x="2164658" y="114185"/>
                </a:lnTo>
                <a:lnTo>
                  <a:pt x="2191089" y="114185"/>
                </a:lnTo>
                <a:lnTo>
                  <a:pt x="2191089" y="82467"/>
                </a:lnTo>
                <a:close/>
                <a:moveTo>
                  <a:pt x="13046" y="47225"/>
                </a:moveTo>
                <a:lnTo>
                  <a:pt x="141681" y="47225"/>
                </a:lnTo>
                <a:lnTo>
                  <a:pt x="141681" y="72952"/>
                </a:lnTo>
                <a:lnTo>
                  <a:pt x="44060" y="72952"/>
                </a:lnTo>
                <a:lnTo>
                  <a:pt x="44060" y="148018"/>
                </a:lnTo>
                <a:lnTo>
                  <a:pt x="136042" y="148018"/>
                </a:lnTo>
                <a:lnTo>
                  <a:pt x="136042" y="173393"/>
                </a:lnTo>
                <a:lnTo>
                  <a:pt x="44060" y="173393"/>
                </a:lnTo>
                <a:lnTo>
                  <a:pt x="44060" y="259032"/>
                </a:lnTo>
                <a:lnTo>
                  <a:pt x="146968" y="259032"/>
                </a:lnTo>
                <a:lnTo>
                  <a:pt x="146968" y="284759"/>
                </a:lnTo>
                <a:lnTo>
                  <a:pt x="13046" y="284759"/>
                </a:lnTo>
                <a:close/>
                <a:moveTo>
                  <a:pt x="5752372" y="46872"/>
                </a:moveTo>
                <a:cubicBezTo>
                  <a:pt x="5758011" y="46872"/>
                  <a:pt x="5762592" y="48693"/>
                  <a:pt x="5766117" y="52335"/>
                </a:cubicBezTo>
                <a:cubicBezTo>
                  <a:pt x="5769641" y="55977"/>
                  <a:pt x="5771403" y="60617"/>
                  <a:pt x="5771403" y="66256"/>
                </a:cubicBezTo>
                <a:cubicBezTo>
                  <a:pt x="5771403" y="71659"/>
                  <a:pt x="5769641" y="76182"/>
                  <a:pt x="5766117" y="79824"/>
                </a:cubicBezTo>
                <a:cubicBezTo>
                  <a:pt x="5762592" y="83466"/>
                  <a:pt x="5757776" y="85287"/>
                  <a:pt x="5751667" y="85287"/>
                </a:cubicBezTo>
                <a:cubicBezTo>
                  <a:pt x="5746028" y="85287"/>
                  <a:pt x="5741505" y="83466"/>
                  <a:pt x="5738099" y="79824"/>
                </a:cubicBezTo>
                <a:cubicBezTo>
                  <a:pt x="5734692" y="76182"/>
                  <a:pt x="5732988" y="71659"/>
                  <a:pt x="5732988" y="66256"/>
                </a:cubicBezTo>
                <a:cubicBezTo>
                  <a:pt x="5732988" y="60852"/>
                  <a:pt x="5734809" y="56270"/>
                  <a:pt x="5738451" y="52511"/>
                </a:cubicBezTo>
                <a:cubicBezTo>
                  <a:pt x="5742093" y="48752"/>
                  <a:pt x="5746733" y="46872"/>
                  <a:pt x="5752372" y="46872"/>
                </a:cubicBezTo>
                <a:close/>
                <a:moveTo>
                  <a:pt x="4285522" y="46872"/>
                </a:moveTo>
                <a:cubicBezTo>
                  <a:pt x="4291161" y="46872"/>
                  <a:pt x="4295742" y="48693"/>
                  <a:pt x="4299267" y="52335"/>
                </a:cubicBezTo>
                <a:cubicBezTo>
                  <a:pt x="4302791" y="55977"/>
                  <a:pt x="4304553" y="60617"/>
                  <a:pt x="4304553" y="66256"/>
                </a:cubicBezTo>
                <a:cubicBezTo>
                  <a:pt x="4304553" y="71659"/>
                  <a:pt x="4302791" y="76182"/>
                  <a:pt x="4299267" y="79824"/>
                </a:cubicBezTo>
                <a:cubicBezTo>
                  <a:pt x="4295742" y="83466"/>
                  <a:pt x="4290926" y="85287"/>
                  <a:pt x="4284817" y="85287"/>
                </a:cubicBezTo>
                <a:cubicBezTo>
                  <a:pt x="4279178" y="85287"/>
                  <a:pt x="4274656" y="83466"/>
                  <a:pt x="4271249" y="79824"/>
                </a:cubicBezTo>
                <a:cubicBezTo>
                  <a:pt x="4267842" y="76182"/>
                  <a:pt x="4266139" y="71659"/>
                  <a:pt x="4266139" y="66256"/>
                </a:cubicBezTo>
                <a:cubicBezTo>
                  <a:pt x="4266139" y="60852"/>
                  <a:pt x="4267960" y="56270"/>
                  <a:pt x="4271601" y="52511"/>
                </a:cubicBezTo>
                <a:cubicBezTo>
                  <a:pt x="4275243" y="48752"/>
                  <a:pt x="4279883" y="46872"/>
                  <a:pt x="4285522" y="46872"/>
                </a:cubicBezTo>
                <a:close/>
                <a:moveTo>
                  <a:pt x="5883560" y="40529"/>
                </a:moveTo>
                <a:lnTo>
                  <a:pt x="5906467" y="40529"/>
                </a:lnTo>
                <a:lnTo>
                  <a:pt x="5936776" y="90925"/>
                </a:lnTo>
                <a:lnTo>
                  <a:pt x="5913163" y="90925"/>
                </a:lnTo>
                <a:lnTo>
                  <a:pt x="5895190" y="57797"/>
                </a:lnTo>
                <a:lnTo>
                  <a:pt x="5894485" y="57797"/>
                </a:lnTo>
                <a:lnTo>
                  <a:pt x="5876511" y="90925"/>
                </a:lnTo>
                <a:lnTo>
                  <a:pt x="5853956" y="90925"/>
                </a:lnTo>
                <a:close/>
                <a:moveTo>
                  <a:pt x="5106444" y="40529"/>
                </a:moveTo>
                <a:lnTo>
                  <a:pt x="5140276" y="40529"/>
                </a:lnTo>
                <a:lnTo>
                  <a:pt x="5171290" y="90925"/>
                </a:lnTo>
                <a:lnTo>
                  <a:pt x="5149440" y="90925"/>
                </a:lnTo>
                <a:close/>
                <a:moveTo>
                  <a:pt x="4409661" y="40529"/>
                </a:moveTo>
                <a:lnTo>
                  <a:pt x="4432216" y="40529"/>
                </a:lnTo>
                <a:lnTo>
                  <a:pt x="4462878" y="90925"/>
                </a:lnTo>
                <a:lnTo>
                  <a:pt x="4439265" y="90925"/>
                </a:lnTo>
                <a:lnTo>
                  <a:pt x="4421291" y="57797"/>
                </a:lnTo>
                <a:lnTo>
                  <a:pt x="4420587" y="57797"/>
                </a:lnTo>
                <a:lnTo>
                  <a:pt x="4402613" y="90925"/>
                </a:lnTo>
                <a:lnTo>
                  <a:pt x="4379705" y="90925"/>
                </a:lnTo>
                <a:close/>
                <a:moveTo>
                  <a:pt x="3886462" y="40529"/>
                </a:moveTo>
                <a:lnTo>
                  <a:pt x="3920648" y="40529"/>
                </a:lnTo>
                <a:lnTo>
                  <a:pt x="3877652" y="90925"/>
                </a:lnTo>
                <a:lnTo>
                  <a:pt x="3855801" y="90925"/>
                </a:lnTo>
                <a:close/>
                <a:moveTo>
                  <a:pt x="3251812" y="40529"/>
                </a:moveTo>
                <a:lnTo>
                  <a:pt x="3285644" y="40529"/>
                </a:lnTo>
                <a:lnTo>
                  <a:pt x="3242649" y="90925"/>
                </a:lnTo>
                <a:lnTo>
                  <a:pt x="3220798" y="90925"/>
                </a:lnTo>
                <a:close/>
                <a:moveTo>
                  <a:pt x="1207481" y="40529"/>
                </a:moveTo>
                <a:lnTo>
                  <a:pt x="1241667" y="40529"/>
                </a:lnTo>
                <a:lnTo>
                  <a:pt x="1198670" y="90925"/>
                </a:lnTo>
                <a:lnTo>
                  <a:pt x="1176820" y="90925"/>
                </a:lnTo>
                <a:close/>
                <a:moveTo>
                  <a:pt x="734469" y="40529"/>
                </a:moveTo>
                <a:lnTo>
                  <a:pt x="768302" y="40529"/>
                </a:lnTo>
                <a:lnTo>
                  <a:pt x="799315" y="90925"/>
                </a:lnTo>
                <a:lnTo>
                  <a:pt x="777466" y="90925"/>
                </a:lnTo>
                <a:close/>
                <a:moveTo>
                  <a:pt x="6679841" y="34537"/>
                </a:moveTo>
                <a:lnTo>
                  <a:pt x="6710854" y="34537"/>
                </a:lnTo>
                <a:lnTo>
                  <a:pt x="6710854" y="141322"/>
                </a:lnTo>
                <a:lnTo>
                  <a:pt x="6711558" y="141322"/>
                </a:lnTo>
                <a:cubicBezTo>
                  <a:pt x="6716963" y="131689"/>
                  <a:pt x="6724363" y="124288"/>
                  <a:pt x="6733761" y="119119"/>
                </a:cubicBezTo>
                <a:cubicBezTo>
                  <a:pt x="6743629" y="113481"/>
                  <a:pt x="6754202" y="110661"/>
                  <a:pt x="6765479" y="110661"/>
                </a:cubicBezTo>
                <a:cubicBezTo>
                  <a:pt x="6770413" y="110661"/>
                  <a:pt x="6775406" y="111307"/>
                  <a:pt x="6780458" y="112599"/>
                </a:cubicBezTo>
                <a:cubicBezTo>
                  <a:pt x="6785509" y="113892"/>
                  <a:pt x="6790795" y="116182"/>
                  <a:pt x="6796317" y="119472"/>
                </a:cubicBezTo>
                <a:cubicBezTo>
                  <a:pt x="6801838" y="122761"/>
                  <a:pt x="6806654" y="127049"/>
                  <a:pt x="6810766" y="132335"/>
                </a:cubicBezTo>
                <a:cubicBezTo>
                  <a:pt x="6814878" y="137622"/>
                  <a:pt x="6818284" y="144611"/>
                  <a:pt x="6820987" y="153305"/>
                </a:cubicBezTo>
                <a:cubicBezTo>
                  <a:pt x="6823689" y="161998"/>
                  <a:pt x="6825039" y="171983"/>
                  <a:pt x="6825039" y="183261"/>
                </a:cubicBezTo>
                <a:lnTo>
                  <a:pt x="6825039" y="284759"/>
                </a:lnTo>
                <a:lnTo>
                  <a:pt x="6794026" y="284759"/>
                </a:lnTo>
                <a:lnTo>
                  <a:pt x="6794026" y="186785"/>
                </a:lnTo>
                <a:cubicBezTo>
                  <a:pt x="6794026" y="171748"/>
                  <a:pt x="6790854" y="159589"/>
                  <a:pt x="6784510" y="150309"/>
                </a:cubicBezTo>
                <a:cubicBezTo>
                  <a:pt x="6778167" y="141028"/>
                  <a:pt x="6768182" y="136388"/>
                  <a:pt x="6754555" y="136388"/>
                </a:cubicBezTo>
                <a:cubicBezTo>
                  <a:pt x="6744921" y="136388"/>
                  <a:pt x="6736346" y="139325"/>
                  <a:pt x="6728828" y="145199"/>
                </a:cubicBezTo>
                <a:cubicBezTo>
                  <a:pt x="6721309" y="151073"/>
                  <a:pt x="6716023" y="158356"/>
                  <a:pt x="6712968" y="167049"/>
                </a:cubicBezTo>
                <a:cubicBezTo>
                  <a:pt x="6711558" y="170808"/>
                  <a:pt x="6710854" y="175742"/>
                  <a:pt x="6710854" y="181851"/>
                </a:cubicBezTo>
                <a:lnTo>
                  <a:pt x="6710854" y="284759"/>
                </a:lnTo>
                <a:lnTo>
                  <a:pt x="6679841" y="284759"/>
                </a:lnTo>
                <a:close/>
                <a:moveTo>
                  <a:pt x="4186290" y="34537"/>
                </a:moveTo>
                <a:lnTo>
                  <a:pt x="4216952" y="34537"/>
                </a:lnTo>
                <a:lnTo>
                  <a:pt x="4216952" y="70837"/>
                </a:lnTo>
                <a:lnTo>
                  <a:pt x="4244441" y="70837"/>
                </a:lnTo>
                <a:lnTo>
                  <a:pt x="4244441" y="90220"/>
                </a:lnTo>
                <a:lnTo>
                  <a:pt x="4216952" y="90220"/>
                </a:lnTo>
                <a:lnTo>
                  <a:pt x="4216952" y="240706"/>
                </a:lnTo>
                <a:cubicBezTo>
                  <a:pt x="4216952" y="254568"/>
                  <a:pt x="4217421" y="269252"/>
                  <a:pt x="4218361" y="284759"/>
                </a:cubicBezTo>
                <a:lnTo>
                  <a:pt x="4190872" y="284759"/>
                </a:lnTo>
                <a:lnTo>
                  <a:pt x="4189462" y="255155"/>
                </a:lnTo>
                <a:lnTo>
                  <a:pt x="4188405" y="255155"/>
                </a:lnTo>
                <a:cubicBezTo>
                  <a:pt x="4183706" y="265023"/>
                  <a:pt x="4176305" y="273070"/>
                  <a:pt x="4166202" y="279297"/>
                </a:cubicBezTo>
                <a:cubicBezTo>
                  <a:pt x="4156100" y="285523"/>
                  <a:pt x="4144352" y="288636"/>
                  <a:pt x="4130960" y="288636"/>
                </a:cubicBezTo>
                <a:cubicBezTo>
                  <a:pt x="4110049" y="288636"/>
                  <a:pt x="4092604" y="280589"/>
                  <a:pt x="4078624" y="264495"/>
                </a:cubicBezTo>
                <a:cubicBezTo>
                  <a:pt x="4064645" y="248401"/>
                  <a:pt x="4057655" y="227549"/>
                  <a:pt x="4057655" y="201939"/>
                </a:cubicBezTo>
                <a:cubicBezTo>
                  <a:pt x="4057420" y="174450"/>
                  <a:pt x="4064763" y="152365"/>
                  <a:pt x="4079682" y="135683"/>
                </a:cubicBezTo>
                <a:cubicBezTo>
                  <a:pt x="4094601" y="119002"/>
                  <a:pt x="4112751" y="110661"/>
                  <a:pt x="4134132" y="110661"/>
                </a:cubicBezTo>
                <a:cubicBezTo>
                  <a:pt x="4146584" y="110661"/>
                  <a:pt x="4157215" y="113128"/>
                  <a:pt x="4166026" y="118062"/>
                </a:cubicBezTo>
                <a:cubicBezTo>
                  <a:pt x="4174837" y="122996"/>
                  <a:pt x="4181357" y="129105"/>
                  <a:pt x="4185586" y="136388"/>
                </a:cubicBezTo>
                <a:lnTo>
                  <a:pt x="4186290" y="136388"/>
                </a:lnTo>
                <a:lnTo>
                  <a:pt x="4186290" y="90220"/>
                </a:lnTo>
                <a:lnTo>
                  <a:pt x="4116863" y="90220"/>
                </a:lnTo>
                <a:lnTo>
                  <a:pt x="4116863" y="70837"/>
                </a:lnTo>
                <a:lnTo>
                  <a:pt x="4186290" y="70837"/>
                </a:lnTo>
                <a:close/>
                <a:moveTo>
                  <a:pt x="3079390" y="34537"/>
                </a:moveTo>
                <a:lnTo>
                  <a:pt x="3110404" y="34537"/>
                </a:lnTo>
                <a:lnTo>
                  <a:pt x="3110404" y="284759"/>
                </a:lnTo>
                <a:lnTo>
                  <a:pt x="3079390" y="284759"/>
                </a:lnTo>
                <a:close/>
                <a:moveTo>
                  <a:pt x="1536341" y="34537"/>
                </a:moveTo>
                <a:lnTo>
                  <a:pt x="1567002" y="34537"/>
                </a:lnTo>
                <a:lnTo>
                  <a:pt x="1567002" y="141675"/>
                </a:lnTo>
                <a:lnTo>
                  <a:pt x="1567707" y="141675"/>
                </a:lnTo>
                <a:cubicBezTo>
                  <a:pt x="1579689" y="120999"/>
                  <a:pt x="1599072" y="110661"/>
                  <a:pt x="1625857" y="110661"/>
                </a:cubicBezTo>
                <a:cubicBezTo>
                  <a:pt x="1647237" y="110661"/>
                  <a:pt x="1664623" y="118708"/>
                  <a:pt x="1678016" y="134802"/>
                </a:cubicBezTo>
                <a:cubicBezTo>
                  <a:pt x="1691408" y="150896"/>
                  <a:pt x="1698104" y="171748"/>
                  <a:pt x="1698104" y="197358"/>
                </a:cubicBezTo>
                <a:cubicBezTo>
                  <a:pt x="1698104" y="226022"/>
                  <a:pt x="1690468" y="248401"/>
                  <a:pt x="1675196" y="264495"/>
                </a:cubicBezTo>
                <a:cubicBezTo>
                  <a:pt x="1659924" y="280589"/>
                  <a:pt x="1641951" y="288636"/>
                  <a:pt x="1621275" y="288636"/>
                </a:cubicBezTo>
                <a:cubicBezTo>
                  <a:pt x="1595431" y="288636"/>
                  <a:pt x="1576282" y="278063"/>
                  <a:pt x="1563830" y="256917"/>
                </a:cubicBezTo>
                <a:lnTo>
                  <a:pt x="1563126" y="256917"/>
                </a:lnTo>
                <a:lnTo>
                  <a:pt x="1561363" y="284759"/>
                </a:lnTo>
                <a:lnTo>
                  <a:pt x="1534932" y="284759"/>
                </a:lnTo>
                <a:cubicBezTo>
                  <a:pt x="1535870" y="269252"/>
                  <a:pt x="1536341" y="254568"/>
                  <a:pt x="1536341" y="240706"/>
                </a:cubicBezTo>
                <a:close/>
                <a:moveTo>
                  <a:pt x="5951225" y="11982"/>
                </a:moveTo>
                <a:lnTo>
                  <a:pt x="5979772" y="11982"/>
                </a:lnTo>
                <a:lnTo>
                  <a:pt x="5944882" y="58150"/>
                </a:lnTo>
                <a:lnTo>
                  <a:pt x="5926908" y="58150"/>
                </a:lnTo>
                <a:close/>
                <a:moveTo>
                  <a:pt x="4469221" y="0"/>
                </a:moveTo>
                <a:cubicBezTo>
                  <a:pt x="4477209" y="0"/>
                  <a:pt x="4483905" y="2467"/>
                  <a:pt x="4489309" y="7401"/>
                </a:cubicBezTo>
                <a:cubicBezTo>
                  <a:pt x="4494713" y="12335"/>
                  <a:pt x="4497415" y="18208"/>
                  <a:pt x="4497415" y="25022"/>
                </a:cubicBezTo>
                <a:cubicBezTo>
                  <a:pt x="4497415" y="30191"/>
                  <a:pt x="4496123" y="34537"/>
                  <a:pt x="4493539" y="38062"/>
                </a:cubicBezTo>
                <a:cubicBezTo>
                  <a:pt x="4490954" y="41586"/>
                  <a:pt x="4487489" y="45345"/>
                  <a:pt x="4483142" y="49339"/>
                </a:cubicBezTo>
                <a:cubicBezTo>
                  <a:pt x="4478795" y="53333"/>
                  <a:pt x="4475447" y="57327"/>
                  <a:pt x="4473098" y="61322"/>
                </a:cubicBezTo>
                <a:lnTo>
                  <a:pt x="4457591" y="57093"/>
                </a:lnTo>
                <a:cubicBezTo>
                  <a:pt x="4459236" y="52628"/>
                  <a:pt x="4462642" y="47695"/>
                  <a:pt x="4467811" y="42291"/>
                </a:cubicBezTo>
                <a:cubicBezTo>
                  <a:pt x="4472980" y="36887"/>
                  <a:pt x="4475565" y="32188"/>
                  <a:pt x="4475565" y="28194"/>
                </a:cubicBezTo>
                <a:cubicBezTo>
                  <a:pt x="4475565" y="24904"/>
                  <a:pt x="4474449" y="22202"/>
                  <a:pt x="4472217" y="20088"/>
                </a:cubicBezTo>
                <a:cubicBezTo>
                  <a:pt x="4469985" y="17973"/>
                  <a:pt x="4467224" y="16916"/>
                  <a:pt x="4463935" y="16916"/>
                </a:cubicBezTo>
                <a:cubicBezTo>
                  <a:pt x="4458061" y="16916"/>
                  <a:pt x="4452422" y="21145"/>
                  <a:pt x="4447018" y="29603"/>
                </a:cubicBezTo>
                <a:lnTo>
                  <a:pt x="4435388" y="22555"/>
                </a:lnTo>
                <a:cubicBezTo>
                  <a:pt x="4443377" y="7518"/>
                  <a:pt x="4454654" y="0"/>
                  <a:pt x="4469221" y="0"/>
                </a:cubicBez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485175" y="2909277"/>
            <a:ext cx="8210705" cy="1815882"/>
          </a:xfrm>
          <a:prstGeom prst="rect">
            <a:avLst/>
          </a:prstGeom>
        </p:spPr>
        <p:txBody>
          <a:bodyPr wrap="square">
            <a:spAutoFit/>
          </a:bodyPr>
          <a:lstStyle/>
          <a:p>
            <a:r>
              <a:rPr lang="vi-VN" sz="2800" b="1" i="1" dirty="0">
                <a:solidFill>
                  <a:srgbClr val="FF0000"/>
                </a:solidFill>
                <a:latin typeface="+mj-lt"/>
              </a:rPr>
              <a:t>Em và các bạn trong lớp có điểm giống nhau, điểm khác nhau là: Em và bạn Thư ở lớp giống nhau về chiều cao, khuôn mặt, sở thích. Chúng em khác nhau về màu da, bạn Thư trắng trẻo, em màu da ngăm.</a:t>
            </a:r>
            <a:endParaRPr lang="en-US" sz="2800" b="1" i="1" dirty="0">
              <a:solidFill>
                <a:srgbClr val="FF0000"/>
              </a:solidFill>
              <a:latin typeface="+mj-lt"/>
            </a:endParaRPr>
          </a:p>
        </p:txBody>
      </p:sp>
    </p:spTree>
    <p:extLst>
      <p:ext uri="{BB962C8B-B14F-4D97-AF65-F5344CB8AC3E}">
        <p14:creationId xmlns:p14="http://schemas.microsoft.com/office/powerpoint/2010/main" val="192974255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500"/>
                                        <p:tgtEl>
                                          <p:spTgt spid="8"/>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fade">
                                      <p:cBhvr>
                                        <p:cTn id="12"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9"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reeform 4"/>
          <p:cNvSpPr/>
          <p:nvPr/>
        </p:nvSpPr>
        <p:spPr>
          <a:xfrm>
            <a:off x="567585" y="2536679"/>
            <a:ext cx="7770076" cy="1483556"/>
          </a:xfrm>
          <a:custGeom>
            <a:avLst/>
            <a:gdLst/>
            <a:ahLst/>
            <a:cxnLst/>
            <a:rect l="l" t="t" r="r" b="b"/>
            <a:pathLst>
              <a:path w="7770076" h="1483556">
                <a:moveTo>
                  <a:pt x="7144883" y="667454"/>
                </a:moveTo>
                <a:lnTo>
                  <a:pt x="7073474" y="1075505"/>
                </a:lnTo>
                <a:lnTo>
                  <a:pt x="7280415" y="1041987"/>
                </a:lnTo>
                <a:close/>
                <a:moveTo>
                  <a:pt x="2182358" y="667454"/>
                </a:moveTo>
                <a:lnTo>
                  <a:pt x="2110949" y="1075505"/>
                </a:lnTo>
                <a:lnTo>
                  <a:pt x="2317890" y="1041987"/>
                </a:lnTo>
                <a:close/>
                <a:moveTo>
                  <a:pt x="5663765" y="639765"/>
                </a:moveTo>
                <a:cubicBezTo>
                  <a:pt x="5638504" y="639765"/>
                  <a:pt x="5597213" y="643166"/>
                  <a:pt x="5539892" y="649966"/>
                </a:cubicBezTo>
                <a:lnTo>
                  <a:pt x="5571953" y="891882"/>
                </a:lnTo>
                <a:cubicBezTo>
                  <a:pt x="5613730" y="877309"/>
                  <a:pt x="5644820" y="866136"/>
                  <a:pt x="5665222" y="858364"/>
                </a:cubicBezTo>
                <a:cubicBezTo>
                  <a:pt x="5699226" y="844762"/>
                  <a:pt x="5729344" y="830432"/>
                  <a:pt x="5755576" y="815373"/>
                </a:cubicBezTo>
                <a:cubicBezTo>
                  <a:pt x="5781808" y="800314"/>
                  <a:pt x="5799539" y="784283"/>
                  <a:pt x="5808768" y="767281"/>
                </a:cubicBezTo>
                <a:cubicBezTo>
                  <a:pt x="5817998" y="750279"/>
                  <a:pt x="5822614" y="734006"/>
                  <a:pt x="5822614" y="718461"/>
                </a:cubicBezTo>
                <a:cubicBezTo>
                  <a:pt x="5822614" y="684457"/>
                  <a:pt x="5798810" y="661625"/>
                  <a:pt x="5751205" y="649966"/>
                </a:cubicBezTo>
                <a:cubicBezTo>
                  <a:pt x="5724972" y="643166"/>
                  <a:pt x="5695826" y="639765"/>
                  <a:pt x="5663765" y="639765"/>
                </a:cubicBezTo>
                <a:close/>
                <a:moveTo>
                  <a:pt x="6055556" y="281263"/>
                </a:moveTo>
                <a:lnTo>
                  <a:pt x="6384912" y="322068"/>
                </a:lnTo>
                <a:lnTo>
                  <a:pt x="6329534" y="941431"/>
                </a:lnTo>
                <a:lnTo>
                  <a:pt x="6575822" y="1047816"/>
                </a:lnTo>
                <a:lnTo>
                  <a:pt x="6511699" y="332270"/>
                </a:lnTo>
                <a:lnTo>
                  <a:pt x="6838140" y="307495"/>
                </a:lnTo>
                <a:lnTo>
                  <a:pt x="6798792" y="1403403"/>
                </a:lnTo>
                <a:lnTo>
                  <a:pt x="6606426" y="1439837"/>
                </a:lnTo>
                <a:lnTo>
                  <a:pt x="6586023" y="1177518"/>
                </a:lnTo>
                <a:lnTo>
                  <a:pt x="6307674" y="1148372"/>
                </a:lnTo>
                <a:lnTo>
                  <a:pt x="6281442" y="1435465"/>
                </a:lnTo>
                <a:lnTo>
                  <a:pt x="6080331" y="1425263"/>
                </a:lnTo>
                <a:close/>
                <a:moveTo>
                  <a:pt x="1093032" y="281263"/>
                </a:moveTo>
                <a:lnTo>
                  <a:pt x="1422387" y="322068"/>
                </a:lnTo>
                <a:lnTo>
                  <a:pt x="1367009" y="941431"/>
                </a:lnTo>
                <a:lnTo>
                  <a:pt x="1613297" y="1047816"/>
                </a:lnTo>
                <a:lnTo>
                  <a:pt x="1549174" y="332270"/>
                </a:lnTo>
                <a:lnTo>
                  <a:pt x="1875615" y="307495"/>
                </a:lnTo>
                <a:lnTo>
                  <a:pt x="1836267" y="1403403"/>
                </a:lnTo>
                <a:lnTo>
                  <a:pt x="1643901" y="1439837"/>
                </a:lnTo>
                <a:lnTo>
                  <a:pt x="1623498" y="1177518"/>
                </a:lnTo>
                <a:lnTo>
                  <a:pt x="1345149" y="1148372"/>
                </a:lnTo>
                <a:lnTo>
                  <a:pt x="1318917" y="1435465"/>
                </a:lnTo>
                <a:lnTo>
                  <a:pt x="1117806" y="1425263"/>
                </a:lnTo>
                <a:close/>
                <a:moveTo>
                  <a:pt x="7041414" y="272519"/>
                </a:moveTo>
                <a:lnTo>
                  <a:pt x="7254183" y="281263"/>
                </a:lnTo>
                <a:lnTo>
                  <a:pt x="7770076" y="1368428"/>
                </a:lnTo>
                <a:lnTo>
                  <a:pt x="7431976" y="1482099"/>
                </a:lnTo>
                <a:lnTo>
                  <a:pt x="7345994" y="1234354"/>
                </a:lnTo>
                <a:lnTo>
                  <a:pt x="7047243" y="1225610"/>
                </a:lnTo>
                <a:lnTo>
                  <a:pt x="7010810" y="1415062"/>
                </a:lnTo>
                <a:lnTo>
                  <a:pt x="6840303" y="1368428"/>
                </a:lnTo>
                <a:close/>
                <a:moveTo>
                  <a:pt x="2078888" y="272519"/>
                </a:moveTo>
                <a:lnTo>
                  <a:pt x="2291658" y="281263"/>
                </a:lnTo>
                <a:lnTo>
                  <a:pt x="2801952" y="1356631"/>
                </a:lnTo>
                <a:lnTo>
                  <a:pt x="2798801" y="1367676"/>
                </a:lnTo>
                <a:lnTo>
                  <a:pt x="2797682" y="1371746"/>
                </a:lnTo>
                <a:lnTo>
                  <a:pt x="2469451" y="1482099"/>
                </a:lnTo>
                <a:lnTo>
                  <a:pt x="2383469" y="1234354"/>
                </a:lnTo>
                <a:lnTo>
                  <a:pt x="2084717" y="1225610"/>
                </a:lnTo>
                <a:lnTo>
                  <a:pt x="2048284" y="1415062"/>
                </a:lnTo>
                <a:lnTo>
                  <a:pt x="1877777" y="1368428"/>
                </a:lnTo>
                <a:close/>
                <a:moveTo>
                  <a:pt x="5531148" y="153019"/>
                </a:moveTo>
                <a:cubicBezTo>
                  <a:pt x="5634133" y="153019"/>
                  <a:pt x="5729344" y="173421"/>
                  <a:pt x="5816784" y="214226"/>
                </a:cubicBezTo>
                <a:cubicBezTo>
                  <a:pt x="5948915" y="275434"/>
                  <a:pt x="6014980" y="404650"/>
                  <a:pt x="6014980" y="601875"/>
                </a:cubicBezTo>
                <a:cubicBezTo>
                  <a:pt x="6014980" y="639765"/>
                  <a:pt x="6011579" y="683971"/>
                  <a:pt x="6004779" y="734491"/>
                </a:cubicBezTo>
                <a:cubicBezTo>
                  <a:pt x="5991177" y="837476"/>
                  <a:pt x="5946000" y="918114"/>
                  <a:pt x="5869248" y="976407"/>
                </a:cubicBezTo>
                <a:cubicBezTo>
                  <a:pt x="5807069" y="1022070"/>
                  <a:pt x="5719143" y="1057532"/>
                  <a:pt x="5605472" y="1082792"/>
                </a:cubicBezTo>
                <a:lnTo>
                  <a:pt x="5646277" y="1425263"/>
                </a:lnTo>
                <a:lnTo>
                  <a:pt x="5440794" y="1483556"/>
                </a:lnTo>
                <a:lnTo>
                  <a:pt x="5162445" y="231714"/>
                </a:lnTo>
                <a:cubicBezTo>
                  <a:pt x="5288746" y="179250"/>
                  <a:pt x="5411648" y="153019"/>
                  <a:pt x="5531148" y="153019"/>
                </a:cubicBezTo>
                <a:close/>
                <a:moveTo>
                  <a:pt x="381819" y="134073"/>
                </a:moveTo>
                <a:lnTo>
                  <a:pt x="357044" y="632479"/>
                </a:lnTo>
                <a:lnTo>
                  <a:pt x="823388" y="160305"/>
                </a:lnTo>
                <a:lnTo>
                  <a:pt x="1037615" y="521722"/>
                </a:lnTo>
                <a:lnTo>
                  <a:pt x="460514" y="768010"/>
                </a:lnTo>
                <a:lnTo>
                  <a:pt x="1065304" y="1103194"/>
                </a:lnTo>
                <a:lnTo>
                  <a:pt x="894797" y="1447123"/>
                </a:lnTo>
                <a:lnTo>
                  <a:pt x="342471" y="934145"/>
                </a:lnTo>
                <a:lnTo>
                  <a:pt x="313325" y="1483556"/>
                </a:lnTo>
                <a:lnTo>
                  <a:pt x="118043" y="1471898"/>
                </a:lnTo>
                <a:lnTo>
                  <a:pt x="0" y="141360"/>
                </a:lnTo>
                <a:close/>
                <a:moveTo>
                  <a:pt x="3768013" y="109299"/>
                </a:moveTo>
                <a:lnTo>
                  <a:pt x="4371346" y="1203204"/>
                </a:lnTo>
                <a:lnTo>
                  <a:pt x="4043448" y="1458782"/>
                </a:lnTo>
                <a:lnTo>
                  <a:pt x="3708263" y="670369"/>
                </a:lnTo>
                <a:lnTo>
                  <a:pt x="3448859" y="1380086"/>
                </a:lnTo>
                <a:lnTo>
                  <a:pt x="3179254" y="773839"/>
                </a:lnTo>
                <a:lnTo>
                  <a:pt x="2914021" y="1458782"/>
                </a:lnTo>
                <a:lnTo>
                  <a:pt x="2793063" y="1390288"/>
                </a:lnTo>
                <a:cubicBezTo>
                  <a:pt x="2793063" y="1389316"/>
                  <a:pt x="2793913" y="1385642"/>
                  <a:pt x="2795613" y="1379267"/>
                </a:cubicBezTo>
                <a:lnTo>
                  <a:pt x="2797682" y="1371746"/>
                </a:lnTo>
                <a:lnTo>
                  <a:pt x="2807550" y="1368428"/>
                </a:lnTo>
                <a:lnTo>
                  <a:pt x="2801952" y="1356631"/>
                </a:lnTo>
                <a:lnTo>
                  <a:pt x="2803264" y="1352033"/>
                </a:lnTo>
                <a:cubicBezTo>
                  <a:pt x="2810065" y="1328473"/>
                  <a:pt x="2820266" y="1294104"/>
                  <a:pt x="2833868" y="1248927"/>
                </a:cubicBezTo>
                <a:lnTo>
                  <a:pt x="3153022" y="206940"/>
                </a:lnTo>
                <a:lnTo>
                  <a:pt x="3326444" y="247745"/>
                </a:lnTo>
                <a:lnTo>
                  <a:pt x="3486750" y="750522"/>
                </a:lnTo>
                <a:close/>
                <a:moveTo>
                  <a:pt x="7205862" y="0"/>
                </a:moveTo>
                <a:lnTo>
                  <a:pt x="7427375" y="0"/>
                </a:lnTo>
                <a:lnTo>
                  <a:pt x="7214606" y="209854"/>
                </a:lnTo>
                <a:lnTo>
                  <a:pt x="7068874" y="209854"/>
                </a:lnTo>
                <a:close/>
                <a:moveTo>
                  <a:pt x="2243337" y="0"/>
                </a:moveTo>
                <a:lnTo>
                  <a:pt x="2464851" y="0"/>
                </a:lnTo>
                <a:lnTo>
                  <a:pt x="2252081" y="209854"/>
                </a:lnTo>
                <a:lnTo>
                  <a:pt x="2106349" y="209854"/>
                </a:lnTo>
                <a:close/>
              </a:path>
            </a:pathLst>
          </a:custGeom>
          <a:solidFill>
            <a:srgbClr val="3D6415"/>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28626078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76896" y="590162"/>
            <a:ext cx="8181304" cy="523220"/>
          </a:xfrm>
          <a:prstGeom prst="rect">
            <a:avLst/>
          </a:prstGeom>
          <a:solidFill>
            <a:srgbClr val="F6F3EE"/>
          </a:solidFill>
        </p:spPr>
        <p:txBody>
          <a:bodyPr wrap="square">
            <a:spAutoFit/>
          </a:bodyPr>
          <a:lstStyle/>
          <a:p>
            <a:r>
              <a:rPr lang="en-US" sz="2800" b="1" i="1" dirty="0">
                <a:solidFill>
                  <a:srgbClr val="002060"/>
                </a:solidFill>
                <a:latin typeface="Times New Roman" panose="02020603050405020304" pitchFamily="18" charset="0"/>
                <a:cs typeface="Times New Roman" panose="02020603050405020304" pitchFamily="18" charset="0"/>
              </a:rPr>
              <a:t>1. </a:t>
            </a:r>
            <a:r>
              <a:rPr lang="en-US" sz="2800" b="1" i="1" dirty="0" err="1">
                <a:solidFill>
                  <a:srgbClr val="002060"/>
                </a:solidFill>
                <a:latin typeface="Times New Roman" panose="02020603050405020304" pitchFamily="18" charset="0"/>
                <a:cs typeface="Times New Roman" panose="02020603050405020304" pitchFamily="18" charset="0"/>
              </a:rPr>
              <a:t>Đặc</a:t>
            </a:r>
            <a:r>
              <a:rPr lang="en-US" sz="2800" b="1" i="1" dirty="0">
                <a:solidFill>
                  <a:srgbClr val="002060"/>
                </a:solidFill>
                <a:latin typeface="Times New Roman" panose="02020603050405020304" pitchFamily="18" charset="0"/>
                <a:cs typeface="Times New Roman" panose="02020603050405020304" pitchFamily="18" charset="0"/>
              </a:rPr>
              <a:t> </a:t>
            </a:r>
            <a:r>
              <a:rPr lang="en-US" sz="2800" b="1" i="1" dirty="0" err="1">
                <a:solidFill>
                  <a:srgbClr val="002060"/>
                </a:solidFill>
                <a:latin typeface="Times New Roman" panose="02020603050405020304" pitchFamily="18" charset="0"/>
                <a:cs typeface="Times New Roman" panose="02020603050405020304" pitchFamily="18" charset="0"/>
              </a:rPr>
              <a:t>điểm</a:t>
            </a:r>
            <a:r>
              <a:rPr lang="en-US" sz="2800" b="1" i="1" dirty="0">
                <a:solidFill>
                  <a:srgbClr val="002060"/>
                </a:solidFill>
                <a:latin typeface="Times New Roman" panose="02020603050405020304" pitchFamily="18" charset="0"/>
                <a:cs typeface="Times New Roman" panose="02020603050405020304" pitchFamily="18" charset="0"/>
              </a:rPr>
              <a:t> </a:t>
            </a:r>
            <a:r>
              <a:rPr lang="en-US" sz="2800" b="1" i="1" dirty="0" err="1">
                <a:solidFill>
                  <a:srgbClr val="002060"/>
                </a:solidFill>
                <a:latin typeface="Times New Roman" panose="02020603050405020304" pitchFamily="18" charset="0"/>
                <a:cs typeface="Times New Roman" panose="02020603050405020304" pitchFamily="18" charset="0"/>
              </a:rPr>
              <a:t>sinh</a:t>
            </a:r>
            <a:r>
              <a:rPr lang="en-US" sz="2800" b="1" i="1" dirty="0">
                <a:solidFill>
                  <a:srgbClr val="002060"/>
                </a:solidFill>
                <a:latin typeface="Times New Roman" panose="02020603050405020304" pitchFamily="18" charset="0"/>
                <a:cs typeface="Times New Roman" panose="02020603050405020304" pitchFamily="18" charset="0"/>
              </a:rPr>
              <a:t> </a:t>
            </a:r>
            <a:r>
              <a:rPr lang="en-US" sz="2800" b="1" i="1" dirty="0" err="1">
                <a:solidFill>
                  <a:srgbClr val="002060"/>
                </a:solidFill>
                <a:latin typeface="Times New Roman" panose="02020603050405020304" pitchFamily="18" charset="0"/>
                <a:cs typeface="Times New Roman" panose="02020603050405020304" pitchFamily="18" charset="0"/>
              </a:rPr>
              <a:t>học</a:t>
            </a:r>
            <a:r>
              <a:rPr lang="en-US" sz="2800" b="1" i="1" dirty="0">
                <a:solidFill>
                  <a:srgbClr val="002060"/>
                </a:solidFill>
                <a:latin typeface="Times New Roman" panose="02020603050405020304" pitchFamily="18" charset="0"/>
                <a:cs typeface="Times New Roman" panose="02020603050405020304" pitchFamily="18" charset="0"/>
              </a:rPr>
              <a:t>, </a:t>
            </a:r>
            <a:r>
              <a:rPr lang="en-US" sz="2800" b="1" i="1" dirty="0" err="1">
                <a:solidFill>
                  <a:srgbClr val="002060"/>
                </a:solidFill>
                <a:latin typeface="Times New Roman" panose="02020603050405020304" pitchFamily="18" charset="0"/>
                <a:cs typeface="Times New Roman" panose="02020603050405020304" pitchFamily="18" charset="0"/>
              </a:rPr>
              <a:t>đặc</a:t>
            </a:r>
            <a:r>
              <a:rPr lang="en-US" sz="2800" b="1" i="1" dirty="0">
                <a:solidFill>
                  <a:srgbClr val="002060"/>
                </a:solidFill>
                <a:latin typeface="Times New Roman" panose="02020603050405020304" pitchFamily="18" charset="0"/>
                <a:cs typeface="Times New Roman" panose="02020603050405020304" pitchFamily="18" charset="0"/>
              </a:rPr>
              <a:t> </a:t>
            </a:r>
            <a:r>
              <a:rPr lang="en-US" sz="2800" b="1" i="1" dirty="0" err="1">
                <a:solidFill>
                  <a:srgbClr val="002060"/>
                </a:solidFill>
                <a:latin typeface="Times New Roman" panose="02020603050405020304" pitchFamily="18" charset="0"/>
                <a:cs typeface="Times New Roman" panose="02020603050405020304" pitchFamily="18" charset="0"/>
              </a:rPr>
              <a:t>điểm</a:t>
            </a:r>
            <a:r>
              <a:rPr lang="en-US" sz="2800" b="1" i="1" dirty="0">
                <a:solidFill>
                  <a:srgbClr val="002060"/>
                </a:solidFill>
                <a:latin typeface="Times New Roman" panose="02020603050405020304" pitchFamily="18" charset="0"/>
                <a:cs typeface="Times New Roman" panose="02020603050405020304" pitchFamily="18" charset="0"/>
              </a:rPr>
              <a:t> </a:t>
            </a:r>
            <a:r>
              <a:rPr lang="en-US" sz="2800" b="1" i="1" dirty="0" err="1">
                <a:solidFill>
                  <a:srgbClr val="002060"/>
                </a:solidFill>
                <a:latin typeface="Times New Roman" panose="02020603050405020304" pitchFamily="18" charset="0"/>
                <a:cs typeface="Times New Roman" panose="02020603050405020304" pitchFamily="18" charset="0"/>
              </a:rPr>
              <a:t>xã</a:t>
            </a:r>
            <a:r>
              <a:rPr lang="en-US" sz="2800" b="1" i="1" dirty="0">
                <a:solidFill>
                  <a:srgbClr val="002060"/>
                </a:solidFill>
                <a:latin typeface="Times New Roman" panose="02020603050405020304" pitchFamily="18" charset="0"/>
                <a:cs typeface="Times New Roman" panose="02020603050405020304" pitchFamily="18" charset="0"/>
              </a:rPr>
              <a:t> </a:t>
            </a:r>
            <a:r>
              <a:rPr lang="en-US" sz="2800" b="1" i="1" dirty="0" err="1">
                <a:solidFill>
                  <a:srgbClr val="002060"/>
                </a:solidFill>
                <a:latin typeface="Times New Roman" panose="02020603050405020304" pitchFamily="18" charset="0"/>
                <a:cs typeface="Times New Roman" panose="02020603050405020304" pitchFamily="18" charset="0"/>
              </a:rPr>
              <a:t>hội</a:t>
            </a:r>
            <a:r>
              <a:rPr lang="en-US" sz="2800" b="1" i="1" dirty="0">
                <a:solidFill>
                  <a:srgbClr val="002060"/>
                </a:solidFill>
                <a:latin typeface="Times New Roman" panose="02020603050405020304" pitchFamily="18" charset="0"/>
                <a:cs typeface="Times New Roman" panose="02020603050405020304" pitchFamily="18" charset="0"/>
              </a:rPr>
              <a:t> </a:t>
            </a:r>
            <a:r>
              <a:rPr lang="en-US" sz="2800" b="1" i="1" dirty="0" err="1">
                <a:solidFill>
                  <a:srgbClr val="002060"/>
                </a:solidFill>
                <a:latin typeface="Times New Roman" panose="02020603050405020304" pitchFamily="18" charset="0"/>
                <a:cs typeface="Times New Roman" panose="02020603050405020304" pitchFamily="18" charset="0"/>
              </a:rPr>
              <a:t>của</a:t>
            </a:r>
            <a:r>
              <a:rPr lang="en-US" sz="2800" b="1" i="1" dirty="0">
                <a:solidFill>
                  <a:srgbClr val="002060"/>
                </a:solidFill>
                <a:latin typeface="Times New Roman" panose="02020603050405020304" pitchFamily="18" charset="0"/>
                <a:cs typeface="Times New Roman" panose="02020603050405020304" pitchFamily="18" charset="0"/>
              </a:rPr>
              <a:t> </a:t>
            </a:r>
            <a:r>
              <a:rPr lang="en-US" sz="2800" b="1" i="1" dirty="0" err="1">
                <a:solidFill>
                  <a:srgbClr val="002060"/>
                </a:solidFill>
                <a:latin typeface="Times New Roman" panose="02020603050405020304" pitchFamily="18" charset="0"/>
                <a:cs typeface="Times New Roman" panose="02020603050405020304" pitchFamily="18" charset="0"/>
              </a:rPr>
              <a:t>nam</a:t>
            </a:r>
            <a:r>
              <a:rPr lang="en-US" sz="2800" b="1" i="1" dirty="0">
                <a:solidFill>
                  <a:srgbClr val="002060"/>
                </a:solidFill>
                <a:latin typeface="Times New Roman" panose="02020603050405020304" pitchFamily="18" charset="0"/>
                <a:cs typeface="Times New Roman" panose="02020603050405020304" pitchFamily="18" charset="0"/>
              </a:rPr>
              <a:t> </a:t>
            </a:r>
            <a:r>
              <a:rPr lang="en-US" sz="2800" b="1" i="1" dirty="0" err="1">
                <a:solidFill>
                  <a:srgbClr val="002060"/>
                </a:solidFill>
                <a:latin typeface="Times New Roman" panose="02020603050405020304" pitchFamily="18" charset="0"/>
                <a:cs typeface="Times New Roman" panose="02020603050405020304" pitchFamily="18" charset="0"/>
              </a:rPr>
              <a:t>và</a:t>
            </a:r>
            <a:r>
              <a:rPr lang="en-US" sz="2800" b="1" i="1" dirty="0">
                <a:solidFill>
                  <a:srgbClr val="002060"/>
                </a:solidFill>
                <a:latin typeface="Times New Roman" panose="02020603050405020304" pitchFamily="18" charset="0"/>
                <a:cs typeface="Times New Roman" panose="02020603050405020304" pitchFamily="18" charset="0"/>
              </a:rPr>
              <a:t> </a:t>
            </a:r>
            <a:r>
              <a:rPr lang="en-US" sz="2800" b="1" i="1" dirty="0" err="1">
                <a:solidFill>
                  <a:srgbClr val="002060"/>
                </a:solidFill>
                <a:latin typeface="Times New Roman" panose="02020603050405020304" pitchFamily="18" charset="0"/>
                <a:cs typeface="Times New Roman" panose="02020603050405020304" pitchFamily="18" charset="0"/>
              </a:rPr>
              <a:t>nữ</a:t>
            </a:r>
            <a:endParaRPr lang="en-US" sz="2800" i="1" dirty="0">
              <a:solidFill>
                <a:srgbClr val="002060"/>
              </a:solidFill>
              <a:latin typeface="Times New Roman" panose="02020603050405020304" pitchFamily="18" charset="0"/>
              <a:cs typeface="Times New Roman" panose="02020603050405020304" pitchFamily="18" charset="0"/>
            </a:endParaRPr>
          </a:p>
        </p:txBody>
      </p:sp>
      <p:sp>
        <p:nvSpPr>
          <p:cNvPr id="10" name="Rectangle: Diagonal Corners Rounded 27">
            <a:extLst>
              <a:ext uri="{FF2B5EF4-FFF2-40B4-BE49-F238E27FC236}">
                <a16:creationId xmlns:a16="http://schemas.microsoft.com/office/drawing/2014/main" id="{9466A362-B5D3-D160-648C-D8C4E741D301}"/>
              </a:ext>
            </a:extLst>
          </p:cNvPr>
          <p:cNvSpPr/>
          <p:nvPr/>
        </p:nvSpPr>
        <p:spPr>
          <a:xfrm>
            <a:off x="276896" y="1113382"/>
            <a:ext cx="8262602" cy="1504950"/>
          </a:xfrm>
          <a:prstGeom prst="round2DiagRect">
            <a:avLst/>
          </a:prstGeom>
          <a:noFill/>
          <a:ln w="28575">
            <a:noFill/>
            <a:prstDash val="sys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vi-VN" sz="2800" b="1" i="1" dirty="0">
                <a:solidFill>
                  <a:schemeClr val="tx1"/>
                </a:solidFill>
                <a:latin typeface="Times New Roman" panose="02020603050405020304" pitchFamily="18" charset="0"/>
                <a:ea typeface="Calibri" panose="020F0502020204030204" pitchFamily="34" charset="0"/>
                <a:cs typeface="Times New Roman" panose="02020603050405020304" pitchFamily="18" charset="0"/>
              </a:rPr>
              <a:t>Quan sát hình 1, đọc thông tin và cho biết:</a:t>
            </a:r>
          </a:p>
          <a:p>
            <a:r>
              <a:rPr lang="vi-VN" sz="2800" i="1" dirty="0">
                <a:solidFill>
                  <a:schemeClr val="tx1"/>
                </a:solidFill>
                <a:latin typeface="Times New Roman" panose="02020603050405020304" pitchFamily="18" charset="0"/>
                <a:ea typeface="Calibri" panose="020F0502020204030204" pitchFamily="34" charset="0"/>
                <a:cs typeface="Times New Roman" panose="02020603050405020304" pitchFamily="18" charset="0"/>
              </a:rPr>
              <a:t>- Thông tin nào chỉ đặc điểm sinh học của con người?</a:t>
            </a:r>
          </a:p>
          <a:p>
            <a:r>
              <a:rPr lang="vi-VN" sz="2800" i="1" dirty="0">
                <a:solidFill>
                  <a:schemeClr val="tx1"/>
                </a:solidFill>
                <a:latin typeface="Times New Roman" panose="02020603050405020304" pitchFamily="18" charset="0"/>
                <a:ea typeface="Calibri" panose="020F0502020204030204" pitchFamily="34" charset="0"/>
                <a:cs typeface="Times New Roman" panose="02020603050405020304" pitchFamily="18" charset="0"/>
              </a:rPr>
              <a:t>- Thông tin nào chỉ đặc điểm xã hội của con người?</a:t>
            </a:r>
            <a:endParaRPr lang="vi-VN" sz="2800" dirty="0">
              <a:solidFill>
                <a:schemeClr val="tx1"/>
              </a:solidFill>
              <a:latin typeface="Times New Roman" panose="02020603050405020304" pitchFamily="18" charset="0"/>
              <a:ea typeface="Calibri" panose="020F0502020204030204" pitchFamily="34" charset="0"/>
              <a:cs typeface="Times New Roman" panose="02020603050405020304" pitchFamily="18" charset="0"/>
            </a:endParaRPr>
          </a:p>
        </p:txBody>
      </p:sp>
      <p:pic>
        <p:nvPicPr>
          <p:cNvPr id="11" name="Picture 10">
            <a:extLst>
              <a:ext uri="{FF2B5EF4-FFF2-40B4-BE49-F238E27FC236}">
                <a16:creationId xmlns:a16="http://schemas.microsoft.com/office/drawing/2014/main" id="{4BDB1EC5-440B-936A-6AD6-322570DEE9A7}"/>
              </a:ext>
            </a:extLst>
          </p:cNvPr>
          <p:cNvPicPr>
            <a:picLocks noChangeAspect="1"/>
          </p:cNvPicPr>
          <p:nvPr/>
        </p:nvPicPr>
        <p:blipFill>
          <a:blip r:embed="rId2"/>
          <a:stretch>
            <a:fillRect/>
          </a:stretch>
        </p:blipFill>
        <p:spPr>
          <a:xfrm>
            <a:off x="1081417" y="2618332"/>
            <a:ext cx="6653559" cy="3867151"/>
          </a:xfrm>
          <a:prstGeom prst="rect">
            <a:avLst/>
          </a:prstGeom>
        </p:spPr>
      </p:pic>
    </p:spTree>
    <p:extLst>
      <p:ext uri="{BB962C8B-B14F-4D97-AF65-F5344CB8AC3E}">
        <p14:creationId xmlns:p14="http://schemas.microsoft.com/office/powerpoint/2010/main" val="292114367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1" presetClass="entr" presetSubtype="0" fill="hold" grpId="0" nodeType="clickEffect">
                                  <p:stCondLst>
                                    <p:cond delay="0"/>
                                  </p:stCondLst>
                                  <p:iterate type="lt">
                                    <p:tmPct val="10000"/>
                                  </p:iterate>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ppt_x</p:attrName>
                                        </p:attrNameLst>
                                      </p:cBhvr>
                                      <p:tavLst>
                                        <p:tav tm="0">
                                          <p:val>
                                            <p:strVal val="#ppt_x"/>
                                          </p:val>
                                        </p:tav>
                                        <p:tav tm="50000">
                                          <p:val>
                                            <p:strVal val="#ppt_x+.1"/>
                                          </p:val>
                                        </p:tav>
                                        <p:tav tm="100000">
                                          <p:val>
                                            <p:strVal val="#ppt_x"/>
                                          </p:val>
                                        </p:tav>
                                      </p:tavLst>
                                    </p:anim>
                                    <p:anim calcmode="lin" valueType="num">
                                      <p:cBhvr>
                                        <p:cTn id="8" dur="500" fill="hold"/>
                                        <p:tgtEl>
                                          <p:spTgt spid="2"/>
                                        </p:tgtEl>
                                        <p:attrNameLst>
                                          <p:attrName>ppt_y</p:attrName>
                                        </p:attrNameLst>
                                      </p:cBhvr>
                                      <p:tavLst>
                                        <p:tav tm="0">
                                          <p:val>
                                            <p:strVal val="#ppt_y"/>
                                          </p:val>
                                        </p:tav>
                                        <p:tav tm="100000">
                                          <p:val>
                                            <p:strVal val="#ppt_y"/>
                                          </p:val>
                                        </p:tav>
                                      </p:tavLst>
                                    </p:anim>
                                    <p:anim calcmode="lin" valueType="num">
                                      <p:cBhvr>
                                        <p:cTn id="9" dur="500" fill="hold"/>
                                        <p:tgtEl>
                                          <p:spTgt spid="2"/>
                                        </p:tgtEl>
                                        <p:attrNameLst>
                                          <p:attrName>ppt_h</p:attrName>
                                        </p:attrNameLst>
                                      </p:cBhvr>
                                      <p:tavLst>
                                        <p:tav tm="0">
                                          <p:val>
                                            <p:strVal val="#ppt_h/10"/>
                                          </p:val>
                                        </p:tav>
                                        <p:tav tm="50000">
                                          <p:val>
                                            <p:strVal val="#ppt_h+.01"/>
                                          </p:val>
                                        </p:tav>
                                        <p:tav tm="100000">
                                          <p:val>
                                            <p:strVal val="#ppt_h"/>
                                          </p:val>
                                        </p:tav>
                                      </p:tavLst>
                                    </p:anim>
                                    <p:anim calcmode="lin" valueType="num">
                                      <p:cBhvr>
                                        <p:cTn id="10" dur="500" fill="hold"/>
                                        <p:tgtEl>
                                          <p:spTgt spid="2"/>
                                        </p:tgtEl>
                                        <p:attrNameLst>
                                          <p:attrName>ppt_w</p:attrName>
                                        </p:attrNameLst>
                                      </p:cBhvr>
                                      <p:tavLst>
                                        <p:tav tm="0">
                                          <p:val>
                                            <p:strVal val="#ppt_w/10"/>
                                          </p:val>
                                        </p:tav>
                                        <p:tav tm="50000">
                                          <p:val>
                                            <p:strVal val="#ppt_w+.01"/>
                                          </p:val>
                                        </p:tav>
                                        <p:tav tm="100000">
                                          <p:val>
                                            <p:strVal val="#ppt_w"/>
                                          </p:val>
                                        </p:tav>
                                      </p:tavLst>
                                    </p:anim>
                                    <p:animEffect transition="in" filter="fade">
                                      <p:cBhvr>
                                        <p:cTn id="11" dur="500" tmFilter="0,0; .5, 1; 1, 1"/>
                                        <p:tgtEl>
                                          <p:spTgt spid="2"/>
                                        </p:tgtEl>
                                      </p:cBhvr>
                                    </p:animEffect>
                                  </p:childTnLst>
                                </p:cTn>
                              </p:par>
                            </p:childTnLst>
                          </p:cTn>
                        </p:par>
                      </p:childTnLst>
                    </p:cTn>
                  </p:par>
                  <p:par>
                    <p:cTn id="12" fill="hold">
                      <p:stCondLst>
                        <p:cond delay="indefinite"/>
                      </p:stCondLst>
                      <p:childTnLst>
                        <p:par>
                          <p:cTn id="13" fill="hold">
                            <p:stCondLst>
                              <p:cond delay="0"/>
                            </p:stCondLst>
                            <p:childTnLst>
                              <p:par>
                                <p:cTn id="14" presetID="22" presetClass="entr" presetSubtype="8" fill="hold" grpId="0" nodeType="clickEffect">
                                  <p:stCondLst>
                                    <p:cond delay="0"/>
                                  </p:stCondLst>
                                  <p:childTnLst>
                                    <p:set>
                                      <p:cBhvr>
                                        <p:cTn id="15" dur="1" fill="hold">
                                          <p:stCondLst>
                                            <p:cond delay="0"/>
                                          </p:stCondLst>
                                        </p:cTn>
                                        <p:tgtEl>
                                          <p:spTgt spid="10"/>
                                        </p:tgtEl>
                                        <p:attrNameLst>
                                          <p:attrName>style.visibility</p:attrName>
                                        </p:attrNameLst>
                                      </p:cBhvr>
                                      <p:to>
                                        <p:strVal val="visible"/>
                                      </p:to>
                                    </p:set>
                                    <p:animEffect transition="in" filter="wipe(left)">
                                      <p:cBhvr>
                                        <p:cTn id="16" dur="500"/>
                                        <p:tgtEl>
                                          <p:spTgt spid="10"/>
                                        </p:tgtEl>
                                      </p:cBhvr>
                                    </p:animEffect>
                                  </p:childTnLst>
                                </p:cTn>
                              </p:par>
                            </p:childTnLst>
                          </p:cTn>
                        </p:par>
                      </p:childTnLst>
                    </p:cTn>
                  </p:par>
                  <p:par>
                    <p:cTn id="17" fill="hold">
                      <p:stCondLst>
                        <p:cond delay="indefinite"/>
                      </p:stCondLst>
                      <p:childTnLst>
                        <p:par>
                          <p:cTn id="18" fill="hold">
                            <p:stCondLst>
                              <p:cond delay="0"/>
                            </p:stCondLst>
                            <p:childTnLst>
                              <p:par>
                                <p:cTn id="19" presetID="10" presetClass="entr" presetSubtype="0" fill="hold" nodeType="clickEffect">
                                  <p:stCondLst>
                                    <p:cond delay="0"/>
                                  </p:stCondLst>
                                  <p:childTnLst>
                                    <p:set>
                                      <p:cBhvr>
                                        <p:cTn id="20" dur="1" fill="hold">
                                          <p:stCondLst>
                                            <p:cond delay="0"/>
                                          </p:stCondLst>
                                        </p:cTn>
                                        <p:tgtEl>
                                          <p:spTgt spid="11"/>
                                        </p:tgtEl>
                                        <p:attrNameLst>
                                          <p:attrName>style.visibility</p:attrName>
                                        </p:attrNameLst>
                                      </p:cBhvr>
                                      <p:to>
                                        <p:strVal val="visible"/>
                                      </p:to>
                                    </p:set>
                                    <p:animEffect transition="in" filter="fade">
                                      <p:cBhvr>
                                        <p:cTn id="21"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10"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EEFBACEA-62A4-6444-12B3-4887FC01BA43}"/>
              </a:ext>
            </a:extLst>
          </p:cNvPr>
          <p:cNvGraphicFramePr>
            <a:graphicFrameLocks noGrp="1"/>
          </p:cNvGraphicFramePr>
          <p:nvPr>
            <p:extLst>
              <p:ext uri="{D42A27DB-BD31-4B8C-83A1-F6EECF244321}">
                <p14:modId xmlns:p14="http://schemas.microsoft.com/office/powerpoint/2010/main" val="3964688667"/>
              </p:ext>
            </p:extLst>
          </p:nvPr>
        </p:nvGraphicFramePr>
        <p:xfrm>
          <a:off x="609598" y="419101"/>
          <a:ext cx="7593108" cy="5114931"/>
        </p:xfrm>
        <a:graphic>
          <a:graphicData uri="http://schemas.openxmlformats.org/drawingml/2006/table">
            <a:tbl>
              <a:tblPr firstRow="1" bandRow="1">
                <a:tableStyleId>{93296810-A885-4BE3-A3E7-6D5BEEA58F35}</a:tableStyleId>
              </a:tblPr>
              <a:tblGrid>
                <a:gridCol w="3796554">
                  <a:extLst>
                    <a:ext uri="{9D8B030D-6E8A-4147-A177-3AD203B41FA5}">
                      <a16:colId xmlns:a16="http://schemas.microsoft.com/office/drawing/2014/main" val="2176738396"/>
                    </a:ext>
                  </a:extLst>
                </a:gridCol>
                <a:gridCol w="3796554">
                  <a:extLst>
                    <a:ext uri="{9D8B030D-6E8A-4147-A177-3AD203B41FA5}">
                      <a16:colId xmlns:a16="http://schemas.microsoft.com/office/drawing/2014/main" val="3984527409"/>
                    </a:ext>
                  </a:extLst>
                </a:gridCol>
              </a:tblGrid>
              <a:tr h="1154205">
                <a:tc>
                  <a:txBody>
                    <a:bodyPr/>
                    <a:lstStyle/>
                    <a:p>
                      <a:pPr algn="ctr"/>
                      <a:r>
                        <a:rPr lang="en-US" sz="2800" i="1" dirty="0" err="1">
                          <a:latin typeface="Times New Roman" panose="02020603050405020304" pitchFamily="18" charset="0"/>
                          <a:ea typeface="Cambria" panose="02040503050406030204" pitchFamily="18" charset="0"/>
                          <a:cs typeface="Times New Roman" panose="02020603050405020304" pitchFamily="18" charset="0"/>
                        </a:rPr>
                        <a:t>Đặc</a:t>
                      </a:r>
                      <a:r>
                        <a:rPr lang="en-US" sz="2800" i="1" dirty="0">
                          <a:latin typeface="Times New Roman" panose="02020603050405020304" pitchFamily="18" charset="0"/>
                          <a:ea typeface="Cambria" panose="02040503050406030204" pitchFamily="18" charset="0"/>
                          <a:cs typeface="Times New Roman" panose="02020603050405020304" pitchFamily="18" charset="0"/>
                        </a:rPr>
                        <a:t> </a:t>
                      </a:r>
                      <a:r>
                        <a:rPr lang="en-US" sz="2800" i="1" dirty="0" err="1">
                          <a:latin typeface="Times New Roman" panose="02020603050405020304" pitchFamily="18" charset="0"/>
                          <a:ea typeface="Cambria" panose="02040503050406030204" pitchFamily="18" charset="0"/>
                          <a:cs typeface="Times New Roman" panose="02020603050405020304" pitchFamily="18" charset="0"/>
                        </a:rPr>
                        <a:t>điểm</a:t>
                      </a:r>
                      <a:r>
                        <a:rPr lang="en-US" sz="2800" i="1" dirty="0">
                          <a:latin typeface="Times New Roman" panose="02020603050405020304" pitchFamily="18" charset="0"/>
                          <a:ea typeface="Cambria" panose="02040503050406030204" pitchFamily="18" charset="0"/>
                          <a:cs typeface="Times New Roman" panose="02020603050405020304" pitchFamily="18" charset="0"/>
                        </a:rPr>
                        <a:t> </a:t>
                      </a:r>
                      <a:r>
                        <a:rPr lang="en-US" sz="2800" i="1" dirty="0" err="1">
                          <a:latin typeface="Times New Roman" panose="02020603050405020304" pitchFamily="18" charset="0"/>
                          <a:ea typeface="Cambria" panose="02040503050406030204" pitchFamily="18" charset="0"/>
                          <a:cs typeface="Times New Roman" panose="02020603050405020304" pitchFamily="18" charset="0"/>
                        </a:rPr>
                        <a:t>sinh</a:t>
                      </a:r>
                      <a:r>
                        <a:rPr lang="en-US" sz="2800" i="1" dirty="0">
                          <a:latin typeface="Times New Roman" panose="02020603050405020304" pitchFamily="18" charset="0"/>
                          <a:ea typeface="Cambria" panose="02040503050406030204" pitchFamily="18" charset="0"/>
                          <a:cs typeface="Times New Roman" panose="02020603050405020304" pitchFamily="18" charset="0"/>
                        </a:rPr>
                        <a:t> </a:t>
                      </a:r>
                      <a:r>
                        <a:rPr lang="en-US" sz="2800" i="1" dirty="0" err="1">
                          <a:latin typeface="Times New Roman" panose="02020603050405020304" pitchFamily="18" charset="0"/>
                          <a:ea typeface="Cambria" panose="02040503050406030204" pitchFamily="18" charset="0"/>
                          <a:cs typeface="Times New Roman" panose="02020603050405020304" pitchFamily="18" charset="0"/>
                        </a:rPr>
                        <a:t>học</a:t>
                      </a:r>
                      <a:r>
                        <a:rPr lang="en-US" sz="2800" i="1" dirty="0">
                          <a:latin typeface="Times New Roman" panose="02020603050405020304" pitchFamily="18" charset="0"/>
                          <a:ea typeface="Cambria" panose="02040503050406030204" pitchFamily="18" charset="0"/>
                          <a:cs typeface="Times New Roman" panose="02020603050405020304" pitchFamily="18" charset="0"/>
                        </a:rPr>
                        <a:t> </a:t>
                      </a:r>
                      <a:r>
                        <a:rPr lang="en-US" sz="2800" i="1" dirty="0" err="1">
                          <a:latin typeface="Times New Roman" panose="02020603050405020304" pitchFamily="18" charset="0"/>
                          <a:ea typeface="Cambria" panose="02040503050406030204" pitchFamily="18" charset="0"/>
                          <a:cs typeface="Times New Roman" panose="02020603050405020304" pitchFamily="18" charset="0"/>
                        </a:rPr>
                        <a:t>của</a:t>
                      </a:r>
                      <a:r>
                        <a:rPr lang="en-US" sz="2800" i="1" dirty="0">
                          <a:latin typeface="Times New Roman" panose="02020603050405020304" pitchFamily="18" charset="0"/>
                          <a:ea typeface="Cambria" panose="02040503050406030204" pitchFamily="18" charset="0"/>
                          <a:cs typeface="Times New Roman" panose="02020603050405020304" pitchFamily="18" charset="0"/>
                        </a:rPr>
                        <a:t> con </a:t>
                      </a:r>
                      <a:r>
                        <a:rPr lang="en-US" sz="2800" i="1" dirty="0" err="1">
                          <a:latin typeface="Times New Roman" panose="02020603050405020304" pitchFamily="18" charset="0"/>
                          <a:ea typeface="Cambria" panose="02040503050406030204" pitchFamily="18" charset="0"/>
                          <a:cs typeface="Times New Roman" panose="02020603050405020304" pitchFamily="18" charset="0"/>
                        </a:rPr>
                        <a:t>người</a:t>
                      </a:r>
                      <a:endParaRPr lang="en-US" sz="2800" i="1" dirty="0">
                        <a:latin typeface="Times New Roman" panose="02020603050405020304" pitchFamily="18" charset="0"/>
                        <a:ea typeface="Cambria" panose="020405030504060302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rgbClr val="92D05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92D050"/>
                      </a:solidFill>
                      <a:prstDash val="solid"/>
                      <a:round/>
                      <a:headEnd type="none" w="med" len="med"/>
                      <a:tailEnd type="none" w="med" len="med"/>
                    </a:lnB>
                    <a:solidFill>
                      <a:srgbClr val="4E7224"/>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800" i="1" dirty="0" err="1">
                          <a:latin typeface="Times New Roman" panose="02020603050405020304" pitchFamily="18" charset="0"/>
                          <a:ea typeface="Cambria" panose="02040503050406030204" pitchFamily="18" charset="0"/>
                          <a:cs typeface="Times New Roman" panose="02020603050405020304" pitchFamily="18" charset="0"/>
                        </a:rPr>
                        <a:t>Đặc</a:t>
                      </a:r>
                      <a:r>
                        <a:rPr lang="en-US" sz="2800" i="1" dirty="0">
                          <a:latin typeface="Times New Roman" panose="02020603050405020304" pitchFamily="18" charset="0"/>
                          <a:ea typeface="Cambria" panose="02040503050406030204" pitchFamily="18" charset="0"/>
                          <a:cs typeface="Times New Roman" panose="02020603050405020304" pitchFamily="18" charset="0"/>
                        </a:rPr>
                        <a:t> </a:t>
                      </a:r>
                      <a:r>
                        <a:rPr lang="en-US" sz="2800" i="1" dirty="0" err="1">
                          <a:latin typeface="Times New Roman" panose="02020603050405020304" pitchFamily="18" charset="0"/>
                          <a:ea typeface="Cambria" panose="02040503050406030204" pitchFamily="18" charset="0"/>
                          <a:cs typeface="Times New Roman" panose="02020603050405020304" pitchFamily="18" charset="0"/>
                        </a:rPr>
                        <a:t>điểm</a:t>
                      </a:r>
                      <a:r>
                        <a:rPr lang="en-US" sz="2800" i="1" dirty="0">
                          <a:latin typeface="Times New Roman" panose="02020603050405020304" pitchFamily="18" charset="0"/>
                          <a:ea typeface="Cambria" panose="02040503050406030204" pitchFamily="18" charset="0"/>
                          <a:cs typeface="Times New Roman" panose="02020603050405020304" pitchFamily="18" charset="0"/>
                        </a:rPr>
                        <a:t> </a:t>
                      </a:r>
                      <a:r>
                        <a:rPr lang="en-US" sz="2800" i="1" dirty="0" err="1">
                          <a:latin typeface="Times New Roman" panose="02020603050405020304" pitchFamily="18" charset="0"/>
                          <a:ea typeface="Cambria" panose="02040503050406030204" pitchFamily="18" charset="0"/>
                          <a:cs typeface="Times New Roman" panose="02020603050405020304" pitchFamily="18" charset="0"/>
                        </a:rPr>
                        <a:t>xã</a:t>
                      </a:r>
                      <a:r>
                        <a:rPr lang="en-US" sz="2800" i="1" dirty="0">
                          <a:latin typeface="Times New Roman" panose="02020603050405020304" pitchFamily="18" charset="0"/>
                          <a:ea typeface="Cambria" panose="02040503050406030204" pitchFamily="18" charset="0"/>
                          <a:cs typeface="Times New Roman" panose="02020603050405020304" pitchFamily="18" charset="0"/>
                        </a:rPr>
                        <a:t> </a:t>
                      </a:r>
                      <a:r>
                        <a:rPr lang="en-US" sz="2800" i="1" dirty="0" err="1">
                          <a:latin typeface="Times New Roman" panose="02020603050405020304" pitchFamily="18" charset="0"/>
                          <a:ea typeface="Cambria" panose="02040503050406030204" pitchFamily="18" charset="0"/>
                          <a:cs typeface="Times New Roman" panose="02020603050405020304" pitchFamily="18" charset="0"/>
                        </a:rPr>
                        <a:t>hội</a:t>
                      </a:r>
                      <a:r>
                        <a:rPr lang="en-US" sz="2800" i="1" dirty="0">
                          <a:latin typeface="Times New Roman" panose="02020603050405020304" pitchFamily="18" charset="0"/>
                          <a:ea typeface="Cambria" panose="02040503050406030204" pitchFamily="18" charset="0"/>
                          <a:cs typeface="Times New Roman" panose="02020603050405020304" pitchFamily="18" charset="0"/>
                        </a:rPr>
                        <a:t> </a:t>
                      </a:r>
                      <a:r>
                        <a:rPr lang="en-US" sz="2800" i="1" dirty="0" err="1">
                          <a:latin typeface="Times New Roman" panose="02020603050405020304" pitchFamily="18" charset="0"/>
                          <a:ea typeface="Cambria" panose="02040503050406030204" pitchFamily="18" charset="0"/>
                          <a:cs typeface="Times New Roman" panose="02020603050405020304" pitchFamily="18" charset="0"/>
                        </a:rPr>
                        <a:t>của</a:t>
                      </a:r>
                      <a:r>
                        <a:rPr lang="en-US" sz="2800" i="1" dirty="0">
                          <a:latin typeface="Times New Roman" panose="02020603050405020304" pitchFamily="18" charset="0"/>
                          <a:ea typeface="Cambria" panose="02040503050406030204" pitchFamily="18" charset="0"/>
                          <a:cs typeface="Times New Roman" panose="02020603050405020304" pitchFamily="18" charset="0"/>
                        </a:rPr>
                        <a:t> con </a:t>
                      </a:r>
                      <a:r>
                        <a:rPr lang="en-US" sz="2800" i="1" dirty="0" err="1">
                          <a:latin typeface="Times New Roman" panose="02020603050405020304" pitchFamily="18" charset="0"/>
                          <a:ea typeface="Cambria" panose="02040503050406030204" pitchFamily="18" charset="0"/>
                          <a:cs typeface="Times New Roman" panose="02020603050405020304" pitchFamily="18" charset="0"/>
                        </a:rPr>
                        <a:t>người</a:t>
                      </a:r>
                      <a:endParaRPr lang="en-US" sz="2800" i="1" dirty="0">
                        <a:latin typeface="Times New Roman" panose="02020603050405020304" pitchFamily="18" charset="0"/>
                        <a:ea typeface="Cambria" panose="02040503050406030204" pitchFamily="18" charset="0"/>
                        <a:cs typeface="Times New Roman" panose="02020603050405020304" pitchFamily="18" charset="0"/>
                      </a:endParaRPr>
                    </a:p>
                    <a:p>
                      <a:pPr algn="ctr"/>
                      <a:endParaRPr lang="en-US" sz="2800" i="1" dirty="0">
                        <a:latin typeface="Times New Roman" panose="02020603050405020304" pitchFamily="18" charset="0"/>
                        <a:ea typeface="Cambria" panose="02040503050406030204" pitchFamily="18" charset="0"/>
                        <a:cs typeface="Times New Roman" panose="02020603050405020304" pitchFamily="18" charset="0"/>
                      </a:endParaRPr>
                    </a:p>
                  </a:txBody>
                  <a:tcPr>
                    <a:lnL w="12700" cap="flat" cmpd="sng" algn="ctr">
                      <a:solidFill>
                        <a:srgbClr val="92D05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92D050"/>
                      </a:solidFill>
                      <a:prstDash val="solid"/>
                      <a:round/>
                      <a:headEnd type="none" w="med" len="med"/>
                      <a:tailEnd type="none" w="med" len="med"/>
                    </a:lnB>
                    <a:solidFill>
                      <a:srgbClr val="3D6415"/>
                    </a:solidFill>
                  </a:tcPr>
                </a:tc>
                <a:extLst>
                  <a:ext uri="{0D108BD9-81ED-4DB2-BD59-A6C34878D82A}">
                    <a16:rowId xmlns:a16="http://schemas.microsoft.com/office/drawing/2014/main" val="3559226049"/>
                  </a:ext>
                </a:extLst>
              </a:tr>
              <a:tr h="3743331">
                <a:tc>
                  <a:txBody>
                    <a:bodyPr/>
                    <a:lstStyle/>
                    <a:p>
                      <a:endParaRPr lang="en-US" sz="1100" i="1" dirty="0">
                        <a:latin typeface="Times New Roman" panose="02020603050405020304" pitchFamily="18" charset="0"/>
                        <a:cs typeface="Times New Roman" panose="02020603050405020304" pitchFamily="18" charset="0"/>
                      </a:endParaRPr>
                    </a:p>
                  </a:txBody>
                  <a:tcPr>
                    <a:lnL w="12700" cap="flat" cmpd="sng" algn="ctr">
                      <a:solidFill>
                        <a:srgbClr val="92D050"/>
                      </a:solidFill>
                      <a:prstDash val="solid"/>
                      <a:round/>
                      <a:headEnd type="none" w="med" len="med"/>
                      <a:tailEnd type="none" w="med" len="med"/>
                    </a:lnL>
                    <a:lnR w="12700" cap="flat" cmpd="sng" algn="ctr">
                      <a:solidFill>
                        <a:srgbClr val="92D050"/>
                      </a:solidFill>
                      <a:prstDash val="solid"/>
                      <a:round/>
                      <a:headEnd type="none" w="med" len="med"/>
                      <a:tailEnd type="none" w="med" len="med"/>
                    </a:lnR>
                    <a:lnT w="12700" cap="flat" cmpd="sng" algn="ctr">
                      <a:solidFill>
                        <a:srgbClr val="92D050"/>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US" sz="1100" i="1" dirty="0">
                        <a:latin typeface="Times New Roman" panose="02020603050405020304" pitchFamily="18" charset="0"/>
                        <a:cs typeface="Times New Roman" panose="02020603050405020304" pitchFamily="18" charset="0"/>
                      </a:endParaRPr>
                    </a:p>
                  </a:txBody>
                  <a:tcPr>
                    <a:lnL w="12700" cap="flat" cmpd="sng" algn="ctr">
                      <a:solidFill>
                        <a:srgbClr val="92D05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92D050"/>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498153193"/>
                  </a:ext>
                </a:extLst>
              </a:tr>
            </a:tbl>
          </a:graphicData>
        </a:graphic>
      </p:graphicFrame>
      <p:sp>
        <p:nvSpPr>
          <p:cNvPr id="6" name="TextBox 5">
            <a:extLst>
              <a:ext uri="{FF2B5EF4-FFF2-40B4-BE49-F238E27FC236}">
                <a16:creationId xmlns:a16="http://schemas.microsoft.com/office/drawing/2014/main" id="{A3D3651D-E074-FFA9-DD38-52A46C597AA5}"/>
              </a:ext>
            </a:extLst>
          </p:cNvPr>
          <p:cNvSpPr txBox="1"/>
          <p:nvPr/>
        </p:nvSpPr>
        <p:spPr>
          <a:xfrm>
            <a:off x="613882" y="1831511"/>
            <a:ext cx="3547152" cy="3554819"/>
          </a:xfrm>
          <a:prstGeom prst="rect">
            <a:avLst/>
          </a:prstGeom>
          <a:noFill/>
        </p:spPr>
        <p:txBody>
          <a:bodyPr wrap="square" rtlCol="0">
            <a:spAutoFit/>
          </a:bodyPr>
          <a:lstStyle/>
          <a:p>
            <a:pPr marL="285750" indent="-285750">
              <a:buFont typeface="Arial" panose="020B0604020202020204" pitchFamily="34" charset="0"/>
              <a:buChar char="•"/>
            </a:pPr>
            <a:r>
              <a:rPr lang="vi-VN" sz="2250" i="1" dirty="0">
                <a:solidFill>
                  <a:srgbClr val="FF0000"/>
                </a:solidFill>
                <a:latin typeface="Times New Roman" panose="02020603050405020304" pitchFamily="18" charset="0"/>
                <a:ea typeface="Cambria" panose="02040503050406030204" pitchFamily="18" charset="0"/>
                <a:cs typeface="Times New Roman" panose="02020603050405020304" pitchFamily="18" charset="0"/>
              </a:rPr>
              <a:t>Cơ quan sinh dục tạo ra trứng.</a:t>
            </a:r>
            <a:endParaRPr lang="en-US" sz="2250" i="1" dirty="0">
              <a:solidFill>
                <a:srgbClr val="FF0000"/>
              </a:solidFill>
              <a:latin typeface="Times New Roman" panose="02020603050405020304" pitchFamily="18" charset="0"/>
              <a:ea typeface="Cambria" panose="02040503050406030204" pitchFamily="18" charset="0"/>
              <a:cs typeface="Times New Roman" panose="02020603050405020304" pitchFamily="18" charset="0"/>
            </a:endParaRPr>
          </a:p>
          <a:p>
            <a:pPr marL="285750" indent="-285750">
              <a:buFont typeface="Arial" panose="020B0604020202020204" pitchFamily="34" charset="0"/>
              <a:buChar char="•"/>
            </a:pPr>
            <a:r>
              <a:rPr lang="vi-VN" sz="2250" i="1" dirty="0">
                <a:solidFill>
                  <a:srgbClr val="FF0000"/>
                </a:solidFill>
                <a:latin typeface="Times New Roman" panose="02020603050405020304" pitchFamily="18" charset="0"/>
                <a:ea typeface="Cambria" panose="02040503050406030204" pitchFamily="18" charset="0"/>
                <a:cs typeface="Times New Roman" panose="02020603050405020304" pitchFamily="18" charset="0"/>
              </a:rPr>
              <a:t>Sinh con và cho con bú.</a:t>
            </a:r>
            <a:endParaRPr lang="en-US" sz="2250" i="1" dirty="0">
              <a:solidFill>
                <a:srgbClr val="FF0000"/>
              </a:solidFill>
              <a:latin typeface="Times New Roman" panose="02020603050405020304" pitchFamily="18" charset="0"/>
              <a:ea typeface="Cambria" panose="02040503050406030204" pitchFamily="18" charset="0"/>
              <a:cs typeface="Times New Roman" panose="02020603050405020304" pitchFamily="18" charset="0"/>
            </a:endParaRPr>
          </a:p>
          <a:p>
            <a:pPr marL="285750" indent="-285750">
              <a:buFont typeface="Arial" panose="020B0604020202020204" pitchFamily="34" charset="0"/>
              <a:buChar char="•"/>
            </a:pPr>
            <a:r>
              <a:rPr lang="vi-VN" sz="2250" i="1" dirty="0">
                <a:solidFill>
                  <a:srgbClr val="FF0000"/>
                </a:solidFill>
                <a:latin typeface="Times New Roman" panose="02020603050405020304" pitchFamily="18" charset="0"/>
                <a:ea typeface="Cambria" panose="02040503050406030204" pitchFamily="18" charset="0"/>
                <a:cs typeface="Times New Roman" panose="02020603050405020304" pitchFamily="18" charset="0"/>
              </a:rPr>
              <a:t>Cơ quan sinh dục tạo ra tinh</a:t>
            </a:r>
            <a:r>
              <a:rPr lang="en-US" sz="2250" i="1" dirty="0">
                <a:solidFill>
                  <a:srgbClr val="FF0000"/>
                </a:solidFill>
                <a:latin typeface="Times New Roman" panose="02020603050405020304" pitchFamily="18" charset="0"/>
                <a:ea typeface="Cambria" panose="02040503050406030204" pitchFamily="18" charset="0"/>
                <a:cs typeface="Times New Roman" panose="02020603050405020304" pitchFamily="18" charset="0"/>
              </a:rPr>
              <a:t> </a:t>
            </a:r>
            <a:r>
              <a:rPr lang="vi-VN" sz="2250" i="1" dirty="0">
                <a:solidFill>
                  <a:srgbClr val="FF0000"/>
                </a:solidFill>
                <a:latin typeface="Times New Roman" panose="02020603050405020304" pitchFamily="18" charset="0"/>
                <a:ea typeface="Cambria" panose="02040503050406030204" pitchFamily="18" charset="0"/>
                <a:cs typeface="Times New Roman" panose="02020603050405020304" pitchFamily="18" charset="0"/>
              </a:rPr>
              <a:t>trùng.</a:t>
            </a:r>
            <a:endParaRPr lang="en-US" sz="2250" i="1" dirty="0">
              <a:solidFill>
                <a:srgbClr val="FF0000"/>
              </a:solidFill>
              <a:latin typeface="Times New Roman" panose="02020603050405020304" pitchFamily="18" charset="0"/>
              <a:ea typeface="Cambria" panose="02040503050406030204" pitchFamily="18" charset="0"/>
              <a:cs typeface="Times New Roman" panose="02020603050405020304" pitchFamily="18" charset="0"/>
            </a:endParaRPr>
          </a:p>
          <a:p>
            <a:pPr marL="285750" indent="-285750">
              <a:buFont typeface="Arial" panose="020B0604020202020204" pitchFamily="34" charset="0"/>
              <a:buChar char="•"/>
            </a:pPr>
            <a:r>
              <a:rPr lang="vi-VN" sz="2250" i="1" dirty="0">
                <a:solidFill>
                  <a:srgbClr val="FF0000"/>
                </a:solidFill>
                <a:latin typeface="Times New Roman" panose="02020603050405020304" pitchFamily="18" charset="0"/>
                <a:ea typeface="Cambria" panose="02040503050406030204" pitchFamily="18" charset="0"/>
                <a:cs typeface="Times New Roman" panose="02020603050405020304" pitchFamily="18" charset="0"/>
              </a:rPr>
              <a:t>Có râu.</a:t>
            </a:r>
            <a:endParaRPr lang="en-US" sz="2250" i="1" dirty="0">
              <a:solidFill>
                <a:srgbClr val="FF0000"/>
              </a:solidFill>
              <a:latin typeface="Times New Roman" panose="02020603050405020304" pitchFamily="18" charset="0"/>
              <a:ea typeface="Cambria" panose="02040503050406030204" pitchFamily="18" charset="0"/>
              <a:cs typeface="Times New Roman" panose="02020603050405020304" pitchFamily="18" charset="0"/>
            </a:endParaRPr>
          </a:p>
          <a:p>
            <a:pPr marL="285750" indent="-285750">
              <a:buFont typeface="Arial" panose="020B0604020202020204" pitchFamily="34" charset="0"/>
              <a:buChar char="•"/>
            </a:pPr>
            <a:r>
              <a:rPr lang="vi-VN" sz="2250" i="1" dirty="0">
                <a:solidFill>
                  <a:srgbClr val="FF0000"/>
                </a:solidFill>
                <a:latin typeface="Times New Roman" panose="02020603050405020304" pitchFamily="18" charset="0"/>
                <a:ea typeface="Cambria" panose="02040503050406030204" pitchFamily="18" charset="0"/>
                <a:cs typeface="Times New Roman" panose="02020603050405020304" pitchFamily="18" charset="0"/>
              </a:rPr>
              <a:t> Da nâu.</a:t>
            </a:r>
            <a:endParaRPr lang="en-US" sz="2250" i="1" dirty="0">
              <a:solidFill>
                <a:srgbClr val="FF0000"/>
              </a:solidFill>
              <a:latin typeface="Times New Roman" panose="02020603050405020304" pitchFamily="18" charset="0"/>
              <a:ea typeface="Cambria" panose="02040503050406030204" pitchFamily="18" charset="0"/>
              <a:cs typeface="Times New Roman" panose="02020603050405020304" pitchFamily="18" charset="0"/>
            </a:endParaRPr>
          </a:p>
          <a:p>
            <a:pPr marL="285750" indent="-285750">
              <a:buFont typeface="Arial" panose="020B0604020202020204" pitchFamily="34" charset="0"/>
              <a:buChar char="•"/>
            </a:pPr>
            <a:r>
              <a:rPr lang="vi-VN" sz="2250" i="1" dirty="0">
                <a:solidFill>
                  <a:srgbClr val="FF0000"/>
                </a:solidFill>
                <a:latin typeface="Times New Roman" panose="02020603050405020304" pitchFamily="18" charset="0"/>
                <a:ea typeface="Cambria" panose="02040503050406030204" pitchFamily="18" charset="0"/>
                <a:cs typeface="Times New Roman" panose="02020603050405020304" pitchFamily="18" charset="0"/>
              </a:rPr>
              <a:t>Có thể mang thai.</a:t>
            </a:r>
            <a:endParaRPr lang="en-US" sz="2250" i="1" dirty="0">
              <a:solidFill>
                <a:srgbClr val="FF0000"/>
              </a:solidFill>
              <a:latin typeface="Times New Roman" panose="02020603050405020304" pitchFamily="18" charset="0"/>
              <a:ea typeface="Cambria" panose="02040503050406030204" pitchFamily="18" charset="0"/>
              <a:cs typeface="Times New Roman" panose="02020603050405020304" pitchFamily="18" charset="0"/>
            </a:endParaRPr>
          </a:p>
          <a:p>
            <a:pPr marL="285750" indent="-285750">
              <a:buFont typeface="Arial" panose="020B0604020202020204" pitchFamily="34" charset="0"/>
              <a:buChar char="•"/>
            </a:pPr>
            <a:r>
              <a:rPr lang="vi-VN" sz="2250" i="1" dirty="0">
                <a:solidFill>
                  <a:srgbClr val="FF0000"/>
                </a:solidFill>
                <a:latin typeface="Times New Roman" panose="02020603050405020304" pitchFamily="18" charset="0"/>
                <a:ea typeface="Cambria" panose="02040503050406030204" pitchFamily="18" charset="0"/>
                <a:cs typeface="Times New Roman" panose="02020603050405020304" pitchFamily="18" charset="0"/>
              </a:rPr>
              <a:t>Có kinh nguyệt.</a:t>
            </a:r>
            <a:endParaRPr lang="en-US" sz="2250" i="1" dirty="0">
              <a:solidFill>
                <a:srgbClr val="FF0000"/>
              </a:solidFill>
              <a:latin typeface="Times New Roman" panose="02020603050405020304" pitchFamily="18" charset="0"/>
              <a:ea typeface="Cambria" panose="02040503050406030204" pitchFamily="18" charset="0"/>
              <a:cs typeface="Times New Roman" panose="02020603050405020304" pitchFamily="18" charset="0"/>
            </a:endParaRPr>
          </a:p>
          <a:p>
            <a:pPr marL="285750" indent="-285750">
              <a:buFont typeface="Arial" panose="020B0604020202020204" pitchFamily="34" charset="0"/>
              <a:buChar char="•"/>
            </a:pPr>
            <a:r>
              <a:rPr lang="vi-VN" sz="2250" i="1" dirty="0">
                <a:solidFill>
                  <a:srgbClr val="FF0000"/>
                </a:solidFill>
                <a:latin typeface="Times New Roman" panose="02020603050405020304" pitchFamily="18" charset="0"/>
                <a:ea typeface="Cambria" panose="02040503050406030204" pitchFamily="18" charset="0"/>
                <a:cs typeface="Times New Roman" panose="02020603050405020304" pitchFamily="18" charset="0"/>
              </a:rPr>
              <a:t>Giọng nói trầm.</a:t>
            </a:r>
          </a:p>
        </p:txBody>
      </p:sp>
      <p:sp>
        <p:nvSpPr>
          <p:cNvPr id="7" name="TextBox 6">
            <a:extLst>
              <a:ext uri="{FF2B5EF4-FFF2-40B4-BE49-F238E27FC236}">
                <a16:creationId xmlns:a16="http://schemas.microsoft.com/office/drawing/2014/main" id="{007F11C4-3EFC-46C9-777C-BE75827EA856}"/>
              </a:ext>
            </a:extLst>
          </p:cNvPr>
          <p:cNvSpPr txBox="1"/>
          <p:nvPr/>
        </p:nvSpPr>
        <p:spPr>
          <a:xfrm>
            <a:off x="4466182" y="1985053"/>
            <a:ext cx="3650529" cy="2169825"/>
          </a:xfrm>
          <a:prstGeom prst="rect">
            <a:avLst/>
          </a:prstGeom>
          <a:noFill/>
        </p:spPr>
        <p:txBody>
          <a:bodyPr wrap="square" rtlCol="0">
            <a:spAutoFit/>
          </a:bodyPr>
          <a:lstStyle/>
          <a:p>
            <a:pPr marL="285750" indent="-285750">
              <a:buFont typeface="Arial" panose="020B0604020202020204" pitchFamily="34" charset="0"/>
              <a:buChar char="•"/>
            </a:pPr>
            <a:r>
              <a:rPr lang="vi-VN" sz="2250" i="1" dirty="0">
                <a:solidFill>
                  <a:srgbClr val="FF0000"/>
                </a:solidFill>
                <a:latin typeface="Times New Roman" panose="02020603050405020304" pitchFamily="18" charset="0"/>
                <a:ea typeface="Cambria" panose="02040503050406030204" pitchFamily="18" charset="0"/>
                <a:cs typeface="Times New Roman" panose="02020603050405020304" pitchFamily="18" charset="0"/>
              </a:rPr>
              <a:t>Nuôi dưỡng và chăm sóc con.</a:t>
            </a:r>
            <a:endParaRPr lang="en-US" sz="2250" i="1" dirty="0">
              <a:solidFill>
                <a:srgbClr val="FF0000"/>
              </a:solidFill>
              <a:latin typeface="Times New Roman" panose="02020603050405020304" pitchFamily="18" charset="0"/>
              <a:ea typeface="Cambria" panose="02040503050406030204" pitchFamily="18" charset="0"/>
              <a:cs typeface="Times New Roman" panose="02020603050405020304" pitchFamily="18" charset="0"/>
            </a:endParaRPr>
          </a:p>
          <a:p>
            <a:pPr marL="285750" indent="-285750">
              <a:buFont typeface="Arial" panose="020B0604020202020204" pitchFamily="34" charset="0"/>
              <a:buChar char="•"/>
            </a:pPr>
            <a:r>
              <a:rPr lang="vi-VN" sz="2250" i="1" dirty="0">
                <a:solidFill>
                  <a:srgbClr val="FF0000"/>
                </a:solidFill>
                <a:latin typeface="Times New Roman" panose="02020603050405020304" pitchFamily="18" charset="0"/>
                <a:ea typeface="Cambria" panose="02040503050406030204" pitchFamily="18" charset="0"/>
                <a:cs typeface="Times New Roman" panose="02020603050405020304" pitchFamily="18" charset="0"/>
              </a:rPr>
              <a:t> Thích mặc áo sơ mi.</a:t>
            </a:r>
            <a:endParaRPr lang="en-US" sz="2250" i="1" dirty="0">
              <a:solidFill>
                <a:srgbClr val="FF0000"/>
              </a:solidFill>
              <a:latin typeface="Times New Roman" panose="02020603050405020304" pitchFamily="18" charset="0"/>
              <a:ea typeface="Cambria" panose="02040503050406030204" pitchFamily="18" charset="0"/>
              <a:cs typeface="Times New Roman" panose="02020603050405020304" pitchFamily="18" charset="0"/>
            </a:endParaRPr>
          </a:p>
          <a:p>
            <a:pPr marL="285750" indent="-285750">
              <a:buFont typeface="Arial" panose="020B0604020202020204" pitchFamily="34" charset="0"/>
              <a:buChar char="•"/>
            </a:pPr>
            <a:r>
              <a:rPr lang="vi-VN" sz="2250" i="1" dirty="0">
                <a:solidFill>
                  <a:srgbClr val="FF0000"/>
                </a:solidFill>
                <a:latin typeface="Times New Roman" panose="02020603050405020304" pitchFamily="18" charset="0"/>
                <a:ea typeface="Cambria" panose="02040503050406030204" pitchFamily="18" charset="0"/>
                <a:cs typeface="Times New Roman" panose="02020603050405020304" pitchFamily="18" charset="0"/>
              </a:rPr>
              <a:t>Để tóc ngắn.</a:t>
            </a:r>
            <a:endParaRPr lang="en-US" sz="2250" i="1" dirty="0">
              <a:solidFill>
                <a:srgbClr val="FF0000"/>
              </a:solidFill>
              <a:latin typeface="Times New Roman" panose="02020603050405020304" pitchFamily="18" charset="0"/>
              <a:ea typeface="Cambria" panose="02040503050406030204" pitchFamily="18" charset="0"/>
              <a:cs typeface="Times New Roman" panose="02020603050405020304" pitchFamily="18" charset="0"/>
            </a:endParaRPr>
          </a:p>
          <a:p>
            <a:pPr marL="285750" indent="-285750">
              <a:buFont typeface="Arial" panose="020B0604020202020204" pitchFamily="34" charset="0"/>
              <a:buChar char="•"/>
            </a:pPr>
            <a:r>
              <a:rPr lang="vi-VN" sz="2250" i="1" dirty="0">
                <a:solidFill>
                  <a:srgbClr val="FF0000"/>
                </a:solidFill>
                <a:latin typeface="Times New Roman" panose="02020603050405020304" pitchFamily="18" charset="0"/>
                <a:ea typeface="Cambria" panose="02040503050406030204" pitchFamily="18" charset="0"/>
                <a:cs typeface="Times New Roman" panose="02020603050405020304" pitchFamily="18" charset="0"/>
              </a:rPr>
              <a:t>Chú ý vẻ bề ngoài.</a:t>
            </a:r>
            <a:endParaRPr lang="en-US" sz="2250" i="1" dirty="0">
              <a:solidFill>
                <a:srgbClr val="FF0000"/>
              </a:solidFill>
              <a:latin typeface="Times New Roman" panose="02020603050405020304" pitchFamily="18" charset="0"/>
              <a:ea typeface="Cambria" panose="02040503050406030204" pitchFamily="18" charset="0"/>
              <a:cs typeface="Times New Roman" panose="02020603050405020304" pitchFamily="18" charset="0"/>
            </a:endParaRPr>
          </a:p>
          <a:p>
            <a:pPr marL="285750" indent="-285750">
              <a:buFont typeface="Arial" panose="020B0604020202020204" pitchFamily="34" charset="0"/>
              <a:buChar char="•"/>
            </a:pPr>
            <a:r>
              <a:rPr lang="vi-VN" sz="2250" i="1" dirty="0">
                <a:solidFill>
                  <a:srgbClr val="FF0000"/>
                </a:solidFill>
                <a:latin typeface="Times New Roman" panose="02020603050405020304" pitchFamily="18" charset="0"/>
                <a:ea typeface="Cambria" panose="02040503050406030204" pitchFamily="18" charset="0"/>
                <a:cs typeface="Times New Roman" panose="02020603050405020304" pitchFamily="18" charset="0"/>
              </a:rPr>
              <a:t>Làm nghề giáo viên.</a:t>
            </a:r>
          </a:p>
        </p:txBody>
      </p:sp>
    </p:spTree>
    <p:extLst>
      <p:ext uri="{BB962C8B-B14F-4D97-AF65-F5344CB8AC3E}">
        <p14:creationId xmlns:p14="http://schemas.microsoft.com/office/powerpoint/2010/main" val="28078089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7"/>
                                        </p:tgtEl>
                                        <p:attrNameLst>
                                          <p:attrName>style.visibility</p:attrName>
                                        </p:attrNameLst>
                                      </p:cBhvr>
                                      <p:to>
                                        <p:strVal val="visible"/>
                                      </p:to>
                                    </p:set>
                                    <p:animEffect transition="in" filter="fade">
                                      <p:cBhvr>
                                        <p:cTn id="10"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44906" y="1116614"/>
            <a:ext cx="8333874" cy="1077218"/>
          </a:xfrm>
          <a:prstGeom prst="rect">
            <a:avLst/>
          </a:prstGeom>
        </p:spPr>
        <p:txBody>
          <a:bodyPr wrap="square">
            <a:spAutoFit/>
          </a:bodyPr>
          <a:lstStyle/>
          <a:p>
            <a:r>
              <a:rPr lang="vi-VN" sz="3200" b="1" i="1" dirty="0">
                <a:solidFill>
                  <a:srgbClr val="4E7224"/>
                </a:solidFill>
                <a:latin typeface="Times New Roman" panose="02020603050405020304" pitchFamily="18" charset="0"/>
                <a:cs typeface="Times New Roman" panose="02020603050405020304" pitchFamily="18" charset="0"/>
              </a:rPr>
              <a:t>Kể thêm những đặc điểm sinh học và đặc điểm xã hội khác của con người.</a:t>
            </a:r>
            <a:endParaRPr lang="en-US" sz="3200" b="1" i="1" dirty="0">
              <a:solidFill>
                <a:srgbClr val="4E7224"/>
              </a:solidFill>
              <a:latin typeface="Times New Roman" panose="02020603050405020304" pitchFamily="18" charset="0"/>
              <a:cs typeface="Times New Roman" panose="02020603050405020304" pitchFamily="18" charset="0"/>
            </a:endParaRPr>
          </a:p>
        </p:txBody>
      </p:sp>
      <p:sp>
        <p:nvSpPr>
          <p:cNvPr id="3" name="Rectangle 2"/>
          <p:cNvSpPr/>
          <p:nvPr/>
        </p:nvSpPr>
        <p:spPr>
          <a:xfrm>
            <a:off x="344905" y="2477506"/>
            <a:ext cx="8029073" cy="3108543"/>
          </a:xfrm>
          <a:prstGeom prst="rect">
            <a:avLst/>
          </a:prstGeom>
        </p:spPr>
        <p:txBody>
          <a:bodyPr wrap="square">
            <a:spAutoFit/>
          </a:bodyPr>
          <a:lstStyle/>
          <a:p>
            <a:pPr algn="just"/>
            <a:r>
              <a:rPr lang="vi-VN" sz="2800" b="1" i="1" dirty="0">
                <a:solidFill>
                  <a:srgbClr val="FF0000"/>
                </a:solidFill>
                <a:latin typeface="+mj-lt"/>
              </a:rPr>
              <a:t>Những đặc điểm sinh học và đặc điểm xã hội khác của con người là:</a:t>
            </a:r>
          </a:p>
          <a:p>
            <a:pPr algn="just"/>
            <a:r>
              <a:rPr lang="vi-VN" sz="2800" b="1" i="1" dirty="0">
                <a:solidFill>
                  <a:srgbClr val="FF0000"/>
                </a:solidFill>
                <a:latin typeface="+mj-lt"/>
              </a:rPr>
              <a:t>- Đặc điểm sinh học: mắt đen, lông mày rậm, tóc thẳng, đen, chân cong, tay búp măng, mặt trái xoan,…</a:t>
            </a:r>
          </a:p>
          <a:p>
            <a:pPr algn="just"/>
            <a:r>
              <a:rPr lang="vi-VN" sz="2800" b="1" i="1" dirty="0">
                <a:solidFill>
                  <a:srgbClr val="FF0000"/>
                </a:solidFill>
                <a:latin typeface="+mj-lt"/>
              </a:rPr>
              <a:t>- Đặc điểm xã hội: thích sạch sẽ, ngăn nắp, đi học đúng giờ,…..</a:t>
            </a:r>
            <a:endParaRPr lang="vi-VN" sz="2800" b="1" i="1" dirty="0">
              <a:solidFill>
                <a:srgbClr val="FF0000"/>
              </a:solidFill>
              <a:effectLst/>
              <a:latin typeface="+mj-lt"/>
            </a:endParaRPr>
          </a:p>
        </p:txBody>
      </p:sp>
    </p:spTree>
    <p:extLst>
      <p:ext uri="{BB962C8B-B14F-4D97-AF65-F5344CB8AC3E}">
        <p14:creationId xmlns:p14="http://schemas.microsoft.com/office/powerpoint/2010/main" val="253253520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8"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 calcmode="lin" valueType="num">
                                      <p:cBhvr additive="base">
                                        <p:cTn id="12" dur="500" fill="hold"/>
                                        <p:tgtEl>
                                          <p:spTgt spid="3"/>
                                        </p:tgtEl>
                                        <p:attrNameLst>
                                          <p:attrName>ppt_x</p:attrName>
                                        </p:attrNameLst>
                                      </p:cBhvr>
                                      <p:tavLst>
                                        <p:tav tm="0">
                                          <p:val>
                                            <p:strVal val="0-#ppt_w/2"/>
                                          </p:val>
                                        </p:tav>
                                        <p:tav tm="100000">
                                          <p:val>
                                            <p:strVal val="#ppt_x"/>
                                          </p:val>
                                        </p:tav>
                                      </p:tavLst>
                                    </p:anim>
                                    <p:anim calcmode="lin" valueType="num">
                                      <p:cBhvr additive="base">
                                        <p:cTn id="13" dur="500" fill="hold"/>
                                        <p:tgtEl>
                                          <p:spTgt spid="3"/>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Lst>
  </p:timing>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85</TotalTime>
  <Words>590</Words>
  <Application>Microsoft Office PowerPoint</Application>
  <PresentationFormat>On-screen Show (4:3)</PresentationFormat>
  <Paragraphs>34</Paragraphs>
  <Slides>14</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14</vt:i4>
      </vt:variant>
    </vt:vector>
  </HeadingPairs>
  <TitlesOfParts>
    <vt:vector size="19" baseType="lpstr">
      <vt:lpstr>Arial</vt:lpstr>
      <vt:lpstr>Calibri</vt:lpstr>
      <vt:lpstr>Calibri Light</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Toshiba</dc:creator>
  <cp:lastModifiedBy>Administrator</cp:lastModifiedBy>
  <cp:revision>10</cp:revision>
  <dcterms:created xsi:type="dcterms:W3CDTF">2025-03-03T12:13:37Z</dcterms:created>
  <dcterms:modified xsi:type="dcterms:W3CDTF">2025-03-16T04:12:26Z</dcterms:modified>
</cp:coreProperties>
</file>