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98" r:id="rId2"/>
    <p:sldId id="257" r:id="rId3"/>
    <p:sldId id="396" r:id="rId4"/>
    <p:sldId id="273" r:id="rId5"/>
    <p:sldId id="274" r:id="rId6"/>
    <p:sldId id="275" r:id="rId7"/>
    <p:sldId id="297" r:id="rId8"/>
    <p:sldId id="260" r:id="rId9"/>
    <p:sldId id="261" r:id="rId10"/>
    <p:sldId id="262" r:id="rId11"/>
    <p:sldId id="263" r:id="rId12"/>
    <p:sldId id="266" r:id="rId13"/>
    <p:sldId id="298" r:id="rId14"/>
    <p:sldId id="299" r:id="rId15"/>
    <p:sldId id="300" r:id="rId16"/>
    <p:sldId id="397" r:id="rId17"/>
    <p:sldId id="283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39CFC-342B-4CF6-BFC8-5147901A811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05C2-23BC-4D55-AF8A-33F654AE9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8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E00D-F9D5-1265-A15D-074D56709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49AC7-C8A5-BFFF-8295-242DE7899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CE0F8-5A29-5841-952E-82DA7AC0A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65540-AFA1-101B-399C-2C461C97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21B08-888C-067E-C164-31118EBE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5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1F78-D327-2823-BDC2-825B7E0B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317B9-334A-D71E-4A33-D10CD4322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D2A8D-A73A-1336-6391-2A9BE4603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92700-8264-B196-0339-F895A728E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CF5BA-BEDF-F0AD-91A2-D0B74588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6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3D14B0-F760-D693-7FC4-72A344EC1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95C8D-3B97-F3B7-EE0F-9A3C19171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6FE89-7C6A-7798-F263-B730A1BC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3A615-437D-537C-4938-B3C847B0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9497F-1CFC-067F-F78E-DB5D20D5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50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6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459774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4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6" y="286917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4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27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6E93C-031D-AD81-1F00-98A1A70B6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86318-B8E1-976C-F151-270121574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3B83D-24C4-1139-EB16-488D19C8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505C9-7530-D1E9-E339-3CE82BCF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1234B-D86A-4859-F53E-4C1D3DDD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2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6B92-1EA5-6150-40A6-13B5965DA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A4547-C85E-D786-5FCB-D54971D03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ABA39-14FF-57BE-5CED-EAE23CB6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B01BF-6CB0-6945-1581-9E476734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5F0FB-8297-EDC4-25D6-DECB1684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0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A3709-55BE-38CC-AC55-FCA4DE5E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EFF07-7F64-FF0C-E713-44422413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9D768-4A4C-18E4-2634-D7CDA164F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DF0C1-CF82-8AF2-DA40-30547C8D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92552-3467-D6B6-4B4C-32CE3A0BB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41225B-FDAF-1B46-8A1B-921A8BE7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2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07E0E-E02F-8BC0-1002-E7E30586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15293-12C8-BAA0-1E78-D9C77B87E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1FD9A-6742-7BB7-D905-0AC272BB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BCD84-C1A1-A5D8-F974-872E3CF4EF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77C449-1E96-40FC-07A1-60E5D743C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B2240F-00FB-4704-5406-D00DB1B3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16FB2E-44A2-5471-3D4F-8EC9E8983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1873B4-8027-0998-6BCD-C0D7C423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3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3B18D-1482-F5A6-6D29-0189254C5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009457-0757-47D9-C154-D3B6B56D1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D0B09-0315-EE49-3948-0F798ADD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60280-4064-0B67-8F1F-521BF7A2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2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E72D1-CBFB-9CF6-B369-260DC62DE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7FD89-344C-6DAB-B8E4-638F8CE1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29A0-B6EA-C91D-27AA-14FD35283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9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0C4E7-89A7-D6AC-CD85-BBCB17C2D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690A3-1920-9D04-026B-FD1B55601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A0411-6BA9-3768-B5FF-C68EEA2B2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77805-3F49-C77A-EAC2-756CF0F7B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17EF1-1E16-AD9A-D722-B9321E75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D974B-AD72-4DC3-BCB5-EA910E4B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7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CD14-C3A7-970C-0A27-B48944977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185546-1F11-3431-BE1A-B1ECC236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0A946-D9F3-BBBF-45D8-2AB5D0059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113CD-9006-6475-984A-43EAD7F4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DDBAA-058A-D0C3-2ACC-F75825EEB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BB0BE-4D7A-1318-EEFA-252DE7F4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3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AEB33F-32D0-0EAF-5576-FD902C0FC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78260-DC12-DCF8-146B-8E3322FD0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D8F4E-832F-DB93-D105-C378E7BF8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875021-9742-46CD-85D0-B4D28D468E5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CD1F-2389-5ED9-F73E-FB9EC250B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165BF-C31F-62D8-49FC-769081616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9258C1-4FA3-447A-A32D-5BDA9295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6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89710" y="-640143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>
            <a:off x="399823" y="3582607"/>
            <a:ext cx="2103070" cy="3630992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8620017" y="4941870"/>
            <a:ext cx="4311827" cy="2075619"/>
          </a:xfrm>
          <a:custGeom>
            <a:avLst/>
            <a:gdLst/>
            <a:ahLst/>
            <a:cxnLst/>
            <a:rect l="l" t="t" r="r" b="b"/>
            <a:pathLst>
              <a:path w="7315200" h="3963508">
                <a:moveTo>
                  <a:pt x="0" y="0"/>
                </a:moveTo>
                <a:lnTo>
                  <a:pt x="7315200" y="0"/>
                </a:lnTo>
                <a:lnTo>
                  <a:pt x="7315200" y="3963508"/>
                </a:lnTo>
                <a:lnTo>
                  <a:pt x="0" y="3963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2213496">
            <a:off x="10149875" y="-326811"/>
            <a:ext cx="3015444" cy="2412355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5" y="0"/>
                </a:lnTo>
                <a:lnTo>
                  <a:pt x="4523165" y="3618533"/>
                </a:lnTo>
                <a:lnTo>
                  <a:pt x="0" y="3618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BC3958-C0AB-E391-E5AE-DDD89FBCF6DA}"/>
              </a:ext>
            </a:extLst>
          </p:cNvPr>
          <p:cNvSpPr txBox="1"/>
          <p:nvPr/>
        </p:nvSpPr>
        <p:spPr>
          <a:xfrm>
            <a:off x="1479126" y="968761"/>
            <a:ext cx="92337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12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00" b="1" dirty="0">
                <a:solidFill>
                  <a:srgbClr val="127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38AEB6-2D09-D1B8-0C6E-D9B4CB3A0352}"/>
              </a:ext>
            </a:extLst>
          </p:cNvPr>
          <p:cNvCxnSpPr>
            <a:cxnSpLocks/>
          </p:cNvCxnSpPr>
          <p:nvPr/>
        </p:nvCxnSpPr>
        <p:spPr>
          <a:xfrm>
            <a:off x="4870174" y="1809624"/>
            <a:ext cx="239533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C4893B4-B295-9827-F2FD-25C90B5FD4DC}"/>
              </a:ext>
            </a:extLst>
          </p:cNvPr>
          <p:cNvSpPr txBox="1"/>
          <p:nvPr/>
        </p:nvSpPr>
        <p:spPr>
          <a:xfrm>
            <a:off x="760288" y="2365954"/>
            <a:ext cx="107459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C9A48-B040-426F-2939-58CE53F359ED}"/>
              </a:ext>
            </a:extLst>
          </p:cNvPr>
          <p:cNvSpPr txBox="1"/>
          <p:nvPr/>
        </p:nvSpPr>
        <p:spPr>
          <a:xfrm>
            <a:off x="1422400" y="2971801"/>
            <a:ext cx="9804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33"/>
              </a:spcAft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4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333"/>
              </a:spcAft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</a:p>
          <a:p>
            <a:pPr algn="ctr">
              <a:spcAft>
                <a:spcPts val="333"/>
              </a:spcAft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lang="en-US" sz="4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4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333"/>
              </a:spcAft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4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333"/>
              </a:spcAft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lang="en-US" sz="4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4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533400"/>
            <a:ext cx="451491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7737767" y="1102822"/>
            <a:ext cx="3947880" cy="2839729"/>
            <a:chOff x="1104" y="1296"/>
            <a:chExt cx="1627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05" y="2853"/>
              <a:ext cx="151" cy="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914446"/>
              <a:r>
                <a:rPr sz="2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595" y="1985"/>
              <a:ext cx="136" cy="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914446"/>
              <a:r>
                <a:rPr sz="2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7737767" y="1102823"/>
            <a:ext cx="3523246" cy="3301473"/>
            <a:chOff x="1104" y="1296"/>
            <a:chExt cx="1452" cy="2288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59" y="3264"/>
              <a:ext cx="144" cy="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914446"/>
              <a:r>
                <a:rPr sz="2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05" y="2858"/>
              <a:ext cx="151" cy="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914446"/>
              <a:r>
                <a:rPr sz="2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891301" y="2830987"/>
            <a:ext cx="8543634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46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1968778" y="688755"/>
            <a:ext cx="455187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812800" y="2260600"/>
            <a:ext cx="6032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en-US" sz="28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660400" y="4897174"/>
            <a:ext cx="10668000" cy="1736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914446">
              <a:spcBef>
                <a:spcPct val="50000"/>
              </a:spcBef>
            </a:pPr>
            <a:r>
              <a:rPr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3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2082800" y="635000"/>
            <a:ext cx="7823200" cy="5334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2175302" y="889000"/>
            <a:ext cx="7638197" cy="4826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2209800"/>
            <a:ext cx="7628789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863600" y="482600"/>
            <a:ext cx="660400" cy="660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1574800" y="431800"/>
            <a:ext cx="970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id="{E9476292-DF52-889F-1F44-88E53D6768FD}"/>
              </a:ext>
            </a:extLst>
          </p:cNvPr>
          <p:cNvGrpSpPr/>
          <p:nvPr/>
        </p:nvGrpSpPr>
        <p:grpSpPr>
          <a:xfrm>
            <a:off x="863600" y="2057400"/>
            <a:ext cx="3403600" cy="2089566"/>
            <a:chOff x="96" y="960"/>
            <a:chExt cx="2544" cy="1300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7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latin typeface="Arial" panose="020B0604020202020204" pitchFamily="34" charset="0"/>
                </a:rPr>
                <a:t>6 cm</a:t>
              </a:r>
              <a:endParaRPr sz="1200"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1A7DBAD6-9C12-60CE-FD0F-289FC1C82303}"/>
                </a:ext>
              </a:extLst>
            </p:cNvPr>
            <p:cNvSpPr/>
            <p:nvPr/>
          </p:nvSpPr>
          <p:spPr>
            <a:xfrm rot="18962498">
              <a:off x="1627" y="1837"/>
              <a:ext cx="399" cy="1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latin typeface="Arial" panose="020B0604020202020204" pitchFamily="34" charset="0"/>
                </a:rPr>
                <a:t>5 cm</a:t>
              </a:r>
              <a:endParaRPr sz="1200"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7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Arial" panose="020B0604020202020204" pitchFamily="34" charset="0"/>
                </a:rPr>
                <a:t>8 cm</a:t>
              </a:r>
              <a:endParaRPr sz="1200"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sz="12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1867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4267200" y="2057400"/>
            <a:ext cx="655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36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36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863600" y="482600"/>
            <a:ext cx="660400" cy="660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1574800" y="431800"/>
            <a:ext cx="970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của Mai vừa làm một bể cá dạng hình hộp chữ nhật với kích thước như hình dưới đây.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0" y="1549400"/>
            <a:ext cx="5588000" cy="2362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B630D-AB9D-1E6B-F0FE-9DA02689ADA3}"/>
              </a:ext>
            </a:extLst>
          </p:cNvPr>
          <p:cNvSpPr txBox="1"/>
          <p:nvPr/>
        </p:nvSpPr>
        <p:spPr>
          <a:xfrm>
            <a:off x="762000" y="3835400"/>
            <a:ext cx="970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2692400" y="4546600"/>
            <a:ext cx="655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36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36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863600" y="482600"/>
            <a:ext cx="660400" cy="660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1574800" y="431800"/>
            <a:ext cx="970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50B3-6D3D-0DB7-C53F-E8C478B2374F}"/>
              </a:ext>
            </a:extLst>
          </p:cNvPr>
          <p:cNvSpPr txBox="1"/>
          <p:nvPr/>
        </p:nvSpPr>
        <p:spPr>
          <a:xfrm>
            <a:off x="558800" y="11430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2717801"/>
            <a:ext cx="3220357" cy="24030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A8577-109E-6F3E-EA70-A4B239B48A30}"/>
              </a:ext>
            </a:extLst>
          </p:cNvPr>
          <p:cNvSpPr txBox="1"/>
          <p:nvPr/>
        </p:nvSpPr>
        <p:spPr>
          <a:xfrm>
            <a:off x="558800" y="2768600"/>
            <a:ext cx="721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3200" b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7A842-3B4C-2616-8197-0622578F9666}"/>
              </a:ext>
            </a:extLst>
          </p:cNvPr>
          <p:cNvSpPr/>
          <p:nvPr/>
        </p:nvSpPr>
        <p:spPr>
          <a:xfrm>
            <a:off x="5892800" y="2768600"/>
            <a:ext cx="762000" cy="6096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651C0-A6FB-8F94-E6ED-E3477D832A9F}"/>
              </a:ext>
            </a:extLst>
          </p:cNvPr>
          <p:cNvSpPr txBox="1"/>
          <p:nvPr/>
        </p:nvSpPr>
        <p:spPr>
          <a:xfrm>
            <a:off x="660400" y="3784601"/>
            <a:ext cx="8077200" cy="234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933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933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933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600 cm</a:t>
            </a:r>
            <a:r>
              <a:rPr lang="en-US" sz="2933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 × 5 × 2 = 100 (cm</a:t>
            </a:r>
            <a:r>
              <a:rPr lang="en-US" sz="2933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2933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933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F9829C-4993-2E77-739A-D064537D3576}"/>
              </a:ext>
            </a:extLst>
          </p:cNvPr>
          <p:cNvSpPr/>
          <p:nvPr/>
        </p:nvSpPr>
        <p:spPr>
          <a:xfrm>
            <a:off x="5842000" y="2717800"/>
            <a:ext cx="812800" cy="7112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1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30" y="828033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4" y="2316400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271134" y="76200"/>
            <a:ext cx="10243126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1271134" y="736600"/>
            <a:ext cx="10243127" cy="17340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334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</a:t>
            </a:r>
            <a:r>
              <a:rPr lang="en-US" sz="5334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5334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334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5334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334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5334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419" y="3044924"/>
            <a:ext cx="3476931" cy="3979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855496" y="685800"/>
            <a:ext cx="11074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  <a:endParaRPr lang="en-US" sz="4800" dirty="0">
              <a:ln w="0">
                <a:noFill/>
              </a:ln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9E67F3-3EA0-8C53-A319-CC7BD02E2E9D}"/>
              </a:ext>
            </a:extLst>
          </p:cNvPr>
          <p:cNvSpPr/>
          <p:nvPr/>
        </p:nvSpPr>
        <p:spPr>
          <a:xfrm>
            <a:off x="2185533" y="3175001"/>
            <a:ext cx="83808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46"/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2082800" y="635000"/>
            <a:ext cx="7823200" cy="5334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2175302" y="889000"/>
            <a:ext cx="7638197" cy="4826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1244600"/>
            <a:ext cx="7567824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955800"/>
            <a:ext cx="9803370" cy="26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>
            <a:extLst>
              <a:ext uri="{FF2B5EF4-FFF2-40B4-BE49-F238E27FC236}">
                <a16:creationId xmlns:a16="http://schemas.microsoft.com/office/drawing/2014/main" id="{3917F97F-CB6C-6416-95D2-CE5165AF8A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16208" y="1184322"/>
            <a:ext cx="6858000" cy="668338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  <a:scene3d>
              <a:camera prst="legacyPerspectiveFront">
                <a:rot lat="20699988" lon="0" rev="0"/>
              </a:camera>
              <a:lightRig rig="legacyFlat3" dir="t"/>
            </a:scene3d>
            <a:sp3d extrusionH="430200" prstMaterial="legacyMatte">
              <a:extrusionClr>
                <a:schemeClr val="bg1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en-US" sz="32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 ?</a:t>
            </a:r>
          </a:p>
        </p:txBody>
      </p:sp>
      <p:sp>
        <p:nvSpPr>
          <p:cNvPr id="3" name="WordArt 5">
            <a:extLst>
              <a:ext uri="{FF2B5EF4-FFF2-40B4-BE49-F238E27FC236}">
                <a16:creationId xmlns:a16="http://schemas.microsoft.com/office/drawing/2014/main" id="{BF13C58B-4FB1-E196-6383-0E2213FA4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7484" y="298626"/>
            <a:ext cx="579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>
                        <a:alpha val="99001"/>
                      </a:srgbClr>
                    </a:gs>
                    <a:gs pos="100000">
                      <a:srgbClr val="FFFF66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VNI-Cooper"/>
              </a:rPr>
              <a:t>TRÒ CHƠI</a:t>
            </a:r>
          </a:p>
        </p:txBody>
      </p:sp>
      <p:sp>
        <p:nvSpPr>
          <p:cNvPr id="4" name="Line 15">
            <a:extLst>
              <a:ext uri="{FF2B5EF4-FFF2-40B4-BE49-F238E27FC236}">
                <a16:creationId xmlns:a16="http://schemas.microsoft.com/office/drawing/2014/main" id="{9956C063-208E-074F-F4B6-DF804C8D55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568" y="1988579"/>
            <a:ext cx="678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C60DEE28-D37A-4493-9EBD-5497F38C6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0"/>
            <a:ext cx="5161935" cy="5907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78608" y="45579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>
              <a:defRPr/>
            </a:pPr>
            <a:r>
              <a:rPr lang="vi-VN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8608" y="327231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578608" y="210681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400" y="228601"/>
            <a:ext cx="9525000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914446"/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78608" y="5825186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sp>
        <p:nvSpPr>
          <p:cNvPr id="2" name="AutoShape 26">
            <a:extLst>
              <a:ext uri="{FF2B5EF4-FFF2-40B4-BE49-F238E27FC236}">
                <a16:creationId xmlns:a16="http://schemas.microsoft.com/office/drawing/2014/main" id="{A2ED1104-EE44-FDD9-C208-C51654DF8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372" y="4721775"/>
            <a:ext cx="615229" cy="688271"/>
          </a:xfrm>
          <a:prstGeom prst="star32">
            <a:avLst>
              <a:gd name="adj" fmla="val 37500"/>
            </a:avLst>
          </a:prstGeom>
          <a:solidFill>
            <a:srgbClr val="FF00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200"/>
          </a:p>
        </p:txBody>
      </p:sp>
      <p:sp>
        <p:nvSpPr>
          <p:cNvPr id="3" name="Oval 38">
            <a:extLst>
              <a:ext uri="{FF2B5EF4-FFF2-40B4-BE49-F238E27FC236}">
                <a16:creationId xmlns:a16="http://schemas.microsoft.com/office/drawing/2014/main" id="{20524EF9-56C7-CC23-7C07-F4692ACC7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598" y="3667394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04</a:t>
            </a: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036F5DE2-BA92-3DF9-0A24-E02F2D346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4369" y="3667394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03</a:t>
            </a:r>
          </a:p>
        </p:txBody>
      </p:sp>
      <p:sp>
        <p:nvSpPr>
          <p:cNvPr id="15" name="Oval 40">
            <a:extLst>
              <a:ext uri="{FF2B5EF4-FFF2-40B4-BE49-F238E27FC236}">
                <a16:creationId xmlns:a16="http://schemas.microsoft.com/office/drawing/2014/main" id="{6579A67B-9777-E874-A317-652D164DB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0" y="3632200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02</a:t>
            </a:r>
          </a:p>
        </p:txBody>
      </p:sp>
      <p:sp>
        <p:nvSpPr>
          <p:cNvPr id="16" name="Oval 41">
            <a:extLst>
              <a:ext uri="{FF2B5EF4-FFF2-40B4-BE49-F238E27FC236}">
                <a16:creationId xmlns:a16="http://schemas.microsoft.com/office/drawing/2014/main" id="{E1141E24-F114-BCF6-D99D-B66B85F13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826" y="3628303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01</a:t>
            </a:r>
          </a:p>
        </p:txBody>
      </p:sp>
      <p:sp>
        <p:nvSpPr>
          <p:cNvPr id="17" name="Explosion 1 44">
            <a:extLst>
              <a:ext uri="{FF2B5EF4-FFF2-40B4-BE49-F238E27FC236}">
                <a16:creationId xmlns:a16="http://schemas.microsoft.com/office/drawing/2014/main" id="{863EEB5A-6EBD-D598-7D3A-586B230E609B}"/>
              </a:ext>
            </a:extLst>
          </p:cNvPr>
          <p:cNvSpPr/>
          <p:nvPr/>
        </p:nvSpPr>
        <p:spPr>
          <a:xfrm>
            <a:off x="8077200" y="3290457"/>
            <a:ext cx="3759200" cy="1552345"/>
          </a:xfrm>
          <a:prstGeom prst="irregularSeal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18" name="Picture 17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FC6AA913-AC95-EBE9-E452-FE9A145D4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909" y="3460332"/>
            <a:ext cx="2887146" cy="33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animBg="1" autoUpdateAnimBg="0"/>
      <p:bldP spid="4" grpId="0" animBg="1" autoUpdateAnimBg="0"/>
      <p:bldP spid="15" grpId="0" animBg="1" autoUpdateAnimBg="0"/>
      <p:bldP spid="16" grpId="0" animBg="1" autoUpdateAnimBg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51200" y="2712864"/>
            <a:ext cx="73152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>
              <a:defRPr/>
            </a:pPr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1200" y="4018616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89" y="2741220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51200" y="1378808"/>
            <a:ext cx="73152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89886" y="228601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914446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48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48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51200" y="5360142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sp>
        <p:nvSpPr>
          <p:cNvPr id="2" name="AutoShape 26">
            <a:extLst>
              <a:ext uri="{FF2B5EF4-FFF2-40B4-BE49-F238E27FC236}">
                <a16:creationId xmlns:a16="http://schemas.microsoft.com/office/drawing/2014/main" id="{75C18A53-A84E-48EF-FB34-8D9A7FC0D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158" y="2839384"/>
            <a:ext cx="665442" cy="649509"/>
          </a:xfrm>
          <a:prstGeom prst="star32">
            <a:avLst>
              <a:gd name="adj" fmla="val 37500"/>
            </a:avLst>
          </a:prstGeom>
          <a:solidFill>
            <a:srgbClr val="FF00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200"/>
          </a:p>
        </p:txBody>
      </p:sp>
      <p:sp>
        <p:nvSpPr>
          <p:cNvPr id="3" name="Oval 38">
            <a:extLst>
              <a:ext uri="{FF2B5EF4-FFF2-40B4-BE49-F238E27FC236}">
                <a16:creationId xmlns:a16="http://schemas.microsoft.com/office/drawing/2014/main" id="{1AA28C55-EB19-8E0F-D02C-C1EB7B66F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2150" y="2785062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04</a:t>
            </a: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4E7B09F6-B372-183F-0644-88FE2A2A9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3921" y="2821242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03</a:t>
            </a:r>
          </a:p>
        </p:txBody>
      </p:sp>
      <p:sp>
        <p:nvSpPr>
          <p:cNvPr id="15" name="Oval 40">
            <a:extLst>
              <a:ext uri="{FF2B5EF4-FFF2-40B4-BE49-F238E27FC236}">
                <a16:creationId xmlns:a16="http://schemas.microsoft.com/office/drawing/2014/main" id="{603A7438-DD94-0CA5-A5B0-BD16D1115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693" y="2796993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02</a:t>
            </a:r>
          </a:p>
        </p:txBody>
      </p:sp>
      <p:sp>
        <p:nvSpPr>
          <p:cNvPr id="16" name="Oval 41">
            <a:extLst>
              <a:ext uri="{FF2B5EF4-FFF2-40B4-BE49-F238E27FC236}">
                <a16:creationId xmlns:a16="http://schemas.microsoft.com/office/drawing/2014/main" id="{847C4813-618C-5DCC-8DE2-14CD9D15C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693" y="2785062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01</a:t>
            </a:r>
          </a:p>
        </p:txBody>
      </p:sp>
      <p:sp>
        <p:nvSpPr>
          <p:cNvPr id="17" name="Explosion 1 44">
            <a:extLst>
              <a:ext uri="{FF2B5EF4-FFF2-40B4-BE49-F238E27FC236}">
                <a16:creationId xmlns:a16="http://schemas.microsoft.com/office/drawing/2014/main" id="{79A9A4D6-D838-A7A0-C878-F305E24E3EB4}"/>
              </a:ext>
            </a:extLst>
          </p:cNvPr>
          <p:cNvSpPr/>
          <p:nvPr/>
        </p:nvSpPr>
        <p:spPr>
          <a:xfrm>
            <a:off x="7965150" y="2478338"/>
            <a:ext cx="3759200" cy="1371600"/>
          </a:xfrm>
          <a:prstGeom prst="irregularSeal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18" name="Picture 17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A1E9E44F-AF81-70A5-D1D7-EB15686607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909" y="2857694"/>
            <a:ext cx="3413723" cy="39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  <p:bldP spid="2" grpId="0" animBg="1"/>
      <p:bldP spid="3" grpId="0" animBg="1" autoUpdateAnimBg="0"/>
      <p:bldP spid="4" grpId="0" animBg="1" autoUpdateAnimBg="0"/>
      <p:bldP spid="15" grpId="0" animBg="1" autoUpdateAnimBg="0"/>
      <p:bldP spid="16" grpId="0" animBg="1" autoUpdateAnimBg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3844" y="1976626"/>
            <a:ext cx="95250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>
              <a:defRPr/>
            </a:pPr>
            <a:r>
              <a:rPr lang="en-US" sz="4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4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6200" y="4172022"/>
            <a:ext cx="95250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01084" y="3041086"/>
            <a:ext cx="95250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7037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914446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16200" y="5329458"/>
            <a:ext cx="95250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2" name="AutoShape 26">
            <a:extLst>
              <a:ext uri="{FF2B5EF4-FFF2-40B4-BE49-F238E27FC236}">
                <a16:creationId xmlns:a16="http://schemas.microsoft.com/office/drawing/2014/main" id="{F999702F-B672-6D47-442C-3FE2A4BBD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989" y="2108200"/>
            <a:ext cx="617211" cy="608601"/>
          </a:xfrm>
          <a:prstGeom prst="star32">
            <a:avLst>
              <a:gd name="adj" fmla="val 37500"/>
            </a:avLst>
          </a:prstGeom>
          <a:solidFill>
            <a:srgbClr val="FF00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200"/>
          </a:p>
        </p:txBody>
      </p:sp>
      <p:sp>
        <p:nvSpPr>
          <p:cNvPr id="3" name="Oval 38">
            <a:extLst>
              <a:ext uri="{FF2B5EF4-FFF2-40B4-BE49-F238E27FC236}">
                <a16:creationId xmlns:a16="http://schemas.microsoft.com/office/drawing/2014/main" id="{0B467545-6ABC-7D67-5C68-A1A23C936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4632203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04</a:t>
            </a: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F6D68AD7-77F9-1BFB-2B92-F411ADB18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4629510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03</a:t>
            </a:r>
          </a:p>
        </p:txBody>
      </p:sp>
      <p:sp>
        <p:nvSpPr>
          <p:cNvPr id="15" name="Oval 40">
            <a:extLst>
              <a:ext uri="{FF2B5EF4-FFF2-40B4-BE49-F238E27FC236}">
                <a16:creationId xmlns:a16="http://schemas.microsoft.com/office/drawing/2014/main" id="{2FB427E3-4989-D5F3-949E-9A34FB7F9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2571" y="4626817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02</a:t>
            </a:r>
          </a:p>
        </p:txBody>
      </p:sp>
      <p:sp>
        <p:nvSpPr>
          <p:cNvPr id="16" name="Oval 41">
            <a:extLst>
              <a:ext uri="{FF2B5EF4-FFF2-40B4-BE49-F238E27FC236}">
                <a16:creationId xmlns:a16="http://schemas.microsoft.com/office/drawing/2014/main" id="{142E4CF1-23B2-087B-B99C-44D5177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7703" y="4626817"/>
            <a:ext cx="965200" cy="762000"/>
          </a:xfrm>
          <a:prstGeom prst="ellipse">
            <a:avLst/>
          </a:prstGeom>
          <a:solidFill>
            <a:srgbClr val="FF00FF"/>
          </a:solidFill>
          <a:ln w="76200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99FF66"/>
                </a:solidFill>
                <a:latin typeface=".VnArial NarrowH" pitchFamily="34" charset="0"/>
              </a:rPr>
              <a:t>01</a:t>
            </a:r>
          </a:p>
        </p:txBody>
      </p:sp>
      <p:sp>
        <p:nvSpPr>
          <p:cNvPr id="17" name="Explosion 1 44">
            <a:extLst>
              <a:ext uri="{FF2B5EF4-FFF2-40B4-BE49-F238E27FC236}">
                <a16:creationId xmlns:a16="http://schemas.microsoft.com/office/drawing/2014/main" id="{6FCEBF08-4E06-BAFC-E349-218AAC1A9576}"/>
              </a:ext>
            </a:extLst>
          </p:cNvPr>
          <p:cNvSpPr/>
          <p:nvPr/>
        </p:nvSpPr>
        <p:spPr>
          <a:xfrm>
            <a:off x="8940800" y="4343400"/>
            <a:ext cx="3759200" cy="1371600"/>
          </a:xfrm>
          <a:prstGeom prst="irregularSeal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18" name="Picture 17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D907E6E-1AE8-1F45-C03A-CDCE357426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0" y="2716802"/>
            <a:ext cx="3536833" cy="404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  <p:bldP spid="2" grpId="0" animBg="1"/>
      <p:bldP spid="3" grpId="0" animBg="1" autoUpdateAnimBg="0"/>
      <p:bldP spid="4" grpId="0" animBg="1" autoUpdateAnimBg="0"/>
      <p:bldP spid="15" grpId="0" animBg="1" autoUpdateAnimBg="0"/>
      <p:bldP spid="16" grpId="0" animBg="1" autoUpdateAnimBg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4" y="1"/>
            <a:ext cx="2856411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23" y="1060427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4" y="4155488"/>
            <a:ext cx="2347777" cy="24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2400" y="0"/>
            <a:ext cx="4125317" cy="4649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400" y="1498600"/>
            <a:ext cx="7721600" cy="397174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4" y="2006600"/>
            <a:ext cx="10389693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33400"/>
            <a:ext cx="9420407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538</Words>
  <Application>Microsoft Office PowerPoint</Application>
  <PresentationFormat>Widescreen</PresentationFormat>
  <Paragraphs>83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#9Slide03 AmpleSoft Bold</vt:lpstr>
      <vt:lpstr>.VnArial NarrowH</vt:lpstr>
      <vt:lpstr>.VnTime</vt:lpstr>
      <vt:lpstr>Aptos</vt:lpstr>
      <vt:lpstr>Aptos Display</vt:lpstr>
      <vt:lpstr>Arial</vt:lpstr>
      <vt:lpstr>Calibri</vt:lpstr>
      <vt:lpstr>Cambria</vt:lpstr>
      <vt:lpstr>Times New Roman</vt:lpstr>
      <vt:lpstr>VNI-Cooper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2025-03-16T04:06:58Z</dcterms:created>
  <dcterms:modified xsi:type="dcterms:W3CDTF">2025-03-16T04:09:30Z</dcterms:modified>
</cp:coreProperties>
</file>