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3" r:id="rId7"/>
    <p:sldId id="266" r:id="rId8"/>
    <p:sldId id="264" r:id="rId9"/>
    <p:sldId id="265" r:id="rId10"/>
    <p:sldId id="267" r:id="rId11"/>
    <p:sldId id="268" r:id="rId12"/>
    <p:sldId id="269"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D6415"/>
    <a:srgbClr val="F7F2EE"/>
    <a:srgbClr val="EDBC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4" d="100"/>
          <a:sy n="64" d="100"/>
        </p:scale>
        <p:origin x="13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2B8267-5378-4CAC-BAD6-B482B41D4C30}"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9B8BA-758C-428B-A0F8-449C50365974}" type="slidenum">
              <a:rPr lang="en-US" smtClean="0"/>
              <a:t>‹#›</a:t>
            </a:fld>
            <a:endParaRPr lang="en-US"/>
          </a:p>
        </p:txBody>
      </p:sp>
    </p:spTree>
    <p:extLst>
      <p:ext uri="{BB962C8B-B14F-4D97-AF65-F5344CB8AC3E}">
        <p14:creationId xmlns:p14="http://schemas.microsoft.com/office/powerpoint/2010/main" val="117983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2B8267-5378-4CAC-BAD6-B482B41D4C30}"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9B8BA-758C-428B-A0F8-449C50365974}" type="slidenum">
              <a:rPr lang="en-US" smtClean="0"/>
              <a:t>‹#›</a:t>
            </a:fld>
            <a:endParaRPr lang="en-US"/>
          </a:p>
        </p:txBody>
      </p:sp>
    </p:spTree>
    <p:extLst>
      <p:ext uri="{BB962C8B-B14F-4D97-AF65-F5344CB8AC3E}">
        <p14:creationId xmlns:p14="http://schemas.microsoft.com/office/powerpoint/2010/main" val="78684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2B8267-5378-4CAC-BAD6-B482B41D4C30}"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9B8BA-758C-428B-A0F8-449C50365974}" type="slidenum">
              <a:rPr lang="en-US" smtClean="0"/>
              <a:t>‹#›</a:t>
            </a:fld>
            <a:endParaRPr lang="en-US"/>
          </a:p>
        </p:txBody>
      </p:sp>
    </p:spTree>
    <p:extLst>
      <p:ext uri="{BB962C8B-B14F-4D97-AF65-F5344CB8AC3E}">
        <p14:creationId xmlns:p14="http://schemas.microsoft.com/office/powerpoint/2010/main" val="49559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2B8267-5378-4CAC-BAD6-B482B41D4C30}"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9B8BA-758C-428B-A0F8-449C50365974}" type="slidenum">
              <a:rPr lang="en-US" smtClean="0"/>
              <a:t>‹#›</a:t>
            </a:fld>
            <a:endParaRPr lang="en-US"/>
          </a:p>
        </p:txBody>
      </p:sp>
    </p:spTree>
    <p:extLst>
      <p:ext uri="{BB962C8B-B14F-4D97-AF65-F5344CB8AC3E}">
        <p14:creationId xmlns:p14="http://schemas.microsoft.com/office/powerpoint/2010/main" val="94345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2B8267-5378-4CAC-BAD6-B482B41D4C30}"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9B8BA-758C-428B-A0F8-449C50365974}" type="slidenum">
              <a:rPr lang="en-US" smtClean="0"/>
              <a:t>‹#›</a:t>
            </a:fld>
            <a:endParaRPr lang="en-US"/>
          </a:p>
        </p:txBody>
      </p:sp>
    </p:spTree>
    <p:extLst>
      <p:ext uri="{BB962C8B-B14F-4D97-AF65-F5344CB8AC3E}">
        <p14:creationId xmlns:p14="http://schemas.microsoft.com/office/powerpoint/2010/main" val="3954662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2B8267-5378-4CAC-BAD6-B482B41D4C30}"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9B8BA-758C-428B-A0F8-449C50365974}" type="slidenum">
              <a:rPr lang="en-US" smtClean="0"/>
              <a:t>‹#›</a:t>
            </a:fld>
            <a:endParaRPr lang="en-US"/>
          </a:p>
        </p:txBody>
      </p:sp>
    </p:spTree>
    <p:extLst>
      <p:ext uri="{BB962C8B-B14F-4D97-AF65-F5344CB8AC3E}">
        <p14:creationId xmlns:p14="http://schemas.microsoft.com/office/powerpoint/2010/main" val="3589090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2B8267-5378-4CAC-BAD6-B482B41D4C30}" type="datetimeFigureOut">
              <a:rPr lang="en-US" smtClean="0"/>
              <a:t>3/16/2025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9B8BA-758C-428B-A0F8-449C50365974}" type="slidenum">
              <a:rPr lang="en-US" smtClean="0"/>
              <a:t>‹#›</a:t>
            </a:fld>
            <a:endParaRPr lang="en-US"/>
          </a:p>
        </p:txBody>
      </p:sp>
    </p:spTree>
    <p:extLst>
      <p:ext uri="{BB962C8B-B14F-4D97-AF65-F5344CB8AC3E}">
        <p14:creationId xmlns:p14="http://schemas.microsoft.com/office/powerpoint/2010/main" val="1614983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2B8267-5378-4CAC-BAD6-B482B41D4C30}" type="datetimeFigureOut">
              <a:rPr lang="en-US" smtClean="0"/>
              <a:t>3/16/2025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9B8BA-758C-428B-A0F8-449C50365974}" type="slidenum">
              <a:rPr lang="en-US" smtClean="0"/>
              <a:t>‹#›</a:t>
            </a:fld>
            <a:endParaRPr lang="en-US"/>
          </a:p>
        </p:txBody>
      </p:sp>
    </p:spTree>
    <p:extLst>
      <p:ext uri="{BB962C8B-B14F-4D97-AF65-F5344CB8AC3E}">
        <p14:creationId xmlns:p14="http://schemas.microsoft.com/office/powerpoint/2010/main" val="57837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B8267-5378-4CAC-BAD6-B482B41D4C30}" type="datetimeFigureOut">
              <a:rPr lang="en-US" smtClean="0"/>
              <a:t>3/16/2025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9B8BA-758C-428B-A0F8-449C50365974}" type="slidenum">
              <a:rPr lang="en-US" smtClean="0"/>
              <a:t>‹#›</a:t>
            </a:fld>
            <a:endParaRPr lang="en-US"/>
          </a:p>
        </p:txBody>
      </p:sp>
    </p:spTree>
    <p:extLst>
      <p:ext uri="{BB962C8B-B14F-4D97-AF65-F5344CB8AC3E}">
        <p14:creationId xmlns:p14="http://schemas.microsoft.com/office/powerpoint/2010/main" val="277860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2B8267-5378-4CAC-BAD6-B482B41D4C30}"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9B8BA-758C-428B-A0F8-449C50365974}" type="slidenum">
              <a:rPr lang="en-US" smtClean="0"/>
              <a:t>‹#›</a:t>
            </a:fld>
            <a:endParaRPr lang="en-US"/>
          </a:p>
        </p:txBody>
      </p:sp>
    </p:spTree>
    <p:extLst>
      <p:ext uri="{BB962C8B-B14F-4D97-AF65-F5344CB8AC3E}">
        <p14:creationId xmlns:p14="http://schemas.microsoft.com/office/powerpoint/2010/main" val="296851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2B8267-5378-4CAC-BAD6-B482B41D4C30}"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9B8BA-758C-428B-A0F8-449C50365974}" type="slidenum">
              <a:rPr lang="en-US" smtClean="0"/>
              <a:t>‹#›</a:t>
            </a:fld>
            <a:endParaRPr lang="en-US"/>
          </a:p>
        </p:txBody>
      </p:sp>
    </p:spTree>
    <p:extLst>
      <p:ext uri="{BB962C8B-B14F-4D97-AF65-F5344CB8AC3E}">
        <p14:creationId xmlns:p14="http://schemas.microsoft.com/office/powerpoint/2010/main" val="1734343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B8267-5378-4CAC-BAD6-B482B41D4C30}" type="datetimeFigureOut">
              <a:rPr lang="en-US" smtClean="0"/>
              <a:t>3/16/2025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9B8BA-758C-428B-A0F8-449C50365974}" type="slidenum">
              <a:rPr lang="en-US" smtClean="0"/>
              <a:t>‹#›</a:t>
            </a:fld>
            <a:endParaRPr lang="en-US"/>
          </a:p>
        </p:txBody>
      </p:sp>
    </p:spTree>
    <p:extLst>
      <p:ext uri="{BB962C8B-B14F-4D97-AF65-F5344CB8AC3E}">
        <p14:creationId xmlns:p14="http://schemas.microsoft.com/office/powerpoint/2010/main" val="3648742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tmp"/></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8"/>
          <p:cNvSpPr/>
          <p:nvPr/>
        </p:nvSpPr>
        <p:spPr>
          <a:xfrm>
            <a:off x="380605" y="3422835"/>
            <a:ext cx="8591512" cy="711461"/>
          </a:xfrm>
          <a:custGeom>
            <a:avLst/>
            <a:gdLst/>
            <a:ahLst/>
            <a:cxnLst/>
            <a:rect l="l" t="t" r="r" b="b"/>
            <a:pathLst>
              <a:path w="8591512" h="711461">
                <a:moveTo>
                  <a:pt x="6593396" y="636156"/>
                </a:moveTo>
                <a:cubicBezTo>
                  <a:pt x="6603137" y="636156"/>
                  <a:pt x="6611191" y="639528"/>
                  <a:pt x="6617561" y="646271"/>
                </a:cubicBezTo>
                <a:cubicBezTo>
                  <a:pt x="6623930" y="653015"/>
                  <a:pt x="6627114" y="662007"/>
                  <a:pt x="6627114" y="673246"/>
                </a:cubicBezTo>
                <a:cubicBezTo>
                  <a:pt x="6627114" y="683362"/>
                  <a:pt x="6623836" y="692260"/>
                  <a:pt x="6617280" y="699940"/>
                </a:cubicBezTo>
                <a:cubicBezTo>
                  <a:pt x="6610723" y="707620"/>
                  <a:pt x="6602762" y="711461"/>
                  <a:pt x="6593396" y="711461"/>
                </a:cubicBezTo>
                <a:cubicBezTo>
                  <a:pt x="6585153" y="711461"/>
                  <a:pt x="6577848" y="707620"/>
                  <a:pt x="6571479" y="699940"/>
                </a:cubicBezTo>
                <a:cubicBezTo>
                  <a:pt x="6565109" y="692260"/>
                  <a:pt x="6561925" y="683362"/>
                  <a:pt x="6561925" y="673246"/>
                </a:cubicBezTo>
                <a:cubicBezTo>
                  <a:pt x="6561925" y="662756"/>
                  <a:pt x="6564923" y="653952"/>
                  <a:pt x="6570916" y="646833"/>
                </a:cubicBezTo>
                <a:cubicBezTo>
                  <a:pt x="6576911" y="639715"/>
                  <a:pt x="6584404" y="636156"/>
                  <a:pt x="6593396" y="636156"/>
                </a:cubicBezTo>
                <a:close/>
                <a:moveTo>
                  <a:pt x="3227432" y="434969"/>
                </a:moveTo>
                <a:cubicBezTo>
                  <a:pt x="3243168" y="434969"/>
                  <a:pt x="3271360" y="434969"/>
                  <a:pt x="3312009" y="434969"/>
                </a:cubicBezTo>
                <a:cubicBezTo>
                  <a:pt x="3352659" y="434969"/>
                  <a:pt x="3374670" y="434969"/>
                  <a:pt x="3378041" y="434969"/>
                </a:cubicBezTo>
                <a:cubicBezTo>
                  <a:pt x="3398272" y="434969"/>
                  <a:pt x="3426746" y="434969"/>
                  <a:pt x="3463462" y="434969"/>
                </a:cubicBezTo>
                <a:cubicBezTo>
                  <a:pt x="3500178" y="434969"/>
                  <a:pt x="3524530" y="434969"/>
                  <a:pt x="3536519" y="434969"/>
                </a:cubicBezTo>
                <a:cubicBezTo>
                  <a:pt x="3541014" y="434969"/>
                  <a:pt x="3545697" y="436842"/>
                  <a:pt x="3550568" y="440588"/>
                </a:cubicBezTo>
                <a:cubicBezTo>
                  <a:pt x="3555438" y="444335"/>
                  <a:pt x="3557873" y="447707"/>
                  <a:pt x="3557873" y="450704"/>
                </a:cubicBezTo>
                <a:cubicBezTo>
                  <a:pt x="3556375" y="458794"/>
                  <a:pt x="3553191" y="467069"/>
                  <a:pt x="3548320" y="475528"/>
                </a:cubicBezTo>
                <a:cubicBezTo>
                  <a:pt x="3544948" y="481411"/>
                  <a:pt x="3539515" y="489316"/>
                  <a:pt x="3532023" y="499245"/>
                </a:cubicBezTo>
                <a:cubicBezTo>
                  <a:pt x="3529400" y="501814"/>
                  <a:pt x="3525841" y="504295"/>
                  <a:pt x="3521345" y="506686"/>
                </a:cubicBezTo>
                <a:cubicBezTo>
                  <a:pt x="3516850" y="509078"/>
                  <a:pt x="3512541" y="510273"/>
                  <a:pt x="3508420" y="510273"/>
                </a:cubicBezTo>
                <a:lnTo>
                  <a:pt x="3449975" y="513645"/>
                </a:lnTo>
                <a:cubicBezTo>
                  <a:pt x="3418129" y="513645"/>
                  <a:pt x="3379821" y="513364"/>
                  <a:pt x="3335051" y="512802"/>
                </a:cubicBezTo>
                <a:cubicBezTo>
                  <a:pt x="3290280" y="512240"/>
                  <a:pt x="3242793" y="511397"/>
                  <a:pt x="3192590" y="510273"/>
                </a:cubicBezTo>
                <a:cubicBezTo>
                  <a:pt x="3187720" y="510273"/>
                  <a:pt x="3183318" y="508306"/>
                  <a:pt x="3179384" y="504373"/>
                </a:cubicBezTo>
                <a:cubicBezTo>
                  <a:pt x="3175449" y="500439"/>
                  <a:pt x="3173483" y="496411"/>
                  <a:pt x="3173483" y="492290"/>
                </a:cubicBezTo>
                <a:lnTo>
                  <a:pt x="3173483" y="490042"/>
                </a:lnTo>
                <a:cubicBezTo>
                  <a:pt x="3175731" y="474307"/>
                  <a:pt x="3184722" y="458572"/>
                  <a:pt x="3200457" y="442836"/>
                </a:cubicBezTo>
                <a:cubicBezTo>
                  <a:pt x="3203080" y="440214"/>
                  <a:pt x="3207107" y="438341"/>
                  <a:pt x="3212540" y="437217"/>
                </a:cubicBezTo>
                <a:cubicBezTo>
                  <a:pt x="3217972" y="436093"/>
                  <a:pt x="3222936" y="435343"/>
                  <a:pt x="3227432" y="434969"/>
                </a:cubicBezTo>
                <a:close/>
                <a:moveTo>
                  <a:pt x="8048549" y="336061"/>
                </a:moveTo>
                <a:cubicBezTo>
                  <a:pt x="8047829" y="337934"/>
                  <a:pt x="8042964" y="350673"/>
                  <a:pt x="8033955" y="374275"/>
                </a:cubicBezTo>
                <a:cubicBezTo>
                  <a:pt x="8027475" y="391135"/>
                  <a:pt x="8022973" y="402374"/>
                  <a:pt x="8020450" y="407994"/>
                </a:cubicBezTo>
                <a:lnTo>
                  <a:pt x="8039557" y="409118"/>
                </a:lnTo>
                <a:lnTo>
                  <a:pt x="8048549" y="409118"/>
                </a:lnTo>
                <a:cubicBezTo>
                  <a:pt x="8048549" y="402269"/>
                  <a:pt x="8048549" y="390663"/>
                  <a:pt x="8048549" y="374302"/>
                </a:cubicBezTo>
                <a:cubicBezTo>
                  <a:pt x="8048549" y="357940"/>
                  <a:pt x="8048549" y="345193"/>
                  <a:pt x="8048549" y="336061"/>
                </a:cubicBezTo>
                <a:close/>
                <a:moveTo>
                  <a:pt x="6667424" y="336061"/>
                </a:moveTo>
                <a:cubicBezTo>
                  <a:pt x="6666704" y="337934"/>
                  <a:pt x="6661839" y="350673"/>
                  <a:pt x="6652830" y="374275"/>
                </a:cubicBezTo>
                <a:cubicBezTo>
                  <a:pt x="6646350" y="391135"/>
                  <a:pt x="6641848" y="402374"/>
                  <a:pt x="6639325" y="407994"/>
                </a:cubicBezTo>
                <a:lnTo>
                  <a:pt x="6658433" y="409118"/>
                </a:lnTo>
                <a:lnTo>
                  <a:pt x="6667424" y="409118"/>
                </a:lnTo>
                <a:cubicBezTo>
                  <a:pt x="6667424" y="402269"/>
                  <a:pt x="6667424" y="390663"/>
                  <a:pt x="6667424" y="374302"/>
                </a:cubicBezTo>
                <a:cubicBezTo>
                  <a:pt x="6667424" y="357940"/>
                  <a:pt x="6667424" y="345193"/>
                  <a:pt x="6667424" y="336061"/>
                </a:cubicBezTo>
                <a:close/>
                <a:moveTo>
                  <a:pt x="5857799" y="336061"/>
                </a:moveTo>
                <a:cubicBezTo>
                  <a:pt x="5857079" y="337934"/>
                  <a:pt x="5852214" y="350673"/>
                  <a:pt x="5843205" y="374275"/>
                </a:cubicBezTo>
                <a:cubicBezTo>
                  <a:pt x="5836725" y="391135"/>
                  <a:pt x="5832223" y="402374"/>
                  <a:pt x="5829700" y="407994"/>
                </a:cubicBezTo>
                <a:lnTo>
                  <a:pt x="5848807" y="409118"/>
                </a:lnTo>
                <a:lnTo>
                  <a:pt x="5857799" y="409118"/>
                </a:lnTo>
                <a:cubicBezTo>
                  <a:pt x="5857799" y="402269"/>
                  <a:pt x="5857799" y="390663"/>
                  <a:pt x="5857799" y="374302"/>
                </a:cubicBezTo>
                <a:cubicBezTo>
                  <a:pt x="5857799" y="357940"/>
                  <a:pt x="5857799" y="345193"/>
                  <a:pt x="5857799" y="336061"/>
                </a:cubicBezTo>
                <a:close/>
                <a:moveTo>
                  <a:pt x="504749" y="336061"/>
                </a:moveTo>
                <a:cubicBezTo>
                  <a:pt x="504029" y="337934"/>
                  <a:pt x="499164" y="350672"/>
                  <a:pt x="490155" y="374275"/>
                </a:cubicBezTo>
                <a:cubicBezTo>
                  <a:pt x="483675" y="391135"/>
                  <a:pt x="479173" y="402374"/>
                  <a:pt x="476651" y="407994"/>
                </a:cubicBezTo>
                <a:lnTo>
                  <a:pt x="495758" y="409118"/>
                </a:lnTo>
                <a:lnTo>
                  <a:pt x="504749" y="409118"/>
                </a:lnTo>
                <a:cubicBezTo>
                  <a:pt x="504749" y="402269"/>
                  <a:pt x="504749" y="390663"/>
                  <a:pt x="504749" y="374302"/>
                </a:cubicBezTo>
                <a:cubicBezTo>
                  <a:pt x="504749" y="357940"/>
                  <a:pt x="504749" y="345193"/>
                  <a:pt x="504749" y="336061"/>
                </a:cubicBezTo>
                <a:close/>
                <a:moveTo>
                  <a:pt x="6271699" y="279864"/>
                </a:moveTo>
                <a:cubicBezTo>
                  <a:pt x="6281439" y="284049"/>
                  <a:pt x="6291180" y="288042"/>
                  <a:pt x="6300921" y="291841"/>
                </a:cubicBezTo>
                <a:cubicBezTo>
                  <a:pt x="6313659" y="298684"/>
                  <a:pt x="6320028" y="306859"/>
                  <a:pt x="6320028" y="316366"/>
                </a:cubicBezTo>
                <a:cubicBezTo>
                  <a:pt x="6318905" y="325111"/>
                  <a:pt x="6317780" y="332146"/>
                  <a:pt x="6316656" y="337470"/>
                </a:cubicBezTo>
                <a:cubicBezTo>
                  <a:pt x="6315533" y="342795"/>
                  <a:pt x="6314034" y="349069"/>
                  <a:pt x="6312161" y="356292"/>
                </a:cubicBezTo>
                <a:lnTo>
                  <a:pt x="6333516" y="356292"/>
                </a:lnTo>
                <a:cubicBezTo>
                  <a:pt x="6336513" y="356292"/>
                  <a:pt x="6338761" y="358165"/>
                  <a:pt x="6340260" y="361912"/>
                </a:cubicBezTo>
                <a:cubicBezTo>
                  <a:pt x="6341758" y="365658"/>
                  <a:pt x="6342507" y="369780"/>
                  <a:pt x="6342507" y="374275"/>
                </a:cubicBezTo>
                <a:cubicBezTo>
                  <a:pt x="6342507" y="387388"/>
                  <a:pt x="6338574" y="403966"/>
                  <a:pt x="6330706" y="424010"/>
                </a:cubicBezTo>
                <a:cubicBezTo>
                  <a:pt x="6322838" y="444054"/>
                  <a:pt x="6317499" y="454357"/>
                  <a:pt x="6314690" y="454919"/>
                </a:cubicBezTo>
                <a:cubicBezTo>
                  <a:pt x="6311880" y="455481"/>
                  <a:pt x="6309913" y="455762"/>
                  <a:pt x="6308789" y="455762"/>
                </a:cubicBezTo>
                <a:cubicBezTo>
                  <a:pt x="6308414" y="456136"/>
                  <a:pt x="6300921" y="456324"/>
                  <a:pt x="6286310" y="456324"/>
                </a:cubicBezTo>
                <a:lnTo>
                  <a:pt x="6280690" y="482175"/>
                </a:lnTo>
                <a:cubicBezTo>
                  <a:pt x="6279191" y="487420"/>
                  <a:pt x="6278442" y="490792"/>
                  <a:pt x="6278442" y="492290"/>
                </a:cubicBezTo>
                <a:cubicBezTo>
                  <a:pt x="6278442" y="496786"/>
                  <a:pt x="6280315" y="499034"/>
                  <a:pt x="6284062" y="499034"/>
                </a:cubicBezTo>
                <a:lnTo>
                  <a:pt x="6298673" y="495662"/>
                </a:lnTo>
                <a:cubicBezTo>
                  <a:pt x="6323400" y="488918"/>
                  <a:pt x="6344568" y="472808"/>
                  <a:pt x="6362176" y="447332"/>
                </a:cubicBezTo>
                <a:cubicBezTo>
                  <a:pt x="6379785" y="421856"/>
                  <a:pt x="6388589" y="395631"/>
                  <a:pt x="6388589" y="368656"/>
                </a:cubicBezTo>
                <a:lnTo>
                  <a:pt x="6388589" y="366408"/>
                </a:lnTo>
                <a:cubicBezTo>
                  <a:pt x="6388589" y="337185"/>
                  <a:pt x="6377912" y="314893"/>
                  <a:pt x="6356557" y="299533"/>
                </a:cubicBezTo>
                <a:cubicBezTo>
                  <a:pt x="6338574" y="286420"/>
                  <a:pt x="6316656" y="279864"/>
                  <a:pt x="6290806" y="279864"/>
                </a:cubicBezTo>
                <a:close/>
                <a:moveTo>
                  <a:pt x="1838840" y="279864"/>
                </a:moveTo>
                <a:cubicBezTo>
                  <a:pt x="1829848" y="279864"/>
                  <a:pt x="1820482" y="280332"/>
                  <a:pt x="1810741" y="281269"/>
                </a:cubicBezTo>
                <a:cubicBezTo>
                  <a:pt x="1801000" y="282205"/>
                  <a:pt x="1790510" y="283235"/>
                  <a:pt x="1779270" y="284359"/>
                </a:cubicBezTo>
                <a:lnTo>
                  <a:pt x="1820857" y="295599"/>
                </a:lnTo>
                <a:cubicBezTo>
                  <a:pt x="1823854" y="296348"/>
                  <a:pt x="1827038" y="298409"/>
                  <a:pt x="1830410" y="301781"/>
                </a:cubicBezTo>
                <a:cubicBezTo>
                  <a:pt x="1833782" y="305153"/>
                  <a:pt x="1835468" y="309086"/>
                  <a:pt x="1835468" y="313582"/>
                </a:cubicBezTo>
                <a:cubicBezTo>
                  <a:pt x="1834344" y="320700"/>
                  <a:pt x="1831908" y="331753"/>
                  <a:pt x="1828162" y="346739"/>
                </a:cubicBezTo>
                <a:cubicBezTo>
                  <a:pt x="1824416" y="361725"/>
                  <a:pt x="1821981" y="373151"/>
                  <a:pt x="1820857" y="381019"/>
                </a:cubicBezTo>
                <a:lnTo>
                  <a:pt x="1827600" y="382143"/>
                </a:lnTo>
                <a:cubicBezTo>
                  <a:pt x="1843335" y="382143"/>
                  <a:pt x="1859071" y="374463"/>
                  <a:pt x="1874806" y="359102"/>
                </a:cubicBezTo>
                <a:cubicBezTo>
                  <a:pt x="1890542" y="343741"/>
                  <a:pt x="1898409" y="328943"/>
                  <a:pt x="1898409" y="314706"/>
                </a:cubicBezTo>
                <a:lnTo>
                  <a:pt x="1898409" y="312458"/>
                </a:lnTo>
                <a:cubicBezTo>
                  <a:pt x="1898409" y="300844"/>
                  <a:pt x="1892790" y="292508"/>
                  <a:pt x="1881550" y="287450"/>
                </a:cubicBezTo>
                <a:cubicBezTo>
                  <a:pt x="1870310" y="282393"/>
                  <a:pt x="1856074" y="279864"/>
                  <a:pt x="1838840" y="279864"/>
                </a:cubicBezTo>
                <a:close/>
                <a:moveTo>
                  <a:pt x="109023" y="279864"/>
                </a:moveTo>
                <a:cubicBezTo>
                  <a:pt x="118764" y="284049"/>
                  <a:pt x="128505" y="288042"/>
                  <a:pt x="138246" y="291841"/>
                </a:cubicBezTo>
                <a:cubicBezTo>
                  <a:pt x="150984" y="298684"/>
                  <a:pt x="157353" y="306859"/>
                  <a:pt x="157353" y="316366"/>
                </a:cubicBezTo>
                <a:cubicBezTo>
                  <a:pt x="156229" y="325111"/>
                  <a:pt x="155106" y="332146"/>
                  <a:pt x="153981" y="337470"/>
                </a:cubicBezTo>
                <a:cubicBezTo>
                  <a:pt x="152857" y="342795"/>
                  <a:pt x="151359" y="349069"/>
                  <a:pt x="149486" y="356292"/>
                </a:cubicBezTo>
                <a:lnTo>
                  <a:pt x="170841" y="356292"/>
                </a:lnTo>
                <a:cubicBezTo>
                  <a:pt x="173838" y="356292"/>
                  <a:pt x="176086" y="358165"/>
                  <a:pt x="177584" y="361912"/>
                </a:cubicBezTo>
                <a:cubicBezTo>
                  <a:pt x="179083" y="365658"/>
                  <a:pt x="179832" y="369780"/>
                  <a:pt x="179832" y="374275"/>
                </a:cubicBezTo>
                <a:cubicBezTo>
                  <a:pt x="179832" y="387388"/>
                  <a:pt x="175898" y="403966"/>
                  <a:pt x="168031" y="424010"/>
                </a:cubicBezTo>
                <a:cubicBezTo>
                  <a:pt x="160163" y="444054"/>
                  <a:pt x="154824" y="454357"/>
                  <a:pt x="152014" y="454919"/>
                </a:cubicBezTo>
                <a:cubicBezTo>
                  <a:pt x="149205" y="455481"/>
                  <a:pt x="147238" y="455762"/>
                  <a:pt x="146114" y="455762"/>
                </a:cubicBezTo>
                <a:cubicBezTo>
                  <a:pt x="145739" y="456136"/>
                  <a:pt x="138246" y="456324"/>
                  <a:pt x="123635" y="456324"/>
                </a:cubicBezTo>
                <a:lnTo>
                  <a:pt x="118015" y="482175"/>
                </a:lnTo>
                <a:cubicBezTo>
                  <a:pt x="116516" y="487420"/>
                  <a:pt x="115767" y="490792"/>
                  <a:pt x="115767" y="492290"/>
                </a:cubicBezTo>
                <a:cubicBezTo>
                  <a:pt x="115767" y="496786"/>
                  <a:pt x="117640" y="499034"/>
                  <a:pt x="121387" y="499034"/>
                </a:cubicBezTo>
                <a:lnTo>
                  <a:pt x="135998" y="495662"/>
                </a:lnTo>
                <a:cubicBezTo>
                  <a:pt x="160725" y="488918"/>
                  <a:pt x="181893" y="472808"/>
                  <a:pt x="199501" y="447332"/>
                </a:cubicBezTo>
                <a:cubicBezTo>
                  <a:pt x="217110" y="421856"/>
                  <a:pt x="225914" y="395631"/>
                  <a:pt x="225914" y="368656"/>
                </a:cubicBezTo>
                <a:lnTo>
                  <a:pt x="225914" y="366408"/>
                </a:lnTo>
                <a:cubicBezTo>
                  <a:pt x="225914" y="337185"/>
                  <a:pt x="215237" y="314893"/>
                  <a:pt x="193882" y="299533"/>
                </a:cubicBezTo>
                <a:cubicBezTo>
                  <a:pt x="175898" y="286420"/>
                  <a:pt x="153981" y="279864"/>
                  <a:pt x="128131" y="279864"/>
                </a:cubicBezTo>
                <a:close/>
                <a:moveTo>
                  <a:pt x="8065408" y="185452"/>
                </a:moveTo>
                <a:cubicBezTo>
                  <a:pt x="8083391" y="185452"/>
                  <a:pt x="8100625" y="189203"/>
                  <a:pt x="8117110" y="196704"/>
                </a:cubicBezTo>
                <a:cubicBezTo>
                  <a:pt x="8133595" y="204206"/>
                  <a:pt x="8141837" y="212836"/>
                  <a:pt x="8141837" y="222595"/>
                </a:cubicBezTo>
                <a:cubicBezTo>
                  <a:pt x="8144834" y="257110"/>
                  <a:pt x="8147082" y="289466"/>
                  <a:pt x="8148580" y="319663"/>
                </a:cubicBezTo>
                <a:cubicBezTo>
                  <a:pt x="8150079" y="349860"/>
                  <a:pt x="8150828" y="382029"/>
                  <a:pt x="8150828" y="416169"/>
                </a:cubicBezTo>
                <a:cubicBezTo>
                  <a:pt x="8150828" y="470944"/>
                  <a:pt x="8147864" y="526465"/>
                  <a:pt x="8141933" y="582733"/>
                </a:cubicBezTo>
                <a:cubicBezTo>
                  <a:pt x="8140821" y="590238"/>
                  <a:pt x="8136281" y="596054"/>
                  <a:pt x="8128314" y="600181"/>
                </a:cubicBezTo>
                <a:cubicBezTo>
                  <a:pt x="8120347" y="604308"/>
                  <a:pt x="8111177" y="606371"/>
                  <a:pt x="8100804" y="606371"/>
                </a:cubicBezTo>
                <a:cubicBezTo>
                  <a:pt x="8087831" y="606371"/>
                  <a:pt x="8075879" y="603454"/>
                  <a:pt x="8064947" y="597621"/>
                </a:cubicBezTo>
                <a:cubicBezTo>
                  <a:pt x="8054015" y="591788"/>
                  <a:pt x="8048549" y="584545"/>
                  <a:pt x="8048549" y="575893"/>
                </a:cubicBezTo>
                <a:lnTo>
                  <a:pt x="8046301" y="511538"/>
                </a:lnTo>
                <a:lnTo>
                  <a:pt x="8048549" y="479927"/>
                </a:lnTo>
                <a:cubicBezTo>
                  <a:pt x="8040640" y="487045"/>
                  <a:pt x="8032918" y="492009"/>
                  <a:pt x="8025380" y="494819"/>
                </a:cubicBezTo>
                <a:cubicBezTo>
                  <a:pt x="8017844" y="497629"/>
                  <a:pt x="8009366" y="499034"/>
                  <a:pt x="7999946" y="499034"/>
                </a:cubicBezTo>
                <a:lnTo>
                  <a:pt x="7980734" y="497910"/>
                </a:lnTo>
                <a:cubicBezTo>
                  <a:pt x="7967926" y="528789"/>
                  <a:pt x="7951728" y="563061"/>
                  <a:pt x="7932141" y="600725"/>
                </a:cubicBezTo>
                <a:cubicBezTo>
                  <a:pt x="7931761" y="602229"/>
                  <a:pt x="7929876" y="603547"/>
                  <a:pt x="7926486" y="604676"/>
                </a:cubicBezTo>
                <a:cubicBezTo>
                  <a:pt x="7923096" y="605806"/>
                  <a:pt x="7919707" y="606371"/>
                  <a:pt x="7916318" y="606371"/>
                </a:cubicBezTo>
                <a:cubicBezTo>
                  <a:pt x="7902380" y="606371"/>
                  <a:pt x="7887499" y="602417"/>
                  <a:pt x="7871676" y="594508"/>
                </a:cubicBezTo>
                <a:cubicBezTo>
                  <a:pt x="7853968" y="585470"/>
                  <a:pt x="7845114" y="576244"/>
                  <a:pt x="7845114" y="566831"/>
                </a:cubicBezTo>
                <a:lnTo>
                  <a:pt x="7845114" y="563441"/>
                </a:lnTo>
                <a:cubicBezTo>
                  <a:pt x="7847362" y="548005"/>
                  <a:pt x="7851108" y="534260"/>
                  <a:pt x="7856353" y="522207"/>
                </a:cubicBezTo>
                <a:cubicBezTo>
                  <a:pt x="7860475" y="513549"/>
                  <a:pt x="7864595" y="504700"/>
                  <a:pt x="7868717" y="495662"/>
                </a:cubicBezTo>
                <a:lnTo>
                  <a:pt x="7865345" y="496786"/>
                </a:lnTo>
                <a:cubicBezTo>
                  <a:pt x="7860849" y="496786"/>
                  <a:pt x="7857477" y="495662"/>
                  <a:pt x="7855229" y="493414"/>
                </a:cubicBezTo>
                <a:cubicBezTo>
                  <a:pt x="7852982" y="491166"/>
                  <a:pt x="7851858" y="488544"/>
                  <a:pt x="7851858" y="485546"/>
                </a:cubicBezTo>
                <a:cubicBezTo>
                  <a:pt x="7852982" y="472434"/>
                  <a:pt x="7855698" y="459321"/>
                  <a:pt x="7860006" y="446208"/>
                </a:cubicBezTo>
                <a:cubicBezTo>
                  <a:pt x="7864315" y="433095"/>
                  <a:pt x="7870215" y="421481"/>
                  <a:pt x="7877709" y="411366"/>
                </a:cubicBezTo>
                <a:cubicBezTo>
                  <a:pt x="7879582" y="408369"/>
                  <a:pt x="7882860" y="406308"/>
                  <a:pt x="7887543" y="405184"/>
                </a:cubicBezTo>
                <a:cubicBezTo>
                  <a:pt x="7892226" y="404060"/>
                  <a:pt x="7897565" y="403498"/>
                  <a:pt x="7903559" y="403498"/>
                </a:cubicBezTo>
                <a:lnTo>
                  <a:pt x="7919294" y="403498"/>
                </a:lnTo>
                <a:cubicBezTo>
                  <a:pt x="7935779" y="369780"/>
                  <a:pt x="7952264" y="336061"/>
                  <a:pt x="7968748" y="302343"/>
                </a:cubicBezTo>
                <a:cubicBezTo>
                  <a:pt x="7988230" y="263379"/>
                  <a:pt x="8005464" y="230410"/>
                  <a:pt x="8020450" y="203435"/>
                </a:cubicBezTo>
                <a:cubicBezTo>
                  <a:pt x="8024197" y="197441"/>
                  <a:pt x="8030097" y="192945"/>
                  <a:pt x="8038152" y="189948"/>
                </a:cubicBezTo>
                <a:cubicBezTo>
                  <a:pt x="8046208" y="186950"/>
                  <a:pt x="8055292" y="185452"/>
                  <a:pt x="8065408" y="185452"/>
                </a:cubicBezTo>
                <a:close/>
                <a:moveTo>
                  <a:pt x="6684283" y="185452"/>
                </a:moveTo>
                <a:cubicBezTo>
                  <a:pt x="6702267" y="185452"/>
                  <a:pt x="6719500" y="189203"/>
                  <a:pt x="6735985" y="196704"/>
                </a:cubicBezTo>
                <a:cubicBezTo>
                  <a:pt x="6752469" y="204206"/>
                  <a:pt x="6760712" y="212836"/>
                  <a:pt x="6760712" y="222595"/>
                </a:cubicBezTo>
                <a:cubicBezTo>
                  <a:pt x="6763709" y="257110"/>
                  <a:pt x="6765957" y="289466"/>
                  <a:pt x="6767456" y="319663"/>
                </a:cubicBezTo>
                <a:cubicBezTo>
                  <a:pt x="6768954" y="349860"/>
                  <a:pt x="6769704" y="382029"/>
                  <a:pt x="6769704" y="416169"/>
                </a:cubicBezTo>
                <a:cubicBezTo>
                  <a:pt x="6769704" y="470944"/>
                  <a:pt x="6766738" y="526465"/>
                  <a:pt x="6760808" y="582733"/>
                </a:cubicBezTo>
                <a:cubicBezTo>
                  <a:pt x="6759696" y="590238"/>
                  <a:pt x="6755156" y="596054"/>
                  <a:pt x="6747189" y="600181"/>
                </a:cubicBezTo>
                <a:cubicBezTo>
                  <a:pt x="6739222" y="604308"/>
                  <a:pt x="6730052" y="606371"/>
                  <a:pt x="6719679" y="606371"/>
                </a:cubicBezTo>
                <a:cubicBezTo>
                  <a:pt x="6706706" y="606371"/>
                  <a:pt x="6694754" y="603454"/>
                  <a:pt x="6683822" y="597621"/>
                </a:cubicBezTo>
                <a:cubicBezTo>
                  <a:pt x="6672891" y="591788"/>
                  <a:pt x="6667424" y="584545"/>
                  <a:pt x="6667424" y="575893"/>
                </a:cubicBezTo>
                <a:lnTo>
                  <a:pt x="6665176" y="511538"/>
                </a:lnTo>
                <a:lnTo>
                  <a:pt x="6667424" y="479927"/>
                </a:lnTo>
                <a:cubicBezTo>
                  <a:pt x="6659515" y="487045"/>
                  <a:pt x="6651792" y="492009"/>
                  <a:pt x="6644256" y="494819"/>
                </a:cubicBezTo>
                <a:cubicBezTo>
                  <a:pt x="6636719" y="497629"/>
                  <a:pt x="6628241" y="499034"/>
                  <a:pt x="6618822" y="499034"/>
                </a:cubicBezTo>
                <a:lnTo>
                  <a:pt x="6599610" y="497910"/>
                </a:lnTo>
                <a:cubicBezTo>
                  <a:pt x="6586801" y="528789"/>
                  <a:pt x="6570603" y="563061"/>
                  <a:pt x="6551017" y="600725"/>
                </a:cubicBezTo>
                <a:cubicBezTo>
                  <a:pt x="6550636" y="602229"/>
                  <a:pt x="6548751" y="603547"/>
                  <a:pt x="6545362" y="604676"/>
                </a:cubicBezTo>
                <a:cubicBezTo>
                  <a:pt x="6541972" y="605806"/>
                  <a:pt x="6538582" y="606371"/>
                  <a:pt x="6535193" y="606371"/>
                </a:cubicBezTo>
                <a:cubicBezTo>
                  <a:pt x="6521255" y="606371"/>
                  <a:pt x="6506375" y="602417"/>
                  <a:pt x="6490551" y="594508"/>
                </a:cubicBezTo>
                <a:cubicBezTo>
                  <a:pt x="6472843" y="585470"/>
                  <a:pt x="6463989" y="576244"/>
                  <a:pt x="6463989" y="566831"/>
                </a:cubicBezTo>
                <a:lnTo>
                  <a:pt x="6463989" y="563441"/>
                </a:lnTo>
                <a:cubicBezTo>
                  <a:pt x="6466237" y="548005"/>
                  <a:pt x="6469984" y="534260"/>
                  <a:pt x="6475229" y="522207"/>
                </a:cubicBezTo>
                <a:cubicBezTo>
                  <a:pt x="6479349" y="513549"/>
                  <a:pt x="6483471" y="504700"/>
                  <a:pt x="6487592" y="495662"/>
                </a:cubicBezTo>
                <a:lnTo>
                  <a:pt x="6484220" y="496786"/>
                </a:lnTo>
                <a:cubicBezTo>
                  <a:pt x="6479724" y="496786"/>
                  <a:pt x="6476352" y="495662"/>
                  <a:pt x="6474105" y="493414"/>
                </a:cubicBezTo>
                <a:cubicBezTo>
                  <a:pt x="6471857" y="491166"/>
                  <a:pt x="6470733" y="488544"/>
                  <a:pt x="6470733" y="485546"/>
                </a:cubicBezTo>
                <a:cubicBezTo>
                  <a:pt x="6471857" y="472434"/>
                  <a:pt x="6474573" y="459321"/>
                  <a:pt x="6478881" y="446208"/>
                </a:cubicBezTo>
                <a:cubicBezTo>
                  <a:pt x="6483190" y="433095"/>
                  <a:pt x="6489091" y="421481"/>
                  <a:pt x="6496584" y="411366"/>
                </a:cubicBezTo>
                <a:cubicBezTo>
                  <a:pt x="6498457" y="408369"/>
                  <a:pt x="6501735" y="406308"/>
                  <a:pt x="6506418" y="405184"/>
                </a:cubicBezTo>
                <a:cubicBezTo>
                  <a:pt x="6511101" y="404060"/>
                  <a:pt x="6516440" y="403498"/>
                  <a:pt x="6522435" y="403498"/>
                </a:cubicBezTo>
                <a:lnTo>
                  <a:pt x="6538170" y="403498"/>
                </a:lnTo>
                <a:cubicBezTo>
                  <a:pt x="6554654" y="369780"/>
                  <a:pt x="6571139" y="336061"/>
                  <a:pt x="6587624" y="302343"/>
                </a:cubicBezTo>
                <a:cubicBezTo>
                  <a:pt x="6607106" y="263379"/>
                  <a:pt x="6624339" y="230410"/>
                  <a:pt x="6639325" y="203435"/>
                </a:cubicBezTo>
                <a:cubicBezTo>
                  <a:pt x="6643072" y="197441"/>
                  <a:pt x="6648973" y="192945"/>
                  <a:pt x="6657028" y="189948"/>
                </a:cubicBezTo>
                <a:cubicBezTo>
                  <a:pt x="6665082" y="186950"/>
                  <a:pt x="6674168" y="185452"/>
                  <a:pt x="6684283" y="185452"/>
                </a:cubicBezTo>
                <a:close/>
                <a:moveTo>
                  <a:pt x="5874658" y="185452"/>
                </a:moveTo>
                <a:cubicBezTo>
                  <a:pt x="5892642" y="185452"/>
                  <a:pt x="5909875" y="189203"/>
                  <a:pt x="5926360" y="196704"/>
                </a:cubicBezTo>
                <a:cubicBezTo>
                  <a:pt x="5942844" y="204206"/>
                  <a:pt x="5951087" y="212836"/>
                  <a:pt x="5951087" y="222595"/>
                </a:cubicBezTo>
                <a:cubicBezTo>
                  <a:pt x="5954084" y="257110"/>
                  <a:pt x="5956332" y="289466"/>
                  <a:pt x="5957831" y="319663"/>
                </a:cubicBezTo>
                <a:cubicBezTo>
                  <a:pt x="5959329" y="349860"/>
                  <a:pt x="5960078" y="382029"/>
                  <a:pt x="5960078" y="416169"/>
                </a:cubicBezTo>
                <a:cubicBezTo>
                  <a:pt x="5960078" y="470944"/>
                  <a:pt x="5957114" y="526465"/>
                  <a:pt x="5951183" y="582733"/>
                </a:cubicBezTo>
                <a:cubicBezTo>
                  <a:pt x="5950071" y="590238"/>
                  <a:pt x="5945531" y="596054"/>
                  <a:pt x="5937564" y="600181"/>
                </a:cubicBezTo>
                <a:cubicBezTo>
                  <a:pt x="5929597" y="604308"/>
                  <a:pt x="5920427" y="606371"/>
                  <a:pt x="5910054" y="606371"/>
                </a:cubicBezTo>
                <a:cubicBezTo>
                  <a:pt x="5897081" y="606371"/>
                  <a:pt x="5885129" y="603454"/>
                  <a:pt x="5874197" y="597621"/>
                </a:cubicBezTo>
                <a:cubicBezTo>
                  <a:pt x="5863265" y="591788"/>
                  <a:pt x="5857799" y="584545"/>
                  <a:pt x="5857799" y="575893"/>
                </a:cubicBezTo>
                <a:lnTo>
                  <a:pt x="5855551" y="511538"/>
                </a:lnTo>
                <a:lnTo>
                  <a:pt x="5857799" y="479927"/>
                </a:lnTo>
                <a:cubicBezTo>
                  <a:pt x="5849891" y="487045"/>
                  <a:pt x="5842168" y="492009"/>
                  <a:pt x="5834631" y="494819"/>
                </a:cubicBezTo>
                <a:cubicBezTo>
                  <a:pt x="5827094" y="497629"/>
                  <a:pt x="5818616" y="499034"/>
                  <a:pt x="5809197" y="499034"/>
                </a:cubicBezTo>
                <a:lnTo>
                  <a:pt x="5789985" y="497910"/>
                </a:lnTo>
                <a:cubicBezTo>
                  <a:pt x="5777176" y="528789"/>
                  <a:pt x="5760978" y="563061"/>
                  <a:pt x="5741391" y="600725"/>
                </a:cubicBezTo>
                <a:cubicBezTo>
                  <a:pt x="5741011" y="602229"/>
                  <a:pt x="5739126" y="603547"/>
                  <a:pt x="5735736" y="604676"/>
                </a:cubicBezTo>
                <a:cubicBezTo>
                  <a:pt x="5732347" y="605806"/>
                  <a:pt x="5728957" y="606371"/>
                  <a:pt x="5725568" y="606371"/>
                </a:cubicBezTo>
                <a:cubicBezTo>
                  <a:pt x="5711630" y="606371"/>
                  <a:pt x="5696749" y="602417"/>
                  <a:pt x="5680926" y="594508"/>
                </a:cubicBezTo>
                <a:cubicBezTo>
                  <a:pt x="5663218" y="585470"/>
                  <a:pt x="5654364" y="576244"/>
                  <a:pt x="5654364" y="566831"/>
                </a:cubicBezTo>
                <a:lnTo>
                  <a:pt x="5654364" y="563441"/>
                </a:lnTo>
                <a:cubicBezTo>
                  <a:pt x="5656612" y="548005"/>
                  <a:pt x="5660358" y="534260"/>
                  <a:pt x="5665604" y="522207"/>
                </a:cubicBezTo>
                <a:cubicBezTo>
                  <a:pt x="5669725" y="513549"/>
                  <a:pt x="5673846" y="504700"/>
                  <a:pt x="5677967" y="495662"/>
                </a:cubicBezTo>
                <a:lnTo>
                  <a:pt x="5674595" y="496786"/>
                </a:lnTo>
                <a:cubicBezTo>
                  <a:pt x="5670099" y="496786"/>
                  <a:pt x="5666727" y="495662"/>
                  <a:pt x="5664479" y="493414"/>
                </a:cubicBezTo>
                <a:cubicBezTo>
                  <a:pt x="5662232" y="491166"/>
                  <a:pt x="5661107" y="488544"/>
                  <a:pt x="5661107" y="485546"/>
                </a:cubicBezTo>
                <a:cubicBezTo>
                  <a:pt x="5662232" y="472434"/>
                  <a:pt x="5664948" y="459321"/>
                  <a:pt x="5669256" y="446208"/>
                </a:cubicBezTo>
                <a:cubicBezTo>
                  <a:pt x="5673565" y="433095"/>
                  <a:pt x="5679466" y="421481"/>
                  <a:pt x="5686958" y="411366"/>
                </a:cubicBezTo>
                <a:cubicBezTo>
                  <a:pt x="5688832" y="408369"/>
                  <a:pt x="5692110" y="406308"/>
                  <a:pt x="5696793" y="405184"/>
                </a:cubicBezTo>
                <a:cubicBezTo>
                  <a:pt x="5701477" y="404060"/>
                  <a:pt x="5706815" y="403498"/>
                  <a:pt x="5712810" y="403498"/>
                </a:cubicBezTo>
                <a:lnTo>
                  <a:pt x="5728545" y="403498"/>
                </a:lnTo>
                <a:cubicBezTo>
                  <a:pt x="5745030" y="369780"/>
                  <a:pt x="5761514" y="336061"/>
                  <a:pt x="5777999" y="302343"/>
                </a:cubicBezTo>
                <a:cubicBezTo>
                  <a:pt x="5797481" y="263379"/>
                  <a:pt x="5814714" y="230410"/>
                  <a:pt x="5829700" y="203435"/>
                </a:cubicBezTo>
                <a:cubicBezTo>
                  <a:pt x="5833447" y="197441"/>
                  <a:pt x="5839347" y="192945"/>
                  <a:pt x="5847403" y="189948"/>
                </a:cubicBezTo>
                <a:cubicBezTo>
                  <a:pt x="5855458" y="186950"/>
                  <a:pt x="5864543" y="185452"/>
                  <a:pt x="5874658" y="185452"/>
                </a:cubicBezTo>
                <a:close/>
                <a:moveTo>
                  <a:pt x="521608" y="185452"/>
                </a:moveTo>
                <a:cubicBezTo>
                  <a:pt x="539592" y="185452"/>
                  <a:pt x="556825" y="189203"/>
                  <a:pt x="573310" y="196704"/>
                </a:cubicBezTo>
                <a:cubicBezTo>
                  <a:pt x="589795" y="204206"/>
                  <a:pt x="598037" y="212836"/>
                  <a:pt x="598037" y="222595"/>
                </a:cubicBezTo>
                <a:cubicBezTo>
                  <a:pt x="601034" y="257110"/>
                  <a:pt x="603282" y="289466"/>
                  <a:pt x="604781" y="319663"/>
                </a:cubicBezTo>
                <a:cubicBezTo>
                  <a:pt x="606279" y="349860"/>
                  <a:pt x="607029" y="382029"/>
                  <a:pt x="607029" y="416169"/>
                </a:cubicBezTo>
                <a:cubicBezTo>
                  <a:pt x="607029" y="470944"/>
                  <a:pt x="604063" y="526465"/>
                  <a:pt x="598133" y="582733"/>
                </a:cubicBezTo>
                <a:cubicBezTo>
                  <a:pt x="597021" y="590238"/>
                  <a:pt x="592481" y="596054"/>
                  <a:pt x="584514" y="600181"/>
                </a:cubicBezTo>
                <a:cubicBezTo>
                  <a:pt x="576547" y="604308"/>
                  <a:pt x="567377" y="606371"/>
                  <a:pt x="557004" y="606371"/>
                </a:cubicBezTo>
                <a:cubicBezTo>
                  <a:pt x="544032" y="606371"/>
                  <a:pt x="532079" y="603454"/>
                  <a:pt x="521148" y="597621"/>
                </a:cubicBezTo>
                <a:cubicBezTo>
                  <a:pt x="510215" y="591788"/>
                  <a:pt x="504749" y="584545"/>
                  <a:pt x="504749" y="575893"/>
                </a:cubicBezTo>
                <a:lnTo>
                  <a:pt x="502501" y="511538"/>
                </a:lnTo>
                <a:lnTo>
                  <a:pt x="504749" y="479927"/>
                </a:lnTo>
                <a:cubicBezTo>
                  <a:pt x="496840" y="487045"/>
                  <a:pt x="489118" y="492009"/>
                  <a:pt x="481581" y="494819"/>
                </a:cubicBezTo>
                <a:cubicBezTo>
                  <a:pt x="474044" y="497629"/>
                  <a:pt x="465566" y="499034"/>
                  <a:pt x="456147" y="499034"/>
                </a:cubicBezTo>
                <a:lnTo>
                  <a:pt x="436935" y="497910"/>
                </a:lnTo>
                <a:cubicBezTo>
                  <a:pt x="424126" y="528789"/>
                  <a:pt x="407928" y="563061"/>
                  <a:pt x="388341" y="600725"/>
                </a:cubicBezTo>
                <a:cubicBezTo>
                  <a:pt x="387961" y="602229"/>
                  <a:pt x="386076" y="603547"/>
                  <a:pt x="382686" y="604676"/>
                </a:cubicBezTo>
                <a:cubicBezTo>
                  <a:pt x="379297" y="605806"/>
                  <a:pt x="375907" y="606371"/>
                  <a:pt x="372518" y="606371"/>
                </a:cubicBezTo>
                <a:cubicBezTo>
                  <a:pt x="358580" y="606371"/>
                  <a:pt x="343699" y="602417"/>
                  <a:pt x="327876" y="594508"/>
                </a:cubicBezTo>
                <a:cubicBezTo>
                  <a:pt x="310168" y="585470"/>
                  <a:pt x="301314" y="576244"/>
                  <a:pt x="301314" y="566831"/>
                </a:cubicBezTo>
                <a:lnTo>
                  <a:pt x="301314" y="563442"/>
                </a:lnTo>
                <a:cubicBezTo>
                  <a:pt x="303562" y="548005"/>
                  <a:pt x="307309" y="534260"/>
                  <a:pt x="312554" y="522207"/>
                </a:cubicBezTo>
                <a:cubicBezTo>
                  <a:pt x="316675" y="513549"/>
                  <a:pt x="320796" y="504700"/>
                  <a:pt x="324917" y="495662"/>
                </a:cubicBezTo>
                <a:lnTo>
                  <a:pt x="321545" y="496786"/>
                </a:lnTo>
                <a:cubicBezTo>
                  <a:pt x="317049" y="496786"/>
                  <a:pt x="313678" y="495662"/>
                  <a:pt x="311430" y="493414"/>
                </a:cubicBezTo>
                <a:cubicBezTo>
                  <a:pt x="309182" y="491166"/>
                  <a:pt x="308058" y="488544"/>
                  <a:pt x="308058" y="485546"/>
                </a:cubicBezTo>
                <a:cubicBezTo>
                  <a:pt x="309182" y="472434"/>
                  <a:pt x="311898" y="459321"/>
                  <a:pt x="316206" y="446208"/>
                </a:cubicBezTo>
                <a:cubicBezTo>
                  <a:pt x="320515" y="433095"/>
                  <a:pt x="326416" y="421481"/>
                  <a:pt x="333909" y="411366"/>
                </a:cubicBezTo>
                <a:cubicBezTo>
                  <a:pt x="335782" y="408369"/>
                  <a:pt x="339060" y="406308"/>
                  <a:pt x="343743" y="405184"/>
                </a:cubicBezTo>
                <a:cubicBezTo>
                  <a:pt x="348426" y="404060"/>
                  <a:pt x="353765" y="403498"/>
                  <a:pt x="359759" y="403498"/>
                </a:cubicBezTo>
                <a:lnTo>
                  <a:pt x="375495" y="403498"/>
                </a:lnTo>
                <a:cubicBezTo>
                  <a:pt x="391979" y="369780"/>
                  <a:pt x="408464" y="336061"/>
                  <a:pt x="424949" y="302343"/>
                </a:cubicBezTo>
                <a:cubicBezTo>
                  <a:pt x="444430" y="263379"/>
                  <a:pt x="461664" y="230410"/>
                  <a:pt x="476651" y="203435"/>
                </a:cubicBezTo>
                <a:cubicBezTo>
                  <a:pt x="480397" y="197441"/>
                  <a:pt x="486298" y="192945"/>
                  <a:pt x="494353" y="189948"/>
                </a:cubicBezTo>
                <a:cubicBezTo>
                  <a:pt x="502407" y="186950"/>
                  <a:pt x="511493" y="185452"/>
                  <a:pt x="521608" y="185452"/>
                </a:cubicBezTo>
                <a:close/>
                <a:moveTo>
                  <a:pt x="8330755" y="184328"/>
                </a:moveTo>
                <a:cubicBezTo>
                  <a:pt x="8343119" y="184328"/>
                  <a:pt x="8356700" y="186950"/>
                  <a:pt x="8371499" y="192196"/>
                </a:cubicBezTo>
                <a:cubicBezTo>
                  <a:pt x="8386297" y="197441"/>
                  <a:pt x="8396694" y="203435"/>
                  <a:pt x="8402688" y="210179"/>
                </a:cubicBezTo>
                <a:cubicBezTo>
                  <a:pt x="8413553" y="223666"/>
                  <a:pt x="8421421" y="239776"/>
                  <a:pt x="8426291" y="258509"/>
                </a:cubicBezTo>
                <a:cubicBezTo>
                  <a:pt x="8430038" y="273869"/>
                  <a:pt x="8437531" y="315455"/>
                  <a:pt x="8448770" y="383267"/>
                </a:cubicBezTo>
                <a:cubicBezTo>
                  <a:pt x="8454390" y="354630"/>
                  <a:pt x="8461883" y="323923"/>
                  <a:pt x="8471249" y="291147"/>
                </a:cubicBezTo>
                <a:cubicBezTo>
                  <a:pt x="8485486" y="241787"/>
                  <a:pt x="8493728" y="212962"/>
                  <a:pt x="8495976" y="204673"/>
                </a:cubicBezTo>
                <a:cubicBezTo>
                  <a:pt x="8496351" y="199399"/>
                  <a:pt x="8499348" y="194689"/>
                  <a:pt x="8504968" y="190545"/>
                </a:cubicBezTo>
                <a:cubicBezTo>
                  <a:pt x="8510587" y="186400"/>
                  <a:pt x="8515832" y="184328"/>
                  <a:pt x="8520703" y="184328"/>
                </a:cubicBezTo>
                <a:lnTo>
                  <a:pt x="8522951" y="184328"/>
                </a:lnTo>
                <a:cubicBezTo>
                  <a:pt x="8532692" y="184328"/>
                  <a:pt x="8542526" y="186115"/>
                  <a:pt x="8552455" y="189689"/>
                </a:cubicBezTo>
                <a:cubicBezTo>
                  <a:pt x="8562383" y="193262"/>
                  <a:pt x="8572405" y="198246"/>
                  <a:pt x="8582520" y="204638"/>
                </a:cubicBezTo>
                <a:cubicBezTo>
                  <a:pt x="8584393" y="205768"/>
                  <a:pt x="8586360" y="208402"/>
                  <a:pt x="8588421" y="212541"/>
                </a:cubicBezTo>
                <a:cubicBezTo>
                  <a:pt x="8590482" y="216679"/>
                  <a:pt x="8591512" y="221570"/>
                  <a:pt x="8591512" y="227214"/>
                </a:cubicBezTo>
                <a:lnTo>
                  <a:pt x="8591512" y="232851"/>
                </a:lnTo>
                <a:cubicBezTo>
                  <a:pt x="8583644" y="264070"/>
                  <a:pt x="8573342" y="301497"/>
                  <a:pt x="8560604" y="345132"/>
                </a:cubicBezTo>
                <a:cubicBezTo>
                  <a:pt x="8555733" y="362061"/>
                  <a:pt x="8544306" y="399301"/>
                  <a:pt x="8526322" y="456851"/>
                </a:cubicBezTo>
                <a:cubicBezTo>
                  <a:pt x="8510962" y="506503"/>
                  <a:pt x="8499723" y="543178"/>
                  <a:pt x="8492604" y="566875"/>
                </a:cubicBezTo>
                <a:lnTo>
                  <a:pt x="8491480" y="573645"/>
                </a:lnTo>
                <a:cubicBezTo>
                  <a:pt x="8494477" y="578158"/>
                  <a:pt x="8495976" y="582297"/>
                  <a:pt x="8495976" y="586061"/>
                </a:cubicBezTo>
                <a:lnTo>
                  <a:pt x="8495976" y="589442"/>
                </a:lnTo>
                <a:cubicBezTo>
                  <a:pt x="8495601" y="594336"/>
                  <a:pt x="8491855" y="598381"/>
                  <a:pt x="8484737" y="601577"/>
                </a:cubicBezTo>
                <a:cubicBezTo>
                  <a:pt x="8477618" y="604773"/>
                  <a:pt x="8469002" y="606371"/>
                  <a:pt x="8458886" y="606371"/>
                </a:cubicBezTo>
                <a:cubicBezTo>
                  <a:pt x="8442026" y="606371"/>
                  <a:pt x="8426479" y="602616"/>
                  <a:pt x="8412242" y="595105"/>
                </a:cubicBezTo>
                <a:cubicBezTo>
                  <a:pt x="8395757" y="586471"/>
                  <a:pt x="8386204" y="575205"/>
                  <a:pt x="8383581" y="561308"/>
                </a:cubicBezTo>
                <a:cubicBezTo>
                  <a:pt x="8376837" y="530891"/>
                  <a:pt x="8370281" y="489586"/>
                  <a:pt x="8363912" y="437392"/>
                </a:cubicBezTo>
                <a:cubicBezTo>
                  <a:pt x="8359416" y="400214"/>
                  <a:pt x="8356232" y="375054"/>
                  <a:pt x="8354359" y="361912"/>
                </a:cubicBezTo>
                <a:cubicBezTo>
                  <a:pt x="8336000" y="441888"/>
                  <a:pt x="8315020" y="517339"/>
                  <a:pt x="8291417" y="588265"/>
                </a:cubicBezTo>
                <a:cubicBezTo>
                  <a:pt x="8290293" y="592415"/>
                  <a:pt x="8287858" y="596377"/>
                  <a:pt x="8284112" y="600150"/>
                </a:cubicBezTo>
                <a:cubicBezTo>
                  <a:pt x="8280365" y="603923"/>
                  <a:pt x="8276431" y="605996"/>
                  <a:pt x="8272310" y="606371"/>
                </a:cubicBezTo>
                <a:lnTo>
                  <a:pt x="8253203" y="606371"/>
                </a:lnTo>
                <a:cubicBezTo>
                  <a:pt x="8243462" y="606371"/>
                  <a:pt x="8234564" y="605527"/>
                  <a:pt x="8226509" y="603838"/>
                </a:cubicBezTo>
                <a:cubicBezTo>
                  <a:pt x="8218454" y="602149"/>
                  <a:pt x="8210493" y="599241"/>
                  <a:pt x="8202625" y="595114"/>
                </a:cubicBezTo>
                <a:cubicBezTo>
                  <a:pt x="8200003" y="593990"/>
                  <a:pt x="8198036" y="591552"/>
                  <a:pt x="8196725" y="587800"/>
                </a:cubicBezTo>
                <a:cubicBezTo>
                  <a:pt x="8195413" y="584047"/>
                  <a:pt x="8194757" y="579733"/>
                  <a:pt x="8194757" y="574857"/>
                </a:cubicBezTo>
                <a:lnTo>
                  <a:pt x="8195882" y="563608"/>
                </a:lnTo>
                <a:cubicBezTo>
                  <a:pt x="8206372" y="522338"/>
                  <a:pt x="8217237" y="482008"/>
                  <a:pt x="8228476" y="442617"/>
                </a:cubicBezTo>
                <a:cubicBezTo>
                  <a:pt x="8229225" y="439239"/>
                  <a:pt x="8241214" y="398537"/>
                  <a:pt x="8264443" y="320510"/>
                </a:cubicBezTo>
                <a:cubicBezTo>
                  <a:pt x="8282051" y="260484"/>
                  <a:pt x="8293665" y="220341"/>
                  <a:pt x="8299285" y="200081"/>
                </a:cubicBezTo>
                <a:cubicBezTo>
                  <a:pt x="8300409" y="194830"/>
                  <a:pt x="8303968" y="190892"/>
                  <a:pt x="8309962" y="188266"/>
                </a:cubicBezTo>
                <a:cubicBezTo>
                  <a:pt x="8315957" y="185641"/>
                  <a:pt x="8322888" y="184328"/>
                  <a:pt x="8330755" y="184328"/>
                </a:cubicBezTo>
                <a:close/>
                <a:moveTo>
                  <a:pt x="7292530" y="184328"/>
                </a:moveTo>
                <a:cubicBezTo>
                  <a:pt x="7304894" y="184328"/>
                  <a:pt x="7318475" y="186950"/>
                  <a:pt x="7333274" y="192196"/>
                </a:cubicBezTo>
                <a:cubicBezTo>
                  <a:pt x="7348072" y="197441"/>
                  <a:pt x="7358469" y="203435"/>
                  <a:pt x="7364463" y="210179"/>
                </a:cubicBezTo>
                <a:cubicBezTo>
                  <a:pt x="7375328" y="223666"/>
                  <a:pt x="7383196" y="239776"/>
                  <a:pt x="7388066" y="258509"/>
                </a:cubicBezTo>
                <a:cubicBezTo>
                  <a:pt x="7391813" y="273869"/>
                  <a:pt x="7399306" y="315455"/>
                  <a:pt x="7410545" y="383267"/>
                </a:cubicBezTo>
                <a:cubicBezTo>
                  <a:pt x="7416165" y="354630"/>
                  <a:pt x="7423658" y="323923"/>
                  <a:pt x="7433024" y="291147"/>
                </a:cubicBezTo>
                <a:cubicBezTo>
                  <a:pt x="7447261" y="241787"/>
                  <a:pt x="7455504" y="212962"/>
                  <a:pt x="7457751" y="204673"/>
                </a:cubicBezTo>
                <a:cubicBezTo>
                  <a:pt x="7458125" y="199399"/>
                  <a:pt x="7461123" y="194689"/>
                  <a:pt x="7466743" y="190545"/>
                </a:cubicBezTo>
                <a:cubicBezTo>
                  <a:pt x="7472362" y="186400"/>
                  <a:pt x="7477608" y="184328"/>
                  <a:pt x="7482478" y="184328"/>
                </a:cubicBezTo>
                <a:lnTo>
                  <a:pt x="7484726" y="184328"/>
                </a:lnTo>
                <a:cubicBezTo>
                  <a:pt x="7494467" y="184328"/>
                  <a:pt x="7504302" y="186115"/>
                  <a:pt x="7514230" y="189689"/>
                </a:cubicBezTo>
                <a:cubicBezTo>
                  <a:pt x="7524158" y="193262"/>
                  <a:pt x="7534180" y="198246"/>
                  <a:pt x="7544295" y="204638"/>
                </a:cubicBezTo>
                <a:cubicBezTo>
                  <a:pt x="7546169" y="205768"/>
                  <a:pt x="7548136" y="208402"/>
                  <a:pt x="7550196" y="212541"/>
                </a:cubicBezTo>
                <a:cubicBezTo>
                  <a:pt x="7552256" y="216679"/>
                  <a:pt x="7553287" y="221570"/>
                  <a:pt x="7553287" y="227214"/>
                </a:cubicBezTo>
                <a:lnTo>
                  <a:pt x="7553287" y="232851"/>
                </a:lnTo>
                <a:cubicBezTo>
                  <a:pt x="7545420" y="264070"/>
                  <a:pt x="7535116" y="301497"/>
                  <a:pt x="7522379" y="345132"/>
                </a:cubicBezTo>
                <a:cubicBezTo>
                  <a:pt x="7517508" y="362061"/>
                  <a:pt x="7506081" y="399301"/>
                  <a:pt x="7488098" y="456851"/>
                </a:cubicBezTo>
                <a:cubicBezTo>
                  <a:pt x="7472737" y="506503"/>
                  <a:pt x="7461497" y="543178"/>
                  <a:pt x="7454379" y="566875"/>
                </a:cubicBezTo>
                <a:lnTo>
                  <a:pt x="7453255" y="573645"/>
                </a:lnTo>
                <a:cubicBezTo>
                  <a:pt x="7456253" y="578158"/>
                  <a:pt x="7457751" y="582297"/>
                  <a:pt x="7457751" y="586061"/>
                </a:cubicBezTo>
                <a:lnTo>
                  <a:pt x="7457751" y="589442"/>
                </a:lnTo>
                <a:cubicBezTo>
                  <a:pt x="7457377" y="594336"/>
                  <a:pt x="7453630" y="598381"/>
                  <a:pt x="7446512" y="601577"/>
                </a:cubicBezTo>
                <a:cubicBezTo>
                  <a:pt x="7439393" y="604773"/>
                  <a:pt x="7430777" y="606371"/>
                  <a:pt x="7420661" y="606371"/>
                </a:cubicBezTo>
                <a:cubicBezTo>
                  <a:pt x="7403801" y="606371"/>
                  <a:pt x="7388254" y="602616"/>
                  <a:pt x="7374017" y="595105"/>
                </a:cubicBezTo>
                <a:cubicBezTo>
                  <a:pt x="7357532" y="586471"/>
                  <a:pt x="7347979" y="575205"/>
                  <a:pt x="7345356" y="561308"/>
                </a:cubicBezTo>
                <a:cubicBezTo>
                  <a:pt x="7338612" y="530891"/>
                  <a:pt x="7332056" y="489586"/>
                  <a:pt x="7325687" y="437392"/>
                </a:cubicBezTo>
                <a:cubicBezTo>
                  <a:pt x="7321191" y="400214"/>
                  <a:pt x="7318007" y="375054"/>
                  <a:pt x="7316134" y="361912"/>
                </a:cubicBezTo>
                <a:cubicBezTo>
                  <a:pt x="7297776" y="441888"/>
                  <a:pt x="7276796" y="517339"/>
                  <a:pt x="7253192" y="588265"/>
                </a:cubicBezTo>
                <a:cubicBezTo>
                  <a:pt x="7252069" y="592415"/>
                  <a:pt x="7249633" y="596377"/>
                  <a:pt x="7245887" y="600150"/>
                </a:cubicBezTo>
                <a:cubicBezTo>
                  <a:pt x="7242141" y="603923"/>
                  <a:pt x="7238207" y="605996"/>
                  <a:pt x="7234085" y="606371"/>
                </a:cubicBezTo>
                <a:lnTo>
                  <a:pt x="7214978" y="606371"/>
                </a:lnTo>
                <a:cubicBezTo>
                  <a:pt x="7205237" y="606371"/>
                  <a:pt x="7196339" y="605527"/>
                  <a:pt x="7188285" y="603838"/>
                </a:cubicBezTo>
                <a:cubicBezTo>
                  <a:pt x="7180229" y="602149"/>
                  <a:pt x="7172268" y="599241"/>
                  <a:pt x="7164401" y="595114"/>
                </a:cubicBezTo>
                <a:cubicBezTo>
                  <a:pt x="7161778" y="593990"/>
                  <a:pt x="7159811" y="591552"/>
                  <a:pt x="7158500" y="587800"/>
                </a:cubicBezTo>
                <a:cubicBezTo>
                  <a:pt x="7157188" y="584047"/>
                  <a:pt x="7156533" y="579733"/>
                  <a:pt x="7156533" y="574857"/>
                </a:cubicBezTo>
                <a:lnTo>
                  <a:pt x="7157657" y="563608"/>
                </a:lnTo>
                <a:cubicBezTo>
                  <a:pt x="7168147" y="522338"/>
                  <a:pt x="7179012" y="482008"/>
                  <a:pt x="7190251" y="442617"/>
                </a:cubicBezTo>
                <a:cubicBezTo>
                  <a:pt x="7191001" y="439239"/>
                  <a:pt x="7202990" y="398537"/>
                  <a:pt x="7226218" y="320510"/>
                </a:cubicBezTo>
                <a:cubicBezTo>
                  <a:pt x="7243827" y="260484"/>
                  <a:pt x="7255440" y="220341"/>
                  <a:pt x="7261060" y="200081"/>
                </a:cubicBezTo>
                <a:cubicBezTo>
                  <a:pt x="7262184" y="194830"/>
                  <a:pt x="7265743" y="190892"/>
                  <a:pt x="7271738" y="188266"/>
                </a:cubicBezTo>
                <a:cubicBezTo>
                  <a:pt x="7277732" y="185641"/>
                  <a:pt x="7284663" y="184328"/>
                  <a:pt x="7292530" y="184328"/>
                </a:cubicBezTo>
                <a:close/>
                <a:moveTo>
                  <a:pt x="4654106" y="184328"/>
                </a:moveTo>
                <a:cubicBezTo>
                  <a:pt x="4666469" y="184328"/>
                  <a:pt x="4680050" y="186950"/>
                  <a:pt x="4694849" y="192196"/>
                </a:cubicBezTo>
                <a:cubicBezTo>
                  <a:pt x="4709648" y="197441"/>
                  <a:pt x="4720044" y="203435"/>
                  <a:pt x="4726038" y="210179"/>
                </a:cubicBezTo>
                <a:cubicBezTo>
                  <a:pt x="4736903" y="223666"/>
                  <a:pt x="4744771" y="239776"/>
                  <a:pt x="4749642" y="258509"/>
                </a:cubicBezTo>
                <a:cubicBezTo>
                  <a:pt x="4753388" y="273869"/>
                  <a:pt x="4760881" y="315455"/>
                  <a:pt x="4772120" y="383267"/>
                </a:cubicBezTo>
                <a:cubicBezTo>
                  <a:pt x="4777740" y="354630"/>
                  <a:pt x="4785233" y="323923"/>
                  <a:pt x="4794599" y="291147"/>
                </a:cubicBezTo>
                <a:cubicBezTo>
                  <a:pt x="4808836" y="241787"/>
                  <a:pt x="4817078" y="212962"/>
                  <a:pt x="4819326" y="204673"/>
                </a:cubicBezTo>
                <a:cubicBezTo>
                  <a:pt x="4819701" y="199399"/>
                  <a:pt x="4822698" y="194689"/>
                  <a:pt x="4828318" y="190545"/>
                </a:cubicBezTo>
                <a:cubicBezTo>
                  <a:pt x="4833938" y="186400"/>
                  <a:pt x="4839183" y="184328"/>
                  <a:pt x="4844053" y="184328"/>
                </a:cubicBezTo>
                <a:lnTo>
                  <a:pt x="4846301" y="184328"/>
                </a:lnTo>
                <a:cubicBezTo>
                  <a:pt x="4856042" y="184328"/>
                  <a:pt x="4865876" y="186115"/>
                  <a:pt x="4875805" y="189689"/>
                </a:cubicBezTo>
                <a:cubicBezTo>
                  <a:pt x="4885733" y="193262"/>
                  <a:pt x="4895755" y="198246"/>
                  <a:pt x="4905870" y="204638"/>
                </a:cubicBezTo>
                <a:cubicBezTo>
                  <a:pt x="4907744" y="205768"/>
                  <a:pt x="4909711" y="208402"/>
                  <a:pt x="4911771" y="212541"/>
                </a:cubicBezTo>
                <a:cubicBezTo>
                  <a:pt x="4913832" y="216679"/>
                  <a:pt x="4914862" y="221570"/>
                  <a:pt x="4914862" y="227214"/>
                </a:cubicBezTo>
                <a:lnTo>
                  <a:pt x="4914862" y="232851"/>
                </a:lnTo>
                <a:cubicBezTo>
                  <a:pt x="4906994" y="264070"/>
                  <a:pt x="4896691" y="301497"/>
                  <a:pt x="4883954" y="345132"/>
                </a:cubicBezTo>
                <a:cubicBezTo>
                  <a:pt x="4879083" y="362061"/>
                  <a:pt x="4867656" y="399301"/>
                  <a:pt x="4849673" y="456851"/>
                </a:cubicBezTo>
                <a:cubicBezTo>
                  <a:pt x="4834313" y="506503"/>
                  <a:pt x="4823073" y="543178"/>
                  <a:pt x="4815954" y="566875"/>
                </a:cubicBezTo>
                <a:lnTo>
                  <a:pt x="4814831" y="573645"/>
                </a:lnTo>
                <a:cubicBezTo>
                  <a:pt x="4817828" y="578158"/>
                  <a:pt x="4819326" y="582297"/>
                  <a:pt x="4819326" y="586061"/>
                </a:cubicBezTo>
                <a:lnTo>
                  <a:pt x="4819326" y="589442"/>
                </a:lnTo>
                <a:cubicBezTo>
                  <a:pt x="4818952" y="594336"/>
                  <a:pt x="4815205" y="598381"/>
                  <a:pt x="4808087" y="601577"/>
                </a:cubicBezTo>
                <a:cubicBezTo>
                  <a:pt x="4800969" y="604773"/>
                  <a:pt x="4792352" y="606371"/>
                  <a:pt x="4782236" y="606371"/>
                </a:cubicBezTo>
                <a:cubicBezTo>
                  <a:pt x="4765377" y="606371"/>
                  <a:pt x="4749829" y="602616"/>
                  <a:pt x="4735592" y="595105"/>
                </a:cubicBezTo>
                <a:cubicBezTo>
                  <a:pt x="4719107" y="586471"/>
                  <a:pt x="4709554" y="575205"/>
                  <a:pt x="4706931" y="561308"/>
                </a:cubicBezTo>
                <a:cubicBezTo>
                  <a:pt x="4700188" y="530891"/>
                  <a:pt x="4693631" y="489586"/>
                  <a:pt x="4687262" y="437392"/>
                </a:cubicBezTo>
                <a:cubicBezTo>
                  <a:pt x="4682767" y="400214"/>
                  <a:pt x="4679582" y="375054"/>
                  <a:pt x="4677709" y="361912"/>
                </a:cubicBezTo>
                <a:cubicBezTo>
                  <a:pt x="4659351" y="441888"/>
                  <a:pt x="4638371" y="517339"/>
                  <a:pt x="4614767" y="588265"/>
                </a:cubicBezTo>
                <a:cubicBezTo>
                  <a:pt x="4613644" y="592415"/>
                  <a:pt x="4611208" y="596377"/>
                  <a:pt x="4607462" y="600150"/>
                </a:cubicBezTo>
                <a:cubicBezTo>
                  <a:pt x="4603715" y="603923"/>
                  <a:pt x="4599782" y="605996"/>
                  <a:pt x="4595660" y="606371"/>
                </a:cubicBezTo>
                <a:lnTo>
                  <a:pt x="4576553" y="606371"/>
                </a:lnTo>
                <a:cubicBezTo>
                  <a:pt x="4566812" y="606371"/>
                  <a:pt x="4557914" y="605527"/>
                  <a:pt x="4549860" y="603838"/>
                </a:cubicBezTo>
                <a:cubicBezTo>
                  <a:pt x="4541804" y="602149"/>
                  <a:pt x="4533843" y="599241"/>
                  <a:pt x="4525976" y="595114"/>
                </a:cubicBezTo>
                <a:cubicBezTo>
                  <a:pt x="4523353" y="593990"/>
                  <a:pt x="4521386" y="591552"/>
                  <a:pt x="4520075" y="587800"/>
                </a:cubicBezTo>
                <a:cubicBezTo>
                  <a:pt x="4518763" y="584047"/>
                  <a:pt x="4518107" y="579733"/>
                  <a:pt x="4518107" y="574857"/>
                </a:cubicBezTo>
                <a:lnTo>
                  <a:pt x="4519232" y="563608"/>
                </a:lnTo>
                <a:cubicBezTo>
                  <a:pt x="4529722" y="522338"/>
                  <a:pt x="4540587" y="482008"/>
                  <a:pt x="4551826" y="442617"/>
                </a:cubicBezTo>
                <a:cubicBezTo>
                  <a:pt x="4552576" y="439239"/>
                  <a:pt x="4564565" y="398537"/>
                  <a:pt x="4587793" y="320510"/>
                </a:cubicBezTo>
                <a:cubicBezTo>
                  <a:pt x="4605401" y="260484"/>
                  <a:pt x="4617015" y="220341"/>
                  <a:pt x="4622635" y="200081"/>
                </a:cubicBezTo>
                <a:cubicBezTo>
                  <a:pt x="4623759" y="194830"/>
                  <a:pt x="4627318" y="190892"/>
                  <a:pt x="4633313" y="188266"/>
                </a:cubicBezTo>
                <a:cubicBezTo>
                  <a:pt x="4639307" y="185641"/>
                  <a:pt x="4646238" y="184328"/>
                  <a:pt x="4654106" y="184328"/>
                </a:cubicBezTo>
                <a:close/>
                <a:moveTo>
                  <a:pt x="2444305" y="184328"/>
                </a:moveTo>
                <a:cubicBezTo>
                  <a:pt x="2456669" y="184328"/>
                  <a:pt x="2470250" y="186950"/>
                  <a:pt x="2485049" y="192196"/>
                </a:cubicBezTo>
                <a:cubicBezTo>
                  <a:pt x="2499847" y="197441"/>
                  <a:pt x="2510244" y="203435"/>
                  <a:pt x="2516239" y="210179"/>
                </a:cubicBezTo>
                <a:cubicBezTo>
                  <a:pt x="2527104" y="223666"/>
                  <a:pt x="2534971" y="239776"/>
                  <a:pt x="2539841" y="258509"/>
                </a:cubicBezTo>
                <a:cubicBezTo>
                  <a:pt x="2543588" y="273869"/>
                  <a:pt x="2551081" y="315455"/>
                  <a:pt x="2562320" y="383267"/>
                </a:cubicBezTo>
                <a:cubicBezTo>
                  <a:pt x="2567940" y="354630"/>
                  <a:pt x="2575433" y="323923"/>
                  <a:pt x="2584799" y="291147"/>
                </a:cubicBezTo>
                <a:cubicBezTo>
                  <a:pt x="2599036" y="241787"/>
                  <a:pt x="2607279" y="212962"/>
                  <a:pt x="2609526" y="204673"/>
                </a:cubicBezTo>
                <a:cubicBezTo>
                  <a:pt x="2609901" y="199399"/>
                  <a:pt x="2612898" y="194689"/>
                  <a:pt x="2618518" y="190545"/>
                </a:cubicBezTo>
                <a:cubicBezTo>
                  <a:pt x="2624138" y="186400"/>
                  <a:pt x="2629383" y="184328"/>
                  <a:pt x="2634254" y="184328"/>
                </a:cubicBezTo>
                <a:lnTo>
                  <a:pt x="2636501" y="184328"/>
                </a:lnTo>
                <a:cubicBezTo>
                  <a:pt x="2646242" y="184328"/>
                  <a:pt x="2656076" y="186115"/>
                  <a:pt x="2666005" y="189689"/>
                </a:cubicBezTo>
                <a:cubicBezTo>
                  <a:pt x="2675933" y="193262"/>
                  <a:pt x="2685955" y="198246"/>
                  <a:pt x="2696071" y="204638"/>
                </a:cubicBezTo>
                <a:cubicBezTo>
                  <a:pt x="2697944" y="205768"/>
                  <a:pt x="2699911" y="208402"/>
                  <a:pt x="2701971" y="212541"/>
                </a:cubicBezTo>
                <a:cubicBezTo>
                  <a:pt x="2704031" y="216679"/>
                  <a:pt x="2705062" y="221570"/>
                  <a:pt x="2705062" y="227214"/>
                </a:cubicBezTo>
                <a:lnTo>
                  <a:pt x="2705062" y="232851"/>
                </a:lnTo>
                <a:cubicBezTo>
                  <a:pt x="2697195" y="264070"/>
                  <a:pt x="2686891" y="301497"/>
                  <a:pt x="2674154" y="345132"/>
                </a:cubicBezTo>
                <a:cubicBezTo>
                  <a:pt x="2669283" y="362061"/>
                  <a:pt x="2657856" y="399301"/>
                  <a:pt x="2639873" y="456851"/>
                </a:cubicBezTo>
                <a:cubicBezTo>
                  <a:pt x="2624512" y="506503"/>
                  <a:pt x="2613273" y="543178"/>
                  <a:pt x="2606155" y="566875"/>
                </a:cubicBezTo>
                <a:lnTo>
                  <a:pt x="2605031" y="573645"/>
                </a:lnTo>
                <a:cubicBezTo>
                  <a:pt x="2608028" y="578158"/>
                  <a:pt x="2609526" y="582297"/>
                  <a:pt x="2609526" y="586061"/>
                </a:cubicBezTo>
                <a:lnTo>
                  <a:pt x="2609526" y="589442"/>
                </a:lnTo>
                <a:cubicBezTo>
                  <a:pt x="2609152" y="594335"/>
                  <a:pt x="2605405" y="598381"/>
                  <a:pt x="2598287" y="601577"/>
                </a:cubicBezTo>
                <a:cubicBezTo>
                  <a:pt x="2591169" y="604773"/>
                  <a:pt x="2582552" y="606371"/>
                  <a:pt x="2572436" y="606371"/>
                </a:cubicBezTo>
                <a:cubicBezTo>
                  <a:pt x="2555577" y="606371"/>
                  <a:pt x="2540029" y="602616"/>
                  <a:pt x="2525793" y="595105"/>
                </a:cubicBezTo>
                <a:cubicBezTo>
                  <a:pt x="2509307" y="586471"/>
                  <a:pt x="2499754" y="575205"/>
                  <a:pt x="2497132" y="561308"/>
                </a:cubicBezTo>
                <a:cubicBezTo>
                  <a:pt x="2490388" y="530891"/>
                  <a:pt x="2483831" y="489586"/>
                  <a:pt x="2477462" y="437392"/>
                </a:cubicBezTo>
                <a:cubicBezTo>
                  <a:pt x="2472966" y="400214"/>
                  <a:pt x="2469782" y="375054"/>
                  <a:pt x="2467909" y="361912"/>
                </a:cubicBezTo>
                <a:cubicBezTo>
                  <a:pt x="2449550" y="441888"/>
                  <a:pt x="2428571" y="517339"/>
                  <a:pt x="2404968" y="588265"/>
                </a:cubicBezTo>
                <a:cubicBezTo>
                  <a:pt x="2403844" y="592415"/>
                  <a:pt x="2401408" y="596377"/>
                  <a:pt x="2397662" y="600150"/>
                </a:cubicBezTo>
                <a:cubicBezTo>
                  <a:pt x="2393915" y="603923"/>
                  <a:pt x="2389981" y="605996"/>
                  <a:pt x="2385861" y="606371"/>
                </a:cubicBezTo>
                <a:lnTo>
                  <a:pt x="2366754" y="606371"/>
                </a:lnTo>
                <a:cubicBezTo>
                  <a:pt x="2357012" y="606371"/>
                  <a:pt x="2348114" y="605527"/>
                  <a:pt x="2340060" y="603838"/>
                </a:cubicBezTo>
                <a:cubicBezTo>
                  <a:pt x="2332004" y="602149"/>
                  <a:pt x="2324044" y="599241"/>
                  <a:pt x="2316175" y="595114"/>
                </a:cubicBezTo>
                <a:cubicBezTo>
                  <a:pt x="2313553" y="593990"/>
                  <a:pt x="2311586" y="591552"/>
                  <a:pt x="2310275" y="587800"/>
                </a:cubicBezTo>
                <a:cubicBezTo>
                  <a:pt x="2308963" y="584047"/>
                  <a:pt x="2308308" y="579733"/>
                  <a:pt x="2308308" y="574857"/>
                </a:cubicBezTo>
                <a:lnTo>
                  <a:pt x="2309432" y="563608"/>
                </a:lnTo>
                <a:cubicBezTo>
                  <a:pt x="2319922" y="522338"/>
                  <a:pt x="2330787" y="482008"/>
                  <a:pt x="2342026" y="442617"/>
                </a:cubicBezTo>
                <a:cubicBezTo>
                  <a:pt x="2342776" y="439239"/>
                  <a:pt x="2354765" y="398537"/>
                  <a:pt x="2377993" y="320510"/>
                </a:cubicBezTo>
                <a:cubicBezTo>
                  <a:pt x="2395601" y="260484"/>
                  <a:pt x="2407216" y="220341"/>
                  <a:pt x="2412835" y="200081"/>
                </a:cubicBezTo>
                <a:cubicBezTo>
                  <a:pt x="2413960" y="194830"/>
                  <a:pt x="2417518" y="190892"/>
                  <a:pt x="2423513" y="188266"/>
                </a:cubicBezTo>
                <a:cubicBezTo>
                  <a:pt x="2429507" y="185641"/>
                  <a:pt x="2436438" y="184328"/>
                  <a:pt x="2444305" y="184328"/>
                </a:cubicBezTo>
                <a:close/>
                <a:moveTo>
                  <a:pt x="1596524" y="184328"/>
                </a:moveTo>
                <a:lnTo>
                  <a:pt x="1610011" y="184328"/>
                </a:lnTo>
                <a:cubicBezTo>
                  <a:pt x="1616380" y="184328"/>
                  <a:pt x="1622749" y="184796"/>
                  <a:pt x="1629118" y="185733"/>
                </a:cubicBezTo>
                <a:cubicBezTo>
                  <a:pt x="1635487" y="186669"/>
                  <a:pt x="1640732" y="188074"/>
                  <a:pt x="1644854" y="189948"/>
                </a:cubicBezTo>
                <a:cubicBezTo>
                  <a:pt x="1645978" y="190322"/>
                  <a:pt x="1647008" y="191727"/>
                  <a:pt x="1647944" y="194162"/>
                </a:cubicBezTo>
                <a:cubicBezTo>
                  <a:pt x="1648881" y="196598"/>
                  <a:pt x="1649350" y="198939"/>
                  <a:pt x="1649350" y="201187"/>
                </a:cubicBezTo>
                <a:lnTo>
                  <a:pt x="1647102" y="212427"/>
                </a:lnTo>
                <a:cubicBezTo>
                  <a:pt x="1640358" y="229661"/>
                  <a:pt x="1633052" y="246520"/>
                  <a:pt x="1625185" y="263004"/>
                </a:cubicBezTo>
                <a:cubicBezTo>
                  <a:pt x="1615444" y="283235"/>
                  <a:pt x="1601769" y="307588"/>
                  <a:pt x="1584160" y="336061"/>
                </a:cubicBezTo>
                <a:cubicBezTo>
                  <a:pt x="1579290" y="343554"/>
                  <a:pt x="1572921" y="347301"/>
                  <a:pt x="1565053" y="347301"/>
                </a:cubicBezTo>
                <a:cubicBezTo>
                  <a:pt x="1560932" y="347301"/>
                  <a:pt x="1556904" y="345334"/>
                  <a:pt x="1552971" y="341400"/>
                </a:cubicBezTo>
                <a:cubicBezTo>
                  <a:pt x="1549037" y="337466"/>
                  <a:pt x="1547070" y="332315"/>
                  <a:pt x="1547070" y="325946"/>
                </a:cubicBezTo>
                <a:lnTo>
                  <a:pt x="1547070" y="323698"/>
                </a:lnTo>
                <a:cubicBezTo>
                  <a:pt x="1547070" y="303467"/>
                  <a:pt x="1550067" y="281737"/>
                  <a:pt x="1556061" y="258509"/>
                </a:cubicBezTo>
                <a:cubicBezTo>
                  <a:pt x="1560183" y="242399"/>
                  <a:pt x="1567301" y="221044"/>
                  <a:pt x="1577416" y="194443"/>
                </a:cubicBezTo>
                <a:cubicBezTo>
                  <a:pt x="1578541" y="191446"/>
                  <a:pt x="1581163" y="189011"/>
                  <a:pt x="1585284" y="187138"/>
                </a:cubicBezTo>
                <a:cubicBezTo>
                  <a:pt x="1589405" y="185265"/>
                  <a:pt x="1593152" y="184328"/>
                  <a:pt x="1596524" y="184328"/>
                </a:cubicBezTo>
                <a:close/>
                <a:moveTo>
                  <a:pt x="786956" y="184328"/>
                </a:moveTo>
                <a:cubicBezTo>
                  <a:pt x="799319" y="184328"/>
                  <a:pt x="812900" y="186950"/>
                  <a:pt x="827699" y="192196"/>
                </a:cubicBezTo>
                <a:cubicBezTo>
                  <a:pt x="842498" y="197441"/>
                  <a:pt x="852894" y="203435"/>
                  <a:pt x="858889" y="210179"/>
                </a:cubicBezTo>
                <a:cubicBezTo>
                  <a:pt x="869754" y="223666"/>
                  <a:pt x="877621" y="239776"/>
                  <a:pt x="882491" y="258509"/>
                </a:cubicBezTo>
                <a:cubicBezTo>
                  <a:pt x="886238" y="273869"/>
                  <a:pt x="893731" y="315455"/>
                  <a:pt x="904971" y="383267"/>
                </a:cubicBezTo>
                <a:cubicBezTo>
                  <a:pt x="910590" y="354630"/>
                  <a:pt x="918084" y="323923"/>
                  <a:pt x="927450" y="291147"/>
                </a:cubicBezTo>
                <a:cubicBezTo>
                  <a:pt x="941686" y="241787"/>
                  <a:pt x="949929" y="212962"/>
                  <a:pt x="952177" y="204673"/>
                </a:cubicBezTo>
                <a:cubicBezTo>
                  <a:pt x="952551" y="199399"/>
                  <a:pt x="955548" y="194689"/>
                  <a:pt x="961168" y="190545"/>
                </a:cubicBezTo>
                <a:cubicBezTo>
                  <a:pt x="966788" y="186400"/>
                  <a:pt x="972033" y="184328"/>
                  <a:pt x="976903" y="184328"/>
                </a:cubicBezTo>
                <a:lnTo>
                  <a:pt x="979151" y="184328"/>
                </a:lnTo>
                <a:cubicBezTo>
                  <a:pt x="988892" y="184328"/>
                  <a:pt x="998727" y="186115"/>
                  <a:pt x="1008655" y="189689"/>
                </a:cubicBezTo>
                <a:cubicBezTo>
                  <a:pt x="1018583" y="193262"/>
                  <a:pt x="1028605" y="198246"/>
                  <a:pt x="1038721" y="204638"/>
                </a:cubicBezTo>
                <a:cubicBezTo>
                  <a:pt x="1040594" y="205768"/>
                  <a:pt x="1042561" y="208402"/>
                  <a:pt x="1044621" y="212541"/>
                </a:cubicBezTo>
                <a:cubicBezTo>
                  <a:pt x="1046682" y="216679"/>
                  <a:pt x="1047712" y="221570"/>
                  <a:pt x="1047712" y="227214"/>
                </a:cubicBezTo>
                <a:lnTo>
                  <a:pt x="1047712" y="232851"/>
                </a:lnTo>
                <a:cubicBezTo>
                  <a:pt x="1039845" y="264070"/>
                  <a:pt x="1029542" y="301497"/>
                  <a:pt x="1016804" y="345132"/>
                </a:cubicBezTo>
                <a:cubicBezTo>
                  <a:pt x="1011933" y="362061"/>
                  <a:pt x="1000506" y="399301"/>
                  <a:pt x="982523" y="456851"/>
                </a:cubicBezTo>
                <a:cubicBezTo>
                  <a:pt x="967163" y="506503"/>
                  <a:pt x="955923" y="543178"/>
                  <a:pt x="948805" y="566875"/>
                </a:cubicBezTo>
                <a:lnTo>
                  <a:pt x="947681" y="573645"/>
                </a:lnTo>
                <a:cubicBezTo>
                  <a:pt x="950678" y="578158"/>
                  <a:pt x="952177" y="582297"/>
                  <a:pt x="952177" y="586061"/>
                </a:cubicBezTo>
                <a:lnTo>
                  <a:pt x="952177" y="589442"/>
                </a:lnTo>
                <a:cubicBezTo>
                  <a:pt x="951802" y="594335"/>
                  <a:pt x="948056" y="598381"/>
                  <a:pt x="940937" y="601577"/>
                </a:cubicBezTo>
                <a:cubicBezTo>
                  <a:pt x="933819" y="604773"/>
                  <a:pt x="925202" y="606371"/>
                  <a:pt x="915086" y="606371"/>
                </a:cubicBezTo>
                <a:cubicBezTo>
                  <a:pt x="898227" y="606371"/>
                  <a:pt x="882679" y="602616"/>
                  <a:pt x="868442" y="595105"/>
                </a:cubicBezTo>
                <a:cubicBezTo>
                  <a:pt x="851957" y="586471"/>
                  <a:pt x="842404" y="575205"/>
                  <a:pt x="839781" y="561308"/>
                </a:cubicBezTo>
                <a:cubicBezTo>
                  <a:pt x="833038" y="530891"/>
                  <a:pt x="826481" y="489586"/>
                  <a:pt x="820112" y="437392"/>
                </a:cubicBezTo>
                <a:cubicBezTo>
                  <a:pt x="815616" y="400214"/>
                  <a:pt x="812432" y="375054"/>
                  <a:pt x="810559" y="361912"/>
                </a:cubicBezTo>
                <a:cubicBezTo>
                  <a:pt x="792201" y="441888"/>
                  <a:pt x="771220" y="517339"/>
                  <a:pt x="747618" y="588265"/>
                </a:cubicBezTo>
                <a:cubicBezTo>
                  <a:pt x="746494" y="592415"/>
                  <a:pt x="744058" y="596377"/>
                  <a:pt x="740312" y="600150"/>
                </a:cubicBezTo>
                <a:cubicBezTo>
                  <a:pt x="736565" y="603923"/>
                  <a:pt x="732632" y="605996"/>
                  <a:pt x="728510" y="606371"/>
                </a:cubicBezTo>
                <a:lnTo>
                  <a:pt x="709403" y="606371"/>
                </a:lnTo>
                <a:cubicBezTo>
                  <a:pt x="699663" y="606371"/>
                  <a:pt x="690764" y="605527"/>
                  <a:pt x="682710" y="603838"/>
                </a:cubicBezTo>
                <a:cubicBezTo>
                  <a:pt x="674654" y="602149"/>
                  <a:pt x="666693" y="599241"/>
                  <a:pt x="658825" y="595114"/>
                </a:cubicBezTo>
                <a:cubicBezTo>
                  <a:pt x="656203" y="593990"/>
                  <a:pt x="654236" y="591552"/>
                  <a:pt x="652925" y="587800"/>
                </a:cubicBezTo>
                <a:cubicBezTo>
                  <a:pt x="651613" y="584047"/>
                  <a:pt x="650958" y="579733"/>
                  <a:pt x="650958" y="574857"/>
                </a:cubicBezTo>
                <a:lnTo>
                  <a:pt x="652082" y="563608"/>
                </a:lnTo>
                <a:cubicBezTo>
                  <a:pt x="662572" y="522338"/>
                  <a:pt x="673437" y="482008"/>
                  <a:pt x="684676" y="442617"/>
                </a:cubicBezTo>
                <a:cubicBezTo>
                  <a:pt x="685426" y="439239"/>
                  <a:pt x="697415" y="398537"/>
                  <a:pt x="720643" y="320510"/>
                </a:cubicBezTo>
                <a:cubicBezTo>
                  <a:pt x="738251" y="260484"/>
                  <a:pt x="749866" y="220341"/>
                  <a:pt x="755485" y="200081"/>
                </a:cubicBezTo>
                <a:cubicBezTo>
                  <a:pt x="756609" y="194830"/>
                  <a:pt x="760168" y="190892"/>
                  <a:pt x="766163" y="188266"/>
                </a:cubicBezTo>
                <a:cubicBezTo>
                  <a:pt x="772157" y="185641"/>
                  <a:pt x="779088" y="184328"/>
                  <a:pt x="786956" y="184328"/>
                </a:cubicBezTo>
                <a:close/>
                <a:moveTo>
                  <a:pt x="1840526" y="183204"/>
                </a:moveTo>
                <a:lnTo>
                  <a:pt x="1855190" y="183204"/>
                </a:lnTo>
                <a:cubicBezTo>
                  <a:pt x="1896928" y="183204"/>
                  <a:pt x="1931332" y="196536"/>
                  <a:pt x="1958400" y="223201"/>
                </a:cubicBezTo>
                <a:cubicBezTo>
                  <a:pt x="1983595" y="247992"/>
                  <a:pt x="1996193" y="276723"/>
                  <a:pt x="1996193" y="309394"/>
                </a:cubicBezTo>
                <a:lnTo>
                  <a:pt x="1996193" y="310526"/>
                </a:lnTo>
                <a:cubicBezTo>
                  <a:pt x="1996193" y="340194"/>
                  <a:pt x="1989449" y="365919"/>
                  <a:pt x="1975962" y="387701"/>
                </a:cubicBezTo>
                <a:cubicBezTo>
                  <a:pt x="1959103" y="414366"/>
                  <a:pt x="1931753" y="435586"/>
                  <a:pt x="1893913" y="451363"/>
                </a:cubicBezTo>
                <a:cubicBezTo>
                  <a:pt x="1919764" y="496806"/>
                  <a:pt x="1945615" y="542250"/>
                  <a:pt x="1971466" y="587694"/>
                </a:cubicBezTo>
                <a:lnTo>
                  <a:pt x="1972590" y="594456"/>
                </a:lnTo>
                <a:cubicBezTo>
                  <a:pt x="1972590" y="599712"/>
                  <a:pt x="1971091" y="603845"/>
                  <a:pt x="1968094" y="606854"/>
                </a:cubicBezTo>
                <a:cubicBezTo>
                  <a:pt x="1949361" y="621875"/>
                  <a:pt x="1929505" y="633141"/>
                  <a:pt x="1908524" y="640652"/>
                </a:cubicBezTo>
                <a:lnTo>
                  <a:pt x="1898409" y="640652"/>
                </a:lnTo>
                <a:cubicBezTo>
                  <a:pt x="1891291" y="640652"/>
                  <a:pt x="1887170" y="638778"/>
                  <a:pt x="1886046" y="635032"/>
                </a:cubicBezTo>
                <a:cubicBezTo>
                  <a:pt x="1871434" y="614801"/>
                  <a:pt x="1855511" y="589137"/>
                  <a:pt x="1838278" y="558041"/>
                </a:cubicBezTo>
                <a:cubicBezTo>
                  <a:pt x="1823292" y="531066"/>
                  <a:pt x="1808493" y="503904"/>
                  <a:pt x="1793882" y="476555"/>
                </a:cubicBezTo>
                <a:cubicBezTo>
                  <a:pt x="1785639" y="515144"/>
                  <a:pt x="1775149" y="552609"/>
                  <a:pt x="1762411" y="588950"/>
                </a:cubicBezTo>
                <a:cubicBezTo>
                  <a:pt x="1761287" y="592696"/>
                  <a:pt x="1759320" y="596256"/>
                  <a:pt x="1756511" y="599627"/>
                </a:cubicBezTo>
                <a:cubicBezTo>
                  <a:pt x="1753700" y="602999"/>
                  <a:pt x="1750797" y="604685"/>
                  <a:pt x="1747799" y="604685"/>
                </a:cubicBezTo>
                <a:lnTo>
                  <a:pt x="1738808" y="605809"/>
                </a:lnTo>
                <a:cubicBezTo>
                  <a:pt x="1727194" y="605809"/>
                  <a:pt x="1717172" y="604873"/>
                  <a:pt x="1708743" y="602999"/>
                </a:cubicBezTo>
                <a:cubicBezTo>
                  <a:pt x="1700313" y="601126"/>
                  <a:pt x="1688980" y="597567"/>
                  <a:pt x="1674743" y="592322"/>
                </a:cubicBezTo>
                <a:cubicBezTo>
                  <a:pt x="1668749" y="590823"/>
                  <a:pt x="1665751" y="586327"/>
                  <a:pt x="1665751" y="578834"/>
                </a:cubicBezTo>
                <a:lnTo>
                  <a:pt x="1666875" y="575462"/>
                </a:lnTo>
                <a:cubicBezTo>
                  <a:pt x="1670247" y="557854"/>
                  <a:pt x="1676991" y="529568"/>
                  <a:pt x="1687107" y="490604"/>
                </a:cubicBezTo>
                <a:cubicBezTo>
                  <a:pt x="1697222" y="451641"/>
                  <a:pt x="1706588" y="416611"/>
                  <a:pt x="1715205" y="385515"/>
                </a:cubicBezTo>
                <a:cubicBezTo>
                  <a:pt x="1718202" y="374650"/>
                  <a:pt x="1727194" y="343179"/>
                  <a:pt x="1742180" y="291103"/>
                </a:cubicBezTo>
                <a:cubicBezTo>
                  <a:pt x="1729817" y="293726"/>
                  <a:pt x="1717453" y="296348"/>
                  <a:pt x="1705090" y="298971"/>
                </a:cubicBezTo>
                <a:lnTo>
                  <a:pt x="1696098" y="301219"/>
                </a:lnTo>
                <a:cubicBezTo>
                  <a:pt x="1689355" y="301219"/>
                  <a:pt x="1685983" y="297472"/>
                  <a:pt x="1685983" y="289979"/>
                </a:cubicBezTo>
                <a:cubicBezTo>
                  <a:pt x="1685983" y="275743"/>
                  <a:pt x="1688333" y="259633"/>
                  <a:pt x="1693034" y="241649"/>
                </a:cubicBezTo>
                <a:cubicBezTo>
                  <a:pt x="1697734" y="223666"/>
                  <a:pt x="1702529" y="213551"/>
                  <a:pt x="1707417" y="211303"/>
                </a:cubicBezTo>
                <a:cubicBezTo>
                  <a:pt x="1735995" y="201187"/>
                  <a:pt x="1759872" y="193975"/>
                  <a:pt x="1779046" y="189667"/>
                </a:cubicBezTo>
                <a:cubicBezTo>
                  <a:pt x="1798220" y="185358"/>
                  <a:pt x="1818714" y="183204"/>
                  <a:pt x="1840526" y="183204"/>
                </a:cubicBezTo>
                <a:close/>
                <a:moveTo>
                  <a:pt x="3815408" y="183063"/>
                </a:moveTo>
                <a:cubicBezTo>
                  <a:pt x="3816157" y="183063"/>
                  <a:pt x="3836183" y="183627"/>
                  <a:pt x="3875486" y="184754"/>
                </a:cubicBezTo>
                <a:cubicBezTo>
                  <a:pt x="3914789" y="185881"/>
                  <a:pt x="3953059" y="186819"/>
                  <a:pt x="3990296" y="187568"/>
                </a:cubicBezTo>
                <a:cubicBezTo>
                  <a:pt x="4027532" y="188317"/>
                  <a:pt x="4047468" y="188692"/>
                  <a:pt x="4050102" y="188692"/>
                </a:cubicBezTo>
                <a:cubicBezTo>
                  <a:pt x="4057244" y="189816"/>
                  <a:pt x="4061849" y="192254"/>
                  <a:pt x="4063919" y="196006"/>
                </a:cubicBezTo>
                <a:cubicBezTo>
                  <a:pt x="4065988" y="199759"/>
                  <a:pt x="4067023" y="204822"/>
                  <a:pt x="4067023" y="211197"/>
                </a:cubicBezTo>
                <a:cubicBezTo>
                  <a:pt x="4067023" y="221330"/>
                  <a:pt x="4065337" y="232210"/>
                  <a:pt x="4061965" y="243836"/>
                </a:cubicBezTo>
                <a:cubicBezTo>
                  <a:pt x="4060092" y="250217"/>
                  <a:pt x="4056158" y="260721"/>
                  <a:pt x="4050163" y="275350"/>
                </a:cubicBezTo>
                <a:cubicBezTo>
                  <a:pt x="4046042" y="282106"/>
                  <a:pt x="4040048" y="285483"/>
                  <a:pt x="4032180" y="285483"/>
                </a:cubicBezTo>
                <a:lnTo>
                  <a:pt x="3918662" y="283235"/>
                </a:lnTo>
                <a:cubicBezTo>
                  <a:pt x="3925405" y="285870"/>
                  <a:pt x="3932243" y="288412"/>
                  <a:pt x="3939174" y="290862"/>
                </a:cubicBezTo>
                <a:cubicBezTo>
                  <a:pt x="3946105" y="293312"/>
                  <a:pt x="3952755" y="296418"/>
                  <a:pt x="3959124" y="300183"/>
                </a:cubicBezTo>
                <a:cubicBezTo>
                  <a:pt x="3961746" y="302442"/>
                  <a:pt x="3964556" y="304514"/>
                  <a:pt x="3967553" y="306399"/>
                </a:cubicBezTo>
                <a:cubicBezTo>
                  <a:pt x="3970925" y="309408"/>
                  <a:pt x="3972611" y="313363"/>
                  <a:pt x="3972611" y="318262"/>
                </a:cubicBezTo>
                <a:lnTo>
                  <a:pt x="3972611" y="325041"/>
                </a:lnTo>
                <a:cubicBezTo>
                  <a:pt x="3965867" y="356676"/>
                  <a:pt x="3958749" y="386241"/>
                  <a:pt x="3951256" y="413737"/>
                </a:cubicBezTo>
                <a:cubicBezTo>
                  <a:pt x="3945636" y="434822"/>
                  <a:pt x="3937019" y="464762"/>
                  <a:pt x="3925405" y="503556"/>
                </a:cubicBezTo>
                <a:cubicBezTo>
                  <a:pt x="3919411" y="523893"/>
                  <a:pt x="3910419" y="553267"/>
                  <a:pt x="3898430" y="591681"/>
                </a:cubicBezTo>
                <a:cubicBezTo>
                  <a:pt x="3896183" y="597330"/>
                  <a:pt x="3894028" y="601190"/>
                  <a:pt x="3891968" y="603263"/>
                </a:cubicBezTo>
                <a:cubicBezTo>
                  <a:pt x="3889907" y="605335"/>
                  <a:pt x="3887565" y="606371"/>
                  <a:pt x="3884943" y="606371"/>
                </a:cubicBezTo>
                <a:lnTo>
                  <a:pt x="3861340" y="606371"/>
                </a:lnTo>
                <a:cubicBezTo>
                  <a:pt x="3852723" y="606371"/>
                  <a:pt x="3844574" y="605808"/>
                  <a:pt x="3836894" y="604681"/>
                </a:cubicBezTo>
                <a:cubicBezTo>
                  <a:pt x="3829213" y="603554"/>
                  <a:pt x="3822002" y="601489"/>
                  <a:pt x="3815258" y="598486"/>
                </a:cubicBezTo>
                <a:cubicBezTo>
                  <a:pt x="3811137" y="597362"/>
                  <a:pt x="3807297" y="594643"/>
                  <a:pt x="3803738" y="590329"/>
                </a:cubicBezTo>
                <a:cubicBezTo>
                  <a:pt x="3800178" y="586014"/>
                  <a:pt x="3798399" y="581603"/>
                  <a:pt x="3798399" y="577096"/>
                </a:cubicBezTo>
                <a:lnTo>
                  <a:pt x="3799523" y="571467"/>
                </a:lnTo>
                <a:cubicBezTo>
                  <a:pt x="3805517" y="550452"/>
                  <a:pt x="3813759" y="520992"/>
                  <a:pt x="3824250" y="483088"/>
                </a:cubicBezTo>
                <a:cubicBezTo>
                  <a:pt x="3836987" y="437299"/>
                  <a:pt x="3846354" y="402957"/>
                  <a:pt x="3852348" y="380062"/>
                </a:cubicBezTo>
                <a:cubicBezTo>
                  <a:pt x="3864712" y="333904"/>
                  <a:pt x="3873329" y="301254"/>
                  <a:pt x="3878199" y="282112"/>
                </a:cubicBezTo>
                <a:lnTo>
                  <a:pt x="3868084" y="282112"/>
                </a:lnTo>
                <a:lnTo>
                  <a:pt x="3859092" y="282112"/>
                </a:lnTo>
                <a:cubicBezTo>
                  <a:pt x="3837737" y="282112"/>
                  <a:pt x="3816008" y="280941"/>
                  <a:pt x="3793903" y="278599"/>
                </a:cubicBezTo>
                <a:cubicBezTo>
                  <a:pt x="3783413" y="278599"/>
                  <a:pt x="3778168" y="273729"/>
                  <a:pt x="3778168" y="263988"/>
                </a:cubicBezTo>
                <a:lnTo>
                  <a:pt x="3778168" y="254996"/>
                </a:lnTo>
                <a:cubicBezTo>
                  <a:pt x="3778168" y="245630"/>
                  <a:pt x="3779672" y="235514"/>
                  <a:pt x="3782681" y="224650"/>
                </a:cubicBezTo>
                <a:cubicBezTo>
                  <a:pt x="3785690" y="213785"/>
                  <a:pt x="3789451" y="203669"/>
                  <a:pt x="3793964" y="194303"/>
                </a:cubicBezTo>
                <a:cubicBezTo>
                  <a:pt x="3796599" y="190556"/>
                  <a:pt x="3799420" y="187747"/>
                  <a:pt x="3802430" y="185873"/>
                </a:cubicBezTo>
                <a:cubicBezTo>
                  <a:pt x="3805438" y="184000"/>
                  <a:pt x="3809764" y="183063"/>
                  <a:pt x="3815408" y="183063"/>
                </a:cubicBezTo>
                <a:close/>
                <a:moveTo>
                  <a:pt x="1281757" y="183063"/>
                </a:moveTo>
                <a:cubicBezTo>
                  <a:pt x="1282507" y="183063"/>
                  <a:pt x="1302533" y="183627"/>
                  <a:pt x="1341836" y="184754"/>
                </a:cubicBezTo>
                <a:cubicBezTo>
                  <a:pt x="1381139" y="185881"/>
                  <a:pt x="1419409" y="186819"/>
                  <a:pt x="1456646" y="187568"/>
                </a:cubicBezTo>
                <a:cubicBezTo>
                  <a:pt x="1493883" y="188317"/>
                  <a:pt x="1513818" y="188692"/>
                  <a:pt x="1516452" y="188692"/>
                </a:cubicBezTo>
                <a:cubicBezTo>
                  <a:pt x="1523594" y="189816"/>
                  <a:pt x="1528200" y="192254"/>
                  <a:pt x="1530269" y="196006"/>
                </a:cubicBezTo>
                <a:cubicBezTo>
                  <a:pt x="1532338" y="199759"/>
                  <a:pt x="1533373" y="204822"/>
                  <a:pt x="1533373" y="211197"/>
                </a:cubicBezTo>
                <a:cubicBezTo>
                  <a:pt x="1533373" y="221330"/>
                  <a:pt x="1531687" y="232210"/>
                  <a:pt x="1528315" y="243836"/>
                </a:cubicBezTo>
                <a:cubicBezTo>
                  <a:pt x="1526442" y="250217"/>
                  <a:pt x="1522508" y="260721"/>
                  <a:pt x="1516514" y="275350"/>
                </a:cubicBezTo>
                <a:cubicBezTo>
                  <a:pt x="1512393" y="282106"/>
                  <a:pt x="1506398" y="285483"/>
                  <a:pt x="1498531" y="285483"/>
                </a:cubicBezTo>
                <a:lnTo>
                  <a:pt x="1385012" y="283235"/>
                </a:lnTo>
                <a:cubicBezTo>
                  <a:pt x="1391755" y="285870"/>
                  <a:pt x="1398593" y="288412"/>
                  <a:pt x="1405524" y="290862"/>
                </a:cubicBezTo>
                <a:cubicBezTo>
                  <a:pt x="1412455" y="293312"/>
                  <a:pt x="1419105" y="296418"/>
                  <a:pt x="1425474" y="300183"/>
                </a:cubicBezTo>
                <a:cubicBezTo>
                  <a:pt x="1428096" y="302442"/>
                  <a:pt x="1430906" y="304514"/>
                  <a:pt x="1433903" y="306399"/>
                </a:cubicBezTo>
                <a:cubicBezTo>
                  <a:pt x="1437275" y="309408"/>
                  <a:pt x="1438962" y="313363"/>
                  <a:pt x="1438962" y="318262"/>
                </a:cubicBezTo>
                <a:lnTo>
                  <a:pt x="1438962" y="325041"/>
                </a:lnTo>
                <a:cubicBezTo>
                  <a:pt x="1432217" y="356676"/>
                  <a:pt x="1425099" y="386241"/>
                  <a:pt x="1417606" y="413737"/>
                </a:cubicBezTo>
                <a:cubicBezTo>
                  <a:pt x="1411986" y="434822"/>
                  <a:pt x="1403369" y="464762"/>
                  <a:pt x="1391755" y="503556"/>
                </a:cubicBezTo>
                <a:cubicBezTo>
                  <a:pt x="1385761" y="523893"/>
                  <a:pt x="1376769" y="553267"/>
                  <a:pt x="1364780" y="591681"/>
                </a:cubicBezTo>
                <a:cubicBezTo>
                  <a:pt x="1362532" y="597330"/>
                  <a:pt x="1360378" y="601190"/>
                  <a:pt x="1358318" y="603263"/>
                </a:cubicBezTo>
                <a:cubicBezTo>
                  <a:pt x="1356257" y="605335"/>
                  <a:pt x="1353916" y="606371"/>
                  <a:pt x="1351293" y="606371"/>
                </a:cubicBezTo>
                <a:lnTo>
                  <a:pt x="1327690" y="606371"/>
                </a:lnTo>
                <a:cubicBezTo>
                  <a:pt x="1319073" y="606371"/>
                  <a:pt x="1310924" y="605808"/>
                  <a:pt x="1303244" y="604681"/>
                </a:cubicBezTo>
                <a:cubicBezTo>
                  <a:pt x="1295564" y="603554"/>
                  <a:pt x="1288352" y="601489"/>
                  <a:pt x="1281608" y="598486"/>
                </a:cubicBezTo>
                <a:cubicBezTo>
                  <a:pt x="1277487" y="597362"/>
                  <a:pt x="1273647" y="594643"/>
                  <a:pt x="1270088" y="590329"/>
                </a:cubicBezTo>
                <a:cubicBezTo>
                  <a:pt x="1266528" y="586014"/>
                  <a:pt x="1264749" y="581603"/>
                  <a:pt x="1264749" y="577096"/>
                </a:cubicBezTo>
                <a:lnTo>
                  <a:pt x="1265873" y="571467"/>
                </a:lnTo>
                <a:cubicBezTo>
                  <a:pt x="1271867" y="550452"/>
                  <a:pt x="1280109" y="520992"/>
                  <a:pt x="1290600" y="483088"/>
                </a:cubicBezTo>
                <a:cubicBezTo>
                  <a:pt x="1303338" y="437299"/>
                  <a:pt x="1312704" y="402957"/>
                  <a:pt x="1318698" y="380062"/>
                </a:cubicBezTo>
                <a:cubicBezTo>
                  <a:pt x="1331062" y="333904"/>
                  <a:pt x="1339679" y="301254"/>
                  <a:pt x="1344549" y="282112"/>
                </a:cubicBezTo>
                <a:lnTo>
                  <a:pt x="1334434" y="282112"/>
                </a:lnTo>
                <a:lnTo>
                  <a:pt x="1325442" y="282112"/>
                </a:lnTo>
                <a:cubicBezTo>
                  <a:pt x="1304087" y="282112"/>
                  <a:pt x="1282357" y="280941"/>
                  <a:pt x="1260253" y="278599"/>
                </a:cubicBezTo>
                <a:cubicBezTo>
                  <a:pt x="1249763" y="278599"/>
                  <a:pt x="1244518" y="273729"/>
                  <a:pt x="1244518" y="263988"/>
                </a:cubicBezTo>
                <a:lnTo>
                  <a:pt x="1244518" y="254996"/>
                </a:lnTo>
                <a:cubicBezTo>
                  <a:pt x="1244518" y="245630"/>
                  <a:pt x="1246022" y="235514"/>
                  <a:pt x="1249031" y="224650"/>
                </a:cubicBezTo>
                <a:cubicBezTo>
                  <a:pt x="1252040" y="213785"/>
                  <a:pt x="1255801" y="203669"/>
                  <a:pt x="1260314" y="194303"/>
                </a:cubicBezTo>
                <a:cubicBezTo>
                  <a:pt x="1262949" y="190556"/>
                  <a:pt x="1265770" y="187747"/>
                  <a:pt x="1268779" y="185873"/>
                </a:cubicBezTo>
                <a:cubicBezTo>
                  <a:pt x="1271788" y="184000"/>
                  <a:pt x="1276114" y="183063"/>
                  <a:pt x="1281757" y="183063"/>
                </a:cubicBezTo>
                <a:close/>
                <a:moveTo>
                  <a:pt x="4416800" y="182080"/>
                </a:moveTo>
                <a:cubicBezTo>
                  <a:pt x="4430287" y="182080"/>
                  <a:pt x="4449769" y="182642"/>
                  <a:pt x="4475245" y="183766"/>
                </a:cubicBezTo>
                <a:cubicBezTo>
                  <a:pt x="4500721" y="184890"/>
                  <a:pt x="4518705" y="185452"/>
                  <a:pt x="4529195" y="185452"/>
                </a:cubicBezTo>
                <a:cubicBezTo>
                  <a:pt x="4531818" y="185452"/>
                  <a:pt x="4533972" y="187044"/>
                  <a:pt x="4535658" y="190229"/>
                </a:cubicBezTo>
                <a:cubicBezTo>
                  <a:pt x="4537344" y="193413"/>
                  <a:pt x="4538186" y="197441"/>
                  <a:pt x="4538186" y="202311"/>
                </a:cubicBezTo>
                <a:cubicBezTo>
                  <a:pt x="4538186" y="215049"/>
                  <a:pt x="4534346" y="232096"/>
                  <a:pt x="4526666" y="253451"/>
                </a:cubicBezTo>
                <a:cubicBezTo>
                  <a:pt x="4518986" y="274806"/>
                  <a:pt x="4513460" y="285483"/>
                  <a:pt x="4510088" y="285483"/>
                </a:cubicBezTo>
                <a:cubicBezTo>
                  <a:pt x="4499598" y="285483"/>
                  <a:pt x="4483862" y="286045"/>
                  <a:pt x="4462882" y="287169"/>
                </a:cubicBezTo>
                <a:cubicBezTo>
                  <a:pt x="4441902" y="288293"/>
                  <a:pt x="4426541" y="288855"/>
                  <a:pt x="4416800" y="288855"/>
                </a:cubicBezTo>
                <a:cubicBezTo>
                  <a:pt x="4408183" y="288855"/>
                  <a:pt x="4393478" y="288293"/>
                  <a:pt x="4372685" y="287169"/>
                </a:cubicBezTo>
                <a:cubicBezTo>
                  <a:pt x="4351891" y="286045"/>
                  <a:pt x="4340371" y="285483"/>
                  <a:pt x="4338123" y="285483"/>
                </a:cubicBezTo>
                <a:cubicBezTo>
                  <a:pt x="4343369" y="287005"/>
                  <a:pt x="4349550" y="289195"/>
                  <a:pt x="4356669" y="292051"/>
                </a:cubicBezTo>
                <a:cubicBezTo>
                  <a:pt x="4363787" y="294908"/>
                  <a:pt x="4368938" y="296814"/>
                  <a:pt x="4372123" y="297768"/>
                </a:cubicBezTo>
                <a:cubicBezTo>
                  <a:pt x="4375307" y="298722"/>
                  <a:pt x="4378117" y="300913"/>
                  <a:pt x="4380553" y="304340"/>
                </a:cubicBezTo>
                <a:cubicBezTo>
                  <a:pt x="4382988" y="307768"/>
                  <a:pt x="4384205" y="311767"/>
                  <a:pt x="4384205" y="316339"/>
                </a:cubicBezTo>
                <a:cubicBezTo>
                  <a:pt x="4384205" y="320525"/>
                  <a:pt x="4382613" y="327475"/>
                  <a:pt x="4379429" y="337189"/>
                </a:cubicBezTo>
                <a:cubicBezTo>
                  <a:pt x="4376244" y="346904"/>
                  <a:pt x="4374465" y="352522"/>
                  <a:pt x="4374090" y="354044"/>
                </a:cubicBezTo>
                <a:cubicBezTo>
                  <a:pt x="4385329" y="354044"/>
                  <a:pt x="4405467" y="354419"/>
                  <a:pt x="4434502" y="355168"/>
                </a:cubicBezTo>
                <a:cubicBezTo>
                  <a:pt x="4463538" y="355918"/>
                  <a:pt x="4478242" y="356292"/>
                  <a:pt x="4478617" y="356292"/>
                </a:cubicBezTo>
                <a:cubicBezTo>
                  <a:pt x="4484611" y="356292"/>
                  <a:pt x="4487609" y="362252"/>
                  <a:pt x="4487609" y="374170"/>
                </a:cubicBezTo>
                <a:cubicBezTo>
                  <a:pt x="4487609" y="387956"/>
                  <a:pt x="4483768" y="404628"/>
                  <a:pt x="4476088" y="424186"/>
                </a:cubicBezTo>
                <a:cubicBezTo>
                  <a:pt x="4468408" y="443744"/>
                  <a:pt x="4461758" y="453894"/>
                  <a:pt x="4456138" y="454638"/>
                </a:cubicBezTo>
                <a:lnTo>
                  <a:pt x="4448270" y="454638"/>
                </a:lnTo>
                <a:cubicBezTo>
                  <a:pt x="4442276" y="454638"/>
                  <a:pt x="4425979" y="454357"/>
                  <a:pt x="4399379" y="453795"/>
                </a:cubicBezTo>
                <a:cubicBezTo>
                  <a:pt x="4372779" y="453233"/>
                  <a:pt x="4354608" y="452952"/>
                  <a:pt x="4344867" y="452952"/>
                </a:cubicBezTo>
                <a:lnTo>
                  <a:pt x="4325760" y="510844"/>
                </a:lnTo>
                <a:lnTo>
                  <a:pt x="4339247" y="511959"/>
                </a:lnTo>
                <a:lnTo>
                  <a:pt x="4394321" y="511959"/>
                </a:lnTo>
                <a:cubicBezTo>
                  <a:pt x="4399191" y="511959"/>
                  <a:pt x="4407996" y="511959"/>
                  <a:pt x="4420734" y="511959"/>
                </a:cubicBezTo>
                <a:cubicBezTo>
                  <a:pt x="4433472" y="511959"/>
                  <a:pt x="4440028" y="511959"/>
                  <a:pt x="4440403" y="511959"/>
                </a:cubicBezTo>
                <a:cubicBezTo>
                  <a:pt x="4441902" y="511959"/>
                  <a:pt x="4443213" y="513855"/>
                  <a:pt x="4444336" y="517645"/>
                </a:cubicBezTo>
                <a:cubicBezTo>
                  <a:pt x="4445461" y="521435"/>
                  <a:pt x="4446022" y="525985"/>
                  <a:pt x="4446022" y="531295"/>
                </a:cubicBezTo>
                <a:cubicBezTo>
                  <a:pt x="4446022" y="546843"/>
                  <a:pt x="4442838" y="563242"/>
                  <a:pt x="4436469" y="580494"/>
                </a:cubicBezTo>
                <a:cubicBezTo>
                  <a:pt x="4430100" y="597745"/>
                  <a:pt x="4422794" y="606371"/>
                  <a:pt x="4414552" y="606371"/>
                </a:cubicBezTo>
                <a:lnTo>
                  <a:pt x="4263943" y="606371"/>
                </a:lnTo>
                <a:cubicBezTo>
                  <a:pt x="4255326" y="606371"/>
                  <a:pt x="4245585" y="599185"/>
                  <a:pt x="4234720" y="584814"/>
                </a:cubicBezTo>
                <a:cubicBezTo>
                  <a:pt x="4223855" y="570443"/>
                  <a:pt x="4217486" y="558217"/>
                  <a:pt x="4215613" y="548136"/>
                </a:cubicBezTo>
                <a:lnTo>
                  <a:pt x="4215613" y="544782"/>
                </a:lnTo>
                <a:cubicBezTo>
                  <a:pt x="4215613" y="538062"/>
                  <a:pt x="4220296" y="519397"/>
                  <a:pt x="4229662" y="488787"/>
                </a:cubicBezTo>
                <a:cubicBezTo>
                  <a:pt x="4235282" y="470493"/>
                  <a:pt x="4238466" y="458548"/>
                  <a:pt x="4239216" y="452952"/>
                </a:cubicBezTo>
                <a:cubicBezTo>
                  <a:pt x="4230973" y="452952"/>
                  <a:pt x="4224979" y="452203"/>
                  <a:pt x="4221233" y="450704"/>
                </a:cubicBezTo>
                <a:cubicBezTo>
                  <a:pt x="4220483" y="449580"/>
                  <a:pt x="4219921" y="448269"/>
                  <a:pt x="4219547" y="446770"/>
                </a:cubicBezTo>
                <a:cubicBezTo>
                  <a:pt x="4219172" y="445272"/>
                  <a:pt x="4218984" y="443211"/>
                  <a:pt x="4218984" y="440588"/>
                </a:cubicBezTo>
                <a:cubicBezTo>
                  <a:pt x="4218984" y="424853"/>
                  <a:pt x="4222169" y="407807"/>
                  <a:pt x="4228538" y="389449"/>
                </a:cubicBezTo>
                <a:cubicBezTo>
                  <a:pt x="4236406" y="367344"/>
                  <a:pt x="4245210" y="356292"/>
                  <a:pt x="4254951" y="356292"/>
                </a:cubicBezTo>
                <a:cubicBezTo>
                  <a:pt x="4260196" y="356292"/>
                  <a:pt x="4263943" y="356292"/>
                  <a:pt x="4266190" y="356292"/>
                </a:cubicBezTo>
                <a:cubicBezTo>
                  <a:pt x="4268064" y="350023"/>
                  <a:pt x="4271717" y="338682"/>
                  <a:pt x="4277149" y="322271"/>
                </a:cubicBezTo>
                <a:cubicBezTo>
                  <a:pt x="4282582" y="305859"/>
                  <a:pt x="4286422" y="293597"/>
                  <a:pt x="4288670" y="285483"/>
                </a:cubicBezTo>
                <a:cubicBezTo>
                  <a:pt x="4278554" y="285483"/>
                  <a:pt x="4270780" y="284828"/>
                  <a:pt x="4265347" y="283516"/>
                </a:cubicBezTo>
                <a:cubicBezTo>
                  <a:pt x="4259915" y="282205"/>
                  <a:pt x="4257199" y="280238"/>
                  <a:pt x="4257199" y="277616"/>
                </a:cubicBezTo>
                <a:lnTo>
                  <a:pt x="4258323" y="276509"/>
                </a:lnTo>
                <a:cubicBezTo>
                  <a:pt x="4260571" y="258743"/>
                  <a:pt x="4263287" y="243751"/>
                  <a:pt x="4266472" y="231534"/>
                </a:cubicBezTo>
                <a:cubicBezTo>
                  <a:pt x="4269656" y="219317"/>
                  <a:pt x="4274808" y="207287"/>
                  <a:pt x="4281926" y="195444"/>
                </a:cubicBezTo>
                <a:cubicBezTo>
                  <a:pt x="4283050" y="192482"/>
                  <a:pt x="4286047" y="190076"/>
                  <a:pt x="4290917" y="188227"/>
                </a:cubicBezTo>
                <a:cubicBezTo>
                  <a:pt x="4295788" y="186377"/>
                  <a:pt x="4301782" y="185452"/>
                  <a:pt x="4308900" y="185452"/>
                </a:cubicBezTo>
                <a:cubicBezTo>
                  <a:pt x="4320889" y="185452"/>
                  <a:pt x="4341495" y="184890"/>
                  <a:pt x="4370718" y="183766"/>
                </a:cubicBezTo>
                <a:cubicBezTo>
                  <a:pt x="4399941" y="182642"/>
                  <a:pt x="4415301" y="182080"/>
                  <a:pt x="4416800" y="182080"/>
                </a:cubicBezTo>
                <a:close/>
                <a:moveTo>
                  <a:pt x="6964242" y="180956"/>
                </a:moveTo>
                <a:cubicBezTo>
                  <a:pt x="6976606" y="180956"/>
                  <a:pt x="6985972" y="181704"/>
                  <a:pt x="6992341" y="183200"/>
                </a:cubicBezTo>
                <a:cubicBezTo>
                  <a:pt x="6998710" y="184695"/>
                  <a:pt x="7009200" y="188437"/>
                  <a:pt x="7023812" y="194426"/>
                </a:cubicBezTo>
                <a:cubicBezTo>
                  <a:pt x="7027558" y="195550"/>
                  <a:pt x="7029993" y="197982"/>
                  <a:pt x="7031117" y="201723"/>
                </a:cubicBezTo>
                <a:cubicBezTo>
                  <a:pt x="7032241" y="205463"/>
                  <a:pt x="7032803" y="208642"/>
                  <a:pt x="7032803" y="211259"/>
                </a:cubicBezTo>
                <a:lnTo>
                  <a:pt x="7032803" y="219118"/>
                </a:lnTo>
                <a:cubicBezTo>
                  <a:pt x="7024186" y="255787"/>
                  <a:pt x="7013696" y="295636"/>
                  <a:pt x="7001333" y="338665"/>
                </a:cubicBezTo>
                <a:cubicBezTo>
                  <a:pt x="6988969" y="381694"/>
                  <a:pt x="6976980" y="423785"/>
                  <a:pt x="6965366" y="464938"/>
                </a:cubicBezTo>
                <a:cubicBezTo>
                  <a:pt x="6951504" y="513578"/>
                  <a:pt x="6940264" y="554737"/>
                  <a:pt x="6931647" y="588414"/>
                </a:cubicBezTo>
                <a:cubicBezTo>
                  <a:pt x="6930149" y="593279"/>
                  <a:pt x="6928838" y="596645"/>
                  <a:pt x="6927714" y="598512"/>
                </a:cubicBezTo>
                <a:cubicBezTo>
                  <a:pt x="6925466" y="602628"/>
                  <a:pt x="6922375" y="604966"/>
                  <a:pt x="6918441" y="605528"/>
                </a:cubicBezTo>
                <a:cubicBezTo>
                  <a:pt x="6914507" y="606090"/>
                  <a:pt x="6909918" y="606371"/>
                  <a:pt x="6904673" y="606371"/>
                </a:cubicBezTo>
                <a:cubicBezTo>
                  <a:pt x="6899428" y="606371"/>
                  <a:pt x="6895681" y="606371"/>
                  <a:pt x="6893433" y="606371"/>
                </a:cubicBezTo>
                <a:cubicBezTo>
                  <a:pt x="6875825" y="606371"/>
                  <a:pt x="6859715" y="603005"/>
                  <a:pt x="6845103" y="596273"/>
                </a:cubicBezTo>
                <a:cubicBezTo>
                  <a:pt x="6841357" y="594775"/>
                  <a:pt x="6838172" y="591780"/>
                  <a:pt x="6835550" y="587290"/>
                </a:cubicBezTo>
                <a:cubicBezTo>
                  <a:pt x="6832927" y="582800"/>
                  <a:pt x="6831616" y="578310"/>
                  <a:pt x="6831616" y="573820"/>
                </a:cubicBezTo>
                <a:lnTo>
                  <a:pt x="6831616" y="570449"/>
                </a:lnTo>
                <a:cubicBezTo>
                  <a:pt x="6840233" y="530045"/>
                  <a:pt x="6850723" y="487019"/>
                  <a:pt x="6863086" y="441370"/>
                </a:cubicBezTo>
                <a:cubicBezTo>
                  <a:pt x="6870205" y="414805"/>
                  <a:pt x="6882943" y="371401"/>
                  <a:pt x="6901301" y="311159"/>
                </a:cubicBezTo>
                <a:cubicBezTo>
                  <a:pt x="6921907" y="242317"/>
                  <a:pt x="6933521" y="203780"/>
                  <a:pt x="6936144" y="195550"/>
                </a:cubicBezTo>
                <a:cubicBezTo>
                  <a:pt x="6937267" y="191434"/>
                  <a:pt x="6940077" y="187973"/>
                  <a:pt x="6944573" y="185166"/>
                </a:cubicBezTo>
                <a:cubicBezTo>
                  <a:pt x="6949069" y="182360"/>
                  <a:pt x="6955625" y="180956"/>
                  <a:pt x="6964242" y="180956"/>
                </a:cubicBezTo>
                <a:close/>
                <a:moveTo>
                  <a:pt x="4163892" y="180956"/>
                </a:moveTo>
                <a:cubicBezTo>
                  <a:pt x="4176256" y="180956"/>
                  <a:pt x="4185622" y="181704"/>
                  <a:pt x="4191991" y="183200"/>
                </a:cubicBezTo>
                <a:cubicBezTo>
                  <a:pt x="4198360" y="184695"/>
                  <a:pt x="4208850" y="188437"/>
                  <a:pt x="4223462" y="194426"/>
                </a:cubicBezTo>
                <a:cubicBezTo>
                  <a:pt x="4227208" y="195550"/>
                  <a:pt x="4229643" y="197982"/>
                  <a:pt x="4230767" y="201723"/>
                </a:cubicBezTo>
                <a:cubicBezTo>
                  <a:pt x="4231891" y="205463"/>
                  <a:pt x="4232453" y="208642"/>
                  <a:pt x="4232453" y="211259"/>
                </a:cubicBezTo>
                <a:lnTo>
                  <a:pt x="4232453" y="219118"/>
                </a:lnTo>
                <a:cubicBezTo>
                  <a:pt x="4223836" y="255787"/>
                  <a:pt x="4213346" y="295636"/>
                  <a:pt x="4200982" y="338665"/>
                </a:cubicBezTo>
                <a:cubicBezTo>
                  <a:pt x="4188619" y="381694"/>
                  <a:pt x="4176630" y="423785"/>
                  <a:pt x="4165016" y="464938"/>
                </a:cubicBezTo>
                <a:cubicBezTo>
                  <a:pt x="4151154" y="513578"/>
                  <a:pt x="4139914" y="554737"/>
                  <a:pt x="4131297" y="588414"/>
                </a:cubicBezTo>
                <a:cubicBezTo>
                  <a:pt x="4129799" y="593279"/>
                  <a:pt x="4128488" y="596645"/>
                  <a:pt x="4127364" y="598512"/>
                </a:cubicBezTo>
                <a:cubicBezTo>
                  <a:pt x="4125116" y="602628"/>
                  <a:pt x="4122025" y="604966"/>
                  <a:pt x="4118091" y="605528"/>
                </a:cubicBezTo>
                <a:cubicBezTo>
                  <a:pt x="4114157" y="606090"/>
                  <a:pt x="4109568" y="606371"/>
                  <a:pt x="4104323" y="606371"/>
                </a:cubicBezTo>
                <a:cubicBezTo>
                  <a:pt x="4099078" y="606371"/>
                  <a:pt x="4095331" y="606371"/>
                  <a:pt x="4093083" y="606371"/>
                </a:cubicBezTo>
                <a:cubicBezTo>
                  <a:pt x="4075475" y="606371"/>
                  <a:pt x="4059365" y="603005"/>
                  <a:pt x="4044753" y="596273"/>
                </a:cubicBezTo>
                <a:cubicBezTo>
                  <a:pt x="4041007" y="594775"/>
                  <a:pt x="4037822" y="591780"/>
                  <a:pt x="4035200" y="587290"/>
                </a:cubicBezTo>
                <a:cubicBezTo>
                  <a:pt x="4032577" y="582800"/>
                  <a:pt x="4031266" y="578310"/>
                  <a:pt x="4031266" y="573820"/>
                </a:cubicBezTo>
                <a:lnTo>
                  <a:pt x="4031266" y="570449"/>
                </a:lnTo>
                <a:cubicBezTo>
                  <a:pt x="4039883" y="530045"/>
                  <a:pt x="4050373" y="487019"/>
                  <a:pt x="4062736" y="441370"/>
                </a:cubicBezTo>
                <a:cubicBezTo>
                  <a:pt x="4069855" y="414805"/>
                  <a:pt x="4082593" y="371401"/>
                  <a:pt x="4100951" y="311159"/>
                </a:cubicBezTo>
                <a:cubicBezTo>
                  <a:pt x="4121557" y="242317"/>
                  <a:pt x="4133171" y="203780"/>
                  <a:pt x="4135793" y="195550"/>
                </a:cubicBezTo>
                <a:cubicBezTo>
                  <a:pt x="4136917" y="191434"/>
                  <a:pt x="4139727" y="187973"/>
                  <a:pt x="4144223" y="185166"/>
                </a:cubicBezTo>
                <a:cubicBezTo>
                  <a:pt x="4148719" y="182360"/>
                  <a:pt x="4155275" y="180956"/>
                  <a:pt x="4163892" y="180956"/>
                </a:cubicBezTo>
                <a:close/>
                <a:moveTo>
                  <a:pt x="6309913" y="179832"/>
                </a:moveTo>
                <a:lnTo>
                  <a:pt x="6313285" y="179832"/>
                </a:lnTo>
                <a:cubicBezTo>
                  <a:pt x="6364237" y="179832"/>
                  <a:pt x="6407135" y="197628"/>
                  <a:pt x="6441977" y="233220"/>
                </a:cubicBezTo>
                <a:cubicBezTo>
                  <a:pt x="6475321" y="267313"/>
                  <a:pt x="6491993" y="306464"/>
                  <a:pt x="6491993" y="350673"/>
                </a:cubicBezTo>
                <a:lnTo>
                  <a:pt x="6491993" y="354044"/>
                </a:lnTo>
                <a:cubicBezTo>
                  <a:pt x="6491993" y="418110"/>
                  <a:pt x="6469326" y="476180"/>
                  <a:pt x="6423993" y="528257"/>
                </a:cubicBezTo>
                <a:cubicBezTo>
                  <a:pt x="6376413" y="582955"/>
                  <a:pt x="6320028" y="610305"/>
                  <a:pt x="6254839" y="610305"/>
                </a:cubicBezTo>
                <a:lnTo>
                  <a:pt x="6221121" y="608057"/>
                </a:lnTo>
                <a:cubicBezTo>
                  <a:pt x="6217000" y="608057"/>
                  <a:pt x="6206510" y="598691"/>
                  <a:pt x="6189650" y="579958"/>
                </a:cubicBezTo>
                <a:cubicBezTo>
                  <a:pt x="6171667" y="559727"/>
                  <a:pt x="6162675" y="545116"/>
                  <a:pt x="6162675" y="536124"/>
                </a:cubicBezTo>
                <a:lnTo>
                  <a:pt x="6163799" y="533876"/>
                </a:lnTo>
                <a:cubicBezTo>
                  <a:pt x="6165298" y="523012"/>
                  <a:pt x="6167639" y="510648"/>
                  <a:pt x="6170824" y="496786"/>
                </a:cubicBezTo>
                <a:cubicBezTo>
                  <a:pt x="6174008" y="482924"/>
                  <a:pt x="6177661" y="468313"/>
                  <a:pt x="6181783" y="452952"/>
                </a:cubicBezTo>
                <a:cubicBezTo>
                  <a:pt x="6172791" y="452952"/>
                  <a:pt x="6167733" y="452296"/>
                  <a:pt x="6166609" y="450985"/>
                </a:cubicBezTo>
                <a:cubicBezTo>
                  <a:pt x="6165485" y="449674"/>
                  <a:pt x="6164548" y="448269"/>
                  <a:pt x="6163799" y="446770"/>
                </a:cubicBezTo>
                <a:cubicBezTo>
                  <a:pt x="6163050" y="445272"/>
                  <a:pt x="6162675" y="443211"/>
                  <a:pt x="6162675" y="440588"/>
                </a:cubicBezTo>
                <a:cubicBezTo>
                  <a:pt x="6162675" y="425603"/>
                  <a:pt x="6166516" y="407807"/>
                  <a:pt x="6174196" y="387201"/>
                </a:cubicBezTo>
                <a:cubicBezTo>
                  <a:pt x="6181876" y="366595"/>
                  <a:pt x="6190399" y="356292"/>
                  <a:pt x="6199766" y="356292"/>
                </a:cubicBezTo>
                <a:lnTo>
                  <a:pt x="6208757" y="356292"/>
                </a:lnTo>
                <a:lnTo>
                  <a:pt x="6228989" y="288855"/>
                </a:lnTo>
                <a:cubicBezTo>
                  <a:pt x="6217000" y="292976"/>
                  <a:pt x="6207258" y="296067"/>
                  <a:pt x="6199766" y="298128"/>
                </a:cubicBezTo>
                <a:cubicBezTo>
                  <a:pt x="6192273" y="300188"/>
                  <a:pt x="6187215" y="301219"/>
                  <a:pt x="6184592" y="301219"/>
                </a:cubicBezTo>
                <a:cubicBezTo>
                  <a:pt x="6183094" y="301219"/>
                  <a:pt x="6181314" y="300188"/>
                  <a:pt x="6179254" y="298128"/>
                </a:cubicBezTo>
                <a:cubicBezTo>
                  <a:pt x="6177193" y="296067"/>
                  <a:pt x="6176163" y="294100"/>
                  <a:pt x="6176163" y="292227"/>
                </a:cubicBezTo>
                <a:lnTo>
                  <a:pt x="6177287" y="289979"/>
                </a:lnTo>
                <a:cubicBezTo>
                  <a:pt x="6179909" y="277241"/>
                  <a:pt x="6182344" y="267313"/>
                  <a:pt x="6184592" y="260195"/>
                </a:cubicBezTo>
                <a:cubicBezTo>
                  <a:pt x="6185342" y="257947"/>
                  <a:pt x="6191523" y="241275"/>
                  <a:pt x="6203138" y="210179"/>
                </a:cubicBezTo>
                <a:cubicBezTo>
                  <a:pt x="6207633" y="199689"/>
                  <a:pt x="6226740" y="191446"/>
                  <a:pt x="6260459" y="185452"/>
                </a:cubicBezTo>
                <a:cubicBezTo>
                  <a:pt x="6271699" y="183579"/>
                  <a:pt x="6288183" y="181705"/>
                  <a:pt x="6309913" y="179832"/>
                </a:cubicBezTo>
                <a:close/>
                <a:moveTo>
                  <a:pt x="5592870" y="179832"/>
                </a:moveTo>
                <a:lnTo>
                  <a:pt x="5600739" y="179832"/>
                </a:lnTo>
                <a:cubicBezTo>
                  <a:pt x="5625465" y="179832"/>
                  <a:pt x="5644760" y="188730"/>
                  <a:pt x="5658622" y="206526"/>
                </a:cubicBezTo>
                <a:cubicBezTo>
                  <a:pt x="5672484" y="224322"/>
                  <a:pt x="5679415" y="246145"/>
                  <a:pt x="5679415" y="271996"/>
                </a:cubicBezTo>
                <a:cubicBezTo>
                  <a:pt x="5679415" y="283610"/>
                  <a:pt x="5678291" y="294475"/>
                  <a:pt x="5676043" y="304591"/>
                </a:cubicBezTo>
                <a:cubicBezTo>
                  <a:pt x="5673795" y="313957"/>
                  <a:pt x="5665085" y="322105"/>
                  <a:pt x="5649911" y="329036"/>
                </a:cubicBezTo>
                <a:cubicBezTo>
                  <a:pt x="5634738" y="335968"/>
                  <a:pt x="5620220" y="339433"/>
                  <a:pt x="5606358" y="339433"/>
                </a:cubicBezTo>
                <a:cubicBezTo>
                  <a:pt x="5599989" y="339433"/>
                  <a:pt x="5594650" y="338403"/>
                  <a:pt x="5590342" y="336342"/>
                </a:cubicBezTo>
                <a:cubicBezTo>
                  <a:pt x="5586034" y="334282"/>
                  <a:pt x="5583410" y="330254"/>
                  <a:pt x="5582474" y="324260"/>
                </a:cubicBezTo>
                <a:cubicBezTo>
                  <a:pt x="5581537" y="318265"/>
                  <a:pt x="5580507" y="310960"/>
                  <a:pt x="5579383" y="302343"/>
                </a:cubicBezTo>
                <a:lnTo>
                  <a:pt x="5580507" y="293351"/>
                </a:lnTo>
                <a:lnTo>
                  <a:pt x="5580507" y="291103"/>
                </a:lnTo>
                <a:cubicBezTo>
                  <a:pt x="5580507" y="282861"/>
                  <a:pt x="5576761" y="278740"/>
                  <a:pt x="5569268" y="278740"/>
                </a:cubicBezTo>
                <a:cubicBezTo>
                  <a:pt x="5565521" y="278740"/>
                  <a:pt x="5561587" y="279864"/>
                  <a:pt x="5557466" y="282112"/>
                </a:cubicBezTo>
                <a:cubicBezTo>
                  <a:pt x="5553345" y="284359"/>
                  <a:pt x="5550535" y="286607"/>
                  <a:pt x="5549036" y="288855"/>
                </a:cubicBezTo>
                <a:cubicBezTo>
                  <a:pt x="5533676" y="312833"/>
                  <a:pt x="5520938" y="338871"/>
                  <a:pt x="5510822" y="366970"/>
                </a:cubicBezTo>
                <a:cubicBezTo>
                  <a:pt x="5498084" y="402187"/>
                  <a:pt x="5491715" y="436093"/>
                  <a:pt x="5491715" y="468687"/>
                </a:cubicBezTo>
                <a:lnTo>
                  <a:pt x="5492839" y="483299"/>
                </a:lnTo>
                <a:cubicBezTo>
                  <a:pt x="5492839" y="488169"/>
                  <a:pt x="5494244" y="491822"/>
                  <a:pt x="5497054" y="494257"/>
                </a:cubicBezTo>
                <a:cubicBezTo>
                  <a:pt x="5499864" y="496692"/>
                  <a:pt x="5503329" y="497910"/>
                  <a:pt x="5507451" y="497910"/>
                </a:cubicBezTo>
                <a:cubicBezTo>
                  <a:pt x="5510822" y="497910"/>
                  <a:pt x="5514382" y="497254"/>
                  <a:pt x="5518128" y="495943"/>
                </a:cubicBezTo>
                <a:cubicBezTo>
                  <a:pt x="5521875" y="494632"/>
                  <a:pt x="5525059" y="493039"/>
                  <a:pt x="5527681" y="491166"/>
                </a:cubicBezTo>
                <a:cubicBezTo>
                  <a:pt x="5532178" y="487794"/>
                  <a:pt x="5537610" y="477679"/>
                  <a:pt x="5543979" y="460820"/>
                </a:cubicBezTo>
                <a:cubicBezTo>
                  <a:pt x="5547350" y="452203"/>
                  <a:pt x="5550910" y="446302"/>
                  <a:pt x="5554656" y="443117"/>
                </a:cubicBezTo>
                <a:cubicBezTo>
                  <a:pt x="5558403" y="439933"/>
                  <a:pt x="5564116" y="437404"/>
                  <a:pt x="5571797" y="435531"/>
                </a:cubicBezTo>
                <a:cubicBezTo>
                  <a:pt x="5579477" y="433657"/>
                  <a:pt x="5587251" y="432721"/>
                  <a:pt x="5595118" y="432721"/>
                </a:cubicBezTo>
                <a:cubicBezTo>
                  <a:pt x="5606732" y="432721"/>
                  <a:pt x="5616754" y="434781"/>
                  <a:pt x="5625184" y="438903"/>
                </a:cubicBezTo>
                <a:cubicBezTo>
                  <a:pt x="5633614" y="443024"/>
                  <a:pt x="5637829" y="449205"/>
                  <a:pt x="5637829" y="457448"/>
                </a:cubicBezTo>
                <a:cubicBezTo>
                  <a:pt x="5637829" y="497161"/>
                  <a:pt x="5622094" y="532565"/>
                  <a:pt x="5590623" y="563661"/>
                </a:cubicBezTo>
                <a:cubicBezTo>
                  <a:pt x="5559152" y="594757"/>
                  <a:pt x="5524310" y="610305"/>
                  <a:pt x="5486096" y="610305"/>
                </a:cubicBezTo>
                <a:cubicBezTo>
                  <a:pt x="5455749" y="610305"/>
                  <a:pt x="5431209" y="596068"/>
                  <a:pt x="5412477" y="567595"/>
                </a:cubicBezTo>
                <a:cubicBezTo>
                  <a:pt x="5395617" y="542119"/>
                  <a:pt x="5387188" y="513271"/>
                  <a:pt x="5387188" y="481051"/>
                </a:cubicBezTo>
                <a:lnTo>
                  <a:pt x="5387188" y="469811"/>
                </a:lnTo>
                <a:cubicBezTo>
                  <a:pt x="5387188" y="395631"/>
                  <a:pt x="5403298" y="331191"/>
                  <a:pt x="5435518" y="276492"/>
                </a:cubicBezTo>
                <a:cubicBezTo>
                  <a:pt x="5473357" y="212052"/>
                  <a:pt x="5525808" y="179832"/>
                  <a:pt x="5592870" y="179832"/>
                </a:cubicBezTo>
                <a:close/>
                <a:moveTo>
                  <a:pt x="147238" y="179832"/>
                </a:moveTo>
                <a:lnTo>
                  <a:pt x="150610" y="179832"/>
                </a:lnTo>
                <a:cubicBezTo>
                  <a:pt x="201562" y="179832"/>
                  <a:pt x="244460" y="197628"/>
                  <a:pt x="279302" y="233220"/>
                </a:cubicBezTo>
                <a:cubicBezTo>
                  <a:pt x="312646" y="267313"/>
                  <a:pt x="329318" y="306464"/>
                  <a:pt x="329318" y="350672"/>
                </a:cubicBezTo>
                <a:lnTo>
                  <a:pt x="329318" y="354044"/>
                </a:lnTo>
                <a:cubicBezTo>
                  <a:pt x="329318" y="418110"/>
                  <a:pt x="306651" y="476180"/>
                  <a:pt x="261319" y="528257"/>
                </a:cubicBezTo>
                <a:cubicBezTo>
                  <a:pt x="213738" y="582955"/>
                  <a:pt x="157353" y="610305"/>
                  <a:pt x="92164" y="610305"/>
                </a:cubicBezTo>
                <a:lnTo>
                  <a:pt x="58446" y="608057"/>
                </a:lnTo>
                <a:cubicBezTo>
                  <a:pt x="54324" y="608057"/>
                  <a:pt x="43835" y="598691"/>
                  <a:pt x="26975" y="579958"/>
                </a:cubicBezTo>
                <a:cubicBezTo>
                  <a:pt x="8992" y="559727"/>
                  <a:pt x="0" y="545116"/>
                  <a:pt x="0" y="536124"/>
                </a:cubicBezTo>
                <a:lnTo>
                  <a:pt x="1124" y="533876"/>
                </a:lnTo>
                <a:cubicBezTo>
                  <a:pt x="2623" y="523012"/>
                  <a:pt x="4964" y="510648"/>
                  <a:pt x="8149" y="496786"/>
                </a:cubicBezTo>
                <a:cubicBezTo>
                  <a:pt x="11333" y="482924"/>
                  <a:pt x="14986" y="468313"/>
                  <a:pt x="19108" y="452952"/>
                </a:cubicBezTo>
                <a:cubicBezTo>
                  <a:pt x="10116" y="452952"/>
                  <a:pt x="5058" y="452296"/>
                  <a:pt x="3934" y="450985"/>
                </a:cubicBezTo>
                <a:cubicBezTo>
                  <a:pt x="2810" y="449674"/>
                  <a:pt x="1873" y="448269"/>
                  <a:pt x="1124" y="446770"/>
                </a:cubicBezTo>
                <a:cubicBezTo>
                  <a:pt x="375" y="445272"/>
                  <a:pt x="0" y="443211"/>
                  <a:pt x="0" y="440588"/>
                </a:cubicBezTo>
                <a:cubicBezTo>
                  <a:pt x="0" y="425603"/>
                  <a:pt x="3840" y="407807"/>
                  <a:pt x="11521" y="387201"/>
                </a:cubicBezTo>
                <a:cubicBezTo>
                  <a:pt x="19201" y="366595"/>
                  <a:pt x="27724" y="356292"/>
                  <a:pt x="37091" y="356292"/>
                </a:cubicBezTo>
                <a:lnTo>
                  <a:pt x="46082" y="356292"/>
                </a:lnTo>
                <a:lnTo>
                  <a:pt x="66313" y="288855"/>
                </a:lnTo>
                <a:cubicBezTo>
                  <a:pt x="54324" y="292976"/>
                  <a:pt x="44584" y="296067"/>
                  <a:pt x="37091" y="298128"/>
                </a:cubicBezTo>
                <a:cubicBezTo>
                  <a:pt x="29598" y="300188"/>
                  <a:pt x="24540" y="301219"/>
                  <a:pt x="21917" y="301219"/>
                </a:cubicBezTo>
                <a:cubicBezTo>
                  <a:pt x="20419" y="301219"/>
                  <a:pt x="18639" y="300188"/>
                  <a:pt x="16579" y="298128"/>
                </a:cubicBezTo>
                <a:cubicBezTo>
                  <a:pt x="14518" y="296067"/>
                  <a:pt x="13488" y="294100"/>
                  <a:pt x="13488" y="292227"/>
                </a:cubicBezTo>
                <a:lnTo>
                  <a:pt x="14612" y="289979"/>
                </a:lnTo>
                <a:cubicBezTo>
                  <a:pt x="17234" y="277241"/>
                  <a:pt x="19669" y="267313"/>
                  <a:pt x="21917" y="260195"/>
                </a:cubicBezTo>
                <a:cubicBezTo>
                  <a:pt x="22667" y="257947"/>
                  <a:pt x="28848" y="241275"/>
                  <a:pt x="40462" y="210179"/>
                </a:cubicBezTo>
                <a:cubicBezTo>
                  <a:pt x="44958" y="199689"/>
                  <a:pt x="64065" y="191446"/>
                  <a:pt x="97784" y="185452"/>
                </a:cubicBezTo>
                <a:cubicBezTo>
                  <a:pt x="109023" y="183579"/>
                  <a:pt x="125508" y="181705"/>
                  <a:pt x="147238" y="179832"/>
                </a:cubicBezTo>
                <a:close/>
                <a:moveTo>
                  <a:pt x="7727985" y="178708"/>
                </a:moveTo>
                <a:lnTo>
                  <a:pt x="7732463" y="178708"/>
                </a:lnTo>
                <a:cubicBezTo>
                  <a:pt x="7763822" y="178708"/>
                  <a:pt x="7791075" y="187138"/>
                  <a:pt x="7814222" y="203997"/>
                </a:cubicBezTo>
                <a:cubicBezTo>
                  <a:pt x="7841103" y="223479"/>
                  <a:pt x="7854544" y="250266"/>
                  <a:pt x="7854544" y="284359"/>
                </a:cubicBezTo>
                <a:lnTo>
                  <a:pt x="7854544" y="302343"/>
                </a:lnTo>
                <a:cubicBezTo>
                  <a:pt x="7854544" y="309086"/>
                  <a:pt x="7846395" y="315268"/>
                  <a:pt x="7830098" y="320888"/>
                </a:cubicBezTo>
                <a:cubicBezTo>
                  <a:pt x="7813800" y="326508"/>
                  <a:pt x="7797597" y="329317"/>
                  <a:pt x="7781487" y="329317"/>
                </a:cubicBezTo>
                <a:cubicBezTo>
                  <a:pt x="7770996" y="329317"/>
                  <a:pt x="7762380" y="327725"/>
                  <a:pt x="7755636" y="324541"/>
                </a:cubicBezTo>
                <a:cubicBezTo>
                  <a:pt x="7748893" y="321356"/>
                  <a:pt x="7745521" y="316954"/>
                  <a:pt x="7745521" y="311334"/>
                </a:cubicBezTo>
                <a:cubicBezTo>
                  <a:pt x="7745521" y="287357"/>
                  <a:pt x="7739087" y="275368"/>
                  <a:pt x="7726220" y="275368"/>
                </a:cubicBezTo>
                <a:cubicBezTo>
                  <a:pt x="7703507" y="275368"/>
                  <a:pt x="7682687" y="293632"/>
                  <a:pt x="7663762" y="330160"/>
                </a:cubicBezTo>
                <a:cubicBezTo>
                  <a:pt x="7644836" y="366689"/>
                  <a:pt x="7635373" y="403498"/>
                  <a:pt x="7635373" y="440588"/>
                </a:cubicBezTo>
                <a:lnTo>
                  <a:pt x="7635373" y="454076"/>
                </a:lnTo>
                <a:cubicBezTo>
                  <a:pt x="7635373" y="469062"/>
                  <a:pt x="7637434" y="482362"/>
                  <a:pt x="7641555" y="493976"/>
                </a:cubicBezTo>
                <a:cubicBezTo>
                  <a:pt x="7645676" y="505590"/>
                  <a:pt x="7651858" y="511397"/>
                  <a:pt x="7660100" y="511397"/>
                </a:cubicBezTo>
                <a:cubicBezTo>
                  <a:pt x="7668342" y="511397"/>
                  <a:pt x="7676491" y="507557"/>
                  <a:pt x="7684546" y="499877"/>
                </a:cubicBezTo>
                <a:cubicBezTo>
                  <a:pt x="7692601" y="492197"/>
                  <a:pt x="7698315" y="483673"/>
                  <a:pt x="7701686" y="474307"/>
                </a:cubicBezTo>
                <a:lnTo>
                  <a:pt x="7699439" y="474307"/>
                </a:lnTo>
                <a:lnTo>
                  <a:pt x="7689323" y="475431"/>
                </a:lnTo>
                <a:lnTo>
                  <a:pt x="7681455" y="473183"/>
                </a:lnTo>
                <a:cubicBezTo>
                  <a:pt x="7680332" y="471684"/>
                  <a:pt x="7678739" y="469811"/>
                  <a:pt x="7676678" y="467563"/>
                </a:cubicBezTo>
                <a:cubicBezTo>
                  <a:pt x="7674618" y="465315"/>
                  <a:pt x="7673588" y="463442"/>
                  <a:pt x="7673588" y="461944"/>
                </a:cubicBezTo>
                <a:cubicBezTo>
                  <a:pt x="7673588" y="449205"/>
                  <a:pt x="7674243" y="437966"/>
                  <a:pt x="7675555" y="428225"/>
                </a:cubicBezTo>
                <a:cubicBezTo>
                  <a:pt x="7676866" y="418484"/>
                  <a:pt x="7679207" y="408743"/>
                  <a:pt x="7682579" y="399002"/>
                </a:cubicBezTo>
                <a:cubicBezTo>
                  <a:pt x="7684078" y="394881"/>
                  <a:pt x="7686981" y="391416"/>
                  <a:pt x="7691290" y="388606"/>
                </a:cubicBezTo>
                <a:cubicBezTo>
                  <a:pt x="7695598" y="385796"/>
                  <a:pt x="7700187" y="384016"/>
                  <a:pt x="7705058" y="383267"/>
                </a:cubicBezTo>
                <a:cubicBezTo>
                  <a:pt x="7719295" y="379895"/>
                  <a:pt x="7735686" y="377179"/>
                  <a:pt x="7754231" y="375118"/>
                </a:cubicBezTo>
                <a:cubicBezTo>
                  <a:pt x="7772776" y="373058"/>
                  <a:pt x="7791228" y="372028"/>
                  <a:pt x="7809585" y="372028"/>
                </a:cubicBezTo>
                <a:lnTo>
                  <a:pt x="7836561" y="372028"/>
                </a:lnTo>
                <a:cubicBezTo>
                  <a:pt x="7840307" y="372028"/>
                  <a:pt x="7843491" y="373901"/>
                  <a:pt x="7846114" y="377647"/>
                </a:cubicBezTo>
                <a:cubicBezTo>
                  <a:pt x="7848737" y="381394"/>
                  <a:pt x="7850048" y="385140"/>
                  <a:pt x="7850048" y="388887"/>
                </a:cubicBezTo>
                <a:lnTo>
                  <a:pt x="7850048" y="395631"/>
                </a:lnTo>
                <a:cubicBezTo>
                  <a:pt x="7850048" y="404622"/>
                  <a:pt x="7849299" y="413052"/>
                  <a:pt x="7847800" y="420919"/>
                </a:cubicBezTo>
                <a:cubicBezTo>
                  <a:pt x="7846301" y="428787"/>
                  <a:pt x="7842555" y="439090"/>
                  <a:pt x="7836561" y="451828"/>
                </a:cubicBezTo>
                <a:cubicBezTo>
                  <a:pt x="7834687" y="455574"/>
                  <a:pt x="7831409" y="458103"/>
                  <a:pt x="7826726" y="459415"/>
                </a:cubicBezTo>
                <a:cubicBezTo>
                  <a:pt x="7822043" y="460726"/>
                  <a:pt x="7817828" y="461944"/>
                  <a:pt x="7814082" y="463067"/>
                </a:cubicBezTo>
                <a:cubicBezTo>
                  <a:pt x="7809960" y="499034"/>
                  <a:pt x="7791228" y="533127"/>
                  <a:pt x="7757884" y="565347"/>
                </a:cubicBezTo>
                <a:cubicBezTo>
                  <a:pt x="7724540" y="597567"/>
                  <a:pt x="7690447" y="613677"/>
                  <a:pt x="7655605" y="613677"/>
                </a:cubicBezTo>
                <a:cubicBezTo>
                  <a:pt x="7623385" y="613677"/>
                  <a:pt x="7595286" y="599815"/>
                  <a:pt x="7571308" y="572091"/>
                </a:cubicBezTo>
                <a:cubicBezTo>
                  <a:pt x="7547330" y="544367"/>
                  <a:pt x="7535342" y="510648"/>
                  <a:pt x="7535342" y="470935"/>
                </a:cubicBezTo>
                <a:lnTo>
                  <a:pt x="7535342" y="467563"/>
                </a:lnTo>
                <a:cubicBezTo>
                  <a:pt x="7535342" y="396005"/>
                  <a:pt x="7550834" y="332502"/>
                  <a:pt x="7581819" y="277054"/>
                </a:cubicBezTo>
                <a:cubicBezTo>
                  <a:pt x="7618406" y="211490"/>
                  <a:pt x="7667128" y="178708"/>
                  <a:pt x="7727985" y="178708"/>
                </a:cubicBezTo>
                <a:close/>
                <a:moveTo>
                  <a:pt x="5089560" y="178708"/>
                </a:moveTo>
                <a:lnTo>
                  <a:pt x="5094039" y="178708"/>
                </a:lnTo>
                <a:cubicBezTo>
                  <a:pt x="5125398" y="178708"/>
                  <a:pt x="5152651" y="187138"/>
                  <a:pt x="5175797" y="203997"/>
                </a:cubicBezTo>
                <a:cubicBezTo>
                  <a:pt x="5202678" y="223479"/>
                  <a:pt x="5216119" y="250266"/>
                  <a:pt x="5216119" y="284359"/>
                </a:cubicBezTo>
                <a:lnTo>
                  <a:pt x="5216119" y="302343"/>
                </a:lnTo>
                <a:cubicBezTo>
                  <a:pt x="5216119" y="309086"/>
                  <a:pt x="5207970" y="315268"/>
                  <a:pt x="5191673" y="320888"/>
                </a:cubicBezTo>
                <a:cubicBezTo>
                  <a:pt x="5175376" y="326508"/>
                  <a:pt x="5159172" y="329317"/>
                  <a:pt x="5143062" y="329317"/>
                </a:cubicBezTo>
                <a:cubicBezTo>
                  <a:pt x="5132572" y="329317"/>
                  <a:pt x="5123955" y="327725"/>
                  <a:pt x="5117212" y="324541"/>
                </a:cubicBezTo>
                <a:cubicBezTo>
                  <a:pt x="5110467" y="321356"/>
                  <a:pt x="5107096" y="316954"/>
                  <a:pt x="5107096" y="311334"/>
                </a:cubicBezTo>
                <a:cubicBezTo>
                  <a:pt x="5107096" y="287357"/>
                  <a:pt x="5100662" y="275368"/>
                  <a:pt x="5087795" y="275368"/>
                </a:cubicBezTo>
                <a:cubicBezTo>
                  <a:pt x="5065082" y="275368"/>
                  <a:pt x="5044263" y="293632"/>
                  <a:pt x="5025337" y="330160"/>
                </a:cubicBezTo>
                <a:cubicBezTo>
                  <a:pt x="5006411" y="366689"/>
                  <a:pt x="4996949" y="403498"/>
                  <a:pt x="4996949" y="440588"/>
                </a:cubicBezTo>
                <a:lnTo>
                  <a:pt x="4996949" y="454076"/>
                </a:lnTo>
                <a:cubicBezTo>
                  <a:pt x="4996949" y="469062"/>
                  <a:pt x="4999009" y="482362"/>
                  <a:pt x="5003130" y="493976"/>
                </a:cubicBezTo>
                <a:cubicBezTo>
                  <a:pt x="5007251" y="505590"/>
                  <a:pt x="5013433" y="511397"/>
                  <a:pt x="5021676" y="511397"/>
                </a:cubicBezTo>
                <a:cubicBezTo>
                  <a:pt x="5029918" y="511397"/>
                  <a:pt x="5038066" y="507557"/>
                  <a:pt x="5046121" y="499877"/>
                </a:cubicBezTo>
                <a:cubicBezTo>
                  <a:pt x="5054177" y="492197"/>
                  <a:pt x="5059890" y="483673"/>
                  <a:pt x="5063262" y="474307"/>
                </a:cubicBezTo>
                <a:lnTo>
                  <a:pt x="5061014" y="474307"/>
                </a:lnTo>
                <a:lnTo>
                  <a:pt x="5050898" y="475431"/>
                </a:lnTo>
                <a:lnTo>
                  <a:pt x="5043031" y="473183"/>
                </a:lnTo>
                <a:cubicBezTo>
                  <a:pt x="5041907" y="471684"/>
                  <a:pt x="5040315" y="469811"/>
                  <a:pt x="5038254" y="467563"/>
                </a:cubicBezTo>
                <a:cubicBezTo>
                  <a:pt x="5036193" y="465315"/>
                  <a:pt x="5035163" y="463442"/>
                  <a:pt x="5035163" y="461944"/>
                </a:cubicBezTo>
                <a:cubicBezTo>
                  <a:pt x="5035163" y="449205"/>
                  <a:pt x="5035818" y="437966"/>
                  <a:pt x="5037130" y="428225"/>
                </a:cubicBezTo>
                <a:cubicBezTo>
                  <a:pt x="5038441" y="418484"/>
                  <a:pt x="5040783" y="408743"/>
                  <a:pt x="5044154" y="399002"/>
                </a:cubicBezTo>
                <a:cubicBezTo>
                  <a:pt x="5045653" y="394881"/>
                  <a:pt x="5048557" y="391416"/>
                  <a:pt x="5052865" y="388606"/>
                </a:cubicBezTo>
                <a:cubicBezTo>
                  <a:pt x="5057173" y="385796"/>
                  <a:pt x="5061763" y="384016"/>
                  <a:pt x="5066633" y="383267"/>
                </a:cubicBezTo>
                <a:cubicBezTo>
                  <a:pt x="5080870" y="379895"/>
                  <a:pt x="5097261" y="377179"/>
                  <a:pt x="5115806" y="375118"/>
                </a:cubicBezTo>
                <a:cubicBezTo>
                  <a:pt x="5134351" y="373058"/>
                  <a:pt x="5152803" y="372028"/>
                  <a:pt x="5171161" y="372028"/>
                </a:cubicBezTo>
                <a:lnTo>
                  <a:pt x="5198136" y="372028"/>
                </a:lnTo>
                <a:cubicBezTo>
                  <a:pt x="5201882" y="372028"/>
                  <a:pt x="5205067" y="373901"/>
                  <a:pt x="5207689" y="377647"/>
                </a:cubicBezTo>
                <a:cubicBezTo>
                  <a:pt x="5210312" y="381394"/>
                  <a:pt x="5211623" y="385140"/>
                  <a:pt x="5211623" y="388887"/>
                </a:cubicBezTo>
                <a:lnTo>
                  <a:pt x="5211623" y="395631"/>
                </a:lnTo>
                <a:cubicBezTo>
                  <a:pt x="5211623" y="404622"/>
                  <a:pt x="5210873" y="413052"/>
                  <a:pt x="5209375" y="420919"/>
                </a:cubicBezTo>
                <a:cubicBezTo>
                  <a:pt x="5207876" y="428787"/>
                  <a:pt x="5204130" y="439090"/>
                  <a:pt x="5198136" y="451828"/>
                </a:cubicBezTo>
                <a:cubicBezTo>
                  <a:pt x="5196263" y="455574"/>
                  <a:pt x="5192984" y="458103"/>
                  <a:pt x="5188301" y="459415"/>
                </a:cubicBezTo>
                <a:cubicBezTo>
                  <a:pt x="5183618" y="460726"/>
                  <a:pt x="5179403" y="461944"/>
                  <a:pt x="5175657" y="463067"/>
                </a:cubicBezTo>
                <a:cubicBezTo>
                  <a:pt x="5171536" y="499034"/>
                  <a:pt x="5152803" y="533127"/>
                  <a:pt x="5119459" y="565347"/>
                </a:cubicBezTo>
                <a:cubicBezTo>
                  <a:pt x="5086115" y="597567"/>
                  <a:pt x="5052022" y="613677"/>
                  <a:pt x="5017180" y="613677"/>
                </a:cubicBezTo>
                <a:cubicBezTo>
                  <a:pt x="4984960" y="613677"/>
                  <a:pt x="4956861" y="599815"/>
                  <a:pt x="4932883" y="572091"/>
                </a:cubicBezTo>
                <a:cubicBezTo>
                  <a:pt x="4908906" y="544367"/>
                  <a:pt x="4896917" y="510648"/>
                  <a:pt x="4896917" y="470935"/>
                </a:cubicBezTo>
                <a:lnTo>
                  <a:pt x="4896917" y="467563"/>
                </a:lnTo>
                <a:cubicBezTo>
                  <a:pt x="4896917" y="396005"/>
                  <a:pt x="4912410" y="332502"/>
                  <a:pt x="4943394" y="277054"/>
                </a:cubicBezTo>
                <a:cubicBezTo>
                  <a:pt x="4979981" y="211490"/>
                  <a:pt x="5028703" y="178708"/>
                  <a:pt x="5089560" y="178708"/>
                </a:cubicBezTo>
                <a:close/>
                <a:moveTo>
                  <a:pt x="2879760" y="178708"/>
                </a:moveTo>
                <a:lnTo>
                  <a:pt x="2884239" y="178708"/>
                </a:lnTo>
                <a:cubicBezTo>
                  <a:pt x="2915598" y="178708"/>
                  <a:pt x="2942851" y="187138"/>
                  <a:pt x="2965997" y="203997"/>
                </a:cubicBezTo>
                <a:cubicBezTo>
                  <a:pt x="2992879" y="223479"/>
                  <a:pt x="3006319" y="250266"/>
                  <a:pt x="3006319" y="284359"/>
                </a:cubicBezTo>
                <a:lnTo>
                  <a:pt x="3006319" y="302343"/>
                </a:lnTo>
                <a:cubicBezTo>
                  <a:pt x="3006319" y="309086"/>
                  <a:pt x="2998170" y="315268"/>
                  <a:pt x="2981873" y="320888"/>
                </a:cubicBezTo>
                <a:cubicBezTo>
                  <a:pt x="2965575" y="326508"/>
                  <a:pt x="2949372" y="329317"/>
                  <a:pt x="2933262" y="329317"/>
                </a:cubicBezTo>
                <a:cubicBezTo>
                  <a:pt x="2922772" y="329317"/>
                  <a:pt x="2914155" y="327725"/>
                  <a:pt x="2907411" y="324541"/>
                </a:cubicBezTo>
                <a:cubicBezTo>
                  <a:pt x="2900668" y="321356"/>
                  <a:pt x="2897296" y="316954"/>
                  <a:pt x="2897296" y="311334"/>
                </a:cubicBezTo>
                <a:cubicBezTo>
                  <a:pt x="2897296" y="287357"/>
                  <a:pt x="2890862" y="275368"/>
                  <a:pt x="2877995" y="275368"/>
                </a:cubicBezTo>
                <a:cubicBezTo>
                  <a:pt x="2855282" y="275368"/>
                  <a:pt x="2834462" y="293632"/>
                  <a:pt x="2815537" y="330160"/>
                </a:cubicBezTo>
                <a:cubicBezTo>
                  <a:pt x="2796612" y="366689"/>
                  <a:pt x="2787148" y="403498"/>
                  <a:pt x="2787148" y="440588"/>
                </a:cubicBezTo>
                <a:lnTo>
                  <a:pt x="2787148" y="454076"/>
                </a:lnTo>
                <a:cubicBezTo>
                  <a:pt x="2787148" y="469062"/>
                  <a:pt x="2789209" y="482362"/>
                  <a:pt x="2793330" y="493976"/>
                </a:cubicBezTo>
                <a:cubicBezTo>
                  <a:pt x="2797452" y="505590"/>
                  <a:pt x="2803633" y="511397"/>
                  <a:pt x="2811876" y="511397"/>
                </a:cubicBezTo>
                <a:cubicBezTo>
                  <a:pt x="2820118" y="511397"/>
                  <a:pt x="2828267" y="507557"/>
                  <a:pt x="2836322" y="499877"/>
                </a:cubicBezTo>
                <a:cubicBezTo>
                  <a:pt x="2844376" y="492197"/>
                  <a:pt x="2850090" y="483673"/>
                  <a:pt x="2853462" y="474307"/>
                </a:cubicBezTo>
                <a:lnTo>
                  <a:pt x="2851213" y="474307"/>
                </a:lnTo>
                <a:lnTo>
                  <a:pt x="2841098" y="475431"/>
                </a:lnTo>
                <a:lnTo>
                  <a:pt x="2833231" y="473183"/>
                </a:lnTo>
                <a:cubicBezTo>
                  <a:pt x="2832106" y="471684"/>
                  <a:pt x="2830514" y="469811"/>
                  <a:pt x="2828454" y="467563"/>
                </a:cubicBezTo>
                <a:cubicBezTo>
                  <a:pt x="2826393" y="465315"/>
                  <a:pt x="2825363" y="463442"/>
                  <a:pt x="2825363" y="461944"/>
                </a:cubicBezTo>
                <a:cubicBezTo>
                  <a:pt x="2825363" y="449205"/>
                  <a:pt x="2826019" y="437966"/>
                  <a:pt x="2827330" y="428225"/>
                </a:cubicBezTo>
                <a:cubicBezTo>
                  <a:pt x="2828641" y="418484"/>
                  <a:pt x="2830982" y="408743"/>
                  <a:pt x="2834355" y="399002"/>
                </a:cubicBezTo>
                <a:cubicBezTo>
                  <a:pt x="2835853" y="394881"/>
                  <a:pt x="2838757" y="391416"/>
                  <a:pt x="2843065" y="388606"/>
                </a:cubicBezTo>
                <a:cubicBezTo>
                  <a:pt x="2847374" y="385796"/>
                  <a:pt x="2851963" y="384016"/>
                  <a:pt x="2856834" y="383267"/>
                </a:cubicBezTo>
                <a:cubicBezTo>
                  <a:pt x="2871070" y="379895"/>
                  <a:pt x="2887461" y="377179"/>
                  <a:pt x="2906006" y="375118"/>
                </a:cubicBezTo>
                <a:cubicBezTo>
                  <a:pt x="2924551" y="373058"/>
                  <a:pt x="2943003" y="372028"/>
                  <a:pt x="2961361" y="372028"/>
                </a:cubicBezTo>
                <a:lnTo>
                  <a:pt x="2988335" y="372028"/>
                </a:lnTo>
                <a:cubicBezTo>
                  <a:pt x="2992082" y="372028"/>
                  <a:pt x="2995267" y="373901"/>
                  <a:pt x="2997889" y="377647"/>
                </a:cubicBezTo>
                <a:cubicBezTo>
                  <a:pt x="3000512" y="381394"/>
                  <a:pt x="3001823" y="385140"/>
                  <a:pt x="3001823" y="388887"/>
                </a:cubicBezTo>
                <a:lnTo>
                  <a:pt x="3001823" y="395631"/>
                </a:lnTo>
                <a:cubicBezTo>
                  <a:pt x="3001823" y="404622"/>
                  <a:pt x="3001074" y="413052"/>
                  <a:pt x="2999575" y="420919"/>
                </a:cubicBezTo>
                <a:cubicBezTo>
                  <a:pt x="2998077" y="428787"/>
                  <a:pt x="2994330" y="439090"/>
                  <a:pt x="2988335" y="451828"/>
                </a:cubicBezTo>
                <a:cubicBezTo>
                  <a:pt x="2986462" y="455574"/>
                  <a:pt x="2983184" y="458103"/>
                  <a:pt x="2978501" y="459415"/>
                </a:cubicBezTo>
                <a:cubicBezTo>
                  <a:pt x="2973818" y="460726"/>
                  <a:pt x="2969603" y="461944"/>
                  <a:pt x="2965856" y="463067"/>
                </a:cubicBezTo>
                <a:cubicBezTo>
                  <a:pt x="2961735" y="499034"/>
                  <a:pt x="2943003" y="533127"/>
                  <a:pt x="2909659" y="565347"/>
                </a:cubicBezTo>
                <a:cubicBezTo>
                  <a:pt x="2876316" y="597567"/>
                  <a:pt x="2842222" y="613677"/>
                  <a:pt x="2807379" y="613677"/>
                </a:cubicBezTo>
                <a:cubicBezTo>
                  <a:pt x="2775160" y="613677"/>
                  <a:pt x="2747061" y="599815"/>
                  <a:pt x="2723083" y="572091"/>
                </a:cubicBezTo>
                <a:cubicBezTo>
                  <a:pt x="2699106" y="544367"/>
                  <a:pt x="2687117" y="510648"/>
                  <a:pt x="2687117" y="470935"/>
                </a:cubicBezTo>
                <a:lnTo>
                  <a:pt x="2687117" y="467563"/>
                </a:lnTo>
                <a:cubicBezTo>
                  <a:pt x="2687117" y="396005"/>
                  <a:pt x="2702609" y="332502"/>
                  <a:pt x="2733594" y="277054"/>
                </a:cubicBezTo>
                <a:cubicBezTo>
                  <a:pt x="2770181" y="211490"/>
                  <a:pt x="2818903" y="178708"/>
                  <a:pt x="2879760" y="178708"/>
                </a:cubicBezTo>
                <a:close/>
                <a:moveTo>
                  <a:pt x="2376716" y="87668"/>
                </a:moveTo>
                <a:lnTo>
                  <a:pt x="2390204" y="87668"/>
                </a:lnTo>
                <a:cubicBezTo>
                  <a:pt x="2398071" y="89547"/>
                  <a:pt x="2404909" y="94053"/>
                  <a:pt x="2410716" y="101186"/>
                </a:cubicBezTo>
                <a:cubicBezTo>
                  <a:pt x="2416523" y="108319"/>
                  <a:pt x="2419427" y="116955"/>
                  <a:pt x="2419427" y="127094"/>
                </a:cubicBezTo>
                <a:cubicBezTo>
                  <a:pt x="2419427" y="133100"/>
                  <a:pt x="2419052" y="137605"/>
                  <a:pt x="2418302" y="140608"/>
                </a:cubicBezTo>
                <a:cubicBezTo>
                  <a:pt x="2413432" y="157877"/>
                  <a:pt x="2404066" y="173457"/>
                  <a:pt x="2390204" y="187348"/>
                </a:cubicBezTo>
                <a:cubicBezTo>
                  <a:pt x="2378215" y="199367"/>
                  <a:pt x="2362480" y="210445"/>
                  <a:pt x="2342998" y="220584"/>
                </a:cubicBezTo>
                <a:cubicBezTo>
                  <a:pt x="2334756" y="255497"/>
                  <a:pt x="2326139" y="288724"/>
                  <a:pt x="2317147" y="320264"/>
                </a:cubicBezTo>
                <a:cubicBezTo>
                  <a:pt x="2287550" y="425769"/>
                  <a:pt x="2271440" y="483779"/>
                  <a:pt x="2268817" y="494292"/>
                </a:cubicBezTo>
                <a:cubicBezTo>
                  <a:pt x="2260950" y="525827"/>
                  <a:pt x="2245776" y="552296"/>
                  <a:pt x="2223297" y="573698"/>
                </a:cubicBezTo>
                <a:cubicBezTo>
                  <a:pt x="2197821" y="598102"/>
                  <a:pt x="2167662" y="610305"/>
                  <a:pt x="2132819" y="610305"/>
                </a:cubicBezTo>
                <a:lnTo>
                  <a:pt x="2129448" y="610305"/>
                </a:lnTo>
                <a:cubicBezTo>
                  <a:pt x="2087112" y="610305"/>
                  <a:pt x="2054892" y="598129"/>
                  <a:pt x="2032788" y="573777"/>
                </a:cubicBezTo>
                <a:cubicBezTo>
                  <a:pt x="2013306" y="552422"/>
                  <a:pt x="2003565" y="524510"/>
                  <a:pt x="2003565" y="490042"/>
                </a:cubicBezTo>
                <a:lnTo>
                  <a:pt x="2005813" y="455200"/>
                </a:lnTo>
                <a:cubicBezTo>
                  <a:pt x="2011433" y="425977"/>
                  <a:pt x="2017802" y="396473"/>
                  <a:pt x="2024920" y="366689"/>
                </a:cubicBezTo>
                <a:cubicBezTo>
                  <a:pt x="2032039" y="336904"/>
                  <a:pt x="2038969" y="309274"/>
                  <a:pt x="2045713" y="283797"/>
                </a:cubicBezTo>
                <a:cubicBezTo>
                  <a:pt x="2049459" y="270310"/>
                  <a:pt x="2057515" y="242024"/>
                  <a:pt x="2069878" y="198939"/>
                </a:cubicBezTo>
                <a:cubicBezTo>
                  <a:pt x="2071002" y="195193"/>
                  <a:pt x="2073718" y="192196"/>
                  <a:pt x="2078027" y="189948"/>
                </a:cubicBezTo>
                <a:cubicBezTo>
                  <a:pt x="2082335" y="187700"/>
                  <a:pt x="2086269" y="186295"/>
                  <a:pt x="2089828" y="185733"/>
                </a:cubicBezTo>
                <a:cubicBezTo>
                  <a:pt x="2093388" y="185171"/>
                  <a:pt x="2097041" y="184796"/>
                  <a:pt x="2100787" y="184609"/>
                </a:cubicBezTo>
                <a:cubicBezTo>
                  <a:pt x="2104533" y="184422"/>
                  <a:pt x="2107343" y="184328"/>
                  <a:pt x="2109216" y="184328"/>
                </a:cubicBezTo>
                <a:cubicBezTo>
                  <a:pt x="2118208" y="184328"/>
                  <a:pt x="2127106" y="185265"/>
                  <a:pt x="2135910" y="187138"/>
                </a:cubicBezTo>
                <a:cubicBezTo>
                  <a:pt x="2144714" y="189011"/>
                  <a:pt x="2153425" y="191821"/>
                  <a:pt x="2162042" y="195567"/>
                </a:cubicBezTo>
                <a:cubicBezTo>
                  <a:pt x="2165039" y="197066"/>
                  <a:pt x="2167287" y="199689"/>
                  <a:pt x="2168786" y="203435"/>
                </a:cubicBezTo>
                <a:cubicBezTo>
                  <a:pt x="2170284" y="207182"/>
                  <a:pt x="2171034" y="210928"/>
                  <a:pt x="2171034" y="214675"/>
                </a:cubicBezTo>
                <a:lnTo>
                  <a:pt x="2171034" y="220294"/>
                </a:lnTo>
                <a:cubicBezTo>
                  <a:pt x="2165788" y="245770"/>
                  <a:pt x="2159419" y="271715"/>
                  <a:pt x="2151927" y="298128"/>
                </a:cubicBezTo>
                <a:cubicBezTo>
                  <a:pt x="2144434" y="324541"/>
                  <a:pt x="2136754" y="351703"/>
                  <a:pt x="2128885" y="379614"/>
                </a:cubicBezTo>
                <a:cubicBezTo>
                  <a:pt x="2121018" y="407526"/>
                  <a:pt x="2114461" y="432721"/>
                  <a:pt x="2109216" y="455200"/>
                </a:cubicBezTo>
                <a:lnTo>
                  <a:pt x="2106969" y="469811"/>
                </a:lnTo>
                <a:cubicBezTo>
                  <a:pt x="2106969" y="478053"/>
                  <a:pt x="2109123" y="484891"/>
                  <a:pt x="2113431" y="490323"/>
                </a:cubicBezTo>
                <a:cubicBezTo>
                  <a:pt x="2117740" y="495756"/>
                  <a:pt x="2123453" y="499409"/>
                  <a:pt x="2130572" y="501282"/>
                </a:cubicBezTo>
                <a:lnTo>
                  <a:pt x="2139563" y="503530"/>
                </a:lnTo>
                <a:cubicBezTo>
                  <a:pt x="2147430" y="503530"/>
                  <a:pt x="2154081" y="499783"/>
                  <a:pt x="2159513" y="492290"/>
                </a:cubicBezTo>
                <a:cubicBezTo>
                  <a:pt x="2164945" y="484797"/>
                  <a:pt x="2169161" y="475431"/>
                  <a:pt x="2172157" y="464191"/>
                </a:cubicBezTo>
                <a:cubicBezTo>
                  <a:pt x="2177402" y="443960"/>
                  <a:pt x="2185271" y="415674"/>
                  <a:pt x="2195760" y="379333"/>
                </a:cubicBezTo>
                <a:cubicBezTo>
                  <a:pt x="2204003" y="350485"/>
                  <a:pt x="2212339" y="320888"/>
                  <a:pt x="2220768" y="290541"/>
                </a:cubicBezTo>
                <a:cubicBezTo>
                  <a:pt x="2229198" y="260195"/>
                  <a:pt x="2236972" y="230784"/>
                  <a:pt x="2244091" y="202311"/>
                </a:cubicBezTo>
                <a:cubicBezTo>
                  <a:pt x="2245214" y="198190"/>
                  <a:pt x="2248024" y="194724"/>
                  <a:pt x="2252520" y="191915"/>
                </a:cubicBezTo>
                <a:cubicBezTo>
                  <a:pt x="2257016" y="189105"/>
                  <a:pt x="2262073" y="187325"/>
                  <a:pt x="2267693" y="186576"/>
                </a:cubicBezTo>
                <a:lnTo>
                  <a:pt x="2284552" y="185452"/>
                </a:lnTo>
                <a:cubicBezTo>
                  <a:pt x="2290921" y="185452"/>
                  <a:pt x="2297946" y="186201"/>
                  <a:pt x="2305626" y="187700"/>
                </a:cubicBezTo>
                <a:cubicBezTo>
                  <a:pt x="2313307" y="189198"/>
                  <a:pt x="2320144" y="191072"/>
                  <a:pt x="2326139" y="193319"/>
                </a:cubicBezTo>
                <a:cubicBezTo>
                  <a:pt x="2334007" y="189198"/>
                  <a:pt x="2340094" y="185920"/>
                  <a:pt x="2344403" y="183485"/>
                </a:cubicBezTo>
                <a:cubicBezTo>
                  <a:pt x="2348712" y="181050"/>
                  <a:pt x="2352364" y="178333"/>
                  <a:pt x="2355361" y="175336"/>
                </a:cubicBezTo>
                <a:cubicBezTo>
                  <a:pt x="2345620" y="175336"/>
                  <a:pt x="2337565" y="172152"/>
                  <a:pt x="2331197" y="165783"/>
                </a:cubicBezTo>
                <a:cubicBezTo>
                  <a:pt x="2324828" y="159414"/>
                  <a:pt x="2321643" y="151733"/>
                  <a:pt x="2321643" y="142742"/>
                </a:cubicBezTo>
                <a:lnTo>
                  <a:pt x="2323891" y="132626"/>
                </a:lnTo>
                <a:cubicBezTo>
                  <a:pt x="2327263" y="119888"/>
                  <a:pt x="2333819" y="109211"/>
                  <a:pt x="2343560" y="100594"/>
                </a:cubicBezTo>
                <a:cubicBezTo>
                  <a:pt x="2353301" y="91977"/>
                  <a:pt x="2364352" y="87668"/>
                  <a:pt x="2376716" y="87668"/>
                </a:cubicBezTo>
                <a:close/>
                <a:moveTo>
                  <a:pt x="4423753" y="71933"/>
                </a:moveTo>
                <a:cubicBezTo>
                  <a:pt x="4433868" y="71933"/>
                  <a:pt x="4442860" y="75305"/>
                  <a:pt x="4450728" y="82048"/>
                </a:cubicBezTo>
                <a:cubicBezTo>
                  <a:pt x="4457097" y="87668"/>
                  <a:pt x="4464403" y="96847"/>
                  <a:pt x="4472645" y="109585"/>
                </a:cubicBezTo>
                <a:cubicBezTo>
                  <a:pt x="4482386" y="126070"/>
                  <a:pt x="4491939" y="142367"/>
                  <a:pt x="4501306" y="158477"/>
                </a:cubicBezTo>
                <a:lnTo>
                  <a:pt x="4502429" y="160725"/>
                </a:lnTo>
                <a:cubicBezTo>
                  <a:pt x="4502429" y="162973"/>
                  <a:pt x="4499620" y="165221"/>
                  <a:pt x="4494000" y="167469"/>
                </a:cubicBezTo>
                <a:cubicBezTo>
                  <a:pt x="4488380" y="169717"/>
                  <a:pt x="4482573" y="170840"/>
                  <a:pt x="4476579" y="170840"/>
                </a:cubicBezTo>
                <a:cubicBezTo>
                  <a:pt x="4475080" y="170840"/>
                  <a:pt x="4473488" y="170653"/>
                  <a:pt x="4471802" y="170279"/>
                </a:cubicBezTo>
                <a:cubicBezTo>
                  <a:pt x="4470116" y="169904"/>
                  <a:pt x="4468337" y="169342"/>
                  <a:pt x="4466463" y="168593"/>
                </a:cubicBezTo>
                <a:cubicBezTo>
                  <a:pt x="4450728" y="161849"/>
                  <a:pt x="4440799" y="156229"/>
                  <a:pt x="4436679" y="151733"/>
                </a:cubicBezTo>
                <a:cubicBezTo>
                  <a:pt x="4429560" y="144240"/>
                  <a:pt x="4422255" y="136747"/>
                  <a:pt x="4414761" y="129254"/>
                </a:cubicBezTo>
                <a:cubicBezTo>
                  <a:pt x="4403148" y="139370"/>
                  <a:pt x="4392657" y="146863"/>
                  <a:pt x="4383291" y="151733"/>
                </a:cubicBezTo>
                <a:cubicBezTo>
                  <a:pt x="4376173" y="155480"/>
                  <a:pt x="4363434" y="160725"/>
                  <a:pt x="4345077" y="167469"/>
                </a:cubicBezTo>
                <a:lnTo>
                  <a:pt x="4342829" y="168593"/>
                </a:lnTo>
                <a:cubicBezTo>
                  <a:pt x="4339082" y="168593"/>
                  <a:pt x="4334774" y="166719"/>
                  <a:pt x="4329903" y="162973"/>
                </a:cubicBezTo>
                <a:cubicBezTo>
                  <a:pt x="4325033" y="159226"/>
                  <a:pt x="4322597" y="155480"/>
                  <a:pt x="4322597" y="151733"/>
                </a:cubicBezTo>
                <a:lnTo>
                  <a:pt x="4323722" y="146114"/>
                </a:lnTo>
                <a:cubicBezTo>
                  <a:pt x="4330840" y="137497"/>
                  <a:pt x="4338707" y="128880"/>
                  <a:pt x="4347324" y="120263"/>
                </a:cubicBezTo>
                <a:cubicBezTo>
                  <a:pt x="4359688" y="108274"/>
                  <a:pt x="4374674" y="95161"/>
                  <a:pt x="4392283" y="80924"/>
                </a:cubicBezTo>
                <a:cubicBezTo>
                  <a:pt x="4396029" y="79051"/>
                  <a:pt x="4399776" y="77553"/>
                  <a:pt x="4403522" y="76429"/>
                </a:cubicBezTo>
                <a:cubicBezTo>
                  <a:pt x="4411765" y="73431"/>
                  <a:pt x="4418508" y="71933"/>
                  <a:pt x="4423753" y="71933"/>
                </a:cubicBezTo>
                <a:close/>
                <a:moveTo>
                  <a:pt x="8047577" y="61817"/>
                </a:moveTo>
                <a:cubicBezTo>
                  <a:pt x="8052073" y="61817"/>
                  <a:pt x="8056569" y="62941"/>
                  <a:pt x="8061064" y="65189"/>
                </a:cubicBezTo>
                <a:cubicBezTo>
                  <a:pt x="8073428" y="73057"/>
                  <a:pt x="8087477" y="87668"/>
                  <a:pt x="8103213" y="109023"/>
                </a:cubicBezTo>
                <a:cubicBezTo>
                  <a:pt x="8113703" y="123635"/>
                  <a:pt x="8123631" y="139370"/>
                  <a:pt x="8132997" y="156229"/>
                </a:cubicBezTo>
                <a:lnTo>
                  <a:pt x="8134121" y="159601"/>
                </a:lnTo>
                <a:cubicBezTo>
                  <a:pt x="8134121" y="163347"/>
                  <a:pt x="8130000" y="165221"/>
                  <a:pt x="8121758" y="165221"/>
                </a:cubicBezTo>
                <a:lnTo>
                  <a:pt x="8111643" y="162973"/>
                </a:lnTo>
                <a:cubicBezTo>
                  <a:pt x="8087665" y="150609"/>
                  <a:pt x="8070431" y="140869"/>
                  <a:pt x="8059940" y="133750"/>
                </a:cubicBezTo>
                <a:cubicBezTo>
                  <a:pt x="8041957" y="121387"/>
                  <a:pt x="8028095" y="107899"/>
                  <a:pt x="8018355" y="93288"/>
                </a:cubicBezTo>
                <a:cubicBezTo>
                  <a:pt x="8017230" y="89916"/>
                  <a:pt x="8016107" y="86544"/>
                  <a:pt x="8014983" y="83172"/>
                </a:cubicBezTo>
                <a:cubicBezTo>
                  <a:pt x="8014983" y="79801"/>
                  <a:pt x="8015826" y="76616"/>
                  <a:pt x="8017512" y="73619"/>
                </a:cubicBezTo>
                <a:cubicBezTo>
                  <a:pt x="8019198" y="70622"/>
                  <a:pt x="8021727" y="68467"/>
                  <a:pt x="8025098" y="67156"/>
                </a:cubicBezTo>
                <a:cubicBezTo>
                  <a:pt x="8028470" y="65845"/>
                  <a:pt x="8030905" y="65002"/>
                  <a:pt x="8032404" y="64627"/>
                </a:cubicBezTo>
                <a:cubicBezTo>
                  <a:pt x="8039523" y="62754"/>
                  <a:pt x="8044580" y="61817"/>
                  <a:pt x="8047577" y="61817"/>
                </a:cubicBezTo>
                <a:close/>
                <a:moveTo>
                  <a:pt x="503777" y="61817"/>
                </a:moveTo>
                <a:cubicBezTo>
                  <a:pt x="508273" y="61817"/>
                  <a:pt x="512769" y="62941"/>
                  <a:pt x="517265" y="65189"/>
                </a:cubicBezTo>
                <a:cubicBezTo>
                  <a:pt x="529628" y="73057"/>
                  <a:pt x="543678" y="87668"/>
                  <a:pt x="559413" y="109023"/>
                </a:cubicBezTo>
                <a:cubicBezTo>
                  <a:pt x="569903" y="123635"/>
                  <a:pt x="579831" y="139370"/>
                  <a:pt x="589198" y="156229"/>
                </a:cubicBezTo>
                <a:lnTo>
                  <a:pt x="590322" y="159601"/>
                </a:lnTo>
                <a:cubicBezTo>
                  <a:pt x="590322" y="163347"/>
                  <a:pt x="586200" y="165221"/>
                  <a:pt x="577958" y="165221"/>
                </a:cubicBezTo>
                <a:lnTo>
                  <a:pt x="567843" y="162973"/>
                </a:lnTo>
                <a:cubicBezTo>
                  <a:pt x="543865" y="150609"/>
                  <a:pt x="526631" y="140869"/>
                  <a:pt x="516141" y="133750"/>
                </a:cubicBezTo>
                <a:cubicBezTo>
                  <a:pt x="498158" y="121387"/>
                  <a:pt x="484296" y="107899"/>
                  <a:pt x="474555" y="93288"/>
                </a:cubicBezTo>
                <a:cubicBezTo>
                  <a:pt x="473431" y="89916"/>
                  <a:pt x="472307" y="86544"/>
                  <a:pt x="471183" y="83172"/>
                </a:cubicBezTo>
                <a:cubicBezTo>
                  <a:pt x="471183" y="79801"/>
                  <a:pt x="472026" y="76616"/>
                  <a:pt x="473712" y="73619"/>
                </a:cubicBezTo>
                <a:cubicBezTo>
                  <a:pt x="475398" y="70622"/>
                  <a:pt x="477927" y="68467"/>
                  <a:pt x="481298" y="67156"/>
                </a:cubicBezTo>
                <a:cubicBezTo>
                  <a:pt x="484670" y="65845"/>
                  <a:pt x="487106" y="65002"/>
                  <a:pt x="488604" y="64627"/>
                </a:cubicBezTo>
                <a:cubicBezTo>
                  <a:pt x="495723" y="62754"/>
                  <a:pt x="500780" y="61817"/>
                  <a:pt x="503777" y="61817"/>
                </a:cubicBezTo>
                <a:close/>
                <a:moveTo>
                  <a:pt x="4577734" y="0"/>
                </a:moveTo>
                <a:cubicBezTo>
                  <a:pt x="4581106" y="0"/>
                  <a:pt x="4585134" y="656"/>
                  <a:pt x="4589816" y="1967"/>
                </a:cubicBezTo>
                <a:cubicBezTo>
                  <a:pt x="4594500" y="3278"/>
                  <a:pt x="4598153" y="4402"/>
                  <a:pt x="4600775" y="5339"/>
                </a:cubicBezTo>
                <a:cubicBezTo>
                  <a:pt x="4603398" y="6275"/>
                  <a:pt x="4605646" y="8336"/>
                  <a:pt x="4607519" y="11521"/>
                </a:cubicBezTo>
                <a:cubicBezTo>
                  <a:pt x="4609392" y="14705"/>
                  <a:pt x="4610329" y="17983"/>
                  <a:pt x="4610329" y="21355"/>
                </a:cubicBezTo>
                <a:cubicBezTo>
                  <a:pt x="4609205" y="24727"/>
                  <a:pt x="4608081" y="28099"/>
                  <a:pt x="4606957" y="31471"/>
                </a:cubicBezTo>
                <a:cubicBezTo>
                  <a:pt x="4597591" y="46082"/>
                  <a:pt x="4583728" y="59569"/>
                  <a:pt x="4565371" y="71933"/>
                </a:cubicBezTo>
                <a:cubicBezTo>
                  <a:pt x="4555255" y="78677"/>
                  <a:pt x="4538021" y="88417"/>
                  <a:pt x="4513669" y="101156"/>
                </a:cubicBezTo>
                <a:lnTo>
                  <a:pt x="4504677" y="103403"/>
                </a:lnTo>
                <a:cubicBezTo>
                  <a:pt x="4501680" y="103403"/>
                  <a:pt x="4499620" y="103216"/>
                  <a:pt x="4498496" y="102842"/>
                </a:cubicBezTo>
                <a:cubicBezTo>
                  <a:pt x="4494375" y="101343"/>
                  <a:pt x="4492314" y="99657"/>
                  <a:pt x="4492314" y="97784"/>
                </a:cubicBezTo>
                <a:lnTo>
                  <a:pt x="4492314" y="94412"/>
                </a:lnTo>
                <a:cubicBezTo>
                  <a:pt x="4502429" y="75679"/>
                  <a:pt x="4512171" y="59944"/>
                  <a:pt x="4521537" y="47206"/>
                </a:cubicBezTo>
                <a:cubicBezTo>
                  <a:pt x="4536523" y="26226"/>
                  <a:pt x="4550760" y="11614"/>
                  <a:pt x="4564247" y="3372"/>
                </a:cubicBezTo>
                <a:cubicBezTo>
                  <a:pt x="4568743" y="1124"/>
                  <a:pt x="4573238" y="0"/>
                  <a:pt x="4577734" y="0"/>
                </a:cubicBezTo>
                <a:close/>
              </a:path>
            </a:pathLst>
          </a:cu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746" y="1"/>
            <a:ext cx="1674254" cy="1674254"/>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4F71386E-EE77-49B4-0AD3-1570033D4734}"/>
              </a:ext>
            </a:extLst>
          </p:cNvPr>
          <p:cNvSpPr txBox="1"/>
          <p:nvPr/>
        </p:nvSpPr>
        <p:spPr>
          <a:xfrm>
            <a:off x="8136" y="202744"/>
            <a:ext cx="9135864" cy="861774"/>
          </a:xfrm>
          <a:prstGeom prst="rect">
            <a:avLst/>
          </a:prstGeom>
          <a:noFill/>
        </p:spPr>
        <p:txBody>
          <a:bodyPr wrap="square">
            <a:spAutoFit/>
          </a:bodyPr>
          <a:lstStyle/>
          <a:p>
            <a:pPr algn="ctr"/>
            <a:r>
              <a:rPr lang="en-US" sz="2500" b="1" dirty="0">
                <a:solidFill>
                  <a:schemeClr val="accent1">
                    <a:lumMod val="75000"/>
                  </a:schemeClr>
                </a:solidFill>
                <a:latin typeface="Times New Roman" panose="02020603050405020304" pitchFamily="18" charset="0"/>
                <a:cs typeface="Times New Roman" panose="02020603050405020304" pitchFamily="18" charset="0"/>
              </a:rPr>
              <a:t>UBND QUẬN DƯƠNG KINH</a:t>
            </a:r>
          </a:p>
          <a:p>
            <a:pPr algn="ctr"/>
            <a:r>
              <a:rPr lang="en-US" sz="2500" b="1" dirty="0">
                <a:solidFill>
                  <a:schemeClr val="accent1">
                    <a:lumMod val="75000"/>
                  </a:schemeClr>
                </a:solidFill>
                <a:latin typeface="Times New Roman" panose="02020603050405020304" pitchFamily="18" charset="0"/>
                <a:cs typeface="Times New Roman" panose="02020603050405020304" pitchFamily="18" charset="0"/>
              </a:rPr>
              <a:t>TRƯỜNG TIỂU HỌC ANH DŨNG</a:t>
            </a:r>
          </a:p>
        </p:txBody>
      </p:sp>
      <p:cxnSp>
        <p:nvCxnSpPr>
          <p:cNvPr id="4" name="Straight Connector 3">
            <a:extLst>
              <a:ext uri="{FF2B5EF4-FFF2-40B4-BE49-F238E27FC236}">
                <a16:creationId xmlns:a16="http://schemas.microsoft.com/office/drawing/2014/main" id="{F27B2E76-C1FB-8707-E9D9-49CE014078EE}"/>
              </a:ext>
            </a:extLst>
          </p:cNvPr>
          <p:cNvCxnSpPr>
            <a:cxnSpLocks/>
          </p:cNvCxnSpPr>
          <p:nvPr/>
        </p:nvCxnSpPr>
        <p:spPr>
          <a:xfrm>
            <a:off x="3399184" y="1043607"/>
            <a:ext cx="2369938" cy="0"/>
          </a:xfrm>
          <a:prstGeom prst="line">
            <a:avLst/>
          </a:prstGeom>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F278F0C0-59E0-4B06-28B5-DD86DBB909BD}"/>
              </a:ext>
            </a:extLst>
          </p:cNvPr>
          <p:cNvSpPr txBox="1"/>
          <p:nvPr/>
        </p:nvSpPr>
        <p:spPr>
          <a:xfrm>
            <a:off x="-44874" y="2723647"/>
            <a:ext cx="9233748" cy="584775"/>
          </a:xfrm>
          <a:prstGeom prst="rect">
            <a:avLst/>
          </a:prstGeom>
          <a:noFill/>
        </p:spPr>
        <p:txBody>
          <a:bodyPr wrap="square">
            <a:spAutoFit/>
          </a:bodyPr>
          <a:lstStyle/>
          <a:p>
            <a:pPr algn="ctr"/>
            <a:r>
              <a:rPr lang="en-US" sz="3200" b="1" i="1" dirty="0" err="1">
                <a:solidFill>
                  <a:srgbClr val="C00000"/>
                </a:solidFill>
                <a:latin typeface="Times New Roman" panose="02020603050405020304" pitchFamily="18" charset="0"/>
                <a:cs typeface="Times New Roman" panose="02020603050405020304" pitchFamily="18" charset="0"/>
              </a:rPr>
              <a:t>Tiếng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Việt</a:t>
            </a:r>
            <a:r>
              <a:rPr lang="en-US" sz="3200" b="1" i="1"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0534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73862" y="1109610"/>
            <a:ext cx="9073167" cy="954107"/>
          </a:xfrm>
          <a:prstGeom prst="rect">
            <a:avLst/>
          </a:prstGeom>
        </p:spPr>
        <p:txBody>
          <a:bodyPr wrap="square">
            <a:spAutoFit/>
          </a:bodyPr>
          <a:lstStyle/>
          <a:p>
            <a:r>
              <a:rPr lang="en-US" sz="2800" b="1" i="1" dirty="0">
                <a:solidFill>
                  <a:srgbClr val="002060"/>
                </a:solidFill>
                <a:latin typeface="Times New Roman" panose="02020603050405020304" pitchFamily="18" charset="0"/>
                <a:cs typeface="Times New Roman" panose="02020603050405020304" pitchFamily="18" charset="0"/>
              </a:rPr>
              <a:t>2.</a:t>
            </a:r>
            <a:r>
              <a:rPr lang="vi-VN" sz="2800" b="1" i="1" dirty="0">
                <a:solidFill>
                  <a:srgbClr val="002060"/>
                </a:solidFill>
                <a:latin typeface="Times New Roman" panose="02020603050405020304" pitchFamily="18" charset="0"/>
                <a:cs typeface="Times New Roman" panose="02020603050405020304" pitchFamily="18" charset="0"/>
              </a:rPr>
              <a:t>Tiếng đàn t’rưng gắn bó với người Tây Nguyên như thế nào?</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44319" y="2333685"/>
            <a:ext cx="8068615" cy="4524315"/>
          </a:xfrm>
          <a:prstGeom prst="rect">
            <a:avLst/>
          </a:prstGeom>
        </p:spPr>
        <p:txBody>
          <a:bodyPr wrap="square">
            <a:spAutoFit/>
          </a:bodyPr>
          <a:lstStyle/>
          <a:p>
            <a:pPr algn="just"/>
            <a:r>
              <a:rPr lang="vi-VN" sz="3200" b="1" i="1" dirty="0">
                <a:solidFill>
                  <a:srgbClr val="FF0000"/>
                </a:solidFill>
                <a:latin typeface="Times New Roman" panose="02020603050405020304" pitchFamily="18" charset="0"/>
                <a:cs typeface="Times New Roman" panose="02020603050405020304" pitchFamily="18" charset="0"/>
              </a:rPr>
              <a:t>Tiếng đàn t’rưng gắn bó với người Tây Nguyên: tiếng đàn t’rưng đi vào kí ức tuổi thơ của các bạn trẻ Tây Nguyên từ lúc còn được địu trên lưng mẹ; Mỗi bước chân của vào rừng kiếm củi, xuống suối lấy nước, ra nương trỉa lúa,... đều vấn vương nhịp điệu của đàn t’rưng.</a:t>
            </a:r>
          </a:p>
          <a:p>
            <a:br>
              <a:rPr lang="vi-VN" sz="3200" b="1" i="1" dirty="0">
                <a:solidFill>
                  <a:srgbClr val="FF0000"/>
                </a:solidFill>
                <a:latin typeface="Times New Roman" panose="02020603050405020304" pitchFamily="18" charset="0"/>
                <a:cs typeface="Times New Roman" panose="02020603050405020304" pitchFamily="18" charset="0"/>
              </a:rPr>
            </a:br>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62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38257" y="1109610"/>
            <a:ext cx="9073167" cy="954107"/>
          </a:xfrm>
          <a:prstGeom prst="rect">
            <a:avLst/>
          </a:prstGeom>
        </p:spPr>
        <p:txBody>
          <a:bodyPr wrap="square">
            <a:spAutoFit/>
          </a:bodyPr>
          <a:lstStyle/>
          <a:p>
            <a:r>
              <a:rPr lang="en-US" sz="2800" b="1" i="1" dirty="0">
                <a:solidFill>
                  <a:srgbClr val="002060"/>
                </a:solidFill>
                <a:latin typeface="Times New Roman" panose="02020603050405020304" pitchFamily="18" charset="0"/>
                <a:cs typeface="Times New Roman" panose="02020603050405020304" pitchFamily="18" charset="0"/>
              </a:rPr>
              <a:t>3.</a:t>
            </a:r>
            <a:r>
              <a:rPr lang="vi-VN" sz="2800" b="1" i="1" dirty="0">
                <a:solidFill>
                  <a:srgbClr val="002060"/>
                </a:solidFill>
                <a:latin typeface="Times New Roman" panose="02020603050405020304" pitchFamily="18" charset="0"/>
                <a:cs typeface="Times New Roman" panose="02020603050405020304" pitchFamily="18" charset="0"/>
              </a:rPr>
              <a:t>Những chi tiết nào cho thấy đàn t’rưng là nhạc cụ phổ biến, được yêu thích ở Tây Nguyên?</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44319" y="2333685"/>
            <a:ext cx="8068615" cy="3539430"/>
          </a:xfrm>
          <a:prstGeom prst="rect">
            <a:avLst/>
          </a:prstGeom>
          <a:solidFill>
            <a:srgbClr val="F7F2EE"/>
          </a:solidFill>
        </p:spPr>
        <p:txBody>
          <a:bodyPr wrap="square">
            <a:spAutoFit/>
          </a:bodyPr>
          <a:lstStyle/>
          <a:p>
            <a:pPr algn="just"/>
            <a:r>
              <a:rPr lang="vi-VN" sz="3200" b="1" i="1" dirty="0">
                <a:solidFill>
                  <a:srgbClr val="FF0000"/>
                </a:solidFill>
                <a:latin typeface="Times New Roman" panose="02020603050405020304" pitchFamily="18" charset="0"/>
                <a:cs typeface="Times New Roman" panose="02020603050405020304" pitchFamily="18" charset="0"/>
              </a:rPr>
              <a:t>Tiếng đàn t’rưng gắn bó với người Tây Nguyên: tiếng đàn t’rưng đi vào kí ức tuổi thơ của các bạn trẻ Tây Nguyên từ lúc còn được địu trên lưng mẹ; Mỗi bước chân của vào rừng kiếm củi, xuống suối lấy nước, ra nương trỉa lúa,... đều vấn vương nhịp điệu của đàn t’rưng.</a:t>
            </a:r>
          </a:p>
        </p:txBody>
      </p:sp>
    </p:spTree>
    <p:extLst>
      <p:ext uri="{BB962C8B-B14F-4D97-AF65-F5344CB8AC3E}">
        <p14:creationId xmlns:p14="http://schemas.microsoft.com/office/powerpoint/2010/main" val="229632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38257" y="1109610"/>
            <a:ext cx="9073167" cy="954107"/>
          </a:xfrm>
          <a:prstGeom prst="rect">
            <a:avLst/>
          </a:prstGeom>
        </p:spPr>
        <p:txBody>
          <a:bodyPr wrap="square">
            <a:spAutoFit/>
          </a:bodyPr>
          <a:lstStyle/>
          <a:p>
            <a:r>
              <a:rPr lang="en-US" sz="2800" b="1" i="1" dirty="0">
                <a:solidFill>
                  <a:srgbClr val="002060"/>
                </a:solidFill>
                <a:latin typeface="Times New Roman" panose="02020603050405020304" pitchFamily="18" charset="0"/>
                <a:cs typeface="Times New Roman" panose="02020603050405020304" pitchFamily="18" charset="0"/>
              </a:rPr>
              <a:t>4.</a:t>
            </a:r>
            <a:r>
              <a:rPr lang="vi-VN" sz="2800" b="1" i="1" dirty="0">
                <a:solidFill>
                  <a:srgbClr val="002060"/>
                </a:solidFill>
                <a:latin typeface="Times New Roman" panose="02020603050405020304" pitchFamily="18" charset="0"/>
                <a:cs typeface="Times New Roman" panose="02020603050405020304" pitchFamily="18" charset="0"/>
              </a:rPr>
              <a:t> Theo em, vì sao tác giả khẳng định tiếng đàn t’rưng đã trở thành niềm thương, nỗi nhớ của người Tây Nguyên?</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44319" y="2333685"/>
            <a:ext cx="7769515" cy="4524315"/>
          </a:xfrm>
          <a:prstGeom prst="rect">
            <a:avLst/>
          </a:prstGeom>
        </p:spPr>
        <p:txBody>
          <a:bodyPr wrap="square">
            <a:spAutoFit/>
          </a:bodyPr>
          <a:lstStyle/>
          <a:p>
            <a:r>
              <a:rPr lang="vi-VN" sz="3200" b="1" i="1" dirty="0">
                <a:solidFill>
                  <a:srgbClr val="FF0000"/>
                </a:solidFill>
                <a:latin typeface="Times New Roman" panose="02020603050405020304" pitchFamily="18" charset="0"/>
                <a:cs typeface="Times New Roman" panose="02020603050405020304" pitchFamily="18" charset="0"/>
              </a:rPr>
              <a:t>Theo em, tác giả khẳng định tiếng đàn t’rưng đã trở thành niềm thương, nỗi nhớ của người Tây Nguyên vì trong mọi hoạt động sống của người dân Tây Nguyên đều dùng tới đàn t’rưng. Thiếu đàn t’rưng cảm tưởng như con người không yên lòng, không thuận lợi để tiến hành làm mọi công việc hàng ngày.</a:t>
            </a:r>
            <a:br>
              <a:rPr lang="vi-VN" sz="3200" b="1" i="1" dirty="0">
                <a:solidFill>
                  <a:srgbClr val="FF0000"/>
                </a:solidFill>
                <a:latin typeface="Times New Roman" panose="02020603050405020304" pitchFamily="18" charset="0"/>
                <a:cs typeface="Times New Roman" panose="02020603050405020304" pitchFamily="18" charset="0"/>
              </a:rPr>
            </a:br>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982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38257" y="1109610"/>
            <a:ext cx="8590433" cy="954107"/>
          </a:xfrm>
          <a:prstGeom prst="rect">
            <a:avLst/>
          </a:prstGeom>
        </p:spPr>
        <p:txBody>
          <a:bodyPr wrap="square">
            <a:spAutoFit/>
          </a:bodyPr>
          <a:lstStyle/>
          <a:p>
            <a:r>
              <a:rPr lang="en-US" sz="2800" b="1" i="1" dirty="0">
                <a:solidFill>
                  <a:srgbClr val="002060"/>
                </a:solidFill>
                <a:latin typeface="Times New Roman" panose="02020603050405020304" pitchFamily="18" charset="0"/>
                <a:cs typeface="Times New Roman" panose="02020603050405020304" pitchFamily="18" charset="0"/>
              </a:rPr>
              <a:t>5.</a:t>
            </a:r>
            <a:r>
              <a:rPr lang="vi-VN" sz="2800" b="1" i="1" dirty="0">
                <a:solidFill>
                  <a:srgbClr val="002060"/>
                </a:solidFill>
                <a:latin typeface="Times New Roman" panose="02020603050405020304" pitchFamily="18" charset="0"/>
                <a:cs typeface="Times New Roman" panose="02020603050405020304" pitchFamily="18" charset="0"/>
              </a:rPr>
              <a:t>Bài đọc giúp em cảm nhận được điều gì về cuộc sống và con người Tây Nguyên?</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44319" y="2333685"/>
            <a:ext cx="7769515" cy="3539430"/>
          </a:xfrm>
          <a:prstGeom prst="rect">
            <a:avLst/>
          </a:prstGeom>
        </p:spPr>
        <p:txBody>
          <a:bodyPr wrap="square">
            <a:spAutoFit/>
          </a:bodyPr>
          <a:lstStyle/>
          <a:p>
            <a:r>
              <a:rPr lang="vi-VN" sz="3200" b="1" i="1" dirty="0">
                <a:solidFill>
                  <a:srgbClr val="FF0000"/>
                </a:solidFill>
                <a:latin typeface="Times New Roman" panose="02020603050405020304" pitchFamily="18" charset="0"/>
                <a:cs typeface="Times New Roman" panose="02020603050405020304" pitchFamily="18" charset="0"/>
              </a:rPr>
              <a:t>Bài đọc giúp em cảm nhận cuộc sống và con người Tây Nguyên thật êm đềm, nhẹ nhàng và du dương. Cuộc sống vất vả và lao động nhưng luôn vui tươi, ví cuộc sống như một bài nhạc không có hồi kết có lẽ không sai. Con người sống hoà thuận, yêu thương giúp đỡ lẫn nhau trong mọi công việc.</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06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6"/>
          <p:cNvSpPr/>
          <p:nvPr/>
        </p:nvSpPr>
        <p:spPr>
          <a:xfrm>
            <a:off x="619065" y="1073745"/>
            <a:ext cx="7815453" cy="739978"/>
          </a:xfrm>
          <a:custGeom>
            <a:avLst/>
            <a:gdLst/>
            <a:ahLst/>
            <a:cxnLst/>
            <a:rect l="l" t="t" r="r" b="b"/>
            <a:pathLst>
              <a:path w="7815453" h="739978">
                <a:moveTo>
                  <a:pt x="6989979" y="648766"/>
                </a:moveTo>
                <a:cubicBezTo>
                  <a:pt x="7005524" y="648766"/>
                  <a:pt x="7018782" y="653224"/>
                  <a:pt x="7029755" y="662140"/>
                </a:cubicBezTo>
                <a:cubicBezTo>
                  <a:pt x="7040728" y="671055"/>
                  <a:pt x="7046214" y="681913"/>
                  <a:pt x="7046214" y="694715"/>
                </a:cubicBezTo>
                <a:cubicBezTo>
                  <a:pt x="7046214" y="707059"/>
                  <a:pt x="7040728" y="717689"/>
                  <a:pt x="7029755" y="726605"/>
                </a:cubicBezTo>
                <a:cubicBezTo>
                  <a:pt x="7018782" y="735520"/>
                  <a:pt x="7005524" y="739978"/>
                  <a:pt x="6989979" y="739978"/>
                </a:cubicBezTo>
                <a:cubicBezTo>
                  <a:pt x="6974434" y="739978"/>
                  <a:pt x="6961175" y="735520"/>
                  <a:pt x="6950202" y="726605"/>
                </a:cubicBezTo>
                <a:cubicBezTo>
                  <a:pt x="6939230" y="717689"/>
                  <a:pt x="6933743" y="707059"/>
                  <a:pt x="6933743" y="694715"/>
                </a:cubicBezTo>
                <a:cubicBezTo>
                  <a:pt x="6933743" y="681913"/>
                  <a:pt x="6939230" y="671055"/>
                  <a:pt x="6950202" y="662140"/>
                </a:cubicBezTo>
                <a:cubicBezTo>
                  <a:pt x="6961175" y="653224"/>
                  <a:pt x="6974434" y="648766"/>
                  <a:pt x="6989979" y="648766"/>
                </a:cubicBezTo>
                <a:close/>
                <a:moveTo>
                  <a:pt x="1095985" y="588416"/>
                </a:moveTo>
                <a:cubicBezTo>
                  <a:pt x="1113359" y="588416"/>
                  <a:pt x="1128103" y="593102"/>
                  <a:pt x="1140219" y="602475"/>
                </a:cubicBezTo>
                <a:cubicBezTo>
                  <a:pt x="1152335" y="611848"/>
                  <a:pt x="1158393" y="623163"/>
                  <a:pt x="1158393" y="636422"/>
                </a:cubicBezTo>
                <a:cubicBezTo>
                  <a:pt x="1158393" y="649681"/>
                  <a:pt x="1152335" y="660997"/>
                  <a:pt x="1140219" y="670369"/>
                </a:cubicBezTo>
                <a:cubicBezTo>
                  <a:pt x="1128103" y="679742"/>
                  <a:pt x="1113359" y="684428"/>
                  <a:pt x="1095985" y="684428"/>
                </a:cubicBezTo>
                <a:cubicBezTo>
                  <a:pt x="1078611" y="684428"/>
                  <a:pt x="1063867" y="679742"/>
                  <a:pt x="1051751" y="670369"/>
                </a:cubicBezTo>
                <a:cubicBezTo>
                  <a:pt x="1039635" y="660997"/>
                  <a:pt x="1033577" y="649681"/>
                  <a:pt x="1033577" y="636422"/>
                </a:cubicBezTo>
                <a:cubicBezTo>
                  <a:pt x="1033577" y="623163"/>
                  <a:pt x="1039635" y="611848"/>
                  <a:pt x="1051751" y="602475"/>
                </a:cubicBezTo>
                <a:cubicBezTo>
                  <a:pt x="1063867" y="593102"/>
                  <a:pt x="1078611" y="588416"/>
                  <a:pt x="1095985" y="588416"/>
                </a:cubicBezTo>
                <a:close/>
                <a:moveTo>
                  <a:pt x="4659630" y="377190"/>
                </a:moveTo>
                <a:lnTo>
                  <a:pt x="4654830" y="502005"/>
                </a:lnTo>
                <a:cubicBezTo>
                  <a:pt x="4679061" y="501091"/>
                  <a:pt x="4703065" y="496062"/>
                  <a:pt x="4726839" y="486918"/>
                </a:cubicBezTo>
                <a:cubicBezTo>
                  <a:pt x="4758843" y="474573"/>
                  <a:pt x="4774845" y="458800"/>
                  <a:pt x="4774845" y="439597"/>
                </a:cubicBezTo>
                <a:cubicBezTo>
                  <a:pt x="4774845" y="418566"/>
                  <a:pt x="4759986" y="402336"/>
                  <a:pt x="4730268" y="390906"/>
                </a:cubicBezTo>
                <a:cubicBezTo>
                  <a:pt x="4707865" y="381762"/>
                  <a:pt x="4684319" y="377190"/>
                  <a:pt x="4659630" y="377190"/>
                </a:cubicBezTo>
                <a:close/>
                <a:moveTo>
                  <a:pt x="5180991" y="244830"/>
                </a:moveTo>
                <a:lnTo>
                  <a:pt x="5132985" y="340156"/>
                </a:lnTo>
                <a:lnTo>
                  <a:pt x="5215967" y="334670"/>
                </a:lnTo>
                <a:close/>
                <a:moveTo>
                  <a:pt x="2086585" y="216712"/>
                </a:moveTo>
                <a:lnTo>
                  <a:pt x="2040636" y="218770"/>
                </a:lnTo>
                <a:lnTo>
                  <a:pt x="2028978" y="494461"/>
                </a:lnTo>
                <a:cubicBezTo>
                  <a:pt x="2036293" y="494919"/>
                  <a:pt x="2042694" y="495147"/>
                  <a:pt x="2048180" y="495147"/>
                </a:cubicBezTo>
                <a:cubicBezTo>
                  <a:pt x="2097558" y="495147"/>
                  <a:pt x="2143049" y="484175"/>
                  <a:pt x="2184655" y="462229"/>
                </a:cubicBezTo>
                <a:cubicBezTo>
                  <a:pt x="2235404" y="435711"/>
                  <a:pt x="2260778" y="399821"/>
                  <a:pt x="2260778" y="354558"/>
                </a:cubicBezTo>
                <a:cubicBezTo>
                  <a:pt x="2260778" y="315696"/>
                  <a:pt x="2240662" y="283006"/>
                  <a:pt x="2200428" y="256489"/>
                </a:cubicBezTo>
                <a:cubicBezTo>
                  <a:pt x="2167967" y="235000"/>
                  <a:pt x="2130019" y="221742"/>
                  <a:pt x="2086585" y="216712"/>
                </a:cubicBezTo>
                <a:close/>
                <a:moveTo>
                  <a:pt x="6906007" y="213969"/>
                </a:moveTo>
                <a:cubicBezTo>
                  <a:pt x="6856629" y="213969"/>
                  <a:pt x="6811138" y="224942"/>
                  <a:pt x="6769532" y="246888"/>
                </a:cubicBezTo>
                <a:cubicBezTo>
                  <a:pt x="6718783" y="273405"/>
                  <a:pt x="6693408" y="309295"/>
                  <a:pt x="6693408" y="354558"/>
                </a:cubicBezTo>
                <a:cubicBezTo>
                  <a:pt x="6693408" y="399821"/>
                  <a:pt x="6718783" y="435711"/>
                  <a:pt x="6769532" y="462229"/>
                </a:cubicBezTo>
                <a:cubicBezTo>
                  <a:pt x="6811138" y="484175"/>
                  <a:pt x="6856629" y="495147"/>
                  <a:pt x="6906007" y="495147"/>
                </a:cubicBezTo>
                <a:cubicBezTo>
                  <a:pt x="6955384" y="495147"/>
                  <a:pt x="7000875" y="484175"/>
                  <a:pt x="7042481" y="462229"/>
                </a:cubicBezTo>
                <a:cubicBezTo>
                  <a:pt x="7093230" y="435711"/>
                  <a:pt x="7118605" y="399821"/>
                  <a:pt x="7118605" y="354558"/>
                </a:cubicBezTo>
                <a:cubicBezTo>
                  <a:pt x="7118605" y="309295"/>
                  <a:pt x="7093230" y="273405"/>
                  <a:pt x="7042481" y="246888"/>
                </a:cubicBezTo>
                <a:cubicBezTo>
                  <a:pt x="7000875" y="224942"/>
                  <a:pt x="6955384" y="213969"/>
                  <a:pt x="6906007" y="213969"/>
                </a:cubicBezTo>
                <a:close/>
                <a:moveTo>
                  <a:pt x="1019556" y="213969"/>
                </a:moveTo>
                <a:cubicBezTo>
                  <a:pt x="970179" y="213969"/>
                  <a:pt x="924687" y="224942"/>
                  <a:pt x="883082" y="246888"/>
                </a:cubicBezTo>
                <a:cubicBezTo>
                  <a:pt x="832333" y="273405"/>
                  <a:pt x="806958" y="309295"/>
                  <a:pt x="806958" y="354558"/>
                </a:cubicBezTo>
                <a:cubicBezTo>
                  <a:pt x="806958" y="399821"/>
                  <a:pt x="832333" y="435711"/>
                  <a:pt x="883082" y="462229"/>
                </a:cubicBezTo>
                <a:cubicBezTo>
                  <a:pt x="924687" y="484175"/>
                  <a:pt x="970179" y="495147"/>
                  <a:pt x="1019556" y="495147"/>
                </a:cubicBezTo>
                <a:cubicBezTo>
                  <a:pt x="1068934" y="495147"/>
                  <a:pt x="1114425" y="484175"/>
                  <a:pt x="1156031" y="462229"/>
                </a:cubicBezTo>
                <a:cubicBezTo>
                  <a:pt x="1206780" y="435711"/>
                  <a:pt x="1232154" y="399821"/>
                  <a:pt x="1232154" y="354558"/>
                </a:cubicBezTo>
                <a:cubicBezTo>
                  <a:pt x="1232154" y="309295"/>
                  <a:pt x="1206780" y="273405"/>
                  <a:pt x="1156031" y="246888"/>
                </a:cubicBezTo>
                <a:cubicBezTo>
                  <a:pt x="1114425" y="224942"/>
                  <a:pt x="1068934" y="213969"/>
                  <a:pt x="1019556" y="213969"/>
                </a:cubicBezTo>
                <a:close/>
                <a:moveTo>
                  <a:pt x="4654830" y="200939"/>
                </a:moveTo>
                <a:lnTo>
                  <a:pt x="4649343" y="310667"/>
                </a:lnTo>
                <a:cubicBezTo>
                  <a:pt x="4655744" y="310667"/>
                  <a:pt x="4658945" y="310667"/>
                  <a:pt x="4658945" y="310667"/>
                </a:cubicBezTo>
                <a:cubicBezTo>
                  <a:pt x="4679061" y="309295"/>
                  <a:pt x="4697578" y="304723"/>
                  <a:pt x="4714494" y="296951"/>
                </a:cubicBezTo>
                <a:cubicBezTo>
                  <a:pt x="4737355" y="286436"/>
                  <a:pt x="4748784" y="272719"/>
                  <a:pt x="4748784" y="255803"/>
                </a:cubicBezTo>
                <a:cubicBezTo>
                  <a:pt x="4748784" y="238429"/>
                  <a:pt x="4736844" y="224485"/>
                  <a:pt x="4712962" y="213969"/>
                </a:cubicBezTo>
                <a:cubicBezTo>
                  <a:pt x="4694488" y="206197"/>
                  <a:pt x="4675111" y="201853"/>
                  <a:pt x="4654830" y="200939"/>
                </a:cubicBezTo>
                <a:close/>
                <a:moveTo>
                  <a:pt x="5065090" y="146075"/>
                </a:moveTo>
                <a:lnTo>
                  <a:pt x="5331867" y="146075"/>
                </a:lnTo>
                <a:lnTo>
                  <a:pt x="5331867" y="204368"/>
                </a:lnTo>
                <a:lnTo>
                  <a:pt x="5268087" y="204368"/>
                </a:lnTo>
                <a:lnTo>
                  <a:pt x="5401818" y="506120"/>
                </a:lnTo>
                <a:lnTo>
                  <a:pt x="5477257" y="500634"/>
                </a:lnTo>
                <a:lnTo>
                  <a:pt x="5471770" y="564413"/>
                </a:lnTo>
                <a:lnTo>
                  <a:pt x="5209794" y="564413"/>
                </a:lnTo>
                <a:lnTo>
                  <a:pt x="5204308" y="512292"/>
                </a:lnTo>
                <a:lnTo>
                  <a:pt x="5279746" y="500634"/>
                </a:lnTo>
                <a:lnTo>
                  <a:pt x="5237226" y="390220"/>
                </a:lnTo>
                <a:lnTo>
                  <a:pt x="5108296" y="390220"/>
                </a:lnTo>
                <a:lnTo>
                  <a:pt x="5076749" y="453999"/>
                </a:lnTo>
                <a:lnTo>
                  <a:pt x="5140528" y="459486"/>
                </a:lnTo>
                <a:lnTo>
                  <a:pt x="5134357" y="529437"/>
                </a:lnTo>
                <a:lnTo>
                  <a:pt x="4896384" y="529437"/>
                </a:lnTo>
                <a:lnTo>
                  <a:pt x="4901870" y="465658"/>
                </a:lnTo>
                <a:lnTo>
                  <a:pt x="4966335" y="459486"/>
                </a:lnTo>
                <a:lnTo>
                  <a:pt x="5122698" y="192709"/>
                </a:lnTo>
                <a:lnTo>
                  <a:pt x="5070577" y="198196"/>
                </a:lnTo>
                <a:close/>
                <a:moveTo>
                  <a:pt x="6906007" y="142646"/>
                </a:moveTo>
                <a:cubicBezTo>
                  <a:pt x="6981902" y="142646"/>
                  <a:pt x="7051853" y="158877"/>
                  <a:pt x="7115861" y="191338"/>
                </a:cubicBezTo>
                <a:cubicBezTo>
                  <a:pt x="7195414" y="231571"/>
                  <a:pt x="7235191" y="285978"/>
                  <a:pt x="7235191" y="354558"/>
                </a:cubicBezTo>
                <a:cubicBezTo>
                  <a:pt x="7235191" y="423595"/>
                  <a:pt x="7195414" y="478231"/>
                  <a:pt x="7115861" y="518464"/>
                </a:cubicBezTo>
                <a:cubicBezTo>
                  <a:pt x="7051853" y="550926"/>
                  <a:pt x="6981902" y="567156"/>
                  <a:pt x="6906007" y="567156"/>
                </a:cubicBezTo>
                <a:cubicBezTo>
                  <a:pt x="6830111" y="567156"/>
                  <a:pt x="6760160" y="550926"/>
                  <a:pt x="6696152" y="518464"/>
                </a:cubicBezTo>
                <a:cubicBezTo>
                  <a:pt x="6616599" y="478231"/>
                  <a:pt x="6576823" y="423595"/>
                  <a:pt x="6576823" y="354558"/>
                </a:cubicBezTo>
                <a:cubicBezTo>
                  <a:pt x="6576823" y="285978"/>
                  <a:pt x="6616599" y="231571"/>
                  <a:pt x="6696152" y="191338"/>
                </a:cubicBezTo>
                <a:cubicBezTo>
                  <a:pt x="6760160" y="158877"/>
                  <a:pt x="6830111" y="142646"/>
                  <a:pt x="6906007" y="142646"/>
                </a:cubicBezTo>
                <a:close/>
                <a:moveTo>
                  <a:pt x="2048180" y="142646"/>
                </a:moveTo>
                <a:cubicBezTo>
                  <a:pt x="2057782" y="142646"/>
                  <a:pt x="2067154" y="142875"/>
                  <a:pt x="2076298" y="143332"/>
                </a:cubicBezTo>
                <a:cubicBezTo>
                  <a:pt x="2147621" y="146989"/>
                  <a:pt x="2212543" y="165506"/>
                  <a:pt x="2271065" y="198882"/>
                </a:cubicBezTo>
                <a:cubicBezTo>
                  <a:pt x="2341931" y="239115"/>
                  <a:pt x="2377364" y="291008"/>
                  <a:pt x="2377364" y="354558"/>
                </a:cubicBezTo>
                <a:cubicBezTo>
                  <a:pt x="2377364" y="409879"/>
                  <a:pt x="2349246" y="457428"/>
                  <a:pt x="2293011" y="497205"/>
                </a:cubicBezTo>
                <a:cubicBezTo>
                  <a:pt x="2246833" y="529209"/>
                  <a:pt x="2192884" y="550240"/>
                  <a:pt x="2131162" y="560298"/>
                </a:cubicBezTo>
                <a:cubicBezTo>
                  <a:pt x="2120189" y="561670"/>
                  <a:pt x="2112645" y="562584"/>
                  <a:pt x="2108531" y="563041"/>
                </a:cubicBezTo>
                <a:lnTo>
                  <a:pt x="2068068" y="567842"/>
                </a:lnTo>
                <a:lnTo>
                  <a:pt x="1837640" y="562356"/>
                </a:lnTo>
                <a:lnTo>
                  <a:pt x="1834211" y="504063"/>
                </a:lnTo>
                <a:lnTo>
                  <a:pt x="1834211" y="497890"/>
                </a:lnTo>
                <a:lnTo>
                  <a:pt x="1915821" y="497890"/>
                </a:lnTo>
                <a:lnTo>
                  <a:pt x="1915821" y="207111"/>
                </a:lnTo>
                <a:lnTo>
                  <a:pt x="1814323" y="213283"/>
                </a:lnTo>
                <a:lnTo>
                  <a:pt x="1814323" y="148132"/>
                </a:lnTo>
                <a:lnTo>
                  <a:pt x="2002232" y="144703"/>
                </a:lnTo>
                <a:cubicBezTo>
                  <a:pt x="2006804" y="144703"/>
                  <a:pt x="2014576" y="144246"/>
                  <a:pt x="2025549" y="143332"/>
                </a:cubicBezTo>
                <a:cubicBezTo>
                  <a:pt x="2035150" y="142875"/>
                  <a:pt x="2042694" y="142646"/>
                  <a:pt x="2048180" y="142646"/>
                </a:cubicBezTo>
                <a:close/>
                <a:moveTo>
                  <a:pt x="1019556" y="142646"/>
                </a:moveTo>
                <a:cubicBezTo>
                  <a:pt x="1095452" y="142646"/>
                  <a:pt x="1165403" y="158877"/>
                  <a:pt x="1229411" y="191338"/>
                </a:cubicBezTo>
                <a:cubicBezTo>
                  <a:pt x="1308964" y="231571"/>
                  <a:pt x="1348740" y="285978"/>
                  <a:pt x="1348740" y="354558"/>
                </a:cubicBezTo>
                <a:cubicBezTo>
                  <a:pt x="1348740" y="423595"/>
                  <a:pt x="1308964" y="478231"/>
                  <a:pt x="1229411" y="518464"/>
                </a:cubicBezTo>
                <a:cubicBezTo>
                  <a:pt x="1165403" y="550926"/>
                  <a:pt x="1095452" y="567156"/>
                  <a:pt x="1019556" y="567156"/>
                </a:cubicBezTo>
                <a:cubicBezTo>
                  <a:pt x="943661" y="567156"/>
                  <a:pt x="873709" y="550926"/>
                  <a:pt x="809701" y="518464"/>
                </a:cubicBezTo>
                <a:cubicBezTo>
                  <a:pt x="730149" y="478231"/>
                  <a:pt x="690372" y="423595"/>
                  <a:pt x="690372" y="354558"/>
                </a:cubicBezTo>
                <a:cubicBezTo>
                  <a:pt x="690372" y="285978"/>
                  <a:pt x="730149" y="231571"/>
                  <a:pt x="809701" y="191338"/>
                </a:cubicBezTo>
                <a:cubicBezTo>
                  <a:pt x="873709" y="158877"/>
                  <a:pt x="943661" y="142646"/>
                  <a:pt x="1019556" y="142646"/>
                </a:cubicBezTo>
                <a:close/>
                <a:moveTo>
                  <a:pt x="5842102" y="141960"/>
                </a:moveTo>
                <a:lnTo>
                  <a:pt x="5836616" y="213283"/>
                </a:lnTo>
                <a:lnTo>
                  <a:pt x="5728945" y="218770"/>
                </a:lnTo>
                <a:lnTo>
                  <a:pt x="5717973" y="497890"/>
                </a:lnTo>
                <a:lnTo>
                  <a:pt x="5819471" y="504063"/>
                </a:lnTo>
                <a:lnTo>
                  <a:pt x="5819471" y="569214"/>
                </a:lnTo>
                <a:lnTo>
                  <a:pt x="5502631" y="563041"/>
                </a:lnTo>
                <a:lnTo>
                  <a:pt x="5502631" y="497890"/>
                </a:lnTo>
                <a:lnTo>
                  <a:pt x="5604816" y="497890"/>
                </a:lnTo>
                <a:lnTo>
                  <a:pt x="5604816" y="207111"/>
                </a:lnTo>
                <a:lnTo>
                  <a:pt x="5502631" y="213283"/>
                </a:lnTo>
                <a:lnTo>
                  <a:pt x="5502631" y="148132"/>
                </a:lnTo>
                <a:close/>
                <a:moveTo>
                  <a:pt x="4654830" y="141960"/>
                </a:moveTo>
                <a:cubicBezTo>
                  <a:pt x="4699785" y="142875"/>
                  <a:pt x="4742444" y="151561"/>
                  <a:pt x="4782806" y="168021"/>
                </a:cubicBezTo>
                <a:cubicBezTo>
                  <a:pt x="4836935" y="189509"/>
                  <a:pt x="4863999" y="218770"/>
                  <a:pt x="4863999" y="255803"/>
                </a:cubicBezTo>
                <a:cubicBezTo>
                  <a:pt x="4863999" y="288264"/>
                  <a:pt x="4841824" y="315696"/>
                  <a:pt x="4797476" y="338099"/>
                </a:cubicBezTo>
                <a:cubicBezTo>
                  <a:pt x="4861027" y="364160"/>
                  <a:pt x="4892802" y="397992"/>
                  <a:pt x="4892802" y="439597"/>
                </a:cubicBezTo>
                <a:cubicBezTo>
                  <a:pt x="4892802" y="489432"/>
                  <a:pt x="4860798" y="525094"/>
                  <a:pt x="4796791" y="546582"/>
                </a:cubicBezTo>
                <a:cubicBezTo>
                  <a:pt x="4755185" y="560755"/>
                  <a:pt x="4702836" y="568299"/>
                  <a:pt x="4639742" y="569214"/>
                </a:cubicBezTo>
                <a:lnTo>
                  <a:pt x="4433316" y="563041"/>
                </a:lnTo>
                <a:lnTo>
                  <a:pt x="4433316" y="497890"/>
                </a:lnTo>
                <a:lnTo>
                  <a:pt x="4521785" y="497890"/>
                </a:lnTo>
                <a:lnTo>
                  <a:pt x="4521785" y="207111"/>
                </a:lnTo>
                <a:lnTo>
                  <a:pt x="4396283" y="213283"/>
                </a:lnTo>
                <a:lnTo>
                  <a:pt x="4396283" y="148132"/>
                </a:lnTo>
                <a:close/>
                <a:moveTo>
                  <a:pt x="3358668" y="141960"/>
                </a:moveTo>
                <a:lnTo>
                  <a:pt x="3649447" y="147447"/>
                </a:lnTo>
                <a:lnTo>
                  <a:pt x="3649447" y="213283"/>
                </a:lnTo>
                <a:lnTo>
                  <a:pt x="3556178" y="213283"/>
                </a:lnTo>
                <a:lnTo>
                  <a:pt x="3553435" y="539724"/>
                </a:lnTo>
                <a:lnTo>
                  <a:pt x="3394329" y="548640"/>
                </a:lnTo>
                <a:lnTo>
                  <a:pt x="3170073" y="299694"/>
                </a:lnTo>
                <a:lnTo>
                  <a:pt x="3159786" y="497890"/>
                </a:lnTo>
                <a:lnTo>
                  <a:pt x="3253054" y="504063"/>
                </a:lnTo>
                <a:lnTo>
                  <a:pt x="3253054" y="569214"/>
                </a:lnTo>
                <a:lnTo>
                  <a:pt x="2962276" y="563041"/>
                </a:lnTo>
                <a:lnTo>
                  <a:pt x="2962276" y="497890"/>
                </a:lnTo>
                <a:lnTo>
                  <a:pt x="3055544" y="497890"/>
                </a:lnTo>
                <a:lnTo>
                  <a:pt x="3055544" y="257860"/>
                </a:lnTo>
                <a:lnTo>
                  <a:pt x="2962276" y="264033"/>
                </a:lnTo>
                <a:lnTo>
                  <a:pt x="2962276" y="198196"/>
                </a:lnTo>
                <a:lnTo>
                  <a:pt x="3209356" y="192709"/>
                </a:lnTo>
                <a:lnTo>
                  <a:pt x="3451251" y="450967"/>
                </a:lnTo>
                <a:lnTo>
                  <a:pt x="3451251" y="213283"/>
                </a:lnTo>
                <a:lnTo>
                  <a:pt x="3358668" y="207111"/>
                </a:lnTo>
                <a:close/>
                <a:moveTo>
                  <a:pt x="1717777" y="141960"/>
                </a:moveTo>
                <a:lnTo>
                  <a:pt x="1712291" y="213283"/>
                </a:lnTo>
                <a:lnTo>
                  <a:pt x="1604620" y="218770"/>
                </a:lnTo>
                <a:lnTo>
                  <a:pt x="1593647" y="497890"/>
                </a:lnTo>
                <a:lnTo>
                  <a:pt x="1695146" y="504063"/>
                </a:lnTo>
                <a:lnTo>
                  <a:pt x="1695146" y="569214"/>
                </a:lnTo>
                <a:lnTo>
                  <a:pt x="1378306" y="563041"/>
                </a:lnTo>
                <a:lnTo>
                  <a:pt x="1378306" y="497890"/>
                </a:lnTo>
                <a:lnTo>
                  <a:pt x="1480490" y="497890"/>
                </a:lnTo>
                <a:lnTo>
                  <a:pt x="1480490" y="207111"/>
                </a:lnTo>
                <a:lnTo>
                  <a:pt x="1378306" y="213283"/>
                </a:lnTo>
                <a:lnTo>
                  <a:pt x="1378306" y="148132"/>
                </a:lnTo>
                <a:close/>
                <a:moveTo>
                  <a:pt x="396393" y="141960"/>
                </a:moveTo>
                <a:lnTo>
                  <a:pt x="687172" y="147447"/>
                </a:lnTo>
                <a:lnTo>
                  <a:pt x="687172" y="213283"/>
                </a:lnTo>
                <a:lnTo>
                  <a:pt x="593903" y="213283"/>
                </a:lnTo>
                <a:lnTo>
                  <a:pt x="591160" y="539724"/>
                </a:lnTo>
                <a:lnTo>
                  <a:pt x="432054" y="548640"/>
                </a:lnTo>
                <a:lnTo>
                  <a:pt x="207798" y="299694"/>
                </a:lnTo>
                <a:lnTo>
                  <a:pt x="197511" y="497890"/>
                </a:lnTo>
                <a:lnTo>
                  <a:pt x="290780" y="504063"/>
                </a:lnTo>
                <a:lnTo>
                  <a:pt x="290780" y="569214"/>
                </a:lnTo>
                <a:lnTo>
                  <a:pt x="0" y="563041"/>
                </a:lnTo>
                <a:lnTo>
                  <a:pt x="0" y="497890"/>
                </a:lnTo>
                <a:lnTo>
                  <a:pt x="93269" y="497890"/>
                </a:lnTo>
                <a:lnTo>
                  <a:pt x="93269" y="257860"/>
                </a:lnTo>
                <a:lnTo>
                  <a:pt x="0" y="264033"/>
                </a:lnTo>
                <a:lnTo>
                  <a:pt x="0" y="198196"/>
                </a:lnTo>
                <a:lnTo>
                  <a:pt x="247081" y="192709"/>
                </a:lnTo>
                <a:lnTo>
                  <a:pt x="488976" y="450967"/>
                </a:lnTo>
                <a:lnTo>
                  <a:pt x="488976" y="213283"/>
                </a:lnTo>
                <a:lnTo>
                  <a:pt x="396393" y="207111"/>
                </a:lnTo>
                <a:close/>
                <a:moveTo>
                  <a:pt x="6320638" y="139903"/>
                </a:moveTo>
                <a:lnTo>
                  <a:pt x="6564783" y="139903"/>
                </a:lnTo>
                <a:lnTo>
                  <a:pt x="6559296" y="200253"/>
                </a:lnTo>
                <a:lnTo>
                  <a:pt x="6503747" y="200253"/>
                </a:lnTo>
                <a:lnTo>
                  <a:pt x="6503747" y="490347"/>
                </a:lnTo>
                <a:lnTo>
                  <a:pt x="6559296" y="490347"/>
                </a:lnTo>
                <a:lnTo>
                  <a:pt x="6564783" y="551383"/>
                </a:lnTo>
                <a:lnTo>
                  <a:pt x="6325438" y="551383"/>
                </a:lnTo>
                <a:lnTo>
                  <a:pt x="6320638" y="495147"/>
                </a:lnTo>
                <a:lnTo>
                  <a:pt x="6411850" y="490347"/>
                </a:lnTo>
                <a:lnTo>
                  <a:pt x="6409106" y="394335"/>
                </a:lnTo>
                <a:lnTo>
                  <a:pt x="6151224" y="397764"/>
                </a:lnTo>
                <a:lnTo>
                  <a:pt x="6147816" y="490347"/>
                </a:lnTo>
                <a:lnTo>
                  <a:pt x="6239028" y="495147"/>
                </a:lnTo>
                <a:lnTo>
                  <a:pt x="6239028" y="551383"/>
                </a:lnTo>
                <a:lnTo>
                  <a:pt x="5954421" y="545897"/>
                </a:lnTo>
                <a:lnTo>
                  <a:pt x="5954421" y="490347"/>
                </a:lnTo>
                <a:lnTo>
                  <a:pt x="6045632" y="490347"/>
                </a:lnTo>
                <a:lnTo>
                  <a:pt x="6045632" y="240715"/>
                </a:lnTo>
                <a:lnTo>
                  <a:pt x="5954421" y="246202"/>
                </a:lnTo>
                <a:lnTo>
                  <a:pt x="5954421" y="189966"/>
                </a:lnTo>
                <a:lnTo>
                  <a:pt x="6259602" y="185166"/>
                </a:lnTo>
                <a:lnTo>
                  <a:pt x="6254116" y="246202"/>
                </a:lnTo>
                <a:lnTo>
                  <a:pt x="6158103" y="251002"/>
                </a:lnTo>
                <a:lnTo>
                  <a:pt x="6153988" y="346329"/>
                </a:lnTo>
                <a:lnTo>
                  <a:pt x="6409106" y="338785"/>
                </a:lnTo>
                <a:lnTo>
                  <a:pt x="6407049" y="200253"/>
                </a:lnTo>
                <a:lnTo>
                  <a:pt x="6325438" y="205740"/>
                </a:lnTo>
                <a:close/>
                <a:moveTo>
                  <a:pt x="2654732" y="133731"/>
                </a:moveTo>
                <a:lnTo>
                  <a:pt x="2651989" y="224942"/>
                </a:lnTo>
                <a:lnTo>
                  <a:pt x="2568321" y="224256"/>
                </a:lnTo>
                <a:lnTo>
                  <a:pt x="2568321" y="397078"/>
                </a:lnTo>
                <a:cubicBezTo>
                  <a:pt x="2568321" y="467029"/>
                  <a:pt x="2597811" y="502005"/>
                  <a:pt x="2656790" y="502005"/>
                </a:cubicBezTo>
                <a:cubicBezTo>
                  <a:pt x="2721712" y="502005"/>
                  <a:pt x="2754173" y="467029"/>
                  <a:pt x="2754173" y="397078"/>
                </a:cubicBezTo>
                <a:lnTo>
                  <a:pt x="2754173" y="284607"/>
                </a:lnTo>
                <a:lnTo>
                  <a:pt x="2663648" y="284607"/>
                </a:lnTo>
                <a:lnTo>
                  <a:pt x="2660904" y="194081"/>
                </a:lnTo>
                <a:lnTo>
                  <a:pt x="2927681" y="201046"/>
                </a:lnTo>
                <a:lnTo>
                  <a:pt x="2926309" y="284607"/>
                </a:lnTo>
                <a:lnTo>
                  <a:pt x="2830297" y="284607"/>
                </a:lnTo>
                <a:lnTo>
                  <a:pt x="2830297" y="371500"/>
                </a:lnTo>
                <a:cubicBezTo>
                  <a:pt x="2830297" y="427149"/>
                  <a:pt x="2822753" y="470030"/>
                  <a:pt x="2807666" y="500141"/>
                </a:cubicBezTo>
                <a:cubicBezTo>
                  <a:pt x="2780234" y="554876"/>
                  <a:pt x="2727884" y="582244"/>
                  <a:pt x="2650617" y="582244"/>
                </a:cubicBezTo>
                <a:cubicBezTo>
                  <a:pt x="2573808" y="582244"/>
                  <a:pt x="2521687" y="554812"/>
                  <a:pt x="2494255" y="499948"/>
                </a:cubicBezTo>
                <a:cubicBezTo>
                  <a:pt x="2479167" y="469773"/>
                  <a:pt x="2471624" y="426796"/>
                  <a:pt x="2471624" y="371017"/>
                </a:cubicBezTo>
                <a:lnTo>
                  <a:pt x="2471624" y="223570"/>
                </a:lnTo>
                <a:lnTo>
                  <a:pt x="2389328" y="222885"/>
                </a:lnTo>
                <a:lnTo>
                  <a:pt x="2387956" y="141274"/>
                </a:lnTo>
                <a:close/>
                <a:moveTo>
                  <a:pt x="7754417" y="128930"/>
                </a:moveTo>
                <a:lnTo>
                  <a:pt x="7815453" y="163906"/>
                </a:lnTo>
                <a:lnTo>
                  <a:pt x="7678293" y="342900"/>
                </a:lnTo>
                <a:lnTo>
                  <a:pt x="7630973" y="300380"/>
                </a:lnTo>
                <a:lnTo>
                  <a:pt x="7654977" y="266776"/>
                </a:lnTo>
                <a:cubicBezTo>
                  <a:pt x="7621143" y="243001"/>
                  <a:pt x="7581366" y="231114"/>
                  <a:pt x="7535647" y="231114"/>
                </a:cubicBezTo>
                <a:cubicBezTo>
                  <a:pt x="7491756" y="231114"/>
                  <a:pt x="7452208" y="242544"/>
                  <a:pt x="7417004" y="265404"/>
                </a:cubicBezTo>
                <a:cubicBezTo>
                  <a:pt x="7377227" y="291465"/>
                  <a:pt x="7357339" y="325526"/>
                  <a:pt x="7357339" y="367588"/>
                </a:cubicBezTo>
                <a:cubicBezTo>
                  <a:pt x="7357339" y="409651"/>
                  <a:pt x="7377227" y="443484"/>
                  <a:pt x="7417004" y="469087"/>
                </a:cubicBezTo>
                <a:cubicBezTo>
                  <a:pt x="7452208" y="491947"/>
                  <a:pt x="7491756" y="503377"/>
                  <a:pt x="7535647" y="503377"/>
                </a:cubicBezTo>
                <a:cubicBezTo>
                  <a:pt x="7596455" y="503377"/>
                  <a:pt x="7644689" y="484632"/>
                  <a:pt x="7680351" y="447141"/>
                </a:cubicBezTo>
                <a:lnTo>
                  <a:pt x="7727671" y="504063"/>
                </a:lnTo>
                <a:cubicBezTo>
                  <a:pt x="7659547" y="552526"/>
                  <a:pt x="7588682" y="576757"/>
                  <a:pt x="7515073" y="576757"/>
                </a:cubicBezTo>
                <a:cubicBezTo>
                  <a:pt x="7444207" y="576757"/>
                  <a:pt x="7382485" y="560070"/>
                  <a:pt x="7329907" y="526694"/>
                </a:cubicBezTo>
                <a:cubicBezTo>
                  <a:pt x="7268642" y="487375"/>
                  <a:pt x="7238010" y="434340"/>
                  <a:pt x="7238010" y="367588"/>
                </a:cubicBezTo>
                <a:cubicBezTo>
                  <a:pt x="7238010" y="301295"/>
                  <a:pt x="7272528" y="248259"/>
                  <a:pt x="7341566" y="208483"/>
                </a:cubicBezTo>
                <a:cubicBezTo>
                  <a:pt x="7399630" y="174650"/>
                  <a:pt x="7464324" y="157734"/>
                  <a:pt x="7535647" y="157734"/>
                </a:cubicBezTo>
                <a:cubicBezTo>
                  <a:pt x="7597826" y="157734"/>
                  <a:pt x="7654519" y="170535"/>
                  <a:pt x="7705725" y="196138"/>
                </a:cubicBezTo>
                <a:close/>
                <a:moveTo>
                  <a:pt x="4175227" y="128930"/>
                </a:moveTo>
                <a:lnTo>
                  <a:pt x="4246550" y="163906"/>
                </a:lnTo>
                <a:lnTo>
                  <a:pt x="4099789" y="342900"/>
                </a:lnTo>
                <a:lnTo>
                  <a:pt x="4052469" y="300380"/>
                </a:lnTo>
                <a:lnTo>
                  <a:pt x="4076472" y="266776"/>
                </a:lnTo>
                <a:cubicBezTo>
                  <a:pt x="4042182" y="243001"/>
                  <a:pt x="4002177" y="231114"/>
                  <a:pt x="3956457" y="231114"/>
                </a:cubicBezTo>
                <a:cubicBezTo>
                  <a:pt x="3912566" y="231114"/>
                  <a:pt x="3873018" y="242544"/>
                  <a:pt x="3837813" y="265404"/>
                </a:cubicBezTo>
                <a:cubicBezTo>
                  <a:pt x="3798037" y="291922"/>
                  <a:pt x="3778149" y="325983"/>
                  <a:pt x="3778149" y="367588"/>
                </a:cubicBezTo>
                <a:cubicBezTo>
                  <a:pt x="3778149" y="409194"/>
                  <a:pt x="3798266" y="443026"/>
                  <a:pt x="3838499" y="469087"/>
                </a:cubicBezTo>
                <a:cubicBezTo>
                  <a:pt x="3873247" y="491947"/>
                  <a:pt x="3912566" y="503377"/>
                  <a:pt x="3956457" y="503377"/>
                </a:cubicBezTo>
                <a:cubicBezTo>
                  <a:pt x="3991661" y="503377"/>
                  <a:pt x="4023894" y="496062"/>
                  <a:pt x="4053155" y="481431"/>
                </a:cubicBezTo>
                <a:lnTo>
                  <a:pt x="4053155" y="446455"/>
                </a:lnTo>
                <a:lnTo>
                  <a:pt x="3951656" y="451942"/>
                </a:lnTo>
                <a:lnTo>
                  <a:pt x="3951656" y="386791"/>
                </a:lnTo>
                <a:lnTo>
                  <a:pt x="4291127" y="381304"/>
                </a:lnTo>
                <a:lnTo>
                  <a:pt x="4284955" y="451942"/>
                </a:lnTo>
                <a:lnTo>
                  <a:pt x="4177970" y="458114"/>
                </a:lnTo>
                <a:lnTo>
                  <a:pt x="4166312" y="584987"/>
                </a:lnTo>
                <a:lnTo>
                  <a:pt x="4268496" y="591159"/>
                </a:lnTo>
                <a:lnTo>
                  <a:pt x="4268496" y="656310"/>
                </a:lnTo>
                <a:lnTo>
                  <a:pt x="3951656" y="650138"/>
                </a:lnTo>
                <a:lnTo>
                  <a:pt x="3951656" y="584987"/>
                </a:lnTo>
                <a:lnTo>
                  <a:pt x="4053155" y="584987"/>
                </a:lnTo>
                <a:lnTo>
                  <a:pt x="4053155" y="555498"/>
                </a:lnTo>
                <a:cubicBezTo>
                  <a:pt x="4013835" y="569671"/>
                  <a:pt x="3974973" y="576757"/>
                  <a:pt x="3936569" y="576757"/>
                </a:cubicBezTo>
                <a:cubicBezTo>
                  <a:pt x="3865702" y="576757"/>
                  <a:pt x="3803752" y="560070"/>
                  <a:pt x="3750717" y="526694"/>
                </a:cubicBezTo>
                <a:cubicBezTo>
                  <a:pt x="3689452" y="487832"/>
                  <a:pt x="3658820" y="434797"/>
                  <a:pt x="3658820" y="367588"/>
                </a:cubicBezTo>
                <a:cubicBezTo>
                  <a:pt x="3658820" y="301295"/>
                  <a:pt x="3693338" y="248259"/>
                  <a:pt x="3762376" y="208483"/>
                </a:cubicBezTo>
                <a:cubicBezTo>
                  <a:pt x="3820440" y="174650"/>
                  <a:pt x="3885134" y="157734"/>
                  <a:pt x="3956457" y="157734"/>
                </a:cubicBezTo>
                <a:cubicBezTo>
                  <a:pt x="4018636" y="157734"/>
                  <a:pt x="4075558" y="170535"/>
                  <a:pt x="4127221" y="196138"/>
                </a:cubicBezTo>
                <a:close/>
                <a:moveTo>
                  <a:pt x="1063752" y="10287"/>
                </a:moveTo>
                <a:lnTo>
                  <a:pt x="1123417" y="10287"/>
                </a:lnTo>
                <a:lnTo>
                  <a:pt x="1218743" y="98755"/>
                </a:lnTo>
                <a:lnTo>
                  <a:pt x="1187882" y="117957"/>
                </a:lnTo>
                <a:lnTo>
                  <a:pt x="1095299" y="55549"/>
                </a:lnTo>
                <a:lnTo>
                  <a:pt x="1004774" y="117957"/>
                </a:lnTo>
                <a:lnTo>
                  <a:pt x="973227" y="98755"/>
                </a:lnTo>
                <a:close/>
                <a:moveTo>
                  <a:pt x="5085893" y="0"/>
                </a:moveTo>
                <a:lnTo>
                  <a:pt x="5170932" y="0"/>
                </a:lnTo>
                <a:lnTo>
                  <a:pt x="5235397" y="96012"/>
                </a:lnTo>
                <a:lnTo>
                  <a:pt x="5191507" y="96012"/>
                </a:lnTo>
                <a:close/>
              </a:path>
            </a:pathLst>
          </a:custGeom>
          <a:solidFill>
            <a:srgbClr val="3D6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8372" y="2296198"/>
            <a:ext cx="8166538" cy="2862322"/>
          </a:xfrm>
          <a:prstGeom prst="rect">
            <a:avLst/>
          </a:prstGeom>
        </p:spPr>
        <p:txBody>
          <a:bodyPr wrap="square">
            <a:spAutoFit/>
          </a:bodyPr>
          <a:lstStyle/>
          <a:p>
            <a:r>
              <a:rPr lang="vi-VN" sz="3600" b="1" i="1" dirty="0">
                <a:solidFill>
                  <a:srgbClr val="FF0000"/>
                </a:solidFill>
                <a:latin typeface="Times New Roman" panose="02020603050405020304" pitchFamily="18" charset="0"/>
                <a:cs typeface="Times New Roman" panose="02020603050405020304" pitchFamily="18" charset="0"/>
              </a:rPr>
              <a:t>Đàn t'rưng mang trong nó nhiệm vụ cao cả, lí tưởng tồn tại và đồng hành cùng người dân Tây Nguyên chung thuỷ, luôn luôn; là niềm thương nỗi nhớ, là động lực cổ vũ lớn lao, hiệu quả.</a:t>
            </a:r>
            <a:endParaRPr lang="en-US" sz="3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100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p:cNvSpPr/>
          <p:nvPr/>
        </p:nvSpPr>
        <p:spPr>
          <a:xfrm>
            <a:off x="1241484" y="1976155"/>
            <a:ext cx="6502660" cy="2351503"/>
          </a:xfrm>
          <a:custGeom>
            <a:avLst/>
            <a:gdLst/>
            <a:ahLst/>
            <a:cxnLst/>
            <a:rect l="l" t="t" r="r" b="b"/>
            <a:pathLst>
              <a:path w="6502660" h="2351503">
                <a:moveTo>
                  <a:pt x="5521270" y="2208819"/>
                </a:moveTo>
                <a:cubicBezTo>
                  <a:pt x="5547090" y="2208819"/>
                  <a:pt x="5568832" y="2215783"/>
                  <a:pt x="5586498" y="2229712"/>
                </a:cubicBezTo>
                <a:cubicBezTo>
                  <a:pt x="5604163" y="2243641"/>
                  <a:pt x="5612996" y="2260457"/>
                  <a:pt x="5612996" y="2280161"/>
                </a:cubicBezTo>
                <a:cubicBezTo>
                  <a:pt x="5612996" y="2299865"/>
                  <a:pt x="5604163" y="2316681"/>
                  <a:pt x="5586498" y="2330610"/>
                </a:cubicBezTo>
                <a:cubicBezTo>
                  <a:pt x="5568832" y="2344539"/>
                  <a:pt x="5547090" y="2351503"/>
                  <a:pt x="5521270" y="2351503"/>
                </a:cubicBezTo>
                <a:cubicBezTo>
                  <a:pt x="5496131" y="2351503"/>
                  <a:pt x="5474728" y="2344539"/>
                  <a:pt x="5457063" y="2330610"/>
                </a:cubicBezTo>
                <a:cubicBezTo>
                  <a:pt x="5439397" y="2316681"/>
                  <a:pt x="5430564" y="2299865"/>
                  <a:pt x="5430564" y="2280161"/>
                </a:cubicBezTo>
                <a:cubicBezTo>
                  <a:pt x="5430564" y="2260457"/>
                  <a:pt x="5439397" y="2243641"/>
                  <a:pt x="5457063" y="2229712"/>
                </a:cubicBezTo>
                <a:cubicBezTo>
                  <a:pt x="5474728" y="2215783"/>
                  <a:pt x="5496131" y="2208819"/>
                  <a:pt x="5521270" y="2208819"/>
                </a:cubicBezTo>
                <a:close/>
                <a:moveTo>
                  <a:pt x="739721" y="2208819"/>
                </a:moveTo>
                <a:cubicBezTo>
                  <a:pt x="765540" y="2208819"/>
                  <a:pt x="787282" y="2215783"/>
                  <a:pt x="804948" y="2229712"/>
                </a:cubicBezTo>
                <a:cubicBezTo>
                  <a:pt x="822614" y="2243641"/>
                  <a:pt x="831447" y="2260457"/>
                  <a:pt x="831447" y="2280161"/>
                </a:cubicBezTo>
                <a:cubicBezTo>
                  <a:pt x="831447" y="2299865"/>
                  <a:pt x="822614" y="2316681"/>
                  <a:pt x="804948" y="2330610"/>
                </a:cubicBezTo>
                <a:cubicBezTo>
                  <a:pt x="787282" y="2344539"/>
                  <a:pt x="765540" y="2351503"/>
                  <a:pt x="739721" y="2351503"/>
                </a:cubicBezTo>
                <a:cubicBezTo>
                  <a:pt x="714581" y="2351503"/>
                  <a:pt x="693179" y="2344539"/>
                  <a:pt x="675513" y="2330610"/>
                </a:cubicBezTo>
                <a:cubicBezTo>
                  <a:pt x="657847" y="2316681"/>
                  <a:pt x="649014" y="2299865"/>
                  <a:pt x="649014" y="2280161"/>
                </a:cubicBezTo>
                <a:cubicBezTo>
                  <a:pt x="649014" y="2260457"/>
                  <a:pt x="657847" y="2243641"/>
                  <a:pt x="675513" y="2229712"/>
                </a:cubicBezTo>
                <a:cubicBezTo>
                  <a:pt x="693179" y="2215783"/>
                  <a:pt x="714581" y="2208819"/>
                  <a:pt x="739721" y="2208819"/>
                </a:cubicBezTo>
                <a:close/>
                <a:moveTo>
                  <a:pt x="3175063" y="2180282"/>
                </a:moveTo>
                <a:cubicBezTo>
                  <a:pt x="3202241" y="2180282"/>
                  <a:pt x="3225343" y="2188265"/>
                  <a:pt x="3244367" y="2204232"/>
                </a:cubicBezTo>
                <a:cubicBezTo>
                  <a:pt x="3263392" y="2220200"/>
                  <a:pt x="3272904" y="2239394"/>
                  <a:pt x="3272904" y="2261816"/>
                </a:cubicBezTo>
                <a:cubicBezTo>
                  <a:pt x="3272904" y="2283558"/>
                  <a:pt x="3263392" y="2302413"/>
                  <a:pt x="3244367" y="2318380"/>
                </a:cubicBezTo>
                <a:cubicBezTo>
                  <a:pt x="3225343" y="2334347"/>
                  <a:pt x="3202241" y="2342331"/>
                  <a:pt x="3175063" y="2342331"/>
                </a:cubicBezTo>
                <a:cubicBezTo>
                  <a:pt x="3148565" y="2342331"/>
                  <a:pt x="3125803" y="2334347"/>
                  <a:pt x="3106779" y="2318380"/>
                </a:cubicBezTo>
                <a:cubicBezTo>
                  <a:pt x="3087754" y="2302413"/>
                  <a:pt x="3078242" y="2283558"/>
                  <a:pt x="3078242" y="2261816"/>
                </a:cubicBezTo>
                <a:cubicBezTo>
                  <a:pt x="3078242" y="2239394"/>
                  <a:pt x="3087754" y="2220200"/>
                  <a:pt x="3106779" y="2204232"/>
                </a:cubicBezTo>
                <a:cubicBezTo>
                  <a:pt x="3125803" y="2188265"/>
                  <a:pt x="3148565" y="2180282"/>
                  <a:pt x="3175063" y="2180282"/>
                </a:cubicBezTo>
                <a:close/>
                <a:moveTo>
                  <a:pt x="6401904" y="2083460"/>
                </a:moveTo>
                <a:cubicBezTo>
                  <a:pt x="6422968" y="2082101"/>
                  <a:pt x="6441992" y="2086518"/>
                  <a:pt x="6458978" y="2096709"/>
                </a:cubicBezTo>
                <a:cubicBezTo>
                  <a:pt x="6478682" y="2107581"/>
                  <a:pt x="6490573" y="2122529"/>
                  <a:pt x="6494649" y="2141553"/>
                </a:cubicBezTo>
                <a:cubicBezTo>
                  <a:pt x="6496008" y="2147668"/>
                  <a:pt x="6496687" y="2152085"/>
                  <a:pt x="6496687" y="2154802"/>
                </a:cubicBezTo>
                <a:cubicBezTo>
                  <a:pt x="6496687" y="2182660"/>
                  <a:pt x="6483099" y="2206101"/>
                  <a:pt x="6455921" y="2225126"/>
                </a:cubicBezTo>
                <a:cubicBezTo>
                  <a:pt x="6432140" y="2242112"/>
                  <a:pt x="6405642" y="2250605"/>
                  <a:pt x="6376425" y="2250605"/>
                </a:cubicBezTo>
                <a:cubicBezTo>
                  <a:pt x="6339055" y="2250605"/>
                  <a:pt x="6312217" y="2230901"/>
                  <a:pt x="6295910" y="2191493"/>
                </a:cubicBezTo>
                <a:cubicBezTo>
                  <a:pt x="6293192" y="2185378"/>
                  <a:pt x="6291833" y="2179263"/>
                  <a:pt x="6291833" y="2173148"/>
                </a:cubicBezTo>
                <a:cubicBezTo>
                  <a:pt x="6291833" y="2148008"/>
                  <a:pt x="6304403" y="2126605"/>
                  <a:pt x="6329543" y="2108940"/>
                </a:cubicBezTo>
                <a:cubicBezTo>
                  <a:pt x="6351285" y="2093312"/>
                  <a:pt x="6375406" y="2084819"/>
                  <a:pt x="6401904" y="2083460"/>
                </a:cubicBezTo>
                <a:close/>
                <a:moveTo>
                  <a:pt x="5503459" y="1685982"/>
                </a:moveTo>
                <a:lnTo>
                  <a:pt x="5453519" y="1971351"/>
                </a:lnTo>
                <a:lnTo>
                  <a:pt x="5598242" y="1947910"/>
                </a:lnTo>
                <a:close/>
                <a:moveTo>
                  <a:pt x="3160309" y="1685982"/>
                </a:moveTo>
                <a:lnTo>
                  <a:pt x="3110369" y="1971351"/>
                </a:lnTo>
                <a:lnTo>
                  <a:pt x="3255092" y="1947910"/>
                </a:lnTo>
                <a:close/>
                <a:moveTo>
                  <a:pt x="3954103" y="1666618"/>
                </a:moveTo>
                <a:cubicBezTo>
                  <a:pt x="3936438" y="1666618"/>
                  <a:pt x="3907561" y="1668996"/>
                  <a:pt x="3867473" y="1673752"/>
                </a:cubicBezTo>
                <a:lnTo>
                  <a:pt x="3889895" y="1842935"/>
                </a:lnTo>
                <a:cubicBezTo>
                  <a:pt x="3919112" y="1832743"/>
                  <a:pt x="3940854" y="1824930"/>
                  <a:pt x="3955123" y="1819494"/>
                </a:cubicBezTo>
                <a:cubicBezTo>
                  <a:pt x="3978904" y="1809982"/>
                  <a:pt x="3999966" y="1799960"/>
                  <a:pt x="4018311" y="1789428"/>
                </a:cubicBezTo>
                <a:cubicBezTo>
                  <a:pt x="4036657" y="1778897"/>
                  <a:pt x="4049057" y="1767686"/>
                  <a:pt x="4055511" y="1755796"/>
                </a:cubicBezTo>
                <a:cubicBezTo>
                  <a:pt x="4061966" y="1743905"/>
                  <a:pt x="4065194" y="1732524"/>
                  <a:pt x="4065194" y="1721653"/>
                </a:cubicBezTo>
                <a:cubicBezTo>
                  <a:pt x="4065194" y="1697872"/>
                  <a:pt x="4048547" y="1681905"/>
                  <a:pt x="4015254" y="1673752"/>
                </a:cubicBezTo>
                <a:cubicBezTo>
                  <a:pt x="3996909" y="1668996"/>
                  <a:pt x="3976525" y="1666618"/>
                  <a:pt x="3954103" y="1666618"/>
                </a:cubicBezTo>
                <a:close/>
                <a:moveTo>
                  <a:pt x="6193297" y="1467879"/>
                </a:moveTo>
                <a:lnTo>
                  <a:pt x="6110744" y="2231241"/>
                </a:lnTo>
                <a:lnTo>
                  <a:pt x="6004750" y="2210857"/>
                </a:lnTo>
                <a:lnTo>
                  <a:pt x="5978252" y="1496415"/>
                </a:lnTo>
                <a:close/>
                <a:moveTo>
                  <a:pt x="2697394" y="1439342"/>
                </a:moveTo>
                <a:cubicBezTo>
                  <a:pt x="2764660" y="1439342"/>
                  <a:pt x="2845514" y="1448174"/>
                  <a:pt x="2939958" y="1465840"/>
                </a:cubicBezTo>
                <a:cubicBezTo>
                  <a:pt x="2928407" y="1505248"/>
                  <a:pt x="2916177" y="1553150"/>
                  <a:pt x="2903267" y="1609544"/>
                </a:cubicBezTo>
                <a:lnTo>
                  <a:pt x="2872692" y="1741018"/>
                </a:lnTo>
                <a:cubicBezTo>
                  <a:pt x="2765339" y="1728108"/>
                  <a:pt x="2686523" y="1721653"/>
                  <a:pt x="2636243" y="1721653"/>
                </a:cubicBezTo>
                <a:cubicBezTo>
                  <a:pt x="2590041" y="1721653"/>
                  <a:pt x="2549274" y="1725050"/>
                  <a:pt x="2513943" y="1731845"/>
                </a:cubicBezTo>
                <a:cubicBezTo>
                  <a:pt x="2434447" y="1747472"/>
                  <a:pt x="2391302" y="1782124"/>
                  <a:pt x="2384507" y="1835801"/>
                </a:cubicBezTo>
                <a:cubicBezTo>
                  <a:pt x="2382469" y="1853466"/>
                  <a:pt x="2381450" y="1869773"/>
                  <a:pt x="2381450" y="1884721"/>
                </a:cubicBezTo>
                <a:cubicBezTo>
                  <a:pt x="2381450" y="1954025"/>
                  <a:pt x="2402173" y="2011438"/>
                  <a:pt x="2443619" y="2056962"/>
                </a:cubicBezTo>
                <a:cubicBezTo>
                  <a:pt x="2487784" y="2104523"/>
                  <a:pt x="2555049" y="2133740"/>
                  <a:pt x="2645416" y="2144611"/>
                </a:cubicBezTo>
                <a:lnTo>
                  <a:pt x="2696375" y="1976447"/>
                </a:lnTo>
                <a:lnTo>
                  <a:pt x="2517000" y="1959121"/>
                </a:lnTo>
                <a:lnTo>
                  <a:pt x="2551652" y="1852108"/>
                </a:lnTo>
                <a:lnTo>
                  <a:pt x="2928747" y="1942814"/>
                </a:lnTo>
                <a:lnTo>
                  <a:pt x="2883903" y="2236336"/>
                </a:lnTo>
                <a:cubicBezTo>
                  <a:pt x="2839059" y="2239734"/>
                  <a:pt x="2797613" y="2241432"/>
                  <a:pt x="2759564" y="2241432"/>
                </a:cubicBezTo>
                <a:cubicBezTo>
                  <a:pt x="2720156" y="2241432"/>
                  <a:pt x="2683125" y="2239394"/>
                  <a:pt x="2648473" y="2235317"/>
                </a:cubicBezTo>
                <a:cubicBezTo>
                  <a:pt x="2517340" y="2219011"/>
                  <a:pt x="2420858" y="2172808"/>
                  <a:pt x="2359028" y="2096709"/>
                </a:cubicBezTo>
                <a:cubicBezTo>
                  <a:pt x="2303313" y="2027405"/>
                  <a:pt x="2275456" y="1937718"/>
                  <a:pt x="2275456" y="1827647"/>
                </a:cubicBezTo>
                <a:cubicBezTo>
                  <a:pt x="2275456" y="1776689"/>
                  <a:pt x="2282590" y="1726409"/>
                  <a:pt x="2296858" y="1676810"/>
                </a:cubicBezTo>
                <a:cubicBezTo>
                  <a:pt x="2314524" y="1614979"/>
                  <a:pt x="2340004" y="1573193"/>
                  <a:pt x="2373297" y="1551451"/>
                </a:cubicBezTo>
                <a:cubicBezTo>
                  <a:pt x="2436485" y="1509325"/>
                  <a:pt x="2479291" y="1483506"/>
                  <a:pt x="2501713" y="1473994"/>
                </a:cubicBezTo>
                <a:cubicBezTo>
                  <a:pt x="2552671" y="1450892"/>
                  <a:pt x="2617898" y="1439342"/>
                  <a:pt x="2697394" y="1439342"/>
                </a:cubicBezTo>
                <a:close/>
                <a:moveTo>
                  <a:pt x="36728" y="1415901"/>
                </a:moveTo>
                <a:lnTo>
                  <a:pt x="267062" y="1444438"/>
                </a:lnTo>
                <a:lnTo>
                  <a:pt x="228333" y="1877587"/>
                </a:lnTo>
                <a:lnTo>
                  <a:pt x="400574" y="1951987"/>
                </a:lnTo>
                <a:lnTo>
                  <a:pt x="355730" y="1451572"/>
                </a:lnTo>
                <a:lnTo>
                  <a:pt x="584025" y="1434246"/>
                </a:lnTo>
                <a:lnTo>
                  <a:pt x="582008" y="1490423"/>
                </a:lnTo>
                <a:lnTo>
                  <a:pt x="1082459" y="1453610"/>
                </a:lnTo>
                <a:lnTo>
                  <a:pt x="1092651" y="1706366"/>
                </a:lnTo>
                <a:lnTo>
                  <a:pt x="725748" y="1744075"/>
                </a:lnTo>
                <a:lnTo>
                  <a:pt x="725748" y="1879625"/>
                </a:lnTo>
                <a:lnTo>
                  <a:pt x="1086536" y="1859242"/>
                </a:lnTo>
                <a:lnTo>
                  <a:pt x="1076408" y="2006003"/>
                </a:lnTo>
                <a:lnTo>
                  <a:pt x="725748" y="1960140"/>
                </a:lnTo>
                <a:lnTo>
                  <a:pt x="725748" y="2083460"/>
                </a:lnTo>
                <a:lnTo>
                  <a:pt x="1103862" y="2083460"/>
                </a:lnTo>
                <a:lnTo>
                  <a:pt x="1071248" y="2206780"/>
                </a:lnTo>
                <a:lnTo>
                  <a:pt x="627907" y="2168052"/>
                </a:lnTo>
                <a:lnTo>
                  <a:pt x="578389" y="1591215"/>
                </a:lnTo>
                <a:lnTo>
                  <a:pt x="556508" y="2200665"/>
                </a:lnTo>
                <a:lnTo>
                  <a:pt x="421976" y="2226145"/>
                </a:lnTo>
                <a:lnTo>
                  <a:pt x="407708" y="2042693"/>
                </a:lnTo>
                <a:lnTo>
                  <a:pt x="213046" y="2022310"/>
                </a:lnTo>
                <a:lnTo>
                  <a:pt x="194700" y="2223087"/>
                </a:lnTo>
                <a:lnTo>
                  <a:pt x="54054" y="2215953"/>
                </a:lnTo>
                <a:close/>
                <a:moveTo>
                  <a:pt x="5431097" y="1409786"/>
                </a:moveTo>
                <a:lnTo>
                  <a:pt x="5579897" y="1415901"/>
                </a:lnTo>
                <a:lnTo>
                  <a:pt x="5940685" y="2176205"/>
                </a:lnTo>
                <a:lnTo>
                  <a:pt x="5704236" y="2255701"/>
                </a:lnTo>
                <a:lnTo>
                  <a:pt x="5644105" y="2082441"/>
                </a:lnTo>
                <a:lnTo>
                  <a:pt x="5435174" y="2076326"/>
                </a:lnTo>
                <a:lnTo>
                  <a:pt x="5409695" y="2208819"/>
                </a:lnTo>
                <a:lnTo>
                  <a:pt x="5290451" y="2176205"/>
                </a:lnTo>
                <a:close/>
                <a:moveTo>
                  <a:pt x="3087947" y="1409786"/>
                </a:moveTo>
                <a:lnTo>
                  <a:pt x="3236747" y="1415901"/>
                </a:lnTo>
                <a:lnTo>
                  <a:pt x="3597535" y="2176205"/>
                </a:lnTo>
                <a:lnTo>
                  <a:pt x="3361086" y="2255701"/>
                </a:lnTo>
                <a:lnTo>
                  <a:pt x="3300955" y="2082441"/>
                </a:lnTo>
                <a:lnTo>
                  <a:pt x="3092024" y="2076326"/>
                </a:lnTo>
                <a:lnTo>
                  <a:pt x="3066545" y="2208819"/>
                </a:lnTo>
                <a:lnTo>
                  <a:pt x="2947301" y="2176205"/>
                </a:lnTo>
                <a:close/>
                <a:moveTo>
                  <a:pt x="5035600" y="1397555"/>
                </a:moveTo>
                <a:lnTo>
                  <a:pt x="4933683" y="2191493"/>
                </a:lnTo>
                <a:lnTo>
                  <a:pt x="5261857" y="2140534"/>
                </a:lnTo>
                <a:lnTo>
                  <a:pt x="5261857" y="2222068"/>
                </a:lnTo>
                <a:lnTo>
                  <a:pt x="4777749" y="2336216"/>
                </a:lnTo>
                <a:lnTo>
                  <a:pt x="4769596" y="1406728"/>
                </a:lnTo>
                <a:close/>
                <a:moveTo>
                  <a:pt x="6477324" y="1393479"/>
                </a:moveTo>
                <a:lnTo>
                  <a:pt x="6452863" y="1997850"/>
                </a:lnTo>
                <a:lnTo>
                  <a:pt x="6327505" y="2034540"/>
                </a:lnTo>
                <a:lnTo>
                  <a:pt x="6226606" y="1426092"/>
                </a:lnTo>
                <a:close/>
                <a:moveTo>
                  <a:pt x="3861358" y="1326213"/>
                </a:moveTo>
                <a:cubicBezTo>
                  <a:pt x="3933380" y="1326213"/>
                  <a:pt x="3999966" y="1340482"/>
                  <a:pt x="4061117" y="1369019"/>
                </a:cubicBezTo>
                <a:cubicBezTo>
                  <a:pt x="4153522" y="1411824"/>
                  <a:pt x="4199725" y="1502191"/>
                  <a:pt x="4199725" y="1640119"/>
                </a:cubicBezTo>
                <a:cubicBezTo>
                  <a:pt x="4199725" y="1666618"/>
                  <a:pt x="4197347" y="1697533"/>
                  <a:pt x="4192591" y="1732864"/>
                </a:cubicBezTo>
                <a:cubicBezTo>
                  <a:pt x="4183078" y="1804886"/>
                  <a:pt x="4151484" y="1861280"/>
                  <a:pt x="4097807" y="1902047"/>
                </a:cubicBezTo>
                <a:cubicBezTo>
                  <a:pt x="4054322" y="1933981"/>
                  <a:pt x="3992832" y="1958781"/>
                  <a:pt x="3913336" y="1976447"/>
                </a:cubicBezTo>
                <a:lnTo>
                  <a:pt x="3941873" y="2215953"/>
                </a:lnTo>
                <a:lnTo>
                  <a:pt x="3798170" y="2256720"/>
                </a:lnTo>
                <a:lnTo>
                  <a:pt x="3603507" y="1381249"/>
                </a:lnTo>
                <a:cubicBezTo>
                  <a:pt x="3691836" y="1344558"/>
                  <a:pt x="3777786" y="1326213"/>
                  <a:pt x="3861358" y="1326213"/>
                </a:cubicBezTo>
                <a:close/>
                <a:moveTo>
                  <a:pt x="1327156" y="1322137"/>
                </a:moveTo>
                <a:lnTo>
                  <a:pt x="1607429" y="1759363"/>
                </a:lnTo>
                <a:lnTo>
                  <a:pt x="1626794" y="1352712"/>
                </a:lnTo>
                <a:lnTo>
                  <a:pt x="1768459" y="1338443"/>
                </a:lnTo>
                <a:lnTo>
                  <a:pt x="1731769" y="2232260"/>
                </a:lnTo>
                <a:lnTo>
                  <a:pt x="1585007" y="2236336"/>
                </a:lnTo>
                <a:lnTo>
                  <a:pt x="1349578" y="1896951"/>
                </a:lnTo>
                <a:lnTo>
                  <a:pt x="1331233" y="2223087"/>
                </a:lnTo>
                <a:lnTo>
                  <a:pt x="1197721" y="2223087"/>
                </a:lnTo>
                <a:lnTo>
                  <a:pt x="1179376" y="1338443"/>
                </a:lnTo>
                <a:close/>
                <a:moveTo>
                  <a:pt x="2992631" y="1272197"/>
                </a:moveTo>
                <a:lnTo>
                  <a:pt x="3070088" y="1272197"/>
                </a:lnTo>
                <a:cubicBezTo>
                  <a:pt x="3082998" y="1302093"/>
                  <a:pt x="3106779" y="1317041"/>
                  <a:pt x="3141431" y="1317041"/>
                </a:cubicBezTo>
                <a:cubicBezTo>
                  <a:pt x="3175403" y="1317041"/>
                  <a:pt x="3199184" y="1302093"/>
                  <a:pt x="3212773" y="1272197"/>
                </a:cubicBezTo>
                <a:lnTo>
                  <a:pt x="3294307" y="1272197"/>
                </a:lnTo>
                <a:cubicBezTo>
                  <a:pt x="3287512" y="1306849"/>
                  <a:pt x="3269337" y="1335216"/>
                  <a:pt x="3239781" y="1357298"/>
                </a:cubicBezTo>
                <a:cubicBezTo>
                  <a:pt x="3210225" y="1379380"/>
                  <a:pt x="3177441" y="1390421"/>
                  <a:pt x="3141431" y="1390421"/>
                </a:cubicBezTo>
                <a:cubicBezTo>
                  <a:pt x="3105420" y="1390421"/>
                  <a:pt x="3073655" y="1379550"/>
                  <a:pt x="3046138" y="1357808"/>
                </a:cubicBezTo>
                <a:cubicBezTo>
                  <a:pt x="3018620" y="1336065"/>
                  <a:pt x="3000784" y="1307528"/>
                  <a:pt x="2992631" y="1272197"/>
                </a:cubicBezTo>
                <a:close/>
                <a:moveTo>
                  <a:pt x="6065434" y="466782"/>
                </a:moveTo>
                <a:lnTo>
                  <a:pt x="6015494" y="752151"/>
                </a:lnTo>
                <a:lnTo>
                  <a:pt x="6160217" y="728710"/>
                </a:lnTo>
                <a:close/>
                <a:moveTo>
                  <a:pt x="3436534" y="466782"/>
                </a:moveTo>
                <a:lnTo>
                  <a:pt x="3386594" y="752151"/>
                </a:lnTo>
                <a:lnTo>
                  <a:pt x="3531317" y="728710"/>
                </a:lnTo>
                <a:close/>
                <a:moveTo>
                  <a:pt x="4239501" y="275177"/>
                </a:moveTo>
                <a:cubicBezTo>
                  <a:pt x="4219117" y="275177"/>
                  <a:pt x="4196356" y="279917"/>
                  <a:pt x="4171216" y="289398"/>
                </a:cubicBezTo>
                <a:cubicBezTo>
                  <a:pt x="4131808" y="303634"/>
                  <a:pt x="4099025" y="328708"/>
                  <a:pt x="4072866" y="364618"/>
                </a:cubicBezTo>
                <a:cubicBezTo>
                  <a:pt x="4046707" y="400528"/>
                  <a:pt x="4033628" y="439147"/>
                  <a:pt x="4033628" y="480477"/>
                </a:cubicBezTo>
                <a:cubicBezTo>
                  <a:pt x="4033628" y="492675"/>
                  <a:pt x="4034986" y="504868"/>
                  <a:pt x="4037704" y="517056"/>
                </a:cubicBezTo>
                <a:cubicBezTo>
                  <a:pt x="4056729" y="598367"/>
                  <a:pt x="4103611" y="639023"/>
                  <a:pt x="4178350" y="639023"/>
                </a:cubicBezTo>
                <a:cubicBezTo>
                  <a:pt x="4208926" y="639023"/>
                  <a:pt x="4237463" y="632249"/>
                  <a:pt x="4263961" y="618703"/>
                </a:cubicBezTo>
                <a:cubicBezTo>
                  <a:pt x="4344816" y="577362"/>
                  <a:pt x="4385243" y="518415"/>
                  <a:pt x="4385243" y="441860"/>
                </a:cubicBezTo>
                <a:cubicBezTo>
                  <a:pt x="4385243" y="376813"/>
                  <a:pt x="4365879" y="330398"/>
                  <a:pt x="4327150" y="302615"/>
                </a:cubicBezTo>
                <a:cubicBezTo>
                  <a:pt x="4302690" y="284323"/>
                  <a:pt x="4273474" y="275177"/>
                  <a:pt x="4239501" y="275177"/>
                </a:cubicBezTo>
                <a:close/>
                <a:moveTo>
                  <a:pt x="897398" y="248679"/>
                </a:moveTo>
                <a:lnTo>
                  <a:pt x="814845" y="1012041"/>
                </a:lnTo>
                <a:lnTo>
                  <a:pt x="708850" y="991657"/>
                </a:lnTo>
                <a:lnTo>
                  <a:pt x="682352" y="277215"/>
                </a:lnTo>
                <a:close/>
                <a:moveTo>
                  <a:pt x="2348846" y="228295"/>
                </a:moveTo>
                <a:cubicBezTo>
                  <a:pt x="2456199" y="228295"/>
                  <a:pt x="2553021" y="248339"/>
                  <a:pt x="2639311" y="288426"/>
                </a:cubicBezTo>
                <a:lnTo>
                  <a:pt x="2634215" y="576853"/>
                </a:lnTo>
                <a:cubicBezTo>
                  <a:pt x="2589371" y="570058"/>
                  <a:pt x="2543848" y="566661"/>
                  <a:pt x="2497645" y="566661"/>
                </a:cubicBezTo>
                <a:cubicBezTo>
                  <a:pt x="2433777" y="566661"/>
                  <a:pt x="2380441" y="575154"/>
                  <a:pt x="2337635" y="592141"/>
                </a:cubicBezTo>
                <a:cubicBezTo>
                  <a:pt x="2276485" y="615921"/>
                  <a:pt x="2245909" y="654650"/>
                  <a:pt x="2245909" y="708326"/>
                </a:cubicBezTo>
                <a:cubicBezTo>
                  <a:pt x="2245909" y="798014"/>
                  <a:pt x="2342731" y="842858"/>
                  <a:pt x="2536374" y="842858"/>
                </a:cubicBezTo>
                <a:cubicBezTo>
                  <a:pt x="2560834" y="842858"/>
                  <a:pt x="2592089" y="841159"/>
                  <a:pt x="2630138" y="837762"/>
                </a:cubicBezTo>
                <a:lnTo>
                  <a:pt x="2658675" y="962101"/>
                </a:lnTo>
                <a:cubicBezTo>
                  <a:pt x="2600922" y="970934"/>
                  <a:pt x="2546566" y="975350"/>
                  <a:pt x="2495607" y="975350"/>
                </a:cubicBezTo>
                <a:cubicBezTo>
                  <a:pt x="2352243" y="975350"/>
                  <a:pt x="2240134" y="939000"/>
                  <a:pt x="2159280" y="866299"/>
                </a:cubicBezTo>
                <a:cubicBezTo>
                  <a:pt x="2096770" y="809904"/>
                  <a:pt x="2065515" y="713422"/>
                  <a:pt x="2065515" y="576853"/>
                </a:cubicBezTo>
                <a:cubicBezTo>
                  <a:pt x="2065515" y="469500"/>
                  <a:pt x="2084200" y="384568"/>
                  <a:pt x="2121570" y="322059"/>
                </a:cubicBezTo>
                <a:cubicBezTo>
                  <a:pt x="2158939" y="259550"/>
                  <a:pt x="2234698" y="228295"/>
                  <a:pt x="2348846" y="228295"/>
                </a:cubicBezTo>
                <a:close/>
                <a:moveTo>
                  <a:pt x="2675153" y="196701"/>
                </a:moveTo>
                <a:lnTo>
                  <a:pt x="2905487" y="225237"/>
                </a:lnTo>
                <a:lnTo>
                  <a:pt x="2866758" y="658387"/>
                </a:lnTo>
                <a:lnTo>
                  <a:pt x="3038999" y="732787"/>
                </a:lnTo>
                <a:lnTo>
                  <a:pt x="2994155" y="232372"/>
                </a:lnTo>
                <a:lnTo>
                  <a:pt x="3222450" y="215046"/>
                </a:lnTo>
                <a:lnTo>
                  <a:pt x="3194932" y="981465"/>
                </a:lnTo>
                <a:lnTo>
                  <a:pt x="3060401" y="1006945"/>
                </a:lnTo>
                <a:lnTo>
                  <a:pt x="3046133" y="823493"/>
                </a:lnTo>
                <a:lnTo>
                  <a:pt x="2851471" y="803110"/>
                </a:lnTo>
                <a:lnTo>
                  <a:pt x="2833125" y="1003887"/>
                </a:lnTo>
                <a:lnTo>
                  <a:pt x="2692479" y="996753"/>
                </a:lnTo>
                <a:close/>
                <a:moveTo>
                  <a:pt x="5993072" y="190586"/>
                </a:moveTo>
                <a:lnTo>
                  <a:pt x="6141872" y="196701"/>
                </a:lnTo>
                <a:lnTo>
                  <a:pt x="6502660" y="957005"/>
                </a:lnTo>
                <a:lnTo>
                  <a:pt x="6266211" y="1036501"/>
                </a:lnTo>
                <a:lnTo>
                  <a:pt x="6206080" y="863241"/>
                </a:lnTo>
                <a:lnTo>
                  <a:pt x="5997149" y="857126"/>
                </a:lnTo>
                <a:lnTo>
                  <a:pt x="5971670" y="989619"/>
                </a:lnTo>
                <a:lnTo>
                  <a:pt x="5852426" y="957005"/>
                </a:lnTo>
                <a:close/>
                <a:moveTo>
                  <a:pt x="3364172" y="190586"/>
                </a:moveTo>
                <a:lnTo>
                  <a:pt x="3512972" y="196701"/>
                </a:lnTo>
                <a:lnTo>
                  <a:pt x="3873760" y="957005"/>
                </a:lnTo>
                <a:lnTo>
                  <a:pt x="3637311" y="1036501"/>
                </a:lnTo>
                <a:lnTo>
                  <a:pt x="3577180" y="863241"/>
                </a:lnTo>
                <a:lnTo>
                  <a:pt x="3368249" y="857126"/>
                </a:lnTo>
                <a:lnTo>
                  <a:pt x="3342770" y="989619"/>
                </a:lnTo>
                <a:lnTo>
                  <a:pt x="3223526" y="957005"/>
                </a:lnTo>
                <a:close/>
                <a:moveTo>
                  <a:pt x="4204849" y="137588"/>
                </a:moveTo>
                <a:cubicBezTo>
                  <a:pt x="4315599" y="137588"/>
                  <a:pt x="4408684" y="187188"/>
                  <a:pt x="4484103" y="286388"/>
                </a:cubicBezTo>
                <a:cubicBezTo>
                  <a:pt x="4522152" y="335988"/>
                  <a:pt x="4550009" y="392382"/>
                  <a:pt x="4567676" y="455571"/>
                </a:cubicBezTo>
                <a:cubicBezTo>
                  <a:pt x="4579226" y="495659"/>
                  <a:pt x="4585002" y="535746"/>
                  <a:pt x="4585002" y="575834"/>
                </a:cubicBezTo>
                <a:cubicBezTo>
                  <a:pt x="4585002" y="684546"/>
                  <a:pt x="4551029" y="781367"/>
                  <a:pt x="4483084" y="866299"/>
                </a:cubicBezTo>
                <a:cubicBezTo>
                  <a:pt x="4453868" y="902989"/>
                  <a:pt x="4426350" y="928468"/>
                  <a:pt x="4400531" y="942737"/>
                </a:cubicBezTo>
                <a:cubicBezTo>
                  <a:pt x="4342778" y="975350"/>
                  <a:pt x="4282646" y="991657"/>
                  <a:pt x="4220137" y="991657"/>
                </a:cubicBezTo>
                <a:cubicBezTo>
                  <a:pt x="4097156" y="991657"/>
                  <a:pt x="4006789" y="923033"/>
                  <a:pt x="3949036" y="785784"/>
                </a:cubicBezTo>
                <a:cubicBezTo>
                  <a:pt x="3913025" y="700173"/>
                  <a:pt x="3895020" y="607428"/>
                  <a:pt x="3895020" y="507549"/>
                </a:cubicBezTo>
                <a:cubicBezTo>
                  <a:pt x="3895020" y="385927"/>
                  <a:pt x="3926614" y="291144"/>
                  <a:pt x="3989803" y="223199"/>
                </a:cubicBezTo>
                <a:cubicBezTo>
                  <a:pt x="4024455" y="185829"/>
                  <a:pt x="4069638" y="160690"/>
                  <a:pt x="4125353" y="147780"/>
                </a:cubicBezTo>
                <a:cubicBezTo>
                  <a:pt x="4151852" y="140986"/>
                  <a:pt x="4178350" y="137588"/>
                  <a:pt x="4204849" y="137588"/>
                </a:cubicBezTo>
                <a:close/>
                <a:moveTo>
                  <a:pt x="1079506" y="102936"/>
                </a:moveTo>
                <a:lnTo>
                  <a:pt x="1359779" y="540163"/>
                </a:lnTo>
                <a:lnTo>
                  <a:pt x="1379144" y="133512"/>
                </a:lnTo>
                <a:lnTo>
                  <a:pt x="1520809" y="119243"/>
                </a:lnTo>
                <a:lnTo>
                  <a:pt x="1484119" y="1013060"/>
                </a:lnTo>
                <a:lnTo>
                  <a:pt x="1337358" y="1017136"/>
                </a:lnTo>
                <a:lnTo>
                  <a:pt x="1101928" y="677751"/>
                </a:lnTo>
                <a:lnTo>
                  <a:pt x="1083583" y="1003887"/>
                </a:lnTo>
                <a:lnTo>
                  <a:pt x="950071" y="1003887"/>
                </a:lnTo>
                <a:lnTo>
                  <a:pt x="931726" y="119243"/>
                </a:lnTo>
                <a:close/>
                <a:moveTo>
                  <a:pt x="183451" y="95802"/>
                </a:moveTo>
                <a:lnTo>
                  <a:pt x="360788" y="431111"/>
                </a:lnTo>
                <a:lnTo>
                  <a:pt x="554431" y="155934"/>
                </a:lnTo>
                <a:lnTo>
                  <a:pt x="642080" y="274158"/>
                </a:lnTo>
                <a:lnTo>
                  <a:pt x="429072" y="560546"/>
                </a:lnTo>
                <a:lnTo>
                  <a:pt x="593160" y="868337"/>
                </a:lnTo>
                <a:lnTo>
                  <a:pt x="513664" y="972293"/>
                </a:lnTo>
                <a:lnTo>
                  <a:pt x="321040" y="707307"/>
                </a:lnTo>
                <a:lnTo>
                  <a:pt x="94783" y="1012041"/>
                </a:lnTo>
                <a:lnTo>
                  <a:pt x="20383" y="915219"/>
                </a:lnTo>
                <a:lnTo>
                  <a:pt x="242564" y="600294"/>
                </a:lnTo>
                <a:lnTo>
                  <a:pt x="0" y="267024"/>
                </a:lnTo>
                <a:close/>
                <a:moveTo>
                  <a:pt x="5757769" y="87537"/>
                </a:moveTo>
                <a:lnTo>
                  <a:pt x="5838539" y="122189"/>
                </a:lnTo>
                <a:lnTo>
                  <a:pt x="5545048" y="987565"/>
                </a:lnTo>
                <a:lnTo>
                  <a:pt x="5421712" y="1017136"/>
                </a:lnTo>
                <a:lnTo>
                  <a:pt x="5103713" y="233391"/>
                </a:lnTo>
                <a:lnTo>
                  <a:pt x="5325894" y="104975"/>
                </a:lnTo>
                <a:lnTo>
                  <a:pt x="5555224" y="662479"/>
                </a:lnTo>
                <a:close/>
                <a:moveTo>
                  <a:pt x="5930369" y="0"/>
                </a:moveTo>
                <a:lnTo>
                  <a:pt x="6085284" y="0"/>
                </a:lnTo>
                <a:lnTo>
                  <a:pt x="6181086" y="146761"/>
                </a:lnTo>
                <a:lnTo>
                  <a:pt x="6079169" y="146761"/>
                </a:lnTo>
                <a:close/>
                <a:moveTo>
                  <a:pt x="3301470" y="0"/>
                </a:moveTo>
                <a:lnTo>
                  <a:pt x="3456384" y="0"/>
                </a:lnTo>
                <a:lnTo>
                  <a:pt x="3552187" y="146761"/>
                </a:lnTo>
                <a:lnTo>
                  <a:pt x="3450269" y="146761"/>
                </a:lnTo>
                <a:close/>
              </a:path>
            </a:pathLst>
          </a:custGeom>
          <a:gradFill flip="none" rotWithShape="1">
            <a:gsLst>
              <a:gs pos="0">
                <a:srgbClr val="3D6415">
                  <a:shade val="30000"/>
                  <a:satMod val="115000"/>
                </a:srgbClr>
              </a:gs>
              <a:gs pos="50000">
                <a:srgbClr val="3D6415">
                  <a:shade val="67500"/>
                  <a:satMod val="115000"/>
                </a:srgbClr>
              </a:gs>
              <a:gs pos="100000">
                <a:srgbClr val="3D6415">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D6415"/>
              </a:solidFill>
            </a:endParaRPr>
          </a:p>
        </p:txBody>
      </p:sp>
    </p:spTree>
    <p:extLst>
      <p:ext uri="{BB962C8B-B14F-4D97-AF65-F5344CB8AC3E}">
        <p14:creationId xmlns:p14="http://schemas.microsoft.com/office/powerpoint/2010/main" val="398827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Freeform 3"/>
          <p:cNvSpPr/>
          <p:nvPr/>
        </p:nvSpPr>
        <p:spPr>
          <a:xfrm>
            <a:off x="1560854" y="696224"/>
            <a:ext cx="4959843" cy="1239927"/>
          </a:xfrm>
          <a:custGeom>
            <a:avLst/>
            <a:gdLst/>
            <a:ahLst/>
            <a:cxnLst/>
            <a:rect l="l" t="t" r="r" b="b"/>
            <a:pathLst>
              <a:path w="4959843" h="1239927">
                <a:moveTo>
                  <a:pt x="3242866" y="1087527"/>
                </a:moveTo>
                <a:cubicBezTo>
                  <a:pt x="3262043" y="1087527"/>
                  <a:pt x="3276483" y="1093375"/>
                  <a:pt x="3286186" y="1105072"/>
                </a:cubicBezTo>
                <a:cubicBezTo>
                  <a:pt x="3295889" y="1116769"/>
                  <a:pt x="3300740" y="1130929"/>
                  <a:pt x="3300740" y="1147554"/>
                </a:cubicBezTo>
                <a:cubicBezTo>
                  <a:pt x="3300740" y="1168166"/>
                  <a:pt x="3294425" y="1188714"/>
                  <a:pt x="3281795" y="1209199"/>
                </a:cubicBezTo>
                <a:cubicBezTo>
                  <a:pt x="3269165" y="1229684"/>
                  <a:pt x="3252982" y="1239927"/>
                  <a:pt x="3233246" y="1239927"/>
                </a:cubicBezTo>
                <a:cubicBezTo>
                  <a:pt x="3217460" y="1239927"/>
                  <a:pt x="3206271" y="1232863"/>
                  <a:pt x="3199680" y="1218734"/>
                </a:cubicBezTo>
                <a:cubicBezTo>
                  <a:pt x="3193089" y="1204605"/>
                  <a:pt x="3189793" y="1188860"/>
                  <a:pt x="3189793" y="1171499"/>
                </a:cubicBezTo>
                <a:lnTo>
                  <a:pt x="3189793" y="1161917"/>
                </a:lnTo>
                <a:cubicBezTo>
                  <a:pt x="3192359" y="1141496"/>
                  <a:pt x="3197550" y="1123992"/>
                  <a:pt x="3205367" y="1109406"/>
                </a:cubicBezTo>
                <a:cubicBezTo>
                  <a:pt x="3213183" y="1094820"/>
                  <a:pt x="3225683" y="1087527"/>
                  <a:pt x="3242866" y="1087527"/>
                </a:cubicBezTo>
                <a:close/>
                <a:moveTo>
                  <a:pt x="2665232" y="375514"/>
                </a:moveTo>
                <a:cubicBezTo>
                  <a:pt x="2615499" y="375514"/>
                  <a:pt x="2566801" y="383693"/>
                  <a:pt x="2519138" y="400051"/>
                </a:cubicBezTo>
                <a:cubicBezTo>
                  <a:pt x="2488975" y="410071"/>
                  <a:pt x="2460584" y="422911"/>
                  <a:pt x="2433965" y="438570"/>
                </a:cubicBezTo>
                <a:lnTo>
                  <a:pt x="2433965" y="636918"/>
                </a:lnTo>
                <a:lnTo>
                  <a:pt x="2596062" y="626765"/>
                </a:lnTo>
                <a:lnTo>
                  <a:pt x="2629552" y="623012"/>
                </a:lnTo>
                <a:cubicBezTo>
                  <a:pt x="2640271" y="623012"/>
                  <a:pt x="2649570" y="626038"/>
                  <a:pt x="2657450" y="632089"/>
                </a:cubicBezTo>
                <a:cubicBezTo>
                  <a:pt x="2665331" y="638141"/>
                  <a:pt x="2669271" y="647135"/>
                  <a:pt x="2669271" y="659073"/>
                </a:cubicBezTo>
                <a:cubicBezTo>
                  <a:pt x="2669271" y="672866"/>
                  <a:pt x="2665102" y="683918"/>
                  <a:pt x="2656765" y="692230"/>
                </a:cubicBezTo>
                <a:cubicBezTo>
                  <a:pt x="2648427" y="700542"/>
                  <a:pt x="2638156" y="704698"/>
                  <a:pt x="2625951" y="704698"/>
                </a:cubicBezTo>
                <a:cubicBezTo>
                  <a:pt x="2620376" y="704698"/>
                  <a:pt x="2615048" y="703904"/>
                  <a:pt x="2609968" y="702317"/>
                </a:cubicBezTo>
                <a:cubicBezTo>
                  <a:pt x="2604888" y="700729"/>
                  <a:pt x="2599306" y="698748"/>
                  <a:pt x="2593223" y="696373"/>
                </a:cubicBezTo>
                <a:lnTo>
                  <a:pt x="2433965" y="712737"/>
                </a:lnTo>
                <a:lnTo>
                  <a:pt x="2433965" y="998525"/>
                </a:lnTo>
                <a:cubicBezTo>
                  <a:pt x="2532505" y="998525"/>
                  <a:pt x="2626634" y="953771"/>
                  <a:pt x="2716353" y="864261"/>
                </a:cubicBezTo>
                <a:cubicBezTo>
                  <a:pt x="2806072" y="774751"/>
                  <a:pt x="2850932" y="676377"/>
                  <a:pt x="2850932" y="569138"/>
                </a:cubicBezTo>
                <a:cubicBezTo>
                  <a:pt x="2850932" y="524371"/>
                  <a:pt x="2833895" y="481966"/>
                  <a:pt x="2799820" y="441922"/>
                </a:cubicBezTo>
                <a:cubicBezTo>
                  <a:pt x="2761467" y="397650"/>
                  <a:pt x="2716604" y="375514"/>
                  <a:pt x="2665232" y="375514"/>
                </a:cubicBezTo>
                <a:close/>
                <a:moveTo>
                  <a:pt x="3304550" y="351130"/>
                </a:moveTo>
                <a:cubicBezTo>
                  <a:pt x="3242231" y="351130"/>
                  <a:pt x="3183218" y="393431"/>
                  <a:pt x="3127509" y="478032"/>
                </a:cubicBezTo>
                <a:cubicBezTo>
                  <a:pt x="3071801" y="562633"/>
                  <a:pt x="3043946" y="652819"/>
                  <a:pt x="3043946" y="748589"/>
                </a:cubicBezTo>
                <a:lnTo>
                  <a:pt x="3043946" y="772554"/>
                </a:lnTo>
                <a:cubicBezTo>
                  <a:pt x="3043946" y="836270"/>
                  <a:pt x="3056087" y="888499"/>
                  <a:pt x="3080370" y="929241"/>
                </a:cubicBezTo>
                <a:cubicBezTo>
                  <a:pt x="3121010" y="983558"/>
                  <a:pt x="3170661" y="1010717"/>
                  <a:pt x="3229322" y="1010717"/>
                </a:cubicBezTo>
                <a:cubicBezTo>
                  <a:pt x="3307681" y="1010717"/>
                  <a:pt x="3371701" y="973246"/>
                  <a:pt x="3421384" y="898303"/>
                </a:cubicBezTo>
                <a:cubicBezTo>
                  <a:pt x="3465618" y="831552"/>
                  <a:pt x="3487735" y="755695"/>
                  <a:pt x="3487735" y="670732"/>
                </a:cubicBezTo>
                <a:lnTo>
                  <a:pt x="3487735" y="640785"/>
                </a:lnTo>
                <a:cubicBezTo>
                  <a:pt x="3487735" y="546234"/>
                  <a:pt x="3468279" y="466307"/>
                  <a:pt x="3429366" y="401003"/>
                </a:cubicBezTo>
                <a:cubicBezTo>
                  <a:pt x="3397539" y="367754"/>
                  <a:pt x="3355934" y="351130"/>
                  <a:pt x="3304550" y="351130"/>
                </a:cubicBezTo>
                <a:close/>
                <a:moveTo>
                  <a:pt x="1504325" y="351130"/>
                </a:moveTo>
                <a:cubicBezTo>
                  <a:pt x="1442006" y="351130"/>
                  <a:pt x="1382993" y="393431"/>
                  <a:pt x="1327284" y="478032"/>
                </a:cubicBezTo>
                <a:cubicBezTo>
                  <a:pt x="1271575" y="562633"/>
                  <a:pt x="1243721" y="652819"/>
                  <a:pt x="1243721" y="748589"/>
                </a:cubicBezTo>
                <a:lnTo>
                  <a:pt x="1243721" y="772554"/>
                </a:lnTo>
                <a:cubicBezTo>
                  <a:pt x="1243721" y="836270"/>
                  <a:pt x="1255863" y="888499"/>
                  <a:pt x="1280145" y="929241"/>
                </a:cubicBezTo>
                <a:cubicBezTo>
                  <a:pt x="1320785" y="983558"/>
                  <a:pt x="1370435" y="1010717"/>
                  <a:pt x="1429097" y="1010717"/>
                </a:cubicBezTo>
                <a:cubicBezTo>
                  <a:pt x="1507456" y="1010717"/>
                  <a:pt x="1571477" y="973246"/>
                  <a:pt x="1621159" y="898303"/>
                </a:cubicBezTo>
                <a:cubicBezTo>
                  <a:pt x="1665393" y="831552"/>
                  <a:pt x="1687510" y="755695"/>
                  <a:pt x="1687510" y="670732"/>
                </a:cubicBezTo>
                <a:lnTo>
                  <a:pt x="1687510" y="640785"/>
                </a:lnTo>
                <a:cubicBezTo>
                  <a:pt x="1687510" y="546234"/>
                  <a:pt x="1668054" y="466307"/>
                  <a:pt x="1629141" y="401003"/>
                </a:cubicBezTo>
                <a:cubicBezTo>
                  <a:pt x="1597315" y="367754"/>
                  <a:pt x="1555710" y="351130"/>
                  <a:pt x="1504325" y="351130"/>
                </a:cubicBezTo>
                <a:close/>
                <a:moveTo>
                  <a:pt x="644770" y="313335"/>
                </a:moveTo>
                <a:cubicBezTo>
                  <a:pt x="667287" y="313335"/>
                  <a:pt x="678546" y="324162"/>
                  <a:pt x="678546" y="345815"/>
                </a:cubicBezTo>
                <a:lnTo>
                  <a:pt x="678546" y="634613"/>
                </a:lnTo>
                <a:lnTo>
                  <a:pt x="1063813" y="609296"/>
                </a:lnTo>
                <a:lnTo>
                  <a:pt x="1063813" y="369628"/>
                </a:lnTo>
                <a:lnTo>
                  <a:pt x="1055279" y="344539"/>
                </a:lnTo>
                <a:cubicBezTo>
                  <a:pt x="1055279" y="323736"/>
                  <a:pt x="1068506" y="313335"/>
                  <a:pt x="1094960" y="313335"/>
                </a:cubicBezTo>
                <a:cubicBezTo>
                  <a:pt x="1103482" y="313335"/>
                  <a:pt x="1113222" y="316348"/>
                  <a:pt x="1124183" y="322374"/>
                </a:cubicBezTo>
                <a:cubicBezTo>
                  <a:pt x="1135143" y="328400"/>
                  <a:pt x="1140623" y="337014"/>
                  <a:pt x="1140623" y="348216"/>
                </a:cubicBezTo>
                <a:lnTo>
                  <a:pt x="1140623" y="361360"/>
                </a:lnTo>
                <a:lnTo>
                  <a:pt x="1140623" y="1018699"/>
                </a:lnTo>
                <a:lnTo>
                  <a:pt x="1140623" y="1034244"/>
                </a:lnTo>
                <a:cubicBezTo>
                  <a:pt x="1140623" y="1045357"/>
                  <a:pt x="1135012" y="1053154"/>
                  <a:pt x="1123792" y="1057638"/>
                </a:cubicBezTo>
                <a:cubicBezTo>
                  <a:pt x="1112572" y="1062121"/>
                  <a:pt x="1102142" y="1064362"/>
                  <a:pt x="1092502" y="1064362"/>
                </a:cubicBezTo>
                <a:cubicBezTo>
                  <a:pt x="1082038" y="1064362"/>
                  <a:pt x="1072202" y="1061489"/>
                  <a:pt x="1062994" y="1055742"/>
                </a:cubicBezTo>
                <a:cubicBezTo>
                  <a:pt x="1053786" y="1049995"/>
                  <a:pt x="1049183" y="1040556"/>
                  <a:pt x="1049183" y="1027424"/>
                </a:cubicBezTo>
                <a:cubicBezTo>
                  <a:pt x="1053437" y="1021582"/>
                  <a:pt x="1055958" y="1017975"/>
                  <a:pt x="1056746" y="1016604"/>
                </a:cubicBezTo>
                <a:cubicBezTo>
                  <a:pt x="1062067" y="1007904"/>
                  <a:pt x="1064423" y="1003802"/>
                  <a:pt x="1063813" y="1004298"/>
                </a:cubicBezTo>
                <a:lnTo>
                  <a:pt x="1063813" y="680428"/>
                </a:lnTo>
                <a:lnTo>
                  <a:pt x="678546" y="709499"/>
                </a:lnTo>
                <a:lnTo>
                  <a:pt x="678546" y="1008088"/>
                </a:lnTo>
                <a:cubicBezTo>
                  <a:pt x="679155" y="1010501"/>
                  <a:pt x="679676" y="1014651"/>
                  <a:pt x="680108" y="1020538"/>
                </a:cubicBezTo>
                <a:cubicBezTo>
                  <a:pt x="680540" y="1026424"/>
                  <a:pt x="681238" y="1031742"/>
                  <a:pt x="682203" y="1036492"/>
                </a:cubicBezTo>
                <a:cubicBezTo>
                  <a:pt x="682203" y="1047097"/>
                  <a:pt x="677279" y="1055002"/>
                  <a:pt x="667430" y="1060209"/>
                </a:cubicBezTo>
                <a:cubicBezTo>
                  <a:pt x="657581" y="1065416"/>
                  <a:pt x="647272" y="1068020"/>
                  <a:pt x="636502" y="1068020"/>
                </a:cubicBezTo>
                <a:cubicBezTo>
                  <a:pt x="607635" y="1068020"/>
                  <a:pt x="593202" y="1057561"/>
                  <a:pt x="593202" y="1036644"/>
                </a:cubicBezTo>
                <a:cubicBezTo>
                  <a:pt x="593202" y="1032301"/>
                  <a:pt x="595081" y="1027361"/>
                  <a:pt x="598841" y="1021824"/>
                </a:cubicBezTo>
                <a:cubicBezTo>
                  <a:pt x="599882" y="1019779"/>
                  <a:pt x="601254" y="1017633"/>
                  <a:pt x="602955" y="1015385"/>
                </a:cubicBezTo>
                <a:lnTo>
                  <a:pt x="602955" y="707175"/>
                </a:lnTo>
                <a:cubicBezTo>
                  <a:pt x="589951" y="704038"/>
                  <a:pt x="583448" y="691744"/>
                  <a:pt x="583448" y="670294"/>
                </a:cubicBezTo>
                <a:cubicBezTo>
                  <a:pt x="583448" y="648856"/>
                  <a:pt x="589951" y="638137"/>
                  <a:pt x="602955" y="638137"/>
                </a:cubicBezTo>
                <a:lnTo>
                  <a:pt x="602955" y="365532"/>
                </a:lnTo>
                <a:lnTo>
                  <a:pt x="598993" y="347606"/>
                </a:lnTo>
                <a:cubicBezTo>
                  <a:pt x="598993" y="324759"/>
                  <a:pt x="614252" y="313335"/>
                  <a:pt x="644770" y="313335"/>
                </a:cubicBezTo>
                <a:close/>
                <a:moveTo>
                  <a:pt x="1955829" y="309677"/>
                </a:moveTo>
                <a:cubicBezTo>
                  <a:pt x="1980759" y="309677"/>
                  <a:pt x="1993224" y="320510"/>
                  <a:pt x="1993224" y="342177"/>
                </a:cubicBezTo>
                <a:cubicBezTo>
                  <a:pt x="1993224" y="348400"/>
                  <a:pt x="1991678" y="355407"/>
                  <a:pt x="1988586" y="363198"/>
                </a:cubicBezTo>
                <a:cubicBezTo>
                  <a:pt x="1985493" y="370990"/>
                  <a:pt x="1982976" y="377114"/>
                  <a:pt x="1981032" y="381572"/>
                </a:cubicBezTo>
                <a:lnTo>
                  <a:pt x="1981032" y="1007536"/>
                </a:lnTo>
                <a:cubicBezTo>
                  <a:pt x="1989160" y="1013111"/>
                  <a:pt x="1993224" y="1022833"/>
                  <a:pt x="1993224" y="1036702"/>
                </a:cubicBezTo>
                <a:cubicBezTo>
                  <a:pt x="1993224" y="1047179"/>
                  <a:pt x="1988287" y="1055018"/>
                  <a:pt x="1978413" y="1060219"/>
                </a:cubicBezTo>
                <a:cubicBezTo>
                  <a:pt x="1968539" y="1065419"/>
                  <a:pt x="1958198" y="1068020"/>
                  <a:pt x="1947390" y="1068020"/>
                </a:cubicBezTo>
                <a:cubicBezTo>
                  <a:pt x="1933230" y="1068020"/>
                  <a:pt x="1919447" y="1064686"/>
                  <a:pt x="1906042" y="1058019"/>
                </a:cubicBezTo>
                <a:cubicBezTo>
                  <a:pt x="1892637" y="1051351"/>
                  <a:pt x="1885935" y="1042252"/>
                  <a:pt x="1885935" y="1030720"/>
                </a:cubicBezTo>
                <a:cubicBezTo>
                  <a:pt x="1885935" y="1019569"/>
                  <a:pt x="1892031" y="1010413"/>
                  <a:pt x="1904223" y="1003250"/>
                </a:cubicBezTo>
                <a:lnTo>
                  <a:pt x="1904223" y="374885"/>
                </a:lnTo>
                <a:cubicBezTo>
                  <a:pt x="1902369" y="373057"/>
                  <a:pt x="1900403" y="370358"/>
                  <a:pt x="1898327" y="366789"/>
                </a:cubicBezTo>
                <a:cubicBezTo>
                  <a:pt x="1896250" y="363221"/>
                  <a:pt x="1894152" y="359366"/>
                  <a:pt x="1892031" y="355226"/>
                </a:cubicBezTo>
                <a:cubicBezTo>
                  <a:pt x="1892031" y="339821"/>
                  <a:pt x="1899546" y="328378"/>
                  <a:pt x="1914577" y="320898"/>
                </a:cubicBezTo>
                <a:cubicBezTo>
                  <a:pt x="1929607" y="313417"/>
                  <a:pt x="1943358" y="309677"/>
                  <a:pt x="1955829" y="309677"/>
                </a:cubicBezTo>
                <a:close/>
                <a:moveTo>
                  <a:pt x="42238" y="309677"/>
                </a:moveTo>
                <a:cubicBezTo>
                  <a:pt x="53071" y="309677"/>
                  <a:pt x="64587" y="314284"/>
                  <a:pt x="76785" y="323498"/>
                </a:cubicBezTo>
                <a:cubicBezTo>
                  <a:pt x="88983" y="332712"/>
                  <a:pt x="95082" y="342520"/>
                  <a:pt x="95082" y="352921"/>
                </a:cubicBezTo>
                <a:cubicBezTo>
                  <a:pt x="93724" y="360985"/>
                  <a:pt x="92504" y="365545"/>
                  <a:pt x="91425" y="366599"/>
                </a:cubicBezTo>
                <a:lnTo>
                  <a:pt x="91425" y="544450"/>
                </a:lnTo>
                <a:lnTo>
                  <a:pt x="337208" y="341415"/>
                </a:lnTo>
                <a:cubicBezTo>
                  <a:pt x="345031" y="325946"/>
                  <a:pt x="357534" y="318212"/>
                  <a:pt x="374717" y="318212"/>
                </a:cubicBezTo>
                <a:cubicBezTo>
                  <a:pt x="385982" y="318212"/>
                  <a:pt x="395393" y="323076"/>
                  <a:pt x="402949" y="332804"/>
                </a:cubicBezTo>
                <a:cubicBezTo>
                  <a:pt x="410506" y="342532"/>
                  <a:pt x="414284" y="352457"/>
                  <a:pt x="414284" y="362579"/>
                </a:cubicBezTo>
                <a:cubicBezTo>
                  <a:pt x="414284" y="385020"/>
                  <a:pt x="404391" y="396241"/>
                  <a:pt x="384604" y="396241"/>
                </a:cubicBezTo>
                <a:lnTo>
                  <a:pt x="110932" y="601638"/>
                </a:lnTo>
                <a:lnTo>
                  <a:pt x="526736" y="1002183"/>
                </a:lnTo>
                <a:cubicBezTo>
                  <a:pt x="533036" y="1002183"/>
                  <a:pt x="540290" y="1005152"/>
                  <a:pt x="548501" y="1011089"/>
                </a:cubicBezTo>
                <a:cubicBezTo>
                  <a:pt x="556712" y="1017026"/>
                  <a:pt x="560817" y="1023652"/>
                  <a:pt x="560817" y="1030968"/>
                </a:cubicBezTo>
                <a:cubicBezTo>
                  <a:pt x="560817" y="1043185"/>
                  <a:pt x="553721" y="1052821"/>
                  <a:pt x="539528" y="1059876"/>
                </a:cubicBezTo>
                <a:cubicBezTo>
                  <a:pt x="525336" y="1066931"/>
                  <a:pt x="512062" y="1070458"/>
                  <a:pt x="499704" y="1070458"/>
                </a:cubicBezTo>
                <a:cubicBezTo>
                  <a:pt x="477251" y="1070458"/>
                  <a:pt x="466024" y="1062813"/>
                  <a:pt x="466024" y="1047522"/>
                </a:cubicBezTo>
                <a:lnTo>
                  <a:pt x="91425" y="664788"/>
                </a:lnTo>
                <a:lnTo>
                  <a:pt x="91425" y="1005136"/>
                </a:lnTo>
                <a:cubicBezTo>
                  <a:pt x="92771" y="1006457"/>
                  <a:pt x="95171" y="1010540"/>
                  <a:pt x="98626" y="1017385"/>
                </a:cubicBezTo>
                <a:cubicBezTo>
                  <a:pt x="99794" y="1019747"/>
                  <a:pt x="101458" y="1023576"/>
                  <a:pt x="103617" y="1028872"/>
                </a:cubicBezTo>
                <a:cubicBezTo>
                  <a:pt x="103617" y="1040759"/>
                  <a:pt x="97441" y="1049646"/>
                  <a:pt x="85091" y="1055533"/>
                </a:cubicBezTo>
                <a:cubicBezTo>
                  <a:pt x="72740" y="1061419"/>
                  <a:pt x="60443" y="1064362"/>
                  <a:pt x="48200" y="1064362"/>
                </a:cubicBezTo>
                <a:cubicBezTo>
                  <a:pt x="40237" y="1064362"/>
                  <a:pt x="34376" y="1063168"/>
                  <a:pt x="30617" y="1060781"/>
                </a:cubicBezTo>
                <a:cubicBezTo>
                  <a:pt x="7808" y="1053174"/>
                  <a:pt x="-2257" y="1040747"/>
                  <a:pt x="423" y="1023500"/>
                </a:cubicBezTo>
                <a:lnTo>
                  <a:pt x="14615" y="1002640"/>
                </a:lnTo>
                <a:lnTo>
                  <a:pt x="14615" y="367646"/>
                </a:lnTo>
                <a:cubicBezTo>
                  <a:pt x="12990" y="365259"/>
                  <a:pt x="12177" y="362738"/>
                  <a:pt x="12177" y="360084"/>
                </a:cubicBezTo>
                <a:cubicBezTo>
                  <a:pt x="9738" y="353708"/>
                  <a:pt x="8519" y="348933"/>
                  <a:pt x="8519" y="345758"/>
                </a:cubicBezTo>
                <a:cubicBezTo>
                  <a:pt x="8519" y="321704"/>
                  <a:pt x="19759" y="309677"/>
                  <a:pt x="42238" y="309677"/>
                </a:cubicBezTo>
                <a:close/>
                <a:moveTo>
                  <a:pt x="2684873" y="303581"/>
                </a:moveTo>
                <a:cubicBezTo>
                  <a:pt x="2747471" y="303581"/>
                  <a:pt x="2803599" y="329258"/>
                  <a:pt x="2853256" y="380610"/>
                </a:cubicBezTo>
                <a:cubicBezTo>
                  <a:pt x="2902913" y="431963"/>
                  <a:pt x="2927741" y="490068"/>
                  <a:pt x="2927741" y="554927"/>
                </a:cubicBezTo>
                <a:cubicBezTo>
                  <a:pt x="2927741" y="693929"/>
                  <a:pt x="2872201" y="815617"/>
                  <a:pt x="2761120" y="919992"/>
                </a:cubicBezTo>
                <a:cubicBezTo>
                  <a:pt x="2650040" y="1024367"/>
                  <a:pt x="2523849" y="1076554"/>
                  <a:pt x="2382549" y="1076554"/>
                </a:cubicBezTo>
                <a:cubicBezTo>
                  <a:pt x="2366433" y="1076554"/>
                  <a:pt x="2358375" y="1068502"/>
                  <a:pt x="2358375" y="1052399"/>
                </a:cubicBezTo>
                <a:lnTo>
                  <a:pt x="2358375" y="717519"/>
                </a:lnTo>
                <a:lnTo>
                  <a:pt x="2309112" y="723348"/>
                </a:lnTo>
                <a:lnTo>
                  <a:pt x="2298996" y="725882"/>
                </a:lnTo>
                <a:cubicBezTo>
                  <a:pt x="2275184" y="725882"/>
                  <a:pt x="2263277" y="715836"/>
                  <a:pt x="2263277" y="695745"/>
                </a:cubicBezTo>
                <a:cubicBezTo>
                  <a:pt x="2263277" y="688087"/>
                  <a:pt x="2265500" y="680905"/>
                  <a:pt x="2269945" y="674199"/>
                </a:cubicBezTo>
                <a:cubicBezTo>
                  <a:pt x="2279355" y="659988"/>
                  <a:pt x="2290563" y="651250"/>
                  <a:pt x="2303568" y="647986"/>
                </a:cubicBezTo>
                <a:lnTo>
                  <a:pt x="2358375" y="644919"/>
                </a:lnTo>
                <a:lnTo>
                  <a:pt x="2358375" y="373781"/>
                </a:lnTo>
                <a:lnTo>
                  <a:pt x="2355936" y="342691"/>
                </a:lnTo>
                <a:cubicBezTo>
                  <a:pt x="2355936" y="320377"/>
                  <a:pt x="2367176" y="309220"/>
                  <a:pt x="2389655" y="309220"/>
                </a:cubicBezTo>
                <a:cubicBezTo>
                  <a:pt x="2401009" y="309220"/>
                  <a:pt x="2412655" y="313351"/>
                  <a:pt x="2424593" y="321612"/>
                </a:cubicBezTo>
                <a:cubicBezTo>
                  <a:pt x="2430562" y="325743"/>
                  <a:pt x="2435039" y="330117"/>
                  <a:pt x="2438023" y="334735"/>
                </a:cubicBezTo>
                <a:lnTo>
                  <a:pt x="2441806" y="347061"/>
                </a:lnTo>
                <a:lnTo>
                  <a:pt x="2466392" y="337850"/>
                </a:lnTo>
                <a:cubicBezTo>
                  <a:pt x="2504661" y="324529"/>
                  <a:pt x="2540569" y="315145"/>
                  <a:pt x="2574116" y="309696"/>
                </a:cubicBezTo>
                <a:cubicBezTo>
                  <a:pt x="2600380" y="305620"/>
                  <a:pt x="2637299" y="303581"/>
                  <a:pt x="2684873" y="303581"/>
                </a:cubicBezTo>
                <a:close/>
                <a:moveTo>
                  <a:pt x="4130349" y="299924"/>
                </a:moveTo>
                <a:cubicBezTo>
                  <a:pt x="4141969" y="299924"/>
                  <a:pt x="4153088" y="303905"/>
                  <a:pt x="4163705" y="311868"/>
                </a:cubicBezTo>
                <a:cubicBezTo>
                  <a:pt x="4174322" y="319831"/>
                  <a:pt x="4179631" y="329870"/>
                  <a:pt x="4179631" y="341986"/>
                </a:cubicBezTo>
                <a:lnTo>
                  <a:pt x="4179631" y="357531"/>
                </a:lnTo>
                <a:lnTo>
                  <a:pt x="4179631" y="1012432"/>
                </a:lnTo>
                <a:lnTo>
                  <a:pt x="4185594" y="1039883"/>
                </a:lnTo>
                <a:cubicBezTo>
                  <a:pt x="4185594" y="1058641"/>
                  <a:pt x="4169167" y="1068020"/>
                  <a:pt x="4136312" y="1068020"/>
                </a:cubicBezTo>
                <a:cubicBezTo>
                  <a:pt x="4119103" y="1068020"/>
                  <a:pt x="4107505" y="1065626"/>
                  <a:pt x="4101517" y="1060838"/>
                </a:cubicBezTo>
                <a:cubicBezTo>
                  <a:pt x="4095529" y="1056050"/>
                  <a:pt x="4088934" y="1044188"/>
                  <a:pt x="4081733" y="1025253"/>
                </a:cubicBezTo>
                <a:cubicBezTo>
                  <a:pt x="4071688" y="993630"/>
                  <a:pt x="4041582" y="944893"/>
                  <a:pt x="3991417" y="879044"/>
                </a:cubicBezTo>
                <a:cubicBezTo>
                  <a:pt x="3893399" y="751320"/>
                  <a:pt x="3843970" y="686626"/>
                  <a:pt x="3843132" y="684962"/>
                </a:cubicBezTo>
                <a:cubicBezTo>
                  <a:pt x="3783188" y="601815"/>
                  <a:pt x="3747672" y="530537"/>
                  <a:pt x="3736585" y="471126"/>
                </a:cubicBezTo>
                <a:lnTo>
                  <a:pt x="3733404" y="1010260"/>
                </a:lnTo>
                <a:cubicBezTo>
                  <a:pt x="3735842" y="1014210"/>
                  <a:pt x="3737061" y="1018804"/>
                  <a:pt x="3737061" y="1024043"/>
                </a:cubicBezTo>
                <a:cubicBezTo>
                  <a:pt x="3737061" y="1029282"/>
                  <a:pt x="3737061" y="1033495"/>
                  <a:pt x="3737061" y="1036683"/>
                </a:cubicBezTo>
                <a:cubicBezTo>
                  <a:pt x="3737061" y="1048201"/>
                  <a:pt x="3732264" y="1056304"/>
                  <a:pt x="3722669" y="1060990"/>
                </a:cubicBezTo>
                <a:cubicBezTo>
                  <a:pt x="3713074" y="1065677"/>
                  <a:pt x="3704981" y="1068020"/>
                  <a:pt x="3698390" y="1068020"/>
                </a:cubicBezTo>
                <a:cubicBezTo>
                  <a:pt x="3687811" y="1068020"/>
                  <a:pt x="3677184" y="1064057"/>
                  <a:pt x="3666510" y="1056133"/>
                </a:cubicBezTo>
                <a:cubicBezTo>
                  <a:pt x="3655836" y="1048208"/>
                  <a:pt x="3650498" y="1037953"/>
                  <a:pt x="3650498" y="1025367"/>
                </a:cubicBezTo>
                <a:lnTo>
                  <a:pt x="3656594" y="1007441"/>
                </a:lnTo>
                <a:lnTo>
                  <a:pt x="3656594" y="373209"/>
                </a:lnTo>
                <a:cubicBezTo>
                  <a:pt x="3654969" y="370821"/>
                  <a:pt x="3654156" y="368300"/>
                  <a:pt x="3654156" y="365646"/>
                </a:cubicBezTo>
                <a:cubicBezTo>
                  <a:pt x="3651718" y="359284"/>
                  <a:pt x="3650498" y="354502"/>
                  <a:pt x="3650498" y="351302"/>
                </a:cubicBezTo>
                <a:cubicBezTo>
                  <a:pt x="3650498" y="339719"/>
                  <a:pt x="3655651" y="330410"/>
                  <a:pt x="3665957" y="323374"/>
                </a:cubicBezTo>
                <a:cubicBezTo>
                  <a:pt x="3676263" y="316339"/>
                  <a:pt x="3687557" y="312821"/>
                  <a:pt x="3699838" y="312821"/>
                </a:cubicBezTo>
                <a:cubicBezTo>
                  <a:pt x="3711026" y="312821"/>
                  <a:pt x="3721450" y="314929"/>
                  <a:pt x="3731108" y="319145"/>
                </a:cubicBezTo>
                <a:cubicBezTo>
                  <a:pt x="3740767" y="323362"/>
                  <a:pt x="3745596" y="330893"/>
                  <a:pt x="3745596" y="341739"/>
                </a:cubicBezTo>
                <a:cubicBezTo>
                  <a:pt x="3745596" y="354019"/>
                  <a:pt x="3761941" y="396996"/>
                  <a:pt x="3794631" y="470669"/>
                </a:cubicBezTo>
                <a:cubicBezTo>
                  <a:pt x="3818329" y="519373"/>
                  <a:pt x="3856537" y="579800"/>
                  <a:pt x="3909254" y="651949"/>
                </a:cubicBezTo>
                <a:cubicBezTo>
                  <a:pt x="3955457" y="711969"/>
                  <a:pt x="4001583" y="771491"/>
                  <a:pt x="4047634" y="830514"/>
                </a:cubicBezTo>
                <a:cubicBezTo>
                  <a:pt x="4070659" y="860026"/>
                  <a:pt x="4086465" y="883601"/>
                  <a:pt x="4095054" y="901239"/>
                </a:cubicBezTo>
                <a:lnTo>
                  <a:pt x="4099164" y="911027"/>
                </a:lnTo>
                <a:lnTo>
                  <a:pt x="4099164" y="355531"/>
                </a:lnTo>
                <a:cubicBezTo>
                  <a:pt x="4098453" y="354477"/>
                  <a:pt x="4097742" y="353257"/>
                  <a:pt x="4097030" y="351873"/>
                </a:cubicBezTo>
                <a:cubicBezTo>
                  <a:pt x="4092763" y="344545"/>
                  <a:pt x="4090630" y="338062"/>
                  <a:pt x="4090630" y="332423"/>
                </a:cubicBezTo>
                <a:cubicBezTo>
                  <a:pt x="4090630" y="310757"/>
                  <a:pt x="4103869" y="299924"/>
                  <a:pt x="4130349" y="299924"/>
                </a:cubicBezTo>
                <a:close/>
                <a:moveTo>
                  <a:pt x="4713907" y="285293"/>
                </a:moveTo>
                <a:cubicBezTo>
                  <a:pt x="4736780" y="285293"/>
                  <a:pt x="4759383" y="287611"/>
                  <a:pt x="4781716" y="292247"/>
                </a:cubicBezTo>
                <a:cubicBezTo>
                  <a:pt x="4804048" y="296882"/>
                  <a:pt x="4825001" y="304089"/>
                  <a:pt x="4844572" y="313868"/>
                </a:cubicBezTo>
                <a:cubicBezTo>
                  <a:pt x="4857411" y="318453"/>
                  <a:pt x="4871575" y="330261"/>
                  <a:pt x="4887063" y="349292"/>
                </a:cubicBezTo>
                <a:cubicBezTo>
                  <a:pt x="4902550" y="368323"/>
                  <a:pt x="4910294" y="383344"/>
                  <a:pt x="4910294" y="394355"/>
                </a:cubicBezTo>
                <a:cubicBezTo>
                  <a:pt x="4910294" y="406966"/>
                  <a:pt x="4905766" y="418329"/>
                  <a:pt x="4896711" y="428445"/>
                </a:cubicBezTo>
                <a:cubicBezTo>
                  <a:pt x="4887656" y="438560"/>
                  <a:pt x="4877750" y="443618"/>
                  <a:pt x="4866993" y="443618"/>
                </a:cubicBezTo>
                <a:cubicBezTo>
                  <a:pt x="4859716" y="443618"/>
                  <a:pt x="4851861" y="439922"/>
                  <a:pt x="4843428" y="432531"/>
                </a:cubicBezTo>
                <a:cubicBezTo>
                  <a:pt x="4834995" y="425139"/>
                  <a:pt x="4829642" y="416338"/>
                  <a:pt x="4827369" y="406127"/>
                </a:cubicBezTo>
                <a:cubicBezTo>
                  <a:pt x="4826163" y="393999"/>
                  <a:pt x="4817781" y="384042"/>
                  <a:pt x="4802223" y="376257"/>
                </a:cubicBezTo>
                <a:cubicBezTo>
                  <a:pt x="4784405" y="367634"/>
                  <a:pt x="4745772" y="363322"/>
                  <a:pt x="4686323" y="363322"/>
                </a:cubicBezTo>
                <a:cubicBezTo>
                  <a:pt x="4614428" y="363322"/>
                  <a:pt x="4528208" y="400844"/>
                  <a:pt x="4427662" y="475889"/>
                </a:cubicBezTo>
                <a:cubicBezTo>
                  <a:pt x="4337035" y="561715"/>
                  <a:pt x="4291721" y="661823"/>
                  <a:pt x="4291721" y="776212"/>
                </a:cubicBezTo>
                <a:cubicBezTo>
                  <a:pt x="4291721" y="836588"/>
                  <a:pt x="4306529" y="888416"/>
                  <a:pt x="4336146" y="931698"/>
                </a:cubicBezTo>
                <a:cubicBezTo>
                  <a:pt x="4372278" y="984378"/>
                  <a:pt x="4422474" y="1010717"/>
                  <a:pt x="4486736" y="1010717"/>
                </a:cubicBezTo>
                <a:cubicBezTo>
                  <a:pt x="4555278" y="1010717"/>
                  <a:pt x="4608307" y="1002577"/>
                  <a:pt x="4645823" y="986295"/>
                </a:cubicBezTo>
                <a:cubicBezTo>
                  <a:pt x="4679351" y="971195"/>
                  <a:pt x="4712492" y="949630"/>
                  <a:pt x="4745245" y="921601"/>
                </a:cubicBezTo>
                <a:cubicBezTo>
                  <a:pt x="4786570" y="873011"/>
                  <a:pt x="4819460" y="826771"/>
                  <a:pt x="4843914" y="782879"/>
                </a:cubicBezTo>
                <a:cubicBezTo>
                  <a:pt x="4868368" y="738988"/>
                  <a:pt x="4880595" y="703581"/>
                  <a:pt x="4880595" y="676657"/>
                </a:cubicBezTo>
                <a:cubicBezTo>
                  <a:pt x="4830150" y="690982"/>
                  <a:pt x="4781763" y="704616"/>
                  <a:pt x="4735434" y="717557"/>
                </a:cubicBezTo>
                <a:cubicBezTo>
                  <a:pt x="4685739" y="729304"/>
                  <a:pt x="4653881" y="735178"/>
                  <a:pt x="4639860" y="735178"/>
                </a:cubicBezTo>
                <a:cubicBezTo>
                  <a:pt x="4624138" y="735178"/>
                  <a:pt x="4610584" y="730800"/>
                  <a:pt x="4599198" y="722043"/>
                </a:cubicBezTo>
                <a:cubicBezTo>
                  <a:pt x="4587812" y="713287"/>
                  <a:pt x="4582120" y="703263"/>
                  <a:pt x="4582120" y="691973"/>
                </a:cubicBezTo>
                <a:cubicBezTo>
                  <a:pt x="4582120" y="668757"/>
                  <a:pt x="4598160" y="657149"/>
                  <a:pt x="4630240" y="657149"/>
                </a:cubicBezTo>
                <a:cubicBezTo>
                  <a:pt x="4651512" y="657149"/>
                  <a:pt x="4702468" y="647396"/>
                  <a:pt x="4783107" y="627889"/>
                </a:cubicBezTo>
                <a:cubicBezTo>
                  <a:pt x="4863745" y="608381"/>
                  <a:pt x="4908611" y="598628"/>
                  <a:pt x="4917704" y="598628"/>
                </a:cubicBezTo>
                <a:cubicBezTo>
                  <a:pt x="4945797" y="598628"/>
                  <a:pt x="4959843" y="615455"/>
                  <a:pt x="4959843" y="649110"/>
                </a:cubicBezTo>
                <a:cubicBezTo>
                  <a:pt x="4959843" y="696469"/>
                  <a:pt x="4944635" y="750977"/>
                  <a:pt x="4914218" y="812635"/>
                </a:cubicBezTo>
                <a:cubicBezTo>
                  <a:pt x="4876703" y="889305"/>
                  <a:pt x="4828874" y="945001"/>
                  <a:pt x="4770734" y="979723"/>
                </a:cubicBezTo>
                <a:cubicBezTo>
                  <a:pt x="4688780" y="1048341"/>
                  <a:pt x="4594953" y="1082650"/>
                  <a:pt x="4489251" y="1082650"/>
                </a:cubicBezTo>
                <a:cubicBezTo>
                  <a:pt x="4399868" y="1082650"/>
                  <a:pt x="4330863" y="1052469"/>
                  <a:pt x="4282234" y="992106"/>
                </a:cubicBezTo>
                <a:cubicBezTo>
                  <a:pt x="4238166" y="937242"/>
                  <a:pt x="4216131" y="865239"/>
                  <a:pt x="4216131" y="776098"/>
                </a:cubicBezTo>
                <a:cubicBezTo>
                  <a:pt x="4216131" y="719252"/>
                  <a:pt x="4222303" y="671900"/>
                  <a:pt x="4234647" y="634042"/>
                </a:cubicBezTo>
                <a:cubicBezTo>
                  <a:pt x="4255031" y="572028"/>
                  <a:pt x="4294998" y="510414"/>
                  <a:pt x="4354548" y="449200"/>
                </a:cubicBezTo>
                <a:cubicBezTo>
                  <a:pt x="4400738" y="405308"/>
                  <a:pt x="4454097" y="368224"/>
                  <a:pt x="4514625" y="337948"/>
                </a:cubicBezTo>
                <a:cubicBezTo>
                  <a:pt x="4583980" y="302845"/>
                  <a:pt x="4650408" y="285293"/>
                  <a:pt x="4713907" y="285293"/>
                </a:cubicBezTo>
                <a:close/>
                <a:moveTo>
                  <a:pt x="3286243" y="20422"/>
                </a:moveTo>
                <a:cubicBezTo>
                  <a:pt x="3302906" y="20422"/>
                  <a:pt x="3312805" y="31160"/>
                  <a:pt x="3315942" y="52636"/>
                </a:cubicBezTo>
                <a:lnTo>
                  <a:pt x="3422127" y="228353"/>
                </a:lnTo>
                <a:cubicBezTo>
                  <a:pt x="3426140" y="234627"/>
                  <a:pt x="3430687" y="242104"/>
                  <a:pt x="3435767" y="250784"/>
                </a:cubicBezTo>
                <a:cubicBezTo>
                  <a:pt x="3440847" y="259465"/>
                  <a:pt x="3443387" y="267450"/>
                  <a:pt x="3443387" y="274740"/>
                </a:cubicBezTo>
                <a:cubicBezTo>
                  <a:pt x="3443387" y="282614"/>
                  <a:pt x="3440859" y="290602"/>
                  <a:pt x="3435805" y="298705"/>
                </a:cubicBezTo>
                <a:cubicBezTo>
                  <a:pt x="3433277" y="302756"/>
                  <a:pt x="3430317" y="305794"/>
                  <a:pt x="3426923" y="307820"/>
                </a:cubicBezTo>
                <a:lnTo>
                  <a:pt x="3422561" y="308974"/>
                </a:lnTo>
                <a:lnTo>
                  <a:pt x="3442729" y="322860"/>
                </a:lnTo>
                <a:cubicBezTo>
                  <a:pt x="3456356" y="333376"/>
                  <a:pt x="3469237" y="345644"/>
                  <a:pt x="3481372" y="359665"/>
                </a:cubicBezTo>
                <a:cubicBezTo>
                  <a:pt x="3538446" y="425870"/>
                  <a:pt x="3566983" y="519577"/>
                  <a:pt x="3566983" y="640785"/>
                </a:cubicBezTo>
                <a:lnTo>
                  <a:pt x="3566983" y="664712"/>
                </a:lnTo>
                <a:cubicBezTo>
                  <a:pt x="3566983" y="771786"/>
                  <a:pt x="3537843" y="865563"/>
                  <a:pt x="3479563" y="946043"/>
                </a:cubicBezTo>
                <a:cubicBezTo>
                  <a:pt x="3413358" y="1037114"/>
                  <a:pt x="3326775" y="1082650"/>
                  <a:pt x="3219816" y="1082650"/>
                </a:cubicBezTo>
                <a:cubicBezTo>
                  <a:pt x="3144632" y="1082650"/>
                  <a:pt x="3084700" y="1053135"/>
                  <a:pt x="3040022" y="994106"/>
                </a:cubicBezTo>
                <a:cubicBezTo>
                  <a:pt x="2992245" y="930644"/>
                  <a:pt x="2968356" y="859257"/>
                  <a:pt x="2968356" y="779946"/>
                </a:cubicBezTo>
                <a:lnTo>
                  <a:pt x="2964698" y="750056"/>
                </a:lnTo>
                <a:cubicBezTo>
                  <a:pt x="2964698" y="632010"/>
                  <a:pt x="2997877" y="523412"/>
                  <a:pt x="3064234" y="424263"/>
                </a:cubicBezTo>
                <a:cubicBezTo>
                  <a:pt x="3130592" y="325114"/>
                  <a:pt x="3209161" y="275540"/>
                  <a:pt x="3299940" y="275540"/>
                </a:cubicBezTo>
                <a:cubicBezTo>
                  <a:pt x="3327096" y="275540"/>
                  <a:pt x="3352573" y="279483"/>
                  <a:pt x="3376371" y="287370"/>
                </a:cubicBezTo>
                <a:lnTo>
                  <a:pt x="3379987" y="288802"/>
                </a:lnTo>
                <a:lnTo>
                  <a:pt x="3375378" y="282910"/>
                </a:lnTo>
                <a:cubicBezTo>
                  <a:pt x="3372965" y="278346"/>
                  <a:pt x="3371759" y="273844"/>
                  <a:pt x="3371759" y="269406"/>
                </a:cubicBezTo>
                <a:lnTo>
                  <a:pt x="3279309" y="108776"/>
                </a:lnTo>
                <a:lnTo>
                  <a:pt x="3171734" y="262624"/>
                </a:lnTo>
                <a:cubicBezTo>
                  <a:pt x="3171734" y="270206"/>
                  <a:pt x="3167644" y="280737"/>
                  <a:pt x="3159466" y="294218"/>
                </a:cubicBezTo>
                <a:cubicBezTo>
                  <a:pt x="3151287" y="307699"/>
                  <a:pt x="3142130" y="314440"/>
                  <a:pt x="3131995" y="314440"/>
                </a:cubicBezTo>
                <a:cubicBezTo>
                  <a:pt x="3105503" y="314440"/>
                  <a:pt x="3092257" y="305994"/>
                  <a:pt x="3092257" y="289103"/>
                </a:cubicBezTo>
                <a:cubicBezTo>
                  <a:pt x="3092257" y="280798"/>
                  <a:pt x="3095480" y="271409"/>
                  <a:pt x="3101925" y="260938"/>
                </a:cubicBezTo>
                <a:cubicBezTo>
                  <a:pt x="3108370" y="250467"/>
                  <a:pt x="3114653" y="239986"/>
                  <a:pt x="3120775" y="229496"/>
                </a:cubicBezTo>
                <a:lnTo>
                  <a:pt x="3243971" y="51264"/>
                </a:lnTo>
                <a:cubicBezTo>
                  <a:pt x="3246765" y="42704"/>
                  <a:pt x="3252429" y="35424"/>
                  <a:pt x="3260964" y="29423"/>
                </a:cubicBezTo>
                <a:cubicBezTo>
                  <a:pt x="3269498" y="23422"/>
                  <a:pt x="3277925" y="20422"/>
                  <a:pt x="3286243" y="20422"/>
                </a:cubicBezTo>
                <a:close/>
                <a:moveTo>
                  <a:pt x="1597346" y="0"/>
                </a:moveTo>
                <a:cubicBezTo>
                  <a:pt x="1626848" y="0"/>
                  <a:pt x="1650343" y="7767"/>
                  <a:pt x="1667831" y="23299"/>
                </a:cubicBezTo>
                <a:cubicBezTo>
                  <a:pt x="1682474" y="36875"/>
                  <a:pt x="1689796" y="51791"/>
                  <a:pt x="1689796" y="68047"/>
                </a:cubicBezTo>
                <a:cubicBezTo>
                  <a:pt x="1689796" y="84989"/>
                  <a:pt x="1681116" y="101642"/>
                  <a:pt x="1663755" y="118006"/>
                </a:cubicBezTo>
                <a:cubicBezTo>
                  <a:pt x="1646394" y="134370"/>
                  <a:pt x="1614130" y="155080"/>
                  <a:pt x="1566962" y="180137"/>
                </a:cubicBezTo>
                <a:cubicBezTo>
                  <a:pt x="1546502" y="192825"/>
                  <a:pt x="1529144" y="203785"/>
                  <a:pt x="1514889" y="213018"/>
                </a:cubicBezTo>
                <a:cubicBezTo>
                  <a:pt x="1500633" y="222251"/>
                  <a:pt x="1493505" y="230213"/>
                  <a:pt x="1493505" y="236906"/>
                </a:cubicBezTo>
                <a:cubicBezTo>
                  <a:pt x="1493505" y="236233"/>
                  <a:pt x="1495778" y="236814"/>
                  <a:pt x="1500325" y="238649"/>
                </a:cubicBezTo>
                <a:cubicBezTo>
                  <a:pt x="1504871" y="240485"/>
                  <a:pt x="1510707" y="241402"/>
                  <a:pt x="1517832" y="241402"/>
                </a:cubicBezTo>
                <a:cubicBezTo>
                  <a:pt x="1523902" y="241402"/>
                  <a:pt x="1528884" y="240605"/>
                  <a:pt x="1532776" y="239011"/>
                </a:cubicBezTo>
                <a:cubicBezTo>
                  <a:pt x="1536669" y="237417"/>
                  <a:pt x="1538615" y="235185"/>
                  <a:pt x="1538615" y="232315"/>
                </a:cubicBezTo>
                <a:cubicBezTo>
                  <a:pt x="1546769" y="227540"/>
                  <a:pt x="1551747" y="225152"/>
                  <a:pt x="1553550" y="225152"/>
                </a:cubicBezTo>
                <a:cubicBezTo>
                  <a:pt x="1559240" y="222981"/>
                  <a:pt x="1563609" y="221895"/>
                  <a:pt x="1566657" y="221895"/>
                </a:cubicBezTo>
                <a:cubicBezTo>
                  <a:pt x="1585351" y="221895"/>
                  <a:pt x="1594699" y="228239"/>
                  <a:pt x="1594699" y="240926"/>
                </a:cubicBezTo>
                <a:cubicBezTo>
                  <a:pt x="1594699" y="254274"/>
                  <a:pt x="1586821" y="265208"/>
                  <a:pt x="1571067" y="273730"/>
                </a:cubicBezTo>
                <a:lnTo>
                  <a:pt x="1549600" y="282123"/>
                </a:lnTo>
                <a:lnTo>
                  <a:pt x="1565798" y="286625"/>
                </a:lnTo>
                <a:cubicBezTo>
                  <a:pt x="1573186" y="289088"/>
                  <a:pt x="1580574" y="291962"/>
                  <a:pt x="1587964" y="295247"/>
                </a:cubicBezTo>
                <a:cubicBezTo>
                  <a:pt x="1617524" y="308385"/>
                  <a:pt x="1643168" y="326606"/>
                  <a:pt x="1664898" y="349911"/>
                </a:cubicBezTo>
                <a:cubicBezTo>
                  <a:pt x="1675578" y="349911"/>
                  <a:pt x="1685472" y="342440"/>
                  <a:pt x="1694578" y="327499"/>
                </a:cubicBezTo>
                <a:cubicBezTo>
                  <a:pt x="1703684" y="312557"/>
                  <a:pt x="1708236" y="296457"/>
                  <a:pt x="1708236" y="279197"/>
                </a:cubicBezTo>
                <a:cubicBezTo>
                  <a:pt x="1706941" y="279197"/>
                  <a:pt x="1704991" y="276257"/>
                  <a:pt x="1702388" y="270377"/>
                </a:cubicBezTo>
                <a:cubicBezTo>
                  <a:pt x="1699785" y="264497"/>
                  <a:pt x="1698483" y="257480"/>
                  <a:pt x="1698483" y="249327"/>
                </a:cubicBezTo>
                <a:cubicBezTo>
                  <a:pt x="1698483" y="230226"/>
                  <a:pt x="1710942" y="220676"/>
                  <a:pt x="1735859" y="220676"/>
                </a:cubicBezTo>
                <a:cubicBezTo>
                  <a:pt x="1749384" y="220676"/>
                  <a:pt x="1762996" y="224724"/>
                  <a:pt x="1776693" y="232820"/>
                </a:cubicBezTo>
                <a:cubicBezTo>
                  <a:pt x="1790390" y="240916"/>
                  <a:pt x="1797238" y="252489"/>
                  <a:pt x="1797238" y="267539"/>
                </a:cubicBezTo>
                <a:cubicBezTo>
                  <a:pt x="1797238" y="292494"/>
                  <a:pt x="1782852" y="319418"/>
                  <a:pt x="1754080" y="348311"/>
                </a:cubicBezTo>
                <a:cubicBezTo>
                  <a:pt x="1725308" y="377203"/>
                  <a:pt x="1701950" y="392507"/>
                  <a:pt x="1684005" y="394221"/>
                </a:cubicBezTo>
                <a:cubicBezTo>
                  <a:pt x="1708884" y="420777"/>
                  <a:pt x="1728490" y="459198"/>
                  <a:pt x="1742822" y="509483"/>
                </a:cubicBezTo>
                <a:cubicBezTo>
                  <a:pt x="1757154" y="559769"/>
                  <a:pt x="1764320" y="610750"/>
                  <a:pt x="1764320" y="662426"/>
                </a:cubicBezTo>
                <a:cubicBezTo>
                  <a:pt x="1764320" y="775037"/>
                  <a:pt x="1735980" y="870782"/>
                  <a:pt x="1679300" y="949662"/>
                </a:cubicBezTo>
                <a:cubicBezTo>
                  <a:pt x="1615520" y="1038321"/>
                  <a:pt x="1528944" y="1082650"/>
                  <a:pt x="1419572" y="1082650"/>
                </a:cubicBezTo>
                <a:cubicBezTo>
                  <a:pt x="1344388" y="1082650"/>
                  <a:pt x="1284463" y="1053135"/>
                  <a:pt x="1239797" y="994106"/>
                </a:cubicBezTo>
                <a:cubicBezTo>
                  <a:pt x="1192020" y="930644"/>
                  <a:pt x="1168131" y="859257"/>
                  <a:pt x="1168131" y="779946"/>
                </a:cubicBezTo>
                <a:lnTo>
                  <a:pt x="1164473" y="750056"/>
                </a:lnTo>
                <a:cubicBezTo>
                  <a:pt x="1164473" y="632022"/>
                  <a:pt x="1197611" y="523428"/>
                  <a:pt x="1263886" y="424273"/>
                </a:cubicBezTo>
                <a:cubicBezTo>
                  <a:pt x="1321876" y="337512"/>
                  <a:pt x="1389214" y="288709"/>
                  <a:pt x="1465897" y="277864"/>
                </a:cubicBezTo>
                <a:lnTo>
                  <a:pt x="1475097" y="277224"/>
                </a:lnTo>
                <a:lnTo>
                  <a:pt x="1463482" y="272854"/>
                </a:lnTo>
                <a:cubicBezTo>
                  <a:pt x="1446108" y="263748"/>
                  <a:pt x="1437422" y="249968"/>
                  <a:pt x="1437422" y="231515"/>
                </a:cubicBezTo>
                <a:cubicBezTo>
                  <a:pt x="1437422" y="211055"/>
                  <a:pt x="1444343" y="194431"/>
                  <a:pt x="1458186" y="181642"/>
                </a:cubicBezTo>
                <a:cubicBezTo>
                  <a:pt x="1472029" y="168853"/>
                  <a:pt x="1497346" y="152972"/>
                  <a:pt x="1534138" y="133998"/>
                </a:cubicBezTo>
                <a:cubicBezTo>
                  <a:pt x="1593206" y="99886"/>
                  <a:pt x="1622740" y="77312"/>
                  <a:pt x="1622740" y="66275"/>
                </a:cubicBezTo>
                <a:cubicBezTo>
                  <a:pt x="1622740" y="59748"/>
                  <a:pt x="1619454" y="54995"/>
                  <a:pt x="1612882" y="52017"/>
                </a:cubicBezTo>
                <a:cubicBezTo>
                  <a:pt x="1606309" y="49038"/>
                  <a:pt x="1595206" y="47549"/>
                  <a:pt x="1579573" y="47549"/>
                </a:cubicBezTo>
                <a:cubicBezTo>
                  <a:pt x="1558440" y="47549"/>
                  <a:pt x="1531522" y="56763"/>
                  <a:pt x="1498820" y="75191"/>
                </a:cubicBezTo>
                <a:cubicBezTo>
                  <a:pt x="1472518" y="89961"/>
                  <a:pt x="1459367" y="97689"/>
                  <a:pt x="1459367" y="98375"/>
                </a:cubicBezTo>
                <a:cubicBezTo>
                  <a:pt x="1459367" y="104699"/>
                  <a:pt x="1457951" y="110100"/>
                  <a:pt x="1455119" y="114577"/>
                </a:cubicBezTo>
                <a:cubicBezTo>
                  <a:pt x="1452287" y="119053"/>
                  <a:pt x="1448204" y="123940"/>
                  <a:pt x="1442870" y="129236"/>
                </a:cubicBezTo>
                <a:cubicBezTo>
                  <a:pt x="1431427" y="129236"/>
                  <a:pt x="1421156" y="125229"/>
                  <a:pt x="1412057" y="117215"/>
                </a:cubicBezTo>
                <a:cubicBezTo>
                  <a:pt x="1402957" y="109201"/>
                  <a:pt x="1398407" y="100331"/>
                  <a:pt x="1398407" y="90602"/>
                </a:cubicBezTo>
                <a:cubicBezTo>
                  <a:pt x="1399627" y="86957"/>
                  <a:pt x="1401119" y="82935"/>
                  <a:pt x="1402884" y="78534"/>
                </a:cubicBezTo>
                <a:cubicBezTo>
                  <a:pt x="1404649" y="74134"/>
                  <a:pt x="1408459" y="71933"/>
                  <a:pt x="1414314" y="71933"/>
                </a:cubicBezTo>
                <a:cubicBezTo>
                  <a:pt x="1439828" y="52007"/>
                  <a:pt x="1468489" y="35037"/>
                  <a:pt x="1500296" y="21022"/>
                </a:cubicBezTo>
                <a:cubicBezTo>
                  <a:pt x="1532103" y="7008"/>
                  <a:pt x="1564454" y="0"/>
                  <a:pt x="1597346" y="0"/>
                </a:cubicBez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29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2" y="1422899"/>
            <a:ext cx="2162477" cy="857370"/>
          </a:xfrm>
          <a:prstGeom prst="rect">
            <a:avLst/>
          </a:prstGeom>
        </p:spPr>
      </p:pic>
      <p:pic>
        <p:nvPicPr>
          <p:cNvPr id="4" name="Picture 3" descr="Screen Clipping"/>
          <p:cNvPicPr>
            <a:picLocks noChangeAspect="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2" y="2280269"/>
            <a:ext cx="1019317" cy="657317"/>
          </a:xfrm>
          <a:prstGeom prst="rect">
            <a:avLst/>
          </a:prstGeom>
        </p:spPr>
      </p:pic>
      <p:sp>
        <p:nvSpPr>
          <p:cNvPr id="8" name="Freeform 7"/>
          <p:cNvSpPr/>
          <p:nvPr/>
        </p:nvSpPr>
        <p:spPr>
          <a:xfrm>
            <a:off x="1195268" y="2395470"/>
            <a:ext cx="6094173" cy="542116"/>
          </a:xfrm>
          <a:custGeom>
            <a:avLst/>
            <a:gdLst/>
            <a:ahLst/>
            <a:cxnLst/>
            <a:rect l="l" t="t" r="r" b="b"/>
            <a:pathLst>
              <a:path w="11008689" h="726262">
                <a:moveTo>
                  <a:pt x="10945596" y="528066"/>
                </a:moveTo>
                <a:lnTo>
                  <a:pt x="11008689" y="528066"/>
                </a:lnTo>
                <a:lnTo>
                  <a:pt x="11008689" y="596646"/>
                </a:lnTo>
                <a:lnTo>
                  <a:pt x="10945596" y="596646"/>
                </a:lnTo>
                <a:close/>
                <a:moveTo>
                  <a:pt x="8173592" y="390906"/>
                </a:moveTo>
                <a:cubicBezTo>
                  <a:pt x="8161705" y="397307"/>
                  <a:pt x="8147989" y="404165"/>
                  <a:pt x="8132444" y="411480"/>
                </a:cubicBezTo>
                <a:cubicBezTo>
                  <a:pt x="8116899" y="418795"/>
                  <a:pt x="8101812" y="425653"/>
                  <a:pt x="8087181" y="432054"/>
                </a:cubicBezTo>
                <a:cubicBezTo>
                  <a:pt x="8075751" y="437083"/>
                  <a:pt x="8067408" y="445656"/>
                  <a:pt x="8062150" y="457772"/>
                </a:cubicBezTo>
                <a:cubicBezTo>
                  <a:pt x="8056892" y="469887"/>
                  <a:pt x="8054263" y="483261"/>
                  <a:pt x="8054263" y="497891"/>
                </a:cubicBezTo>
                <a:cubicBezTo>
                  <a:pt x="8054263" y="518922"/>
                  <a:pt x="8058035" y="534696"/>
                  <a:pt x="8065579" y="545211"/>
                </a:cubicBezTo>
                <a:cubicBezTo>
                  <a:pt x="8073122" y="555727"/>
                  <a:pt x="8087181" y="560985"/>
                  <a:pt x="8107755" y="560985"/>
                </a:cubicBezTo>
                <a:cubicBezTo>
                  <a:pt x="8122386" y="560985"/>
                  <a:pt x="8135873" y="555727"/>
                  <a:pt x="8148218" y="545211"/>
                </a:cubicBezTo>
                <a:cubicBezTo>
                  <a:pt x="8165134" y="530581"/>
                  <a:pt x="8173592" y="509778"/>
                  <a:pt x="8173592" y="482803"/>
                </a:cubicBezTo>
                <a:close/>
                <a:moveTo>
                  <a:pt x="10366704" y="251003"/>
                </a:moveTo>
                <a:cubicBezTo>
                  <a:pt x="10339272" y="251003"/>
                  <a:pt x="10320527" y="264490"/>
                  <a:pt x="10310468" y="291465"/>
                </a:cubicBezTo>
                <a:cubicBezTo>
                  <a:pt x="10304067" y="308839"/>
                  <a:pt x="10300868" y="333756"/>
                  <a:pt x="10300868" y="366217"/>
                </a:cubicBezTo>
                <a:lnTo>
                  <a:pt x="10429798" y="366217"/>
                </a:lnTo>
                <a:cubicBezTo>
                  <a:pt x="10429798" y="331470"/>
                  <a:pt x="10427283" y="306781"/>
                  <a:pt x="10422254" y="292151"/>
                </a:cubicBezTo>
                <a:cubicBezTo>
                  <a:pt x="10413110" y="264719"/>
                  <a:pt x="10394593" y="251003"/>
                  <a:pt x="10366704" y="251003"/>
                </a:cubicBezTo>
                <a:close/>
                <a:moveTo>
                  <a:pt x="9442855" y="251003"/>
                </a:moveTo>
                <a:cubicBezTo>
                  <a:pt x="9411766" y="251003"/>
                  <a:pt x="9390506" y="270205"/>
                  <a:pt x="9379076" y="308610"/>
                </a:cubicBezTo>
                <a:cubicBezTo>
                  <a:pt x="9372218" y="331470"/>
                  <a:pt x="9368789" y="363931"/>
                  <a:pt x="9368789" y="405994"/>
                </a:cubicBezTo>
                <a:cubicBezTo>
                  <a:pt x="9368789" y="457200"/>
                  <a:pt x="9373361" y="494691"/>
                  <a:pt x="9382505" y="518465"/>
                </a:cubicBezTo>
                <a:cubicBezTo>
                  <a:pt x="9393478" y="546811"/>
                  <a:pt x="9411766" y="560985"/>
                  <a:pt x="9437369" y="560985"/>
                </a:cubicBezTo>
                <a:cubicBezTo>
                  <a:pt x="9473031" y="560985"/>
                  <a:pt x="9497033" y="541325"/>
                  <a:pt x="9509378" y="502006"/>
                </a:cubicBezTo>
                <a:cubicBezTo>
                  <a:pt x="9516236" y="479603"/>
                  <a:pt x="9519665" y="444856"/>
                  <a:pt x="9519665" y="397764"/>
                </a:cubicBezTo>
                <a:cubicBezTo>
                  <a:pt x="9519665" y="354787"/>
                  <a:pt x="9514407" y="320955"/>
                  <a:pt x="9503892" y="296266"/>
                </a:cubicBezTo>
                <a:cubicBezTo>
                  <a:pt x="9491090" y="266091"/>
                  <a:pt x="9470744" y="251003"/>
                  <a:pt x="9442855" y="251003"/>
                </a:cubicBezTo>
                <a:close/>
                <a:moveTo>
                  <a:pt x="7204404" y="251003"/>
                </a:moveTo>
                <a:cubicBezTo>
                  <a:pt x="7176972" y="251003"/>
                  <a:pt x="7158227" y="264490"/>
                  <a:pt x="7148169" y="291465"/>
                </a:cubicBezTo>
                <a:cubicBezTo>
                  <a:pt x="7141768" y="308839"/>
                  <a:pt x="7138568" y="333756"/>
                  <a:pt x="7138568" y="366217"/>
                </a:cubicBezTo>
                <a:lnTo>
                  <a:pt x="7267498" y="366217"/>
                </a:lnTo>
                <a:cubicBezTo>
                  <a:pt x="7267498" y="331470"/>
                  <a:pt x="7264983" y="306781"/>
                  <a:pt x="7259954" y="292151"/>
                </a:cubicBezTo>
                <a:cubicBezTo>
                  <a:pt x="7250810" y="264719"/>
                  <a:pt x="7232293" y="251003"/>
                  <a:pt x="7204404" y="251003"/>
                </a:cubicBezTo>
                <a:close/>
                <a:moveTo>
                  <a:pt x="6137604" y="251003"/>
                </a:moveTo>
                <a:cubicBezTo>
                  <a:pt x="6110172" y="251003"/>
                  <a:pt x="6091427" y="264490"/>
                  <a:pt x="6081369" y="291465"/>
                </a:cubicBezTo>
                <a:cubicBezTo>
                  <a:pt x="6074968" y="308839"/>
                  <a:pt x="6071768" y="333756"/>
                  <a:pt x="6071768" y="366217"/>
                </a:cubicBezTo>
                <a:lnTo>
                  <a:pt x="6200698" y="366217"/>
                </a:lnTo>
                <a:cubicBezTo>
                  <a:pt x="6200698" y="331470"/>
                  <a:pt x="6198183" y="306781"/>
                  <a:pt x="6193154" y="292151"/>
                </a:cubicBezTo>
                <a:cubicBezTo>
                  <a:pt x="6184010" y="264719"/>
                  <a:pt x="6165493" y="251003"/>
                  <a:pt x="6137604" y="251003"/>
                </a:cubicBezTo>
                <a:close/>
                <a:moveTo>
                  <a:pt x="5668365" y="251003"/>
                </a:moveTo>
                <a:cubicBezTo>
                  <a:pt x="5637732" y="251003"/>
                  <a:pt x="5616244" y="267462"/>
                  <a:pt x="5603900" y="300381"/>
                </a:cubicBezTo>
                <a:cubicBezTo>
                  <a:pt x="5595670" y="322783"/>
                  <a:pt x="5591555" y="353873"/>
                  <a:pt x="5591555" y="393649"/>
                </a:cubicBezTo>
                <a:lnTo>
                  <a:pt x="5591555" y="415595"/>
                </a:lnTo>
                <a:lnTo>
                  <a:pt x="5591555" y="422453"/>
                </a:lnTo>
                <a:cubicBezTo>
                  <a:pt x="5591555" y="463144"/>
                  <a:pt x="5594984" y="493090"/>
                  <a:pt x="5601842" y="512293"/>
                </a:cubicBezTo>
                <a:cubicBezTo>
                  <a:pt x="5613272" y="544754"/>
                  <a:pt x="5635446" y="560985"/>
                  <a:pt x="5668365" y="560985"/>
                </a:cubicBezTo>
                <a:cubicBezTo>
                  <a:pt x="5695340" y="560985"/>
                  <a:pt x="5714542" y="547040"/>
                  <a:pt x="5725972" y="519151"/>
                </a:cubicBezTo>
                <a:cubicBezTo>
                  <a:pt x="5736030" y="494462"/>
                  <a:pt x="5741059" y="454457"/>
                  <a:pt x="5741059" y="399136"/>
                </a:cubicBezTo>
                <a:cubicBezTo>
                  <a:pt x="5741059" y="359359"/>
                  <a:pt x="5737631" y="328498"/>
                  <a:pt x="5730772" y="306553"/>
                </a:cubicBezTo>
                <a:cubicBezTo>
                  <a:pt x="5719343" y="269520"/>
                  <a:pt x="5698540" y="251003"/>
                  <a:pt x="5668365" y="251003"/>
                </a:cubicBezTo>
                <a:close/>
                <a:moveTo>
                  <a:pt x="4556455" y="251003"/>
                </a:moveTo>
                <a:cubicBezTo>
                  <a:pt x="4529022" y="251003"/>
                  <a:pt x="4510278" y="264490"/>
                  <a:pt x="4500219" y="291465"/>
                </a:cubicBezTo>
                <a:cubicBezTo>
                  <a:pt x="4493818" y="308839"/>
                  <a:pt x="4490618" y="333756"/>
                  <a:pt x="4490618" y="366217"/>
                </a:cubicBezTo>
                <a:lnTo>
                  <a:pt x="4619549" y="366217"/>
                </a:lnTo>
                <a:cubicBezTo>
                  <a:pt x="4619549" y="331470"/>
                  <a:pt x="4617034" y="306781"/>
                  <a:pt x="4612004" y="292151"/>
                </a:cubicBezTo>
                <a:cubicBezTo>
                  <a:pt x="4602861" y="264719"/>
                  <a:pt x="4584344" y="251003"/>
                  <a:pt x="4556455" y="251003"/>
                </a:cubicBezTo>
                <a:close/>
                <a:moveTo>
                  <a:pt x="3689680" y="251003"/>
                </a:moveTo>
                <a:cubicBezTo>
                  <a:pt x="3662248" y="251003"/>
                  <a:pt x="3643503" y="264490"/>
                  <a:pt x="3633444" y="291465"/>
                </a:cubicBezTo>
                <a:cubicBezTo>
                  <a:pt x="3627044" y="308839"/>
                  <a:pt x="3623843" y="333756"/>
                  <a:pt x="3623843" y="366217"/>
                </a:cubicBezTo>
                <a:lnTo>
                  <a:pt x="3752773" y="366217"/>
                </a:lnTo>
                <a:cubicBezTo>
                  <a:pt x="3752773" y="331470"/>
                  <a:pt x="3750259" y="306781"/>
                  <a:pt x="3745229" y="292151"/>
                </a:cubicBezTo>
                <a:cubicBezTo>
                  <a:pt x="3736085" y="264719"/>
                  <a:pt x="3717569" y="251003"/>
                  <a:pt x="3689680" y="251003"/>
                </a:cubicBezTo>
                <a:close/>
                <a:moveTo>
                  <a:pt x="3204677" y="251003"/>
                </a:moveTo>
                <a:cubicBezTo>
                  <a:pt x="3180218" y="251003"/>
                  <a:pt x="3161762" y="261747"/>
                  <a:pt x="3149310" y="283236"/>
                </a:cubicBezTo>
                <a:cubicBezTo>
                  <a:pt x="3135465" y="307467"/>
                  <a:pt x="3128544" y="347472"/>
                  <a:pt x="3128544" y="403251"/>
                </a:cubicBezTo>
                <a:cubicBezTo>
                  <a:pt x="3128544" y="469545"/>
                  <a:pt x="3134773" y="512407"/>
                  <a:pt x="3147231" y="531838"/>
                </a:cubicBezTo>
                <a:cubicBezTo>
                  <a:pt x="3159690" y="551269"/>
                  <a:pt x="3179300" y="560985"/>
                  <a:pt x="3206060" y="560985"/>
                </a:cubicBezTo>
                <a:cubicBezTo>
                  <a:pt x="3231434" y="560985"/>
                  <a:pt x="3250812" y="547497"/>
                  <a:pt x="3264192" y="520522"/>
                </a:cubicBezTo>
                <a:cubicBezTo>
                  <a:pt x="3274343" y="499948"/>
                  <a:pt x="3279419" y="475488"/>
                  <a:pt x="3279419" y="447142"/>
                </a:cubicBezTo>
                <a:lnTo>
                  <a:pt x="3279419" y="399136"/>
                </a:lnTo>
                <a:cubicBezTo>
                  <a:pt x="3279419" y="357988"/>
                  <a:pt x="3276190" y="326898"/>
                  <a:pt x="3269732" y="305867"/>
                </a:cubicBezTo>
                <a:cubicBezTo>
                  <a:pt x="3258195" y="269291"/>
                  <a:pt x="3236510" y="251003"/>
                  <a:pt x="3204677" y="251003"/>
                </a:cubicBezTo>
                <a:close/>
                <a:moveTo>
                  <a:pt x="2613431" y="251003"/>
                </a:moveTo>
                <a:cubicBezTo>
                  <a:pt x="2582342" y="251003"/>
                  <a:pt x="2561082" y="270205"/>
                  <a:pt x="2549652" y="308610"/>
                </a:cubicBezTo>
                <a:cubicBezTo>
                  <a:pt x="2542794" y="331470"/>
                  <a:pt x="2539365" y="363931"/>
                  <a:pt x="2539365" y="405994"/>
                </a:cubicBezTo>
                <a:cubicBezTo>
                  <a:pt x="2539365" y="457200"/>
                  <a:pt x="2543937" y="494691"/>
                  <a:pt x="2553081" y="518465"/>
                </a:cubicBezTo>
                <a:cubicBezTo>
                  <a:pt x="2564053" y="546811"/>
                  <a:pt x="2582342" y="560985"/>
                  <a:pt x="2607945" y="560985"/>
                </a:cubicBezTo>
                <a:cubicBezTo>
                  <a:pt x="2643607" y="560985"/>
                  <a:pt x="2667609" y="541325"/>
                  <a:pt x="2679954" y="502006"/>
                </a:cubicBezTo>
                <a:cubicBezTo>
                  <a:pt x="2686812" y="479603"/>
                  <a:pt x="2690241" y="444856"/>
                  <a:pt x="2690241" y="397764"/>
                </a:cubicBezTo>
                <a:cubicBezTo>
                  <a:pt x="2690241" y="354787"/>
                  <a:pt x="2684983" y="320955"/>
                  <a:pt x="2674468" y="296266"/>
                </a:cubicBezTo>
                <a:cubicBezTo>
                  <a:pt x="2661666" y="266091"/>
                  <a:pt x="2641320" y="251003"/>
                  <a:pt x="2613431" y="251003"/>
                </a:cubicBezTo>
                <a:close/>
                <a:moveTo>
                  <a:pt x="526008" y="251003"/>
                </a:moveTo>
                <a:cubicBezTo>
                  <a:pt x="498119" y="251003"/>
                  <a:pt x="477888" y="263347"/>
                  <a:pt x="465315" y="288036"/>
                </a:cubicBezTo>
                <a:cubicBezTo>
                  <a:pt x="452742" y="312725"/>
                  <a:pt x="446456" y="353416"/>
                  <a:pt x="446456" y="410109"/>
                </a:cubicBezTo>
                <a:cubicBezTo>
                  <a:pt x="446456" y="459486"/>
                  <a:pt x="451713" y="495834"/>
                  <a:pt x="462229" y="519151"/>
                </a:cubicBezTo>
                <a:cubicBezTo>
                  <a:pt x="474574" y="547040"/>
                  <a:pt x="495833" y="560985"/>
                  <a:pt x="526008" y="560985"/>
                </a:cubicBezTo>
                <a:cubicBezTo>
                  <a:pt x="556184" y="560985"/>
                  <a:pt x="577672" y="547040"/>
                  <a:pt x="590474" y="519151"/>
                </a:cubicBezTo>
                <a:cubicBezTo>
                  <a:pt x="601447" y="495376"/>
                  <a:pt x="606933" y="459029"/>
                  <a:pt x="606933" y="410109"/>
                </a:cubicBezTo>
                <a:cubicBezTo>
                  <a:pt x="606933" y="352501"/>
                  <a:pt x="600761" y="311582"/>
                  <a:pt x="588416" y="287350"/>
                </a:cubicBezTo>
                <a:cubicBezTo>
                  <a:pt x="576072" y="263119"/>
                  <a:pt x="555269" y="251003"/>
                  <a:pt x="526008" y="251003"/>
                </a:cubicBezTo>
                <a:close/>
                <a:moveTo>
                  <a:pt x="9913771" y="216027"/>
                </a:moveTo>
                <a:lnTo>
                  <a:pt x="9970028" y="216027"/>
                </a:lnTo>
                <a:lnTo>
                  <a:pt x="10055100" y="546111"/>
                </a:lnTo>
                <a:lnTo>
                  <a:pt x="10145721" y="216070"/>
                </a:lnTo>
                <a:lnTo>
                  <a:pt x="10201957" y="216027"/>
                </a:lnTo>
                <a:lnTo>
                  <a:pt x="10087964" y="578815"/>
                </a:lnTo>
                <a:cubicBezTo>
                  <a:pt x="10078821" y="608848"/>
                  <a:pt x="10073791" y="625685"/>
                  <a:pt x="10072877" y="629329"/>
                </a:cubicBezTo>
                <a:cubicBezTo>
                  <a:pt x="10065562" y="651632"/>
                  <a:pt x="10059161" y="667559"/>
                  <a:pt x="10053675" y="677110"/>
                </a:cubicBezTo>
                <a:cubicBezTo>
                  <a:pt x="10043616" y="694405"/>
                  <a:pt x="10031500" y="706921"/>
                  <a:pt x="10017327" y="714657"/>
                </a:cubicBezTo>
                <a:cubicBezTo>
                  <a:pt x="10003154" y="722394"/>
                  <a:pt x="9986009" y="726262"/>
                  <a:pt x="9965893" y="726262"/>
                </a:cubicBezTo>
                <a:cubicBezTo>
                  <a:pt x="9961320" y="726262"/>
                  <a:pt x="9956062" y="726150"/>
                  <a:pt x="9950119" y="725925"/>
                </a:cubicBezTo>
                <a:cubicBezTo>
                  <a:pt x="9944175" y="725700"/>
                  <a:pt x="9936632" y="724008"/>
                  <a:pt x="9927487" y="720851"/>
                </a:cubicBezTo>
                <a:lnTo>
                  <a:pt x="9927487" y="673456"/>
                </a:lnTo>
                <a:cubicBezTo>
                  <a:pt x="9939831" y="678485"/>
                  <a:pt x="9953090" y="681000"/>
                  <a:pt x="9967263" y="681000"/>
                </a:cubicBezTo>
                <a:cubicBezTo>
                  <a:pt x="9991953" y="681000"/>
                  <a:pt x="10009326" y="669377"/>
                  <a:pt x="10019385" y="646131"/>
                </a:cubicBezTo>
                <a:cubicBezTo>
                  <a:pt x="10025786" y="628350"/>
                  <a:pt x="10030814" y="614902"/>
                  <a:pt x="10034472" y="605787"/>
                </a:cubicBezTo>
                <a:close/>
                <a:moveTo>
                  <a:pt x="9656825" y="216027"/>
                </a:moveTo>
                <a:lnTo>
                  <a:pt x="9710318" y="216027"/>
                </a:lnTo>
                <a:lnTo>
                  <a:pt x="9710318" y="511703"/>
                </a:lnTo>
                <a:cubicBezTo>
                  <a:pt x="9710318" y="528134"/>
                  <a:pt x="9713975" y="540455"/>
                  <a:pt x="9721290" y="548667"/>
                </a:cubicBezTo>
                <a:cubicBezTo>
                  <a:pt x="9728605" y="556879"/>
                  <a:pt x="9741408" y="560985"/>
                  <a:pt x="9759695" y="560985"/>
                </a:cubicBezTo>
                <a:cubicBezTo>
                  <a:pt x="9787127" y="560985"/>
                  <a:pt x="9808615" y="549576"/>
                  <a:pt x="9824161" y="526759"/>
                </a:cubicBezTo>
                <a:cubicBezTo>
                  <a:pt x="9830103" y="517636"/>
                  <a:pt x="9834333" y="507485"/>
                  <a:pt x="9836847" y="496305"/>
                </a:cubicBezTo>
                <a:cubicBezTo>
                  <a:pt x="9839362" y="485125"/>
                  <a:pt x="9840619" y="472920"/>
                  <a:pt x="9840619" y="459690"/>
                </a:cubicBezTo>
                <a:lnTo>
                  <a:pt x="9840619" y="216027"/>
                </a:lnTo>
                <a:lnTo>
                  <a:pt x="9894112" y="216027"/>
                </a:lnTo>
                <a:lnTo>
                  <a:pt x="9894112" y="596646"/>
                </a:lnTo>
                <a:lnTo>
                  <a:pt x="9840619" y="596646"/>
                </a:lnTo>
                <a:lnTo>
                  <a:pt x="9840619" y="545897"/>
                </a:lnTo>
                <a:cubicBezTo>
                  <a:pt x="9819131" y="587045"/>
                  <a:pt x="9788499" y="607619"/>
                  <a:pt x="9748722" y="607619"/>
                </a:cubicBezTo>
                <a:cubicBezTo>
                  <a:pt x="9719461" y="607619"/>
                  <a:pt x="9696830" y="599404"/>
                  <a:pt x="9680827" y="582973"/>
                </a:cubicBezTo>
                <a:cubicBezTo>
                  <a:pt x="9664826" y="566542"/>
                  <a:pt x="9656825" y="541896"/>
                  <a:pt x="9656825" y="509035"/>
                </a:cubicBezTo>
                <a:close/>
                <a:moveTo>
                  <a:pt x="8313571" y="216027"/>
                </a:moveTo>
                <a:lnTo>
                  <a:pt x="8369828" y="216027"/>
                </a:lnTo>
                <a:lnTo>
                  <a:pt x="8454899" y="546111"/>
                </a:lnTo>
                <a:lnTo>
                  <a:pt x="8545522" y="216070"/>
                </a:lnTo>
                <a:lnTo>
                  <a:pt x="8601757" y="216027"/>
                </a:lnTo>
                <a:lnTo>
                  <a:pt x="8487764" y="578815"/>
                </a:lnTo>
                <a:cubicBezTo>
                  <a:pt x="8478621" y="608848"/>
                  <a:pt x="8473591" y="625685"/>
                  <a:pt x="8472677" y="629329"/>
                </a:cubicBezTo>
                <a:cubicBezTo>
                  <a:pt x="8465362" y="651632"/>
                  <a:pt x="8458961" y="667559"/>
                  <a:pt x="8453475" y="677110"/>
                </a:cubicBezTo>
                <a:cubicBezTo>
                  <a:pt x="8443416" y="694405"/>
                  <a:pt x="8431300" y="706921"/>
                  <a:pt x="8417127" y="714657"/>
                </a:cubicBezTo>
                <a:cubicBezTo>
                  <a:pt x="8402954" y="722394"/>
                  <a:pt x="8385809" y="726262"/>
                  <a:pt x="8365692" y="726262"/>
                </a:cubicBezTo>
                <a:cubicBezTo>
                  <a:pt x="8361120" y="726262"/>
                  <a:pt x="8355862" y="726150"/>
                  <a:pt x="8349919" y="725925"/>
                </a:cubicBezTo>
                <a:cubicBezTo>
                  <a:pt x="8343975" y="725700"/>
                  <a:pt x="8336431" y="724008"/>
                  <a:pt x="8327287" y="720851"/>
                </a:cubicBezTo>
                <a:lnTo>
                  <a:pt x="8327287" y="673456"/>
                </a:lnTo>
                <a:cubicBezTo>
                  <a:pt x="8339631" y="678485"/>
                  <a:pt x="8352891" y="681000"/>
                  <a:pt x="8367063" y="681000"/>
                </a:cubicBezTo>
                <a:cubicBezTo>
                  <a:pt x="8391753" y="681000"/>
                  <a:pt x="8409126" y="669377"/>
                  <a:pt x="8419185" y="646131"/>
                </a:cubicBezTo>
                <a:cubicBezTo>
                  <a:pt x="8425586" y="628350"/>
                  <a:pt x="8430614" y="614902"/>
                  <a:pt x="8434272" y="605787"/>
                </a:cubicBezTo>
                <a:close/>
                <a:moveTo>
                  <a:pt x="3903726" y="216027"/>
                </a:moveTo>
                <a:lnTo>
                  <a:pt x="3957218" y="216027"/>
                </a:lnTo>
                <a:lnTo>
                  <a:pt x="3957218" y="511703"/>
                </a:lnTo>
                <a:cubicBezTo>
                  <a:pt x="3957218" y="528134"/>
                  <a:pt x="3960876" y="540455"/>
                  <a:pt x="3968191" y="548667"/>
                </a:cubicBezTo>
                <a:cubicBezTo>
                  <a:pt x="3975507" y="556879"/>
                  <a:pt x="3988308" y="560985"/>
                  <a:pt x="4006596" y="560985"/>
                </a:cubicBezTo>
                <a:cubicBezTo>
                  <a:pt x="4034028" y="560985"/>
                  <a:pt x="4055516" y="549576"/>
                  <a:pt x="4071060" y="526759"/>
                </a:cubicBezTo>
                <a:cubicBezTo>
                  <a:pt x="4077005" y="517636"/>
                  <a:pt x="4081234" y="507485"/>
                  <a:pt x="4083748" y="496305"/>
                </a:cubicBezTo>
                <a:cubicBezTo>
                  <a:pt x="4086263" y="485125"/>
                  <a:pt x="4087520" y="472920"/>
                  <a:pt x="4087520" y="459690"/>
                </a:cubicBezTo>
                <a:lnTo>
                  <a:pt x="4087520" y="216027"/>
                </a:lnTo>
                <a:lnTo>
                  <a:pt x="4141013" y="216027"/>
                </a:lnTo>
                <a:lnTo>
                  <a:pt x="4141013" y="596646"/>
                </a:lnTo>
                <a:lnTo>
                  <a:pt x="4087520" y="596646"/>
                </a:lnTo>
                <a:lnTo>
                  <a:pt x="4087520" y="545897"/>
                </a:lnTo>
                <a:cubicBezTo>
                  <a:pt x="4066032" y="587045"/>
                  <a:pt x="4035399" y="607619"/>
                  <a:pt x="3995623" y="607619"/>
                </a:cubicBezTo>
                <a:cubicBezTo>
                  <a:pt x="3966362" y="607619"/>
                  <a:pt x="3943731" y="599404"/>
                  <a:pt x="3927729" y="582973"/>
                </a:cubicBezTo>
                <a:cubicBezTo>
                  <a:pt x="3911726" y="566542"/>
                  <a:pt x="3903726" y="541896"/>
                  <a:pt x="3903726" y="509035"/>
                </a:cubicBezTo>
                <a:close/>
                <a:moveTo>
                  <a:pt x="6987044" y="215920"/>
                </a:moveTo>
                <a:lnTo>
                  <a:pt x="7043279" y="216027"/>
                </a:lnTo>
                <a:lnTo>
                  <a:pt x="6928408" y="596646"/>
                </a:lnTo>
                <a:lnTo>
                  <a:pt x="6869440" y="596646"/>
                </a:lnTo>
                <a:lnTo>
                  <a:pt x="6756958" y="216027"/>
                </a:lnTo>
                <a:lnTo>
                  <a:pt x="6813430" y="215952"/>
                </a:lnTo>
                <a:lnTo>
                  <a:pt x="6899390" y="548019"/>
                </a:lnTo>
                <a:close/>
                <a:moveTo>
                  <a:pt x="5882335" y="215341"/>
                </a:moveTo>
                <a:lnTo>
                  <a:pt x="5937198" y="215341"/>
                </a:lnTo>
                <a:lnTo>
                  <a:pt x="5937198" y="596646"/>
                </a:lnTo>
                <a:lnTo>
                  <a:pt x="5882335" y="596646"/>
                </a:lnTo>
                <a:close/>
                <a:moveTo>
                  <a:pt x="3434410" y="215341"/>
                </a:moveTo>
                <a:lnTo>
                  <a:pt x="3489274" y="215341"/>
                </a:lnTo>
                <a:lnTo>
                  <a:pt x="3489274" y="596646"/>
                </a:lnTo>
                <a:lnTo>
                  <a:pt x="3434410" y="596646"/>
                </a:lnTo>
                <a:close/>
                <a:moveTo>
                  <a:pt x="757885" y="215341"/>
                </a:moveTo>
                <a:lnTo>
                  <a:pt x="812749" y="215341"/>
                </a:lnTo>
                <a:lnTo>
                  <a:pt x="812749" y="596646"/>
                </a:lnTo>
                <a:lnTo>
                  <a:pt x="757885" y="596646"/>
                </a:lnTo>
                <a:close/>
                <a:moveTo>
                  <a:pt x="10748086" y="204369"/>
                </a:moveTo>
                <a:cubicBezTo>
                  <a:pt x="10777345" y="204369"/>
                  <a:pt x="10800206" y="212370"/>
                  <a:pt x="10816665" y="228372"/>
                </a:cubicBezTo>
                <a:cubicBezTo>
                  <a:pt x="10833125" y="244374"/>
                  <a:pt x="10841354" y="268834"/>
                  <a:pt x="10841354" y="301752"/>
                </a:cubicBezTo>
                <a:lnTo>
                  <a:pt x="10841354" y="596646"/>
                </a:lnTo>
                <a:lnTo>
                  <a:pt x="10787861" y="596646"/>
                </a:lnTo>
                <a:lnTo>
                  <a:pt x="10787861" y="316840"/>
                </a:lnTo>
                <a:cubicBezTo>
                  <a:pt x="10787861" y="295351"/>
                  <a:pt x="10783473" y="279006"/>
                  <a:pt x="10774697" y="267805"/>
                </a:cubicBezTo>
                <a:cubicBezTo>
                  <a:pt x="10765922" y="256604"/>
                  <a:pt x="10750915" y="251003"/>
                  <a:pt x="10729675" y="251003"/>
                </a:cubicBezTo>
                <a:cubicBezTo>
                  <a:pt x="10708895" y="251003"/>
                  <a:pt x="10690881" y="257861"/>
                  <a:pt x="10675637" y="271577"/>
                </a:cubicBezTo>
                <a:cubicBezTo>
                  <a:pt x="10665478" y="281178"/>
                  <a:pt x="10658783" y="291237"/>
                  <a:pt x="10655551" y="301752"/>
                </a:cubicBezTo>
                <a:cubicBezTo>
                  <a:pt x="10652318" y="312268"/>
                  <a:pt x="10650702" y="325527"/>
                  <a:pt x="10650702" y="341529"/>
                </a:cubicBezTo>
                <a:lnTo>
                  <a:pt x="10650702" y="596646"/>
                </a:lnTo>
                <a:lnTo>
                  <a:pt x="10598581" y="596646"/>
                </a:lnTo>
                <a:lnTo>
                  <a:pt x="10598581" y="215341"/>
                </a:lnTo>
                <a:lnTo>
                  <a:pt x="10650702" y="215341"/>
                </a:lnTo>
                <a:lnTo>
                  <a:pt x="10650702" y="256489"/>
                </a:lnTo>
                <a:cubicBezTo>
                  <a:pt x="10665333" y="238659"/>
                  <a:pt x="10679734" y="225857"/>
                  <a:pt x="10693906" y="218085"/>
                </a:cubicBezTo>
                <a:cubicBezTo>
                  <a:pt x="10709909" y="208941"/>
                  <a:pt x="10727968" y="204369"/>
                  <a:pt x="10748086" y="204369"/>
                </a:cubicBezTo>
                <a:close/>
                <a:moveTo>
                  <a:pt x="10366704" y="204369"/>
                </a:moveTo>
                <a:cubicBezTo>
                  <a:pt x="10420653" y="204369"/>
                  <a:pt x="10455858" y="227457"/>
                  <a:pt x="10472318" y="273634"/>
                </a:cubicBezTo>
                <a:cubicBezTo>
                  <a:pt x="10481461" y="299238"/>
                  <a:pt x="10486033" y="344729"/>
                  <a:pt x="10486033" y="410109"/>
                </a:cubicBezTo>
                <a:lnTo>
                  <a:pt x="10300868" y="410109"/>
                </a:lnTo>
                <a:lnTo>
                  <a:pt x="10300868" y="436855"/>
                </a:lnTo>
                <a:cubicBezTo>
                  <a:pt x="10300868" y="473888"/>
                  <a:pt x="10304067" y="501091"/>
                  <a:pt x="10310468" y="518465"/>
                </a:cubicBezTo>
                <a:cubicBezTo>
                  <a:pt x="10320984" y="546811"/>
                  <a:pt x="10340644" y="560985"/>
                  <a:pt x="10369447" y="560985"/>
                </a:cubicBezTo>
                <a:cubicBezTo>
                  <a:pt x="10390935" y="560985"/>
                  <a:pt x="10407166" y="552526"/>
                  <a:pt x="10418139" y="535610"/>
                </a:cubicBezTo>
                <a:cubicBezTo>
                  <a:pt x="10427740" y="520980"/>
                  <a:pt x="10432541" y="502463"/>
                  <a:pt x="10432541" y="480060"/>
                </a:cubicBezTo>
                <a:lnTo>
                  <a:pt x="10432541" y="469087"/>
                </a:lnTo>
                <a:lnTo>
                  <a:pt x="10483290" y="469087"/>
                </a:lnTo>
                <a:lnTo>
                  <a:pt x="10483290" y="477317"/>
                </a:lnTo>
                <a:cubicBezTo>
                  <a:pt x="10483290" y="514807"/>
                  <a:pt x="10473688" y="545440"/>
                  <a:pt x="10454486" y="569214"/>
                </a:cubicBezTo>
                <a:cubicBezTo>
                  <a:pt x="10433913" y="594817"/>
                  <a:pt x="10405109" y="607619"/>
                  <a:pt x="10368075" y="607619"/>
                </a:cubicBezTo>
                <a:cubicBezTo>
                  <a:pt x="10328757" y="607619"/>
                  <a:pt x="10299039" y="592989"/>
                  <a:pt x="10278921" y="563728"/>
                </a:cubicBezTo>
                <a:cubicBezTo>
                  <a:pt x="10256062" y="530809"/>
                  <a:pt x="10244631" y="477774"/>
                  <a:pt x="10244631" y="404622"/>
                </a:cubicBezTo>
                <a:cubicBezTo>
                  <a:pt x="10244631" y="352044"/>
                  <a:pt x="10252175" y="308839"/>
                  <a:pt x="10267263" y="275006"/>
                </a:cubicBezTo>
                <a:cubicBezTo>
                  <a:pt x="10288294" y="227914"/>
                  <a:pt x="10321441" y="204369"/>
                  <a:pt x="10366704" y="204369"/>
                </a:cubicBezTo>
                <a:close/>
                <a:moveTo>
                  <a:pt x="9433254" y="204369"/>
                </a:moveTo>
                <a:cubicBezTo>
                  <a:pt x="9470744" y="204369"/>
                  <a:pt x="9499091" y="222199"/>
                  <a:pt x="9518293" y="257861"/>
                </a:cubicBezTo>
                <a:lnTo>
                  <a:pt x="9519665" y="215341"/>
                </a:lnTo>
                <a:lnTo>
                  <a:pt x="9573157" y="215341"/>
                </a:lnTo>
                <a:lnTo>
                  <a:pt x="9573157" y="551383"/>
                </a:lnTo>
                <a:cubicBezTo>
                  <a:pt x="9573157" y="579851"/>
                  <a:pt x="9571785" y="601090"/>
                  <a:pt x="9569042" y="615098"/>
                </a:cubicBezTo>
                <a:cubicBezTo>
                  <a:pt x="9564928" y="634980"/>
                  <a:pt x="9556698" y="654411"/>
                  <a:pt x="9544354" y="673391"/>
                </a:cubicBezTo>
                <a:cubicBezTo>
                  <a:pt x="9533381" y="691465"/>
                  <a:pt x="9518751" y="704795"/>
                  <a:pt x="9500462" y="713382"/>
                </a:cubicBezTo>
                <a:cubicBezTo>
                  <a:pt x="9482175" y="721969"/>
                  <a:pt x="9462058" y="726262"/>
                  <a:pt x="9440112" y="726262"/>
                </a:cubicBezTo>
                <a:cubicBezTo>
                  <a:pt x="9407651" y="726262"/>
                  <a:pt x="9381819" y="719001"/>
                  <a:pt x="9362617" y="704477"/>
                </a:cubicBezTo>
                <a:cubicBezTo>
                  <a:pt x="9341585" y="688597"/>
                  <a:pt x="9329470" y="664998"/>
                  <a:pt x="9326269" y="633679"/>
                </a:cubicBezTo>
                <a:lnTo>
                  <a:pt x="9378765" y="633679"/>
                </a:lnTo>
                <a:cubicBezTo>
                  <a:pt x="9381523" y="649896"/>
                  <a:pt x="9387968" y="661608"/>
                  <a:pt x="9398102" y="668816"/>
                </a:cubicBezTo>
                <a:cubicBezTo>
                  <a:pt x="9408235" y="676024"/>
                  <a:pt x="9422049" y="679628"/>
                  <a:pt x="9439544" y="679628"/>
                </a:cubicBezTo>
                <a:cubicBezTo>
                  <a:pt x="9473155" y="679628"/>
                  <a:pt x="9495947" y="667123"/>
                  <a:pt x="9507921" y="642113"/>
                </a:cubicBezTo>
                <a:cubicBezTo>
                  <a:pt x="9515750" y="625739"/>
                  <a:pt x="9519665" y="601861"/>
                  <a:pt x="9519665" y="570479"/>
                </a:cubicBezTo>
                <a:lnTo>
                  <a:pt x="9519665" y="551383"/>
                </a:lnTo>
                <a:cubicBezTo>
                  <a:pt x="9496191" y="588874"/>
                  <a:pt x="9468115" y="607619"/>
                  <a:pt x="9435440" y="607619"/>
                </a:cubicBezTo>
                <a:cubicBezTo>
                  <a:pt x="9396321" y="607619"/>
                  <a:pt x="9366635" y="592760"/>
                  <a:pt x="9346383" y="563042"/>
                </a:cubicBezTo>
                <a:cubicBezTo>
                  <a:pt x="9323830" y="529666"/>
                  <a:pt x="9312553" y="476403"/>
                  <a:pt x="9312553" y="403251"/>
                </a:cubicBezTo>
                <a:cubicBezTo>
                  <a:pt x="9312553" y="350215"/>
                  <a:pt x="9319869" y="307010"/>
                  <a:pt x="9334499" y="273634"/>
                </a:cubicBezTo>
                <a:cubicBezTo>
                  <a:pt x="9355073" y="227457"/>
                  <a:pt x="9387991" y="204369"/>
                  <a:pt x="9433254" y="204369"/>
                </a:cubicBezTo>
                <a:close/>
                <a:moveTo>
                  <a:pt x="8125586" y="204369"/>
                </a:moveTo>
                <a:cubicBezTo>
                  <a:pt x="8167649" y="204369"/>
                  <a:pt x="8197138" y="217170"/>
                  <a:pt x="8214054" y="242773"/>
                </a:cubicBezTo>
                <a:cubicBezTo>
                  <a:pt x="8224570" y="258775"/>
                  <a:pt x="8229828" y="277978"/>
                  <a:pt x="8229828" y="300381"/>
                </a:cubicBezTo>
                <a:lnTo>
                  <a:pt x="8229828" y="526695"/>
                </a:lnTo>
                <a:lnTo>
                  <a:pt x="8229828" y="533553"/>
                </a:lnTo>
                <a:cubicBezTo>
                  <a:pt x="8229828" y="538582"/>
                  <a:pt x="8230596" y="543039"/>
                  <a:pt x="8232132" y="546926"/>
                </a:cubicBezTo>
                <a:cubicBezTo>
                  <a:pt x="8233668" y="550812"/>
                  <a:pt x="8236410" y="553669"/>
                  <a:pt x="8240361" y="555498"/>
                </a:cubicBezTo>
                <a:lnTo>
                  <a:pt x="8250894" y="558241"/>
                </a:lnTo>
                <a:lnTo>
                  <a:pt x="8262746" y="558241"/>
                </a:lnTo>
                <a:lnTo>
                  <a:pt x="8262746" y="596732"/>
                </a:lnTo>
                <a:lnTo>
                  <a:pt x="8250401" y="599389"/>
                </a:lnTo>
                <a:lnTo>
                  <a:pt x="8232571" y="599389"/>
                </a:lnTo>
                <a:cubicBezTo>
                  <a:pt x="8215197" y="599389"/>
                  <a:pt x="8202853" y="595846"/>
                  <a:pt x="8195537" y="588759"/>
                </a:cubicBezTo>
                <a:cubicBezTo>
                  <a:pt x="8188222" y="581673"/>
                  <a:pt x="8183651" y="566928"/>
                  <a:pt x="8181822" y="544525"/>
                </a:cubicBezTo>
                <a:cubicBezTo>
                  <a:pt x="8174049" y="562356"/>
                  <a:pt x="8162276" y="577329"/>
                  <a:pt x="8146503" y="589445"/>
                </a:cubicBezTo>
                <a:cubicBezTo>
                  <a:pt x="8130730" y="601561"/>
                  <a:pt x="8113699" y="607619"/>
                  <a:pt x="8095411" y="607619"/>
                </a:cubicBezTo>
                <a:cubicBezTo>
                  <a:pt x="8059749" y="607619"/>
                  <a:pt x="8034146" y="597561"/>
                  <a:pt x="8018601" y="577444"/>
                </a:cubicBezTo>
                <a:cubicBezTo>
                  <a:pt x="8004885" y="559613"/>
                  <a:pt x="7998028" y="532181"/>
                  <a:pt x="7998028" y="495148"/>
                </a:cubicBezTo>
                <a:cubicBezTo>
                  <a:pt x="7998028" y="473202"/>
                  <a:pt x="8002714" y="454114"/>
                  <a:pt x="8012086" y="437883"/>
                </a:cubicBezTo>
                <a:cubicBezTo>
                  <a:pt x="8021459" y="421653"/>
                  <a:pt x="8035061" y="409651"/>
                  <a:pt x="8052891" y="401879"/>
                </a:cubicBezTo>
                <a:cubicBezTo>
                  <a:pt x="8058835" y="399136"/>
                  <a:pt x="8080552" y="390220"/>
                  <a:pt x="8118042" y="375133"/>
                </a:cubicBezTo>
                <a:cubicBezTo>
                  <a:pt x="8147760" y="363246"/>
                  <a:pt x="8163991" y="356159"/>
                  <a:pt x="8166734" y="353873"/>
                </a:cubicBezTo>
                <a:cubicBezTo>
                  <a:pt x="8170849" y="351587"/>
                  <a:pt x="8173706" y="347701"/>
                  <a:pt x="8175307" y="342214"/>
                </a:cubicBezTo>
                <a:cubicBezTo>
                  <a:pt x="8176907" y="336728"/>
                  <a:pt x="8177707" y="329641"/>
                  <a:pt x="8177707" y="320955"/>
                </a:cubicBezTo>
                <a:lnTo>
                  <a:pt x="8177707" y="309982"/>
                </a:lnTo>
                <a:cubicBezTo>
                  <a:pt x="8177707" y="288951"/>
                  <a:pt x="8173135" y="273863"/>
                  <a:pt x="8163991" y="264719"/>
                </a:cubicBezTo>
                <a:cubicBezTo>
                  <a:pt x="8154847" y="255575"/>
                  <a:pt x="8139302" y="251003"/>
                  <a:pt x="8117356" y="251003"/>
                </a:cubicBezTo>
                <a:cubicBezTo>
                  <a:pt x="8094039" y="251003"/>
                  <a:pt x="8078837" y="256032"/>
                  <a:pt x="8071751" y="266091"/>
                </a:cubicBezTo>
                <a:cubicBezTo>
                  <a:pt x="8064664" y="276149"/>
                  <a:pt x="8061121" y="293523"/>
                  <a:pt x="8061121" y="318211"/>
                </a:cubicBezTo>
                <a:lnTo>
                  <a:pt x="8013115" y="318211"/>
                </a:lnTo>
                <a:lnTo>
                  <a:pt x="8011744" y="311353"/>
                </a:lnTo>
                <a:cubicBezTo>
                  <a:pt x="8011744" y="240030"/>
                  <a:pt x="8049691" y="204369"/>
                  <a:pt x="8125586" y="204369"/>
                </a:cubicBezTo>
                <a:close/>
                <a:moveTo>
                  <a:pt x="7204404" y="204369"/>
                </a:moveTo>
                <a:cubicBezTo>
                  <a:pt x="7258354" y="204369"/>
                  <a:pt x="7293558" y="227457"/>
                  <a:pt x="7310018" y="273634"/>
                </a:cubicBezTo>
                <a:cubicBezTo>
                  <a:pt x="7319161" y="299238"/>
                  <a:pt x="7323734" y="344729"/>
                  <a:pt x="7323734" y="410109"/>
                </a:cubicBezTo>
                <a:lnTo>
                  <a:pt x="7138568" y="410109"/>
                </a:lnTo>
                <a:lnTo>
                  <a:pt x="7138568" y="436855"/>
                </a:lnTo>
                <a:cubicBezTo>
                  <a:pt x="7138568" y="473888"/>
                  <a:pt x="7141768" y="501091"/>
                  <a:pt x="7148169" y="518465"/>
                </a:cubicBezTo>
                <a:cubicBezTo>
                  <a:pt x="7158685" y="546811"/>
                  <a:pt x="7178344" y="560985"/>
                  <a:pt x="7207147" y="560985"/>
                </a:cubicBezTo>
                <a:cubicBezTo>
                  <a:pt x="7228636" y="560985"/>
                  <a:pt x="7244867" y="552526"/>
                  <a:pt x="7255839" y="535610"/>
                </a:cubicBezTo>
                <a:cubicBezTo>
                  <a:pt x="7265440" y="520980"/>
                  <a:pt x="7270241" y="502463"/>
                  <a:pt x="7270241" y="480060"/>
                </a:cubicBezTo>
                <a:lnTo>
                  <a:pt x="7270241" y="469087"/>
                </a:lnTo>
                <a:lnTo>
                  <a:pt x="7320990" y="469087"/>
                </a:lnTo>
                <a:lnTo>
                  <a:pt x="7320990" y="477317"/>
                </a:lnTo>
                <a:cubicBezTo>
                  <a:pt x="7320990" y="514807"/>
                  <a:pt x="7311389" y="545440"/>
                  <a:pt x="7292187" y="569214"/>
                </a:cubicBezTo>
                <a:cubicBezTo>
                  <a:pt x="7271613" y="594817"/>
                  <a:pt x="7242809" y="607619"/>
                  <a:pt x="7205776" y="607619"/>
                </a:cubicBezTo>
                <a:cubicBezTo>
                  <a:pt x="7166457" y="607619"/>
                  <a:pt x="7136739" y="592989"/>
                  <a:pt x="7116622" y="563728"/>
                </a:cubicBezTo>
                <a:cubicBezTo>
                  <a:pt x="7093762" y="530809"/>
                  <a:pt x="7082332" y="477774"/>
                  <a:pt x="7082332" y="404622"/>
                </a:cubicBezTo>
                <a:cubicBezTo>
                  <a:pt x="7082332" y="352044"/>
                  <a:pt x="7089876" y="308839"/>
                  <a:pt x="7104963" y="275006"/>
                </a:cubicBezTo>
                <a:cubicBezTo>
                  <a:pt x="7125995" y="227914"/>
                  <a:pt x="7159142" y="204369"/>
                  <a:pt x="7204404" y="204369"/>
                </a:cubicBezTo>
                <a:close/>
                <a:moveTo>
                  <a:pt x="6137604" y="204369"/>
                </a:moveTo>
                <a:cubicBezTo>
                  <a:pt x="6191554" y="204369"/>
                  <a:pt x="6226758" y="227457"/>
                  <a:pt x="6243218" y="273634"/>
                </a:cubicBezTo>
                <a:cubicBezTo>
                  <a:pt x="6252361" y="299238"/>
                  <a:pt x="6256933" y="344729"/>
                  <a:pt x="6256933" y="410109"/>
                </a:cubicBezTo>
                <a:lnTo>
                  <a:pt x="6071768" y="410109"/>
                </a:lnTo>
                <a:lnTo>
                  <a:pt x="6071768" y="436855"/>
                </a:lnTo>
                <a:cubicBezTo>
                  <a:pt x="6071768" y="473888"/>
                  <a:pt x="6074968" y="501091"/>
                  <a:pt x="6081369" y="518465"/>
                </a:cubicBezTo>
                <a:cubicBezTo>
                  <a:pt x="6091885" y="546811"/>
                  <a:pt x="6111544" y="560985"/>
                  <a:pt x="6140347" y="560985"/>
                </a:cubicBezTo>
                <a:cubicBezTo>
                  <a:pt x="6161836" y="560985"/>
                  <a:pt x="6178067" y="552526"/>
                  <a:pt x="6189039" y="535610"/>
                </a:cubicBezTo>
                <a:cubicBezTo>
                  <a:pt x="6198640" y="520980"/>
                  <a:pt x="6203441" y="502463"/>
                  <a:pt x="6203441" y="480060"/>
                </a:cubicBezTo>
                <a:lnTo>
                  <a:pt x="6203441" y="469087"/>
                </a:lnTo>
                <a:lnTo>
                  <a:pt x="6254190" y="469087"/>
                </a:lnTo>
                <a:lnTo>
                  <a:pt x="6254190" y="477317"/>
                </a:lnTo>
                <a:cubicBezTo>
                  <a:pt x="6254190" y="514807"/>
                  <a:pt x="6244589" y="545440"/>
                  <a:pt x="6225387" y="569214"/>
                </a:cubicBezTo>
                <a:cubicBezTo>
                  <a:pt x="6204813" y="594817"/>
                  <a:pt x="6176009" y="607619"/>
                  <a:pt x="6138976" y="607619"/>
                </a:cubicBezTo>
                <a:cubicBezTo>
                  <a:pt x="6099657" y="607619"/>
                  <a:pt x="6069939" y="592989"/>
                  <a:pt x="6049822" y="563728"/>
                </a:cubicBezTo>
                <a:cubicBezTo>
                  <a:pt x="6026962" y="530809"/>
                  <a:pt x="6015532" y="477774"/>
                  <a:pt x="6015532" y="404622"/>
                </a:cubicBezTo>
                <a:cubicBezTo>
                  <a:pt x="6015532" y="352044"/>
                  <a:pt x="6023076" y="308839"/>
                  <a:pt x="6038163" y="275006"/>
                </a:cubicBezTo>
                <a:cubicBezTo>
                  <a:pt x="6059195" y="227914"/>
                  <a:pt x="6092342" y="204369"/>
                  <a:pt x="6137604" y="204369"/>
                </a:cubicBezTo>
                <a:close/>
                <a:moveTo>
                  <a:pt x="4905146" y="204369"/>
                </a:moveTo>
                <a:cubicBezTo>
                  <a:pt x="4925263" y="204369"/>
                  <a:pt x="4943208" y="209855"/>
                  <a:pt x="4958981" y="220828"/>
                </a:cubicBezTo>
                <a:cubicBezTo>
                  <a:pt x="4974755" y="231801"/>
                  <a:pt x="4986985" y="246431"/>
                  <a:pt x="4995672" y="264719"/>
                </a:cubicBezTo>
                <a:cubicBezTo>
                  <a:pt x="5010759" y="243688"/>
                  <a:pt x="5025161" y="228829"/>
                  <a:pt x="5038877" y="220142"/>
                </a:cubicBezTo>
                <a:cubicBezTo>
                  <a:pt x="5055336" y="209626"/>
                  <a:pt x="5075224" y="204369"/>
                  <a:pt x="5098542" y="204369"/>
                </a:cubicBezTo>
                <a:cubicBezTo>
                  <a:pt x="5124145" y="204369"/>
                  <a:pt x="5147461" y="213513"/>
                  <a:pt x="5168493" y="231801"/>
                </a:cubicBezTo>
                <a:cubicBezTo>
                  <a:pt x="5178094" y="240030"/>
                  <a:pt x="5184723" y="253060"/>
                  <a:pt x="5188381" y="270891"/>
                </a:cubicBezTo>
                <a:cubicBezTo>
                  <a:pt x="5190667" y="281864"/>
                  <a:pt x="5191810" y="296266"/>
                  <a:pt x="5191810" y="314097"/>
                </a:cubicBezTo>
                <a:lnTo>
                  <a:pt x="5191810" y="596646"/>
                </a:lnTo>
                <a:lnTo>
                  <a:pt x="5136946" y="596646"/>
                </a:lnTo>
                <a:lnTo>
                  <a:pt x="5136946" y="316840"/>
                </a:lnTo>
                <a:cubicBezTo>
                  <a:pt x="5136946" y="293980"/>
                  <a:pt x="5133289" y="277749"/>
                  <a:pt x="5125974" y="268148"/>
                </a:cubicBezTo>
                <a:cubicBezTo>
                  <a:pt x="5117287" y="256718"/>
                  <a:pt x="5101742" y="251003"/>
                  <a:pt x="5079339" y="251003"/>
                </a:cubicBezTo>
                <a:cubicBezTo>
                  <a:pt x="5069738" y="251003"/>
                  <a:pt x="5060709" y="252717"/>
                  <a:pt x="5052250" y="256146"/>
                </a:cubicBezTo>
                <a:cubicBezTo>
                  <a:pt x="5043792" y="259575"/>
                  <a:pt x="5035905" y="264719"/>
                  <a:pt x="5028590" y="271577"/>
                </a:cubicBezTo>
                <a:cubicBezTo>
                  <a:pt x="5018531" y="281178"/>
                  <a:pt x="5011902" y="291237"/>
                  <a:pt x="5008702" y="301752"/>
                </a:cubicBezTo>
                <a:cubicBezTo>
                  <a:pt x="5005501" y="312268"/>
                  <a:pt x="5003902" y="325527"/>
                  <a:pt x="5003902" y="341529"/>
                </a:cubicBezTo>
                <a:lnTo>
                  <a:pt x="5003902" y="596646"/>
                </a:lnTo>
                <a:lnTo>
                  <a:pt x="4949037" y="596646"/>
                </a:lnTo>
                <a:lnTo>
                  <a:pt x="4949037" y="316840"/>
                </a:lnTo>
                <a:cubicBezTo>
                  <a:pt x="4949037" y="295351"/>
                  <a:pt x="4944923" y="279006"/>
                  <a:pt x="4936693" y="267805"/>
                </a:cubicBezTo>
                <a:cubicBezTo>
                  <a:pt x="4928463" y="256604"/>
                  <a:pt x="4913832" y="251003"/>
                  <a:pt x="4892802" y="251003"/>
                </a:cubicBezTo>
                <a:cubicBezTo>
                  <a:pt x="4870856" y="251003"/>
                  <a:pt x="4853025" y="257861"/>
                  <a:pt x="4839309" y="271577"/>
                </a:cubicBezTo>
                <a:cubicBezTo>
                  <a:pt x="4829251" y="280721"/>
                  <a:pt x="4822850" y="290551"/>
                  <a:pt x="4820107" y="301066"/>
                </a:cubicBezTo>
                <a:cubicBezTo>
                  <a:pt x="4817363" y="311582"/>
                  <a:pt x="4815992" y="325069"/>
                  <a:pt x="4815992" y="341529"/>
                </a:cubicBezTo>
                <a:lnTo>
                  <a:pt x="4815992" y="596646"/>
                </a:lnTo>
                <a:lnTo>
                  <a:pt x="4761128" y="596646"/>
                </a:lnTo>
                <a:lnTo>
                  <a:pt x="4761128" y="215341"/>
                </a:lnTo>
                <a:lnTo>
                  <a:pt x="4813248" y="215341"/>
                </a:lnTo>
                <a:lnTo>
                  <a:pt x="4813248" y="263347"/>
                </a:lnTo>
                <a:cubicBezTo>
                  <a:pt x="4823764" y="245974"/>
                  <a:pt x="4836337" y="232258"/>
                  <a:pt x="4850968" y="222199"/>
                </a:cubicBezTo>
                <a:cubicBezTo>
                  <a:pt x="4867884" y="210312"/>
                  <a:pt x="4885943" y="204369"/>
                  <a:pt x="4905146" y="204369"/>
                </a:cubicBezTo>
                <a:close/>
                <a:moveTo>
                  <a:pt x="4556455" y="204369"/>
                </a:moveTo>
                <a:cubicBezTo>
                  <a:pt x="4610404" y="204369"/>
                  <a:pt x="4645609" y="227457"/>
                  <a:pt x="4662068" y="273634"/>
                </a:cubicBezTo>
                <a:cubicBezTo>
                  <a:pt x="4671212" y="299238"/>
                  <a:pt x="4675784" y="344729"/>
                  <a:pt x="4675784" y="410109"/>
                </a:cubicBezTo>
                <a:lnTo>
                  <a:pt x="4490618" y="410109"/>
                </a:lnTo>
                <a:lnTo>
                  <a:pt x="4490618" y="436855"/>
                </a:lnTo>
                <a:cubicBezTo>
                  <a:pt x="4490618" y="473888"/>
                  <a:pt x="4493818" y="501091"/>
                  <a:pt x="4500219" y="518465"/>
                </a:cubicBezTo>
                <a:cubicBezTo>
                  <a:pt x="4510735" y="546811"/>
                  <a:pt x="4530394" y="560985"/>
                  <a:pt x="4559198" y="560985"/>
                </a:cubicBezTo>
                <a:cubicBezTo>
                  <a:pt x="4580686" y="560985"/>
                  <a:pt x="4596917" y="552526"/>
                  <a:pt x="4607889" y="535610"/>
                </a:cubicBezTo>
                <a:cubicBezTo>
                  <a:pt x="4617491" y="520980"/>
                  <a:pt x="4622292" y="502463"/>
                  <a:pt x="4622292" y="480060"/>
                </a:cubicBezTo>
                <a:lnTo>
                  <a:pt x="4622292" y="469087"/>
                </a:lnTo>
                <a:lnTo>
                  <a:pt x="4673040" y="469087"/>
                </a:lnTo>
                <a:lnTo>
                  <a:pt x="4673040" y="477317"/>
                </a:lnTo>
                <a:cubicBezTo>
                  <a:pt x="4673040" y="514807"/>
                  <a:pt x="4663440" y="545440"/>
                  <a:pt x="4644237" y="569214"/>
                </a:cubicBezTo>
                <a:cubicBezTo>
                  <a:pt x="4623663" y="594817"/>
                  <a:pt x="4594860" y="607619"/>
                  <a:pt x="4557826" y="607619"/>
                </a:cubicBezTo>
                <a:cubicBezTo>
                  <a:pt x="4518507" y="607619"/>
                  <a:pt x="4488789" y="592989"/>
                  <a:pt x="4468673" y="563728"/>
                </a:cubicBezTo>
                <a:cubicBezTo>
                  <a:pt x="4445812" y="530809"/>
                  <a:pt x="4434382" y="477774"/>
                  <a:pt x="4434382" y="404622"/>
                </a:cubicBezTo>
                <a:cubicBezTo>
                  <a:pt x="4434382" y="352044"/>
                  <a:pt x="4441926" y="308839"/>
                  <a:pt x="4457014" y="275006"/>
                </a:cubicBezTo>
                <a:cubicBezTo>
                  <a:pt x="4478045" y="227914"/>
                  <a:pt x="4511192" y="204369"/>
                  <a:pt x="4556455" y="204369"/>
                </a:cubicBezTo>
                <a:close/>
                <a:moveTo>
                  <a:pt x="3689680" y="204369"/>
                </a:moveTo>
                <a:cubicBezTo>
                  <a:pt x="3743629" y="204369"/>
                  <a:pt x="3778834" y="227457"/>
                  <a:pt x="3795293" y="273634"/>
                </a:cubicBezTo>
                <a:cubicBezTo>
                  <a:pt x="3804437" y="299238"/>
                  <a:pt x="3809009" y="344729"/>
                  <a:pt x="3809009" y="410109"/>
                </a:cubicBezTo>
                <a:lnTo>
                  <a:pt x="3623843" y="410109"/>
                </a:lnTo>
                <a:lnTo>
                  <a:pt x="3623843" y="436855"/>
                </a:lnTo>
                <a:cubicBezTo>
                  <a:pt x="3623843" y="473888"/>
                  <a:pt x="3627044" y="501091"/>
                  <a:pt x="3633444" y="518465"/>
                </a:cubicBezTo>
                <a:cubicBezTo>
                  <a:pt x="3643960" y="546811"/>
                  <a:pt x="3663620" y="560985"/>
                  <a:pt x="3692424" y="560985"/>
                </a:cubicBezTo>
                <a:cubicBezTo>
                  <a:pt x="3713911" y="560985"/>
                  <a:pt x="3730142" y="552526"/>
                  <a:pt x="3741114" y="535610"/>
                </a:cubicBezTo>
                <a:cubicBezTo>
                  <a:pt x="3750716" y="520980"/>
                  <a:pt x="3755516" y="502463"/>
                  <a:pt x="3755516" y="480060"/>
                </a:cubicBezTo>
                <a:lnTo>
                  <a:pt x="3755516" y="469087"/>
                </a:lnTo>
                <a:lnTo>
                  <a:pt x="3806266" y="469087"/>
                </a:lnTo>
                <a:lnTo>
                  <a:pt x="3806266" y="477317"/>
                </a:lnTo>
                <a:cubicBezTo>
                  <a:pt x="3806266" y="514807"/>
                  <a:pt x="3796665" y="545440"/>
                  <a:pt x="3777462" y="569214"/>
                </a:cubicBezTo>
                <a:cubicBezTo>
                  <a:pt x="3756888" y="594817"/>
                  <a:pt x="3728085" y="607619"/>
                  <a:pt x="3691052" y="607619"/>
                </a:cubicBezTo>
                <a:cubicBezTo>
                  <a:pt x="3651732" y="607619"/>
                  <a:pt x="3622014" y="592989"/>
                  <a:pt x="3601897" y="563728"/>
                </a:cubicBezTo>
                <a:cubicBezTo>
                  <a:pt x="3579037" y="530809"/>
                  <a:pt x="3567608" y="477774"/>
                  <a:pt x="3567608" y="404622"/>
                </a:cubicBezTo>
                <a:cubicBezTo>
                  <a:pt x="3567608" y="352044"/>
                  <a:pt x="3575151" y="308839"/>
                  <a:pt x="3590239" y="275006"/>
                </a:cubicBezTo>
                <a:cubicBezTo>
                  <a:pt x="3611270" y="227914"/>
                  <a:pt x="3644417" y="204369"/>
                  <a:pt x="3689680" y="204369"/>
                </a:cubicBezTo>
                <a:close/>
                <a:moveTo>
                  <a:pt x="2603830" y="204369"/>
                </a:moveTo>
                <a:cubicBezTo>
                  <a:pt x="2641320" y="204369"/>
                  <a:pt x="2669667" y="222199"/>
                  <a:pt x="2688870" y="257861"/>
                </a:cubicBezTo>
                <a:lnTo>
                  <a:pt x="2690241" y="215341"/>
                </a:lnTo>
                <a:lnTo>
                  <a:pt x="2743733" y="215341"/>
                </a:lnTo>
                <a:lnTo>
                  <a:pt x="2743733" y="551383"/>
                </a:lnTo>
                <a:cubicBezTo>
                  <a:pt x="2743733" y="579851"/>
                  <a:pt x="2742361" y="601090"/>
                  <a:pt x="2739619" y="615098"/>
                </a:cubicBezTo>
                <a:cubicBezTo>
                  <a:pt x="2735504" y="634980"/>
                  <a:pt x="2727274" y="654411"/>
                  <a:pt x="2714930" y="673391"/>
                </a:cubicBezTo>
                <a:cubicBezTo>
                  <a:pt x="2703957" y="691465"/>
                  <a:pt x="2689327" y="704795"/>
                  <a:pt x="2671038" y="713382"/>
                </a:cubicBezTo>
                <a:cubicBezTo>
                  <a:pt x="2652751" y="721969"/>
                  <a:pt x="2632634" y="726262"/>
                  <a:pt x="2610688" y="726262"/>
                </a:cubicBezTo>
                <a:cubicBezTo>
                  <a:pt x="2578227" y="726262"/>
                  <a:pt x="2552395" y="719001"/>
                  <a:pt x="2533193" y="704477"/>
                </a:cubicBezTo>
                <a:cubicBezTo>
                  <a:pt x="2512161" y="688597"/>
                  <a:pt x="2500046" y="664998"/>
                  <a:pt x="2496845" y="633679"/>
                </a:cubicBezTo>
                <a:lnTo>
                  <a:pt x="2549341" y="633679"/>
                </a:lnTo>
                <a:cubicBezTo>
                  <a:pt x="2552099" y="649896"/>
                  <a:pt x="2558544" y="661608"/>
                  <a:pt x="2568678" y="668816"/>
                </a:cubicBezTo>
                <a:cubicBezTo>
                  <a:pt x="2578811" y="676024"/>
                  <a:pt x="2592625" y="679628"/>
                  <a:pt x="2610120" y="679628"/>
                </a:cubicBezTo>
                <a:cubicBezTo>
                  <a:pt x="2643732" y="679628"/>
                  <a:pt x="2666524" y="667123"/>
                  <a:pt x="2678497" y="642113"/>
                </a:cubicBezTo>
                <a:cubicBezTo>
                  <a:pt x="2686326" y="625739"/>
                  <a:pt x="2690241" y="601861"/>
                  <a:pt x="2690241" y="570479"/>
                </a:cubicBezTo>
                <a:lnTo>
                  <a:pt x="2690241" y="551383"/>
                </a:lnTo>
                <a:cubicBezTo>
                  <a:pt x="2666767" y="588874"/>
                  <a:pt x="2638692" y="607619"/>
                  <a:pt x="2606016" y="607619"/>
                </a:cubicBezTo>
                <a:cubicBezTo>
                  <a:pt x="2566897" y="607619"/>
                  <a:pt x="2537211" y="592760"/>
                  <a:pt x="2516959" y="563042"/>
                </a:cubicBezTo>
                <a:cubicBezTo>
                  <a:pt x="2494406" y="529666"/>
                  <a:pt x="2483130" y="476403"/>
                  <a:pt x="2483130" y="403251"/>
                </a:cubicBezTo>
                <a:cubicBezTo>
                  <a:pt x="2483130" y="350215"/>
                  <a:pt x="2490445" y="307010"/>
                  <a:pt x="2505075" y="273634"/>
                </a:cubicBezTo>
                <a:cubicBezTo>
                  <a:pt x="2525649" y="227457"/>
                  <a:pt x="2558567" y="204369"/>
                  <a:pt x="2603830" y="204369"/>
                </a:cubicBezTo>
                <a:close/>
                <a:moveTo>
                  <a:pt x="2308936" y="204369"/>
                </a:moveTo>
                <a:cubicBezTo>
                  <a:pt x="2338197" y="204369"/>
                  <a:pt x="2361057" y="212370"/>
                  <a:pt x="2377517" y="228372"/>
                </a:cubicBezTo>
                <a:cubicBezTo>
                  <a:pt x="2393975" y="244374"/>
                  <a:pt x="2402205" y="268834"/>
                  <a:pt x="2402205" y="301752"/>
                </a:cubicBezTo>
                <a:lnTo>
                  <a:pt x="2402205" y="596646"/>
                </a:lnTo>
                <a:lnTo>
                  <a:pt x="2348712" y="596646"/>
                </a:lnTo>
                <a:lnTo>
                  <a:pt x="2348712" y="316840"/>
                </a:lnTo>
                <a:cubicBezTo>
                  <a:pt x="2348712" y="295351"/>
                  <a:pt x="2344324" y="279006"/>
                  <a:pt x="2335548" y="267805"/>
                </a:cubicBezTo>
                <a:cubicBezTo>
                  <a:pt x="2326772" y="256604"/>
                  <a:pt x="2311765" y="251003"/>
                  <a:pt x="2290527" y="251003"/>
                </a:cubicBezTo>
                <a:cubicBezTo>
                  <a:pt x="2269746" y="251003"/>
                  <a:pt x="2251733" y="257861"/>
                  <a:pt x="2236488" y="271577"/>
                </a:cubicBezTo>
                <a:cubicBezTo>
                  <a:pt x="2226329" y="281178"/>
                  <a:pt x="2219634" y="291237"/>
                  <a:pt x="2216401" y="301752"/>
                </a:cubicBezTo>
                <a:cubicBezTo>
                  <a:pt x="2213169" y="312268"/>
                  <a:pt x="2211553" y="325527"/>
                  <a:pt x="2211553" y="341529"/>
                </a:cubicBezTo>
                <a:lnTo>
                  <a:pt x="2211553" y="596646"/>
                </a:lnTo>
                <a:lnTo>
                  <a:pt x="2159432" y="596646"/>
                </a:lnTo>
                <a:lnTo>
                  <a:pt x="2159432" y="215341"/>
                </a:lnTo>
                <a:lnTo>
                  <a:pt x="2211553" y="215341"/>
                </a:lnTo>
                <a:lnTo>
                  <a:pt x="2211553" y="256489"/>
                </a:lnTo>
                <a:cubicBezTo>
                  <a:pt x="2226183" y="238659"/>
                  <a:pt x="2240585" y="225857"/>
                  <a:pt x="2254758" y="218085"/>
                </a:cubicBezTo>
                <a:cubicBezTo>
                  <a:pt x="2270760" y="208941"/>
                  <a:pt x="2288819" y="204369"/>
                  <a:pt x="2308936" y="204369"/>
                </a:cubicBezTo>
                <a:close/>
                <a:moveTo>
                  <a:pt x="1299286" y="204369"/>
                </a:moveTo>
                <a:cubicBezTo>
                  <a:pt x="1328547" y="204369"/>
                  <a:pt x="1351407" y="212370"/>
                  <a:pt x="1367866" y="228372"/>
                </a:cubicBezTo>
                <a:cubicBezTo>
                  <a:pt x="1384325" y="244374"/>
                  <a:pt x="1392555" y="268834"/>
                  <a:pt x="1392555" y="301752"/>
                </a:cubicBezTo>
                <a:lnTo>
                  <a:pt x="1392555" y="596646"/>
                </a:lnTo>
                <a:lnTo>
                  <a:pt x="1339063" y="596646"/>
                </a:lnTo>
                <a:lnTo>
                  <a:pt x="1339063" y="316840"/>
                </a:lnTo>
                <a:cubicBezTo>
                  <a:pt x="1339063" y="295351"/>
                  <a:pt x="1334674" y="279006"/>
                  <a:pt x="1325898" y="267805"/>
                </a:cubicBezTo>
                <a:cubicBezTo>
                  <a:pt x="1317122" y="256604"/>
                  <a:pt x="1302115" y="251003"/>
                  <a:pt x="1280877" y="251003"/>
                </a:cubicBezTo>
                <a:cubicBezTo>
                  <a:pt x="1260096" y="251003"/>
                  <a:pt x="1242083" y="257861"/>
                  <a:pt x="1226838" y="271577"/>
                </a:cubicBezTo>
                <a:cubicBezTo>
                  <a:pt x="1216679" y="281178"/>
                  <a:pt x="1209984" y="291237"/>
                  <a:pt x="1206751" y="301752"/>
                </a:cubicBezTo>
                <a:cubicBezTo>
                  <a:pt x="1203519" y="312268"/>
                  <a:pt x="1201903" y="325527"/>
                  <a:pt x="1201903" y="341529"/>
                </a:cubicBezTo>
                <a:lnTo>
                  <a:pt x="1201903" y="596646"/>
                </a:lnTo>
                <a:lnTo>
                  <a:pt x="1149782" y="596646"/>
                </a:lnTo>
                <a:lnTo>
                  <a:pt x="1149782" y="215341"/>
                </a:lnTo>
                <a:lnTo>
                  <a:pt x="1201903" y="215341"/>
                </a:lnTo>
                <a:lnTo>
                  <a:pt x="1201903" y="256489"/>
                </a:lnTo>
                <a:cubicBezTo>
                  <a:pt x="1216533" y="238659"/>
                  <a:pt x="1230935" y="225857"/>
                  <a:pt x="1245108" y="218085"/>
                </a:cubicBezTo>
                <a:cubicBezTo>
                  <a:pt x="1261110" y="208941"/>
                  <a:pt x="1279170" y="204369"/>
                  <a:pt x="1299286" y="204369"/>
                </a:cubicBezTo>
                <a:close/>
                <a:moveTo>
                  <a:pt x="526008" y="204369"/>
                </a:moveTo>
                <a:cubicBezTo>
                  <a:pt x="572186" y="204369"/>
                  <a:pt x="606933" y="221285"/>
                  <a:pt x="630250" y="255118"/>
                </a:cubicBezTo>
                <a:cubicBezTo>
                  <a:pt x="652196" y="286665"/>
                  <a:pt x="663169" y="332385"/>
                  <a:pt x="663169" y="392278"/>
                </a:cubicBezTo>
                <a:cubicBezTo>
                  <a:pt x="663169" y="471373"/>
                  <a:pt x="650824" y="528066"/>
                  <a:pt x="626135" y="562356"/>
                </a:cubicBezTo>
                <a:cubicBezTo>
                  <a:pt x="604647" y="592531"/>
                  <a:pt x="571271" y="607619"/>
                  <a:pt x="526008" y="607619"/>
                </a:cubicBezTo>
                <a:cubicBezTo>
                  <a:pt x="482118" y="607619"/>
                  <a:pt x="449199" y="592303"/>
                  <a:pt x="427253" y="561670"/>
                </a:cubicBezTo>
                <a:cubicBezTo>
                  <a:pt x="402565" y="526923"/>
                  <a:pt x="390220" y="470459"/>
                  <a:pt x="390220" y="392278"/>
                </a:cubicBezTo>
                <a:cubicBezTo>
                  <a:pt x="390220" y="332842"/>
                  <a:pt x="401536" y="286665"/>
                  <a:pt x="424167" y="253746"/>
                </a:cubicBezTo>
                <a:cubicBezTo>
                  <a:pt x="446799" y="220828"/>
                  <a:pt x="480746" y="204369"/>
                  <a:pt x="526008" y="204369"/>
                </a:cubicBezTo>
                <a:close/>
                <a:moveTo>
                  <a:pt x="2042694" y="151562"/>
                </a:moveTo>
                <a:lnTo>
                  <a:pt x="2108530" y="151562"/>
                </a:lnTo>
                <a:lnTo>
                  <a:pt x="2108530" y="174911"/>
                </a:lnTo>
                <a:lnTo>
                  <a:pt x="2108530" y="186591"/>
                </a:lnTo>
                <a:cubicBezTo>
                  <a:pt x="2108530" y="190256"/>
                  <a:pt x="2108530" y="193692"/>
                  <a:pt x="2108530" y="196900"/>
                </a:cubicBezTo>
                <a:cubicBezTo>
                  <a:pt x="2108530" y="201015"/>
                  <a:pt x="2108530" y="203761"/>
                  <a:pt x="2108530" y="205140"/>
                </a:cubicBezTo>
                <a:cubicBezTo>
                  <a:pt x="2108530" y="216584"/>
                  <a:pt x="2104758" y="227688"/>
                  <a:pt x="2097214" y="238450"/>
                </a:cubicBezTo>
                <a:cubicBezTo>
                  <a:pt x="2089671" y="249212"/>
                  <a:pt x="2079727" y="257797"/>
                  <a:pt x="2067383" y="264205"/>
                </a:cubicBezTo>
                <a:lnTo>
                  <a:pt x="2055038" y="269702"/>
                </a:lnTo>
                <a:lnTo>
                  <a:pt x="2055038" y="596646"/>
                </a:lnTo>
                <a:lnTo>
                  <a:pt x="2001545" y="596646"/>
                </a:lnTo>
                <a:lnTo>
                  <a:pt x="2001545" y="545897"/>
                </a:lnTo>
                <a:cubicBezTo>
                  <a:pt x="1980057" y="587045"/>
                  <a:pt x="1949425" y="607619"/>
                  <a:pt x="1909648" y="607619"/>
                </a:cubicBezTo>
                <a:cubicBezTo>
                  <a:pt x="1880387" y="607619"/>
                  <a:pt x="1857756" y="599375"/>
                  <a:pt x="1841754" y="582887"/>
                </a:cubicBezTo>
                <a:cubicBezTo>
                  <a:pt x="1825752" y="566399"/>
                  <a:pt x="1817751" y="541668"/>
                  <a:pt x="1817751" y="508692"/>
                </a:cubicBezTo>
                <a:lnTo>
                  <a:pt x="1817751" y="214656"/>
                </a:lnTo>
                <a:lnTo>
                  <a:pt x="1871243" y="214656"/>
                </a:lnTo>
                <a:lnTo>
                  <a:pt x="1871243" y="511511"/>
                </a:lnTo>
                <a:cubicBezTo>
                  <a:pt x="1871243" y="527998"/>
                  <a:pt x="1874901" y="540366"/>
                  <a:pt x="1882216" y="548613"/>
                </a:cubicBezTo>
                <a:cubicBezTo>
                  <a:pt x="1889531" y="556861"/>
                  <a:pt x="1902333" y="560985"/>
                  <a:pt x="1920621" y="560985"/>
                </a:cubicBezTo>
                <a:cubicBezTo>
                  <a:pt x="1948053" y="560985"/>
                  <a:pt x="1969541" y="549533"/>
                  <a:pt x="1985086" y="526630"/>
                </a:cubicBezTo>
                <a:cubicBezTo>
                  <a:pt x="1991030" y="517465"/>
                  <a:pt x="1995259" y="507271"/>
                  <a:pt x="1997773" y="496048"/>
                </a:cubicBezTo>
                <a:cubicBezTo>
                  <a:pt x="2000288" y="484825"/>
                  <a:pt x="2001545" y="472570"/>
                  <a:pt x="2001545" y="459283"/>
                </a:cubicBezTo>
                <a:lnTo>
                  <a:pt x="2001545" y="214656"/>
                </a:lnTo>
                <a:lnTo>
                  <a:pt x="2055038" y="214656"/>
                </a:lnTo>
                <a:lnTo>
                  <a:pt x="2055038" y="242088"/>
                </a:lnTo>
                <a:cubicBezTo>
                  <a:pt x="2057324" y="241630"/>
                  <a:pt x="2060182" y="239916"/>
                  <a:pt x="2063610" y="236944"/>
                </a:cubicBezTo>
                <a:cubicBezTo>
                  <a:pt x="2067039" y="233972"/>
                  <a:pt x="2070240" y="231115"/>
                  <a:pt x="2073212" y="228372"/>
                </a:cubicBezTo>
                <a:cubicBezTo>
                  <a:pt x="2076183" y="225628"/>
                  <a:pt x="2078469" y="222428"/>
                  <a:pt x="2080070" y="218770"/>
                </a:cubicBezTo>
                <a:cubicBezTo>
                  <a:pt x="2081670" y="215113"/>
                  <a:pt x="2082470" y="211912"/>
                  <a:pt x="2082470" y="209169"/>
                </a:cubicBezTo>
                <a:lnTo>
                  <a:pt x="2082470" y="194082"/>
                </a:lnTo>
                <a:lnTo>
                  <a:pt x="2042694" y="194082"/>
                </a:lnTo>
                <a:close/>
                <a:moveTo>
                  <a:pt x="6377711" y="111100"/>
                </a:moveTo>
                <a:lnTo>
                  <a:pt x="6431203" y="111100"/>
                </a:lnTo>
                <a:lnTo>
                  <a:pt x="6431203" y="216027"/>
                </a:lnTo>
                <a:lnTo>
                  <a:pt x="6495668" y="216027"/>
                </a:lnTo>
                <a:lnTo>
                  <a:pt x="6495668" y="261290"/>
                </a:lnTo>
                <a:lnTo>
                  <a:pt x="6431203" y="261290"/>
                </a:lnTo>
                <a:lnTo>
                  <a:pt x="6431203" y="521272"/>
                </a:lnTo>
                <a:lnTo>
                  <a:pt x="6431203" y="532224"/>
                </a:lnTo>
                <a:cubicBezTo>
                  <a:pt x="6431203" y="535874"/>
                  <a:pt x="6431903" y="538839"/>
                  <a:pt x="6433303" y="541118"/>
                </a:cubicBezTo>
                <a:cubicBezTo>
                  <a:pt x="6437040" y="547047"/>
                  <a:pt x="6445215" y="550012"/>
                  <a:pt x="6457831" y="550012"/>
                </a:cubicBezTo>
                <a:lnTo>
                  <a:pt x="6495668" y="550012"/>
                </a:lnTo>
                <a:lnTo>
                  <a:pt x="6495668" y="596646"/>
                </a:lnTo>
                <a:lnTo>
                  <a:pt x="6427667" y="596646"/>
                </a:lnTo>
                <a:cubicBezTo>
                  <a:pt x="6411479" y="596646"/>
                  <a:pt x="6399685" y="592996"/>
                  <a:pt x="6392284" y="585695"/>
                </a:cubicBezTo>
                <a:cubicBezTo>
                  <a:pt x="6382568" y="576115"/>
                  <a:pt x="6377711" y="558777"/>
                  <a:pt x="6377711" y="533681"/>
                </a:cubicBezTo>
                <a:lnTo>
                  <a:pt x="6377711" y="261290"/>
                </a:lnTo>
                <a:lnTo>
                  <a:pt x="6325590" y="261290"/>
                </a:lnTo>
                <a:lnTo>
                  <a:pt x="6325590" y="216027"/>
                </a:lnTo>
                <a:lnTo>
                  <a:pt x="6377711" y="216027"/>
                </a:lnTo>
                <a:close/>
                <a:moveTo>
                  <a:pt x="10331347" y="82296"/>
                </a:moveTo>
                <a:lnTo>
                  <a:pt x="10395813" y="82296"/>
                </a:lnTo>
                <a:lnTo>
                  <a:pt x="10464392" y="178994"/>
                </a:lnTo>
                <a:lnTo>
                  <a:pt x="10409668" y="178898"/>
                </a:lnTo>
                <a:lnTo>
                  <a:pt x="10364469" y="115140"/>
                </a:lnTo>
                <a:lnTo>
                  <a:pt x="10319175" y="179112"/>
                </a:lnTo>
                <a:lnTo>
                  <a:pt x="10264138" y="178994"/>
                </a:lnTo>
                <a:close/>
                <a:moveTo>
                  <a:pt x="8905874" y="82296"/>
                </a:moveTo>
                <a:lnTo>
                  <a:pt x="8997771" y="82296"/>
                </a:lnTo>
                <a:lnTo>
                  <a:pt x="9144522" y="503377"/>
                </a:lnTo>
                <a:cubicBezTo>
                  <a:pt x="9147843" y="512521"/>
                  <a:pt x="9151046" y="521551"/>
                  <a:pt x="9154128" y="530466"/>
                </a:cubicBezTo>
                <a:cubicBezTo>
                  <a:pt x="9157211" y="539382"/>
                  <a:pt x="9160177" y="549097"/>
                  <a:pt x="9163028" y="559613"/>
                </a:cubicBezTo>
                <a:cubicBezTo>
                  <a:pt x="9163499" y="555955"/>
                  <a:pt x="9163735" y="552069"/>
                  <a:pt x="9163735" y="547954"/>
                </a:cubicBezTo>
                <a:cubicBezTo>
                  <a:pt x="9163735" y="543840"/>
                  <a:pt x="9163735" y="540639"/>
                  <a:pt x="9163735" y="538353"/>
                </a:cubicBezTo>
                <a:cubicBezTo>
                  <a:pt x="9163735" y="532410"/>
                  <a:pt x="9163735" y="526466"/>
                  <a:pt x="9163735" y="520522"/>
                </a:cubicBezTo>
                <a:cubicBezTo>
                  <a:pt x="9163735" y="514579"/>
                  <a:pt x="9163735" y="508407"/>
                  <a:pt x="9163735" y="502006"/>
                </a:cubicBezTo>
                <a:lnTo>
                  <a:pt x="9163735" y="82296"/>
                </a:lnTo>
                <a:lnTo>
                  <a:pt x="9218599" y="82296"/>
                </a:lnTo>
                <a:lnTo>
                  <a:pt x="9218599" y="596646"/>
                </a:lnTo>
                <a:lnTo>
                  <a:pt x="9125448" y="596603"/>
                </a:lnTo>
                <a:lnTo>
                  <a:pt x="8981323" y="185166"/>
                </a:lnTo>
                <a:cubicBezTo>
                  <a:pt x="8973750" y="164135"/>
                  <a:pt x="8967125" y="138075"/>
                  <a:pt x="8961445" y="106985"/>
                </a:cubicBezTo>
                <a:cubicBezTo>
                  <a:pt x="8960974" y="112014"/>
                  <a:pt x="8960738" y="117386"/>
                  <a:pt x="8960738" y="123101"/>
                </a:cubicBezTo>
                <a:cubicBezTo>
                  <a:pt x="8960738" y="128816"/>
                  <a:pt x="8960738" y="133274"/>
                  <a:pt x="8960738" y="136474"/>
                </a:cubicBezTo>
                <a:cubicBezTo>
                  <a:pt x="8960738" y="145161"/>
                  <a:pt x="8960738" y="153619"/>
                  <a:pt x="8960738" y="161849"/>
                </a:cubicBezTo>
                <a:cubicBezTo>
                  <a:pt x="8960738" y="170079"/>
                  <a:pt x="8960738" y="178308"/>
                  <a:pt x="8960738" y="186538"/>
                </a:cubicBezTo>
                <a:lnTo>
                  <a:pt x="8960738" y="596646"/>
                </a:lnTo>
                <a:lnTo>
                  <a:pt x="8905874" y="596646"/>
                </a:lnTo>
                <a:close/>
                <a:moveTo>
                  <a:pt x="8092972" y="82296"/>
                </a:moveTo>
                <a:lnTo>
                  <a:pt x="8157438" y="82296"/>
                </a:lnTo>
                <a:lnTo>
                  <a:pt x="8226017" y="178994"/>
                </a:lnTo>
                <a:lnTo>
                  <a:pt x="8171293" y="178898"/>
                </a:lnTo>
                <a:lnTo>
                  <a:pt x="8126095" y="115140"/>
                </a:lnTo>
                <a:lnTo>
                  <a:pt x="8080800" y="179112"/>
                </a:lnTo>
                <a:lnTo>
                  <a:pt x="8025764" y="178994"/>
                </a:lnTo>
                <a:close/>
                <a:moveTo>
                  <a:pt x="7644154" y="82296"/>
                </a:moveTo>
                <a:lnTo>
                  <a:pt x="7966481" y="82296"/>
                </a:lnTo>
                <a:lnTo>
                  <a:pt x="7966481" y="133045"/>
                </a:lnTo>
                <a:lnTo>
                  <a:pt x="7833435" y="133045"/>
                </a:lnTo>
                <a:lnTo>
                  <a:pt x="7833435" y="596646"/>
                </a:lnTo>
                <a:lnTo>
                  <a:pt x="7777200" y="596646"/>
                </a:lnTo>
                <a:lnTo>
                  <a:pt x="7777200" y="133045"/>
                </a:lnTo>
                <a:lnTo>
                  <a:pt x="7644154" y="133045"/>
                </a:lnTo>
                <a:close/>
                <a:moveTo>
                  <a:pt x="7169047" y="82296"/>
                </a:moveTo>
                <a:lnTo>
                  <a:pt x="7233513" y="82296"/>
                </a:lnTo>
                <a:lnTo>
                  <a:pt x="7302093" y="178994"/>
                </a:lnTo>
                <a:lnTo>
                  <a:pt x="7247368" y="178898"/>
                </a:lnTo>
                <a:lnTo>
                  <a:pt x="7202170" y="115140"/>
                </a:lnTo>
                <a:lnTo>
                  <a:pt x="7156875" y="179112"/>
                </a:lnTo>
                <a:lnTo>
                  <a:pt x="7101839" y="178994"/>
                </a:lnTo>
                <a:close/>
                <a:moveTo>
                  <a:pt x="6102247" y="82296"/>
                </a:moveTo>
                <a:lnTo>
                  <a:pt x="6166713" y="82296"/>
                </a:lnTo>
                <a:lnTo>
                  <a:pt x="6235293" y="178994"/>
                </a:lnTo>
                <a:lnTo>
                  <a:pt x="6180568" y="178898"/>
                </a:lnTo>
                <a:lnTo>
                  <a:pt x="6135370" y="115140"/>
                </a:lnTo>
                <a:lnTo>
                  <a:pt x="6090075" y="179112"/>
                </a:lnTo>
                <a:lnTo>
                  <a:pt x="6035039" y="178994"/>
                </a:lnTo>
                <a:close/>
                <a:moveTo>
                  <a:pt x="5882335" y="82296"/>
                </a:moveTo>
                <a:lnTo>
                  <a:pt x="5937198" y="82296"/>
                </a:lnTo>
                <a:lnTo>
                  <a:pt x="5937198" y="150876"/>
                </a:lnTo>
                <a:lnTo>
                  <a:pt x="5882335" y="150876"/>
                </a:lnTo>
                <a:close/>
                <a:moveTo>
                  <a:pt x="5542177" y="82296"/>
                </a:moveTo>
                <a:lnTo>
                  <a:pt x="5595670" y="82296"/>
                </a:lnTo>
                <a:lnTo>
                  <a:pt x="5595670" y="253746"/>
                </a:lnTo>
                <a:cubicBezTo>
                  <a:pt x="5618073" y="220828"/>
                  <a:pt x="5645047" y="204369"/>
                  <a:pt x="5676594" y="204369"/>
                </a:cubicBezTo>
                <a:cubicBezTo>
                  <a:pt x="5720486" y="204369"/>
                  <a:pt x="5752718" y="224028"/>
                  <a:pt x="5773292" y="263347"/>
                </a:cubicBezTo>
                <a:cubicBezTo>
                  <a:pt x="5789294" y="293980"/>
                  <a:pt x="5797295" y="333299"/>
                  <a:pt x="5797295" y="381305"/>
                </a:cubicBezTo>
                <a:cubicBezTo>
                  <a:pt x="5797295" y="449428"/>
                  <a:pt x="5790666" y="500634"/>
                  <a:pt x="5777407" y="534924"/>
                </a:cubicBezTo>
                <a:cubicBezTo>
                  <a:pt x="5758662" y="583387"/>
                  <a:pt x="5725972" y="607619"/>
                  <a:pt x="5679338" y="607619"/>
                </a:cubicBezTo>
                <a:cubicBezTo>
                  <a:pt x="5661050" y="607619"/>
                  <a:pt x="5645276" y="603733"/>
                  <a:pt x="5632017" y="595960"/>
                </a:cubicBezTo>
                <a:cubicBezTo>
                  <a:pt x="5616015" y="586816"/>
                  <a:pt x="5602985" y="571957"/>
                  <a:pt x="5592927" y="551383"/>
                </a:cubicBezTo>
                <a:lnTo>
                  <a:pt x="5591555" y="596646"/>
                </a:lnTo>
                <a:lnTo>
                  <a:pt x="5542177" y="596646"/>
                </a:lnTo>
                <a:close/>
                <a:moveTo>
                  <a:pt x="3654324" y="82296"/>
                </a:moveTo>
                <a:lnTo>
                  <a:pt x="3718789" y="82296"/>
                </a:lnTo>
                <a:lnTo>
                  <a:pt x="3787368" y="178994"/>
                </a:lnTo>
                <a:lnTo>
                  <a:pt x="3732644" y="178898"/>
                </a:lnTo>
                <a:lnTo>
                  <a:pt x="3687445" y="115140"/>
                </a:lnTo>
                <a:lnTo>
                  <a:pt x="3642150" y="179112"/>
                </a:lnTo>
                <a:lnTo>
                  <a:pt x="3587115" y="178994"/>
                </a:lnTo>
                <a:close/>
                <a:moveTo>
                  <a:pt x="3434410" y="82296"/>
                </a:moveTo>
                <a:lnTo>
                  <a:pt x="3489274" y="82296"/>
                </a:lnTo>
                <a:lnTo>
                  <a:pt x="3489274" y="150876"/>
                </a:lnTo>
                <a:lnTo>
                  <a:pt x="3434410" y="150876"/>
                </a:lnTo>
                <a:close/>
                <a:moveTo>
                  <a:pt x="3279419" y="82296"/>
                </a:moveTo>
                <a:lnTo>
                  <a:pt x="3331540" y="82296"/>
                </a:lnTo>
                <a:lnTo>
                  <a:pt x="3331540" y="126187"/>
                </a:lnTo>
                <a:lnTo>
                  <a:pt x="3356228" y="126187"/>
                </a:lnTo>
                <a:lnTo>
                  <a:pt x="3356228" y="171450"/>
                </a:lnTo>
                <a:lnTo>
                  <a:pt x="3331540" y="171450"/>
                </a:lnTo>
                <a:lnTo>
                  <a:pt x="3331540" y="596646"/>
                </a:lnTo>
                <a:lnTo>
                  <a:pt x="3279419" y="596646"/>
                </a:lnTo>
                <a:lnTo>
                  <a:pt x="3279419" y="545897"/>
                </a:lnTo>
                <a:cubicBezTo>
                  <a:pt x="3266618" y="569214"/>
                  <a:pt x="3253588" y="585330"/>
                  <a:pt x="3240328" y="594246"/>
                </a:cubicBezTo>
                <a:cubicBezTo>
                  <a:pt x="3227070" y="603161"/>
                  <a:pt x="3209010" y="607619"/>
                  <a:pt x="3186150" y="607619"/>
                </a:cubicBezTo>
                <a:cubicBezTo>
                  <a:pt x="3134944" y="607619"/>
                  <a:pt x="3101111" y="578130"/>
                  <a:pt x="3084652" y="519151"/>
                </a:cubicBezTo>
                <a:cubicBezTo>
                  <a:pt x="3077337" y="493090"/>
                  <a:pt x="3073680" y="454914"/>
                  <a:pt x="3073680" y="404622"/>
                </a:cubicBezTo>
                <a:lnTo>
                  <a:pt x="3073680" y="389535"/>
                </a:lnTo>
                <a:cubicBezTo>
                  <a:pt x="3073680" y="335585"/>
                  <a:pt x="3083281" y="291922"/>
                  <a:pt x="3102483" y="258547"/>
                </a:cubicBezTo>
                <a:cubicBezTo>
                  <a:pt x="3123514" y="222428"/>
                  <a:pt x="3152776" y="204369"/>
                  <a:pt x="3190266" y="204369"/>
                </a:cubicBezTo>
                <a:cubicBezTo>
                  <a:pt x="3208553" y="204369"/>
                  <a:pt x="3224327" y="208255"/>
                  <a:pt x="3237585" y="216027"/>
                </a:cubicBezTo>
                <a:cubicBezTo>
                  <a:pt x="3250844" y="223800"/>
                  <a:pt x="3264332" y="236373"/>
                  <a:pt x="3278048" y="253746"/>
                </a:cubicBezTo>
                <a:lnTo>
                  <a:pt x="3279419" y="171450"/>
                </a:lnTo>
                <a:lnTo>
                  <a:pt x="3210839" y="171450"/>
                </a:lnTo>
                <a:lnTo>
                  <a:pt x="3210839" y="126187"/>
                </a:lnTo>
                <a:lnTo>
                  <a:pt x="3279419" y="126187"/>
                </a:lnTo>
                <a:close/>
                <a:moveTo>
                  <a:pt x="2008784" y="82296"/>
                </a:moveTo>
                <a:lnTo>
                  <a:pt x="2041703" y="82296"/>
                </a:lnTo>
                <a:cubicBezTo>
                  <a:pt x="2039417" y="103784"/>
                  <a:pt x="2032216" y="121730"/>
                  <a:pt x="2020100" y="136131"/>
                </a:cubicBezTo>
                <a:cubicBezTo>
                  <a:pt x="2007984" y="150533"/>
                  <a:pt x="1991868" y="157734"/>
                  <a:pt x="1971751" y="157734"/>
                </a:cubicBezTo>
                <a:cubicBezTo>
                  <a:pt x="1964893" y="157734"/>
                  <a:pt x="1956663" y="156363"/>
                  <a:pt x="1947063" y="153619"/>
                </a:cubicBezTo>
                <a:cubicBezTo>
                  <a:pt x="1935175" y="149505"/>
                  <a:pt x="1926946" y="146761"/>
                  <a:pt x="1922374" y="145390"/>
                </a:cubicBezTo>
                <a:cubicBezTo>
                  <a:pt x="1914601" y="142647"/>
                  <a:pt x="1906257" y="139675"/>
                  <a:pt x="1897342" y="136474"/>
                </a:cubicBezTo>
                <a:cubicBezTo>
                  <a:pt x="1888426" y="133274"/>
                  <a:pt x="1880311" y="131674"/>
                  <a:pt x="1872996" y="131674"/>
                </a:cubicBezTo>
                <a:cubicBezTo>
                  <a:pt x="1864766" y="131674"/>
                  <a:pt x="1857680" y="134646"/>
                  <a:pt x="1851736" y="140589"/>
                </a:cubicBezTo>
                <a:cubicBezTo>
                  <a:pt x="1845793" y="146533"/>
                  <a:pt x="1842364" y="153619"/>
                  <a:pt x="1841449" y="161849"/>
                </a:cubicBezTo>
                <a:lnTo>
                  <a:pt x="1808531" y="161849"/>
                </a:lnTo>
                <a:cubicBezTo>
                  <a:pt x="1808531" y="141732"/>
                  <a:pt x="1814931" y="124359"/>
                  <a:pt x="1827733" y="109728"/>
                </a:cubicBezTo>
                <a:cubicBezTo>
                  <a:pt x="1840535" y="95098"/>
                  <a:pt x="1857451" y="87783"/>
                  <a:pt x="1878483" y="87783"/>
                </a:cubicBezTo>
                <a:cubicBezTo>
                  <a:pt x="1884883" y="87783"/>
                  <a:pt x="1892427" y="89040"/>
                  <a:pt x="1901114" y="91554"/>
                </a:cubicBezTo>
                <a:cubicBezTo>
                  <a:pt x="1909801" y="94069"/>
                  <a:pt x="1918259" y="96927"/>
                  <a:pt x="1926488" y="100127"/>
                </a:cubicBezTo>
                <a:cubicBezTo>
                  <a:pt x="1942033" y="105613"/>
                  <a:pt x="1950263" y="108585"/>
                  <a:pt x="1951177" y="109042"/>
                </a:cubicBezTo>
                <a:cubicBezTo>
                  <a:pt x="1961235" y="112243"/>
                  <a:pt x="1969922" y="113843"/>
                  <a:pt x="1977238" y="113843"/>
                </a:cubicBezTo>
                <a:cubicBezTo>
                  <a:pt x="1984553" y="113843"/>
                  <a:pt x="1991411" y="110528"/>
                  <a:pt x="1997812" y="103899"/>
                </a:cubicBezTo>
                <a:cubicBezTo>
                  <a:pt x="2004212" y="97269"/>
                  <a:pt x="2007870" y="90069"/>
                  <a:pt x="2008784" y="82296"/>
                </a:cubicBezTo>
                <a:close/>
                <a:moveTo>
                  <a:pt x="1492682" y="82296"/>
                </a:moveTo>
                <a:lnTo>
                  <a:pt x="1546174" y="82296"/>
                </a:lnTo>
                <a:lnTo>
                  <a:pt x="1546174" y="256489"/>
                </a:lnTo>
                <a:cubicBezTo>
                  <a:pt x="1559890" y="239116"/>
                  <a:pt x="1574292" y="226086"/>
                  <a:pt x="1589380" y="217399"/>
                </a:cubicBezTo>
                <a:cubicBezTo>
                  <a:pt x="1604467" y="208712"/>
                  <a:pt x="1622069" y="204369"/>
                  <a:pt x="1642186" y="204369"/>
                </a:cubicBezTo>
                <a:cubicBezTo>
                  <a:pt x="1671447" y="204369"/>
                  <a:pt x="1694307" y="212370"/>
                  <a:pt x="1710766" y="228372"/>
                </a:cubicBezTo>
                <a:cubicBezTo>
                  <a:pt x="1727225" y="244374"/>
                  <a:pt x="1735455" y="268834"/>
                  <a:pt x="1735455" y="301752"/>
                </a:cubicBezTo>
                <a:lnTo>
                  <a:pt x="1735455" y="596646"/>
                </a:lnTo>
                <a:lnTo>
                  <a:pt x="1681963" y="596646"/>
                </a:lnTo>
                <a:lnTo>
                  <a:pt x="1681963" y="316840"/>
                </a:lnTo>
                <a:cubicBezTo>
                  <a:pt x="1681963" y="295351"/>
                  <a:pt x="1677619" y="279006"/>
                  <a:pt x="1668932" y="267805"/>
                </a:cubicBezTo>
                <a:cubicBezTo>
                  <a:pt x="1660246" y="256604"/>
                  <a:pt x="1645387" y="251003"/>
                  <a:pt x="1624355" y="251003"/>
                </a:cubicBezTo>
                <a:cubicBezTo>
                  <a:pt x="1603781" y="251003"/>
                  <a:pt x="1585951" y="257861"/>
                  <a:pt x="1570863" y="271577"/>
                </a:cubicBezTo>
                <a:cubicBezTo>
                  <a:pt x="1560805" y="281178"/>
                  <a:pt x="1554175" y="291237"/>
                  <a:pt x="1550975" y="301752"/>
                </a:cubicBezTo>
                <a:cubicBezTo>
                  <a:pt x="1547774" y="312268"/>
                  <a:pt x="1546174" y="325527"/>
                  <a:pt x="1546174" y="341529"/>
                </a:cubicBezTo>
                <a:lnTo>
                  <a:pt x="1546174" y="596646"/>
                </a:lnTo>
                <a:lnTo>
                  <a:pt x="1492682" y="596646"/>
                </a:lnTo>
                <a:close/>
                <a:moveTo>
                  <a:pt x="757885" y="82296"/>
                </a:moveTo>
                <a:lnTo>
                  <a:pt x="812749" y="82296"/>
                </a:lnTo>
                <a:lnTo>
                  <a:pt x="812749" y="150876"/>
                </a:lnTo>
                <a:lnTo>
                  <a:pt x="757885" y="150876"/>
                </a:lnTo>
                <a:close/>
                <a:moveTo>
                  <a:pt x="0" y="82296"/>
                </a:moveTo>
                <a:lnTo>
                  <a:pt x="91897" y="82296"/>
                </a:lnTo>
                <a:lnTo>
                  <a:pt x="238648" y="503377"/>
                </a:lnTo>
                <a:cubicBezTo>
                  <a:pt x="241969" y="512521"/>
                  <a:pt x="245172" y="521551"/>
                  <a:pt x="248254" y="530466"/>
                </a:cubicBezTo>
                <a:cubicBezTo>
                  <a:pt x="251337" y="539382"/>
                  <a:pt x="254303" y="549097"/>
                  <a:pt x="257153" y="559613"/>
                </a:cubicBezTo>
                <a:cubicBezTo>
                  <a:pt x="257625" y="555955"/>
                  <a:pt x="257861" y="552069"/>
                  <a:pt x="257861" y="547954"/>
                </a:cubicBezTo>
                <a:cubicBezTo>
                  <a:pt x="257861" y="543840"/>
                  <a:pt x="257861" y="540639"/>
                  <a:pt x="257861" y="538353"/>
                </a:cubicBezTo>
                <a:cubicBezTo>
                  <a:pt x="257861" y="532410"/>
                  <a:pt x="257861" y="526466"/>
                  <a:pt x="257861" y="520522"/>
                </a:cubicBezTo>
                <a:cubicBezTo>
                  <a:pt x="257861" y="514579"/>
                  <a:pt x="257861" y="508407"/>
                  <a:pt x="257861" y="502006"/>
                </a:cubicBezTo>
                <a:lnTo>
                  <a:pt x="257861" y="82296"/>
                </a:lnTo>
                <a:lnTo>
                  <a:pt x="312725" y="82296"/>
                </a:lnTo>
                <a:lnTo>
                  <a:pt x="312725" y="596646"/>
                </a:lnTo>
                <a:lnTo>
                  <a:pt x="219574" y="596603"/>
                </a:lnTo>
                <a:lnTo>
                  <a:pt x="75449" y="185166"/>
                </a:lnTo>
                <a:cubicBezTo>
                  <a:pt x="67876" y="164135"/>
                  <a:pt x="61251" y="138075"/>
                  <a:pt x="55571" y="106985"/>
                </a:cubicBezTo>
                <a:cubicBezTo>
                  <a:pt x="55100" y="112014"/>
                  <a:pt x="54864" y="117386"/>
                  <a:pt x="54864" y="123101"/>
                </a:cubicBezTo>
                <a:cubicBezTo>
                  <a:pt x="54864" y="128816"/>
                  <a:pt x="54864" y="133274"/>
                  <a:pt x="54864" y="136474"/>
                </a:cubicBezTo>
                <a:cubicBezTo>
                  <a:pt x="54864" y="145161"/>
                  <a:pt x="54864" y="153619"/>
                  <a:pt x="54864" y="161849"/>
                </a:cubicBezTo>
                <a:cubicBezTo>
                  <a:pt x="54864" y="170079"/>
                  <a:pt x="54864" y="178308"/>
                  <a:pt x="54864" y="186538"/>
                </a:cubicBezTo>
                <a:lnTo>
                  <a:pt x="54864" y="596646"/>
                </a:lnTo>
                <a:lnTo>
                  <a:pt x="0" y="596646"/>
                </a:lnTo>
                <a:close/>
                <a:moveTo>
                  <a:pt x="540029" y="71323"/>
                </a:moveTo>
                <a:lnTo>
                  <a:pt x="614096" y="71323"/>
                </a:lnTo>
                <a:lnTo>
                  <a:pt x="524942" y="168707"/>
                </a:lnTo>
                <a:lnTo>
                  <a:pt x="478307" y="168707"/>
                </a:lnTo>
                <a:close/>
                <a:moveTo>
                  <a:pt x="7203338" y="0"/>
                </a:moveTo>
                <a:lnTo>
                  <a:pt x="7277404" y="0"/>
                </a:lnTo>
                <a:lnTo>
                  <a:pt x="7339126" y="97384"/>
                </a:lnTo>
                <a:lnTo>
                  <a:pt x="7292492" y="97384"/>
                </a:lnTo>
                <a:close/>
                <a:moveTo>
                  <a:pt x="6273697" y="0"/>
                </a:moveTo>
                <a:lnTo>
                  <a:pt x="6347764" y="0"/>
                </a:lnTo>
                <a:lnTo>
                  <a:pt x="6258610" y="97384"/>
                </a:lnTo>
                <a:lnTo>
                  <a:pt x="6211976" y="97384"/>
                </a:lnTo>
                <a:close/>
                <a:moveTo>
                  <a:pt x="3688613" y="0"/>
                </a:moveTo>
                <a:lnTo>
                  <a:pt x="3762679" y="0"/>
                </a:lnTo>
                <a:lnTo>
                  <a:pt x="3824402" y="97384"/>
                </a:lnTo>
                <a:lnTo>
                  <a:pt x="3777767" y="97384"/>
                </a:lnTo>
                <a:close/>
              </a:path>
            </a:pathLst>
          </a:custGeom>
          <a:solidFill>
            <a:schemeClr val="tx1"/>
          </a:solid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latin typeface="VNI-Helve-Condense" pitchFamily="2" charset="0"/>
            </a:endParaRPr>
          </a:p>
        </p:txBody>
      </p:sp>
      <p:grpSp>
        <p:nvGrpSpPr>
          <p:cNvPr id="11" name="Group 10"/>
          <p:cNvGrpSpPr/>
          <p:nvPr/>
        </p:nvGrpSpPr>
        <p:grpSpPr>
          <a:xfrm>
            <a:off x="0" y="3052787"/>
            <a:ext cx="9053848" cy="3618469"/>
            <a:chOff x="0" y="3052787"/>
            <a:chExt cx="9144000" cy="3618469"/>
          </a:xfrm>
        </p:grpSpPr>
        <p:sp>
          <p:nvSpPr>
            <p:cNvPr id="10" name="Rounded Rectangle 9"/>
            <p:cNvSpPr/>
            <p:nvPr/>
          </p:nvSpPr>
          <p:spPr>
            <a:xfrm>
              <a:off x="0" y="3052787"/>
              <a:ext cx="9144000" cy="3618469"/>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9471" y="3307749"/>
              <a:ext cx="9034529" cy="3108543"/>
            </a:xfrm>
            <a:prstGeom prst="rect">
              <a:avLst/>
            </a:prstGeom>
          </p:spPr>
          <p:txBody>
            <a:bodyPr wrap="square">
              <a:spAutoFit/>
            </a:bodyPr>
            <a:lstStyle/>
            <a:p>
              <a:r>
                <a:rPr lang="vi-VN" sz="2800" b="1" i="1" dirty="0">
                  <a:solidFill>
                    <a:schemeClr val="bg1"/>
                  </a:solidFill>
                  <a:latin typeface="+mj-lt"/>
                </a:rPr>
                <a:t>Em biết Tây Nguyên là một tỉnh vùng núi phía Nam miền Trung. Tây Nguyên giáp với đường biên giới với Cam-pu-chia. Tây Nguyên có hai mùa: mùa mưa và mùa khô. Tây Nguyên chủ yếu trồng những cây công nghiệp lâu năm như cà phê, ca cao, hồ tiêu, dâu tằm, trà. Nơi đây có nhiều dân tộc, nhiều tộc người cùng sinh sống với nhau: Kinh, Ba Na, Jrai, Ê-đê, Cơ ho, Mạ, Xơ Đăng, Mơ Nông,…</a:t>
              </a:r>
              <a:endParaRPr lang="en-US" sz="2800" b="1" i="1" dirty="0">
                <a:solidFill>
                  <a:schemeClr val="bg1"/>
                </a:solidFill>
                <a:latin typeface="+mj-lt"/>
              </a:endParaRPr>
            </a:p>
          </p:txBody>
        </p:sp>
      </p:grpSp>
    </p:spTree>
    <p:extLst>
      <p:ext uri="{BB962C8B-B14F-4D97-AF65-F5344CB8AC3E}">
        <p14:creationId xmlns:p14="http://schemas.microsoft.com/office/powerpoint/2010/main" val="372361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Freeform 1"/>
          <p:cNvSpPr/>
          <p:nvPr/>
        </p:nvSpPr>
        <p:spPr>
          <a:xfrm>
            <a:off x="632789" y="502649"/>
            <a:ext cx="7893025" cy="711461"/>
          </a:xfrm>
          <a:custGeom>
            <a:avLst/>
            <a:gdLst/>
            <a:ahLst/>
            <a:cxnLst/>
            <a:rect l="l" t="t" r="r" b="b"/>
            <a:pathLst>
              <a:path w="8591512" h="711461">
                <a:moveTo>
                  <a:pt x="6593396" y="636156"/>
                </a:moveTo>
                <a:cubicBezTo>
                  <a:pt x="6603137" y="636156"/>
                  <a:pt x="6611191" y="639528"/>
                  <a:pt x="6617561" y="646271"/>
                </a:cubicBezTo>
                <a:cubicBezTo>
                  <a:pt x="6623930" y="653015"/>
                  <a:pt x="6627114" y="662007"/>
                  <a:pt x="6627114" y="673246"/>
                </a:cubicBezTo>
                <a:cubicBezTo>
                  <a:pt x="6627114" y="683362"/>
                  <a:pt x="6623836" y="692260"/>
                  <a:pt x="6617280" y="699940"/>
                </a:cubicBezTo>
                <a:cubicBezTo>
                  <a:pt x="6610723" y="707620"/>
                  <a:pt x="6602762" y="711461"/>
                  <a:pt x="6593396" y="711461"/>
                </a:cubicBezTo>
                <a:cubicBezTo>
                  <a:pt x="6585153" y="711461"/>
                  <a:pt x="6577848" y="707620"/>
                  <a:pt x="6571479" y="699940"/>
                </a:cubicBezTo>
                <a:cubicBezTo>
                  <a:pt x="6565109" y="692260"/>
                  <a:pt x="6561925" y="683362"/>
                  <a:pt x="6561925" y="673246"/>
                </a:cubicBezTo>
                <a:cubicBezTo>
                  <a:pt x="6561925" y="662756"/>
                  <a:pt x="6564923" y="653952"/>
                  <a:pt x="6570916" y="646833"/>
                </a:cubicBezTo>
                <a:cubicBezTo>
                  <a:pt x="6576911" y="639715"/>
                  <a:pt x="6584404" y="636156"/>
                  <a:pt x="6593396" y="636156"/>
                </a:cubicBezTo>
                <a:close/>
                <a:moveTo>
                  <a:pt x="3227432" y="434969"/>
                </a:moveTo>
                <a:cubicBezTo>
                  <a:pt x="3243168" y="434969"/>
                  <a:pt x="3271360" y="434969"/>
                  <a:pt x="3312009" y="434969"/>
                </a:cubicBezTo>
                <a:cubicBezTo>
                  <a:pt x="3352659" y="434969"/>
                  <a:pt x="3374670" y="434969"/>
                  <a:pt x="3378041" y="434969"/>
                </a:cubicBezTo>
                <a:cubicBezTo>
                  <a:pt x="3398272" y="434969"/>
                  <a:pt x="3426746" y="434969"/>
                  <a:pt x="3463462" y="434969"/>
                </a:cubicBezTo>
                <a:cubicBezTo>
                  <a:pt x="3500178" y="434969"/>
                  <a:pt x="3524530" y="434969"/>
                  <a:pt x="3536519" y="434969"/>
                </a:cubicBezTo>
                <a:cubicBezTo>
                  <a:pt x="3541014" y="434969"/>
                  <a:pt x="3545697" y="436842"/>
                  <a:pt x="3550568" y="440588"/>
                </a:cubicBezTo>
                <a:cubicBezTo>
                  <a:pt x="3555438" y="444335"/>
                  <a:pt x="3557873" y="447707"/>
                  <a:pt x="3557873" y="450704"/>
                </a:cubicBezTo>
                <a:cubicBezTo>
                  <a:pt x="3556375" y="458794"/>
                  <a:pt x="3553191" y="467069"/>
                  <a:pt x="3548320" y="475528"/>
                </a:cubicBezTo>
                <a:cubicBezTo>
                  <a:pt x="3544948" y="481411"/>
                  <a:pt x="3539515" y="489316"/>
                  <a:pt x="3532023" y="499245"/>
                </a:cubicBezTo>
                <a:cubicBezTo>
                  <a:pt x="3529400" y="501814"/>
                  <a:pt x="3525841" y="504295"/>
                  <a:pt x="3521345" y="506686"/>
                </a:cubicBezTo>
                <a:cubicBezTo>
                  <a:pt x="3516850" y="509078"/>
                  <a:pt x="3512541" y="510273"/>
                  <a:pt x="3508420" y="510273"/>
                </a:cubicBezTo>
                <a:lnTo>
                  <a:pt x="3449975" y="513645"/>
                </a:lnTo>
                <a:cubicBezTo>
                  <a:pt x="3418129" y="513645"/>
                  <a:pt x="3379821" y="513364"/>
                  <a:pt x="3335051" y="512802"/>
                </a:cubicBezTo>
                <a:cubicBezTo>
                  <a:pt x="3290280" y="512240"/>
                  <a:pt x="3242793" y="511397"/>
                  <a:pt x="3192590" y="510273"/>
                </a:cubicBezTo>
                <a:cubicBezTo>
                  <a:pt x="3187720" y="510273"/>
                  <a:pt x="3183318" y="508306"/>
                  <a:pt x="3179384" y="504373"/>
                </a:cubicBezTo>
                <a:cubicBezTo>
                  <a:pt x="3175449" y="500439"/>
                  <a:pt x="3173483" y="496411"/>
                  <a:pt x="3173483" y="492290"/>
                </a:cubicBezTo>
                <a:lnTo>
                  <a:pt x="3173483" y="490042"/>
                </a:lnTo>
                <a:cubicBezTo>
                  <a:pt x="3175731" y="474307"/>
                  <a:pt x="3184722" y="458572"/>
                  <a:pt x="3200457" y="442836"/>
                </a:cubicBezTo>
                <a:cubicBezTo>
                  <a:pt x="3203080" y="440214"/>
                  <a:pt x="3207107" y="438341"/>
                  <a:pt x="3212540" y="437217"/>
                </a:cubicBezTo>
                <a:cubicBezTo>
                  <a:pt x="3217972" y="436093"/>
                  <a:pt x="3222936" y="435343"/>
                  <a:pt x="3227432" y="434969"/>
                </a:cubicBezTo>
                <a:close/>
                <a:moveTo>
                  <a:pt x="8048549" y="336061"/>
                </a:moveTo>
                <a:cubicBezTo>
                  <a:pt x="8047829" y="337934"/>
                  <a:pt x="8042964" y="350673"/>
                  <a:pt x="8033955" y="374275"/>
                </a:cubicBezTo>
                <a:cubicBezTo>
                  <a:pt x="8027475" y="391135"/>
                  <a:pt x="8022973" y="402374"/>
                  <a:pt x="8020450" y="407994"/>
                </a:cubicBezTo>
                <a:lnTo>
                  <a:pt x="8039557" y="409118"/>
                </a:lnTo>
                <a:lnTo>
                  <a:pt x="8048549" y="409118"/>
                </a:lnTo>
                <a:cubicBezTo>
                  <a:pt x="8048549" y="402269"/>
                  <a:pt x="8048549" y="390663"/>
                  <a:pt x="8048549" y="374302"/>
                </a:cubicBezTo>
                <a:cubicBezTo>
                  <a:pt x="8048549" y="357940"/>
                  <a:pt x="8048549" y="345193"/>
                  <a:pt x="8048549" y="336061"/>
                </a:cubicBezTo>
                <a:close/>
                <a:moveTo>
                  <a:pt x="6667424" y="336061"/>
                </a:moveTo>
                <a:cubicBezTo>
                  <a:pt x="6666704" y="337934"/>
                  <a:pt x="6661839" y="350673"/>
                  <a:pt x="6652830" y="374275"/>
                </a:cubicBezTo>
                <a:cubicBezTo>
                  <a:pt x="6646350" y="391135"/>
                  <a:pt x="6641848" y="402374"/>
                  <a:pt x="6639325" y="407994"/>
                </a:cubicBezTo>
                <a:lnTo>
                  <a:pt x="6658433" y="409118"/>
                </a:lnTo>
                <a:lnTo>
                  <a:pt x="6667424" y="409118"/>
                </a:lnTo>
                <a:cubicBezTo>
                  <a:pt x="6667424" y="402269"/>
                  <a:pt x="6667424" y="390663"/>
                  <a:pt x="6667424" y="374302"/>
                </a:cubicBezTo>
                <a:cubicBezTo>
                  <a:pt x="6667424" y="357940"/>
                  <a:pt x="6667424" y="345193"/>
                  <a:pt x="6667424" y="336061"/>
                </a:cubicBezTo>
                <a:close/>
                <a:moveTo>
                  <a:pt x="5857799" y="336061"/>
                </a:moveTo>
                <a:cubicBezTo>
                  <a:pt x="5857079" y="337934"/>
                  <a:pt x="5852214" y="350673"/>
                  <a:pt x="5843205" y="374275"/>
                </a:cubicBezTo>
                <a:cubicBezTo>
                  <a:pt x="5836725" y="391135"/>
                  <a:pt x="5832223" y="402374"/>
                  <a:pt x="5829700" y="407994"/>
                </a:cubicBezTo>
                <a:lnTo>
                  <a:pt x="5848807" y="409118"/>
                </a:lnTo>
                <a:lnTo>
                  <a:pt x="5857799" y="409118"/>
                </a:lnTo>
                <a:cubicBezTo>
                  <a:pt x="5857799" y="402269"/>
                  <a:pt x="5857799" y="390663"/>
                  <a:pt x="5857799" y="374302"/>
                </a:cubicBezTo>
                <a:cubicBezTo>
                  <a:pt x="5857799" y="357940"/>
                  <a:pt x="5857799" y="345193"/>
                  <a:pt x="5857799" y="336061"/>
                </a:cubicBezTo>
                <a:close/>
                <a:moveTo>
                  <a:pt x="504749" y="336061"/>
                </a:moveTo>
                <a:cubicBezTo>
                  <a:pt x="504029" y="337934"/>
                  <a:pt x="499164" y="350672"/>
                  <a:pt x="490155" y="374275"/>
                </a:cubicBezTo>
                <a:cubicBezTo>
                  <a:pt x="483675" y="391135"/>
                  <a:pt x="479173" y="402374"/>
                  <a:pt x="476651" y="407994"/>
                </a:cubicBezTo>
                <a:lnTo>
                  <a:pt x="495758" y="409118"/>
                </a:lnTo>
                <a:lnTo>
                  <a:pt x="504749" y="409118"/>
                </a:lnTo>
                <a:cubicBezTo>
                  <a:pt x="504749" y="402269"/>
                  <a:pt x="504749" y="390663"/>
                  <a:pt x="504749" y="374302"/>
                </a:cubicBezTo>
                <a:cubicBezTo>
                  <a:pt x="504749" y="357940"/>
                  <a:pt x="504749" y="345193"/>
                  <a:pt x="504749" y="336061"/>
                </a:cubicBezTo>
                <a:close/>
                <a:moveTo>
                  <a:pt x="6271699" y="279864"/>
                </a:moveTo>
                <a:cubicBezTo>
                  <a:pt x="6281439" y="284049"/>
                  <a:pt x="6291180" y="288042"/>
                  <a:pt x="6300921" y="291841"/>
                </a:cubicBezTo>
                <a:cubicBezTo>
                  <a:pt x="6313659" y="298684"/>
                  <a:pt x="6320028" y="306859"/>
                  <a:pt x="6320028" y="316366"/>
                </a:cubicBezTo>
                <a:cubicBezTo>
                  <a:pt x="6318905" y="325111"/>
                  <a:pt x="6317780" y="332146"/>
                  <a:pt x="6316656" y="337470"/>
                </a:cubicBezTo>
                <a:cubicBezTo>
                  <a:pt x="6315533" y="342795"/>
                  <a:pt x="6314034" y="349069"/>
                  <a:pt x="6312161" y="356292"/>
                </a:cubicBezTo>
                <a:lnTo>
                  <a:pt x="6333516" y="356292"/>
                </a:lnTo>
                <a:cubicBezTo>
                  <a:pt x="6336513" y="356292"/>
                  <a:pt x="6338761" y="358165"/>
                  <a:pt x="6340260" y="361912"/>
                </a:cubicBezTo>
                <a:cubicBezTo>
                  <a:pt x="6341758" y="365658"/>
                  <a:pt x="6342507" y="369780"/>
                  <a:pt x="6342507" y="374275"/>
                </a:cubicBezTo>
                <a:cubicBezTo>
                  <a:pt x="6342507" y="387388"/>
                  <a:pt x="6338574" y="403966"/>
                  <a:pt x="6330706" y="424010"/>
                </a:cubicBezTo>
                <a:cubicBezTo>
                  <a:pt x="6322838" y="444054"/>
                  <a:pt x="6317499" y="454357"/>
                  <a:pt x="6314690" y="454919"/>
                </a:cubicBezTo>
                <a:cubicBezTo>
                  <a:pt x="6311880" y="455481"/>
                  <a:pt x="6309913" y="455762"/>
                  <a:pt x="6308789" y="455762"/>
                </a:cubicBezTo>
                <a:cubicBezTo>
                  <a:pt x="6308414" y="456136"/>
                  <a:pt x="6300921" y="456324"/>
                  <a:pt x="6286310" y="456324"/>
                </a:cubicBezTo>
                <a:lnTo>
                  <a:pt x="6280690" y="482175"/>
                </a:lnTo>
                <a:cubicBezTo>
                  <a:pt x="6279191" y="487420"/>
                  <a:pt x="6278442" y="490792"/>
                  <a:pt x="6278442" y="492290"/>
                </a:cubicBezTo>
                <a:cubicBezTo>
                  <a:pt x="6278442" y="496786"/>
                  <a:pt x="6280315" y="499034"/>
                  <a:pt x="6284062" y="499034"/>
                </a:cubicBezTo>
                <a:lnTo>
                  <a:pt x="6298673" y="495662"/>
                </a:lnTo>
                <a:cubicBezTo>
                  <a:pt x="6323400" y="488918"/>
                  <a:pt x="6344568" y="472808"/>
                  <a:pt x="6362176" y="447332"/>
                </a:cubicBezTo>
                <a:cubicBezTo>
                  <a:pt x="6379785" y="421856"/>
                  <a:pt x="6388589" y="395631"/>
                  <a:pt x="6388589" y="368656"/>
                </a:cubicBezTo>
                <a:lnTo>
                  <a:pt x="6388589" y="366408"/>
                </a:lnTo>
                <a:cubicBezTo>
                  <a:pt x="6388589" y="337185"/>
                  <a:pt x="6377912" y="314893"/>
                  <a:pt x="6356557" y="299533"/>
                </a:cubicBezTo>
                <a:cubicBezTo>
                  <a:pt x="6338574" y="286420"/>
                  <a:pt x="6316656" y="279864"/>
                  <a:pt x="6290806" y="279864"/>
                </a:cubicBezTo>
                <a:close/>
                <a:moveTo>
                  <a:pt x="1838840" y="279864"/>
                </a:moveTo>
                <a:cubicBezTo>
                  <a:pt x="1829848" y="279864"/>
                  <a:pt x="1820482" y="280332"/>
                  <a:pt x="1810741" y="281269"/>
                </a:cubicBezTo>
                <a:cubicBezTo>
                  <a:pt x="1801000" y="282205"/>
                  <a:pt x="1790510" y="283235"/>
                  <a:pt x="1779270" y="284359"/>
                </a:cubicBezTo>
                <a:lnTo>
                  <a:pt x="1820857" y="295599"/>
                </a:lnTo>
                <a:cubicBezTo>
                  <a:pt x="1823854" y="296348"/>
                  <a:pt x="1827038" y="298409"/>
                  <a:pt x="1830410" y="301781"/>
                </a:cubicBezTo>
                <a:cubicBezTo>
                  <a:pt x="1833782" y="305153"/>
                  <a:pt x="1835468" y="309086"/>
                  <a:pt x="1835468" y="313582"/>
                </a:cubicBezTo>
                <a:cubicBezTo>
                  <a:pt x="1834344" y="320700"/>
                  <a:pt x="1831908" y="331753"/>
                  <a:pt x="1828162" y="346739"/>
                </a:cubicBezTo>
                <a:cubicBezTo>
                  <a:pt x="1824416" y="361725"/>
                  <a:pt x="1821981" y="373151"/>
                  <a:pt x="1820857" y="381019"/>
                </a:cubicBezTo>
                <a:lnTo>
                  <a:pt x="1827600" y="382143"/>
                </a:lnTo>
                <a:cubicBezTo>
                  <a:pt x="1843335" y="382143"/>
                  <a:pt x="1859071" y="374463"/>
                  <a:pt x="1874806" y="359102"/>
                </a:cubicBezTo>
                <a:cubicBezTo>
                  <a:pt x="1890542" y="343741"/>
                  <a:pt x="1898409" y="328943"/>
                  <a:pt x="1898409" y="314706"/>
                </a:cubicBezTo>
                <a:lnTo>
                  <a:pt x="1898409" y="312458"/>
                </a:lnTo>
                <a:cubicBezTo>
                  <a:pt x="1898409" y="300844"/>
                  <a:pt x="1892790" y="292508"/>
                  <a:pt x="1881550" y="287450"/>
                </a:cubicBezTo>
                <a:cubicBezTo>
                  <a:pt x="1870310" y="282393"/>
                  <a:pt x="1856074" y="279864"/>
                  <a:pt x="1838840" y="279864"/>
                </a:cubicBezTo>
                <a:close/>
                <a:moveTo>
                  <a:pt x="109023" y="279864"/>
                </a:moveTo>
                <a:cubicBezTo>
                  <a:pt x="118764" y="284049"/>
                  <a:pt x="128505" y="288042"/>
                  <a:pt x="138246" y="291841"/>
                </a:cubicBezTo>
                <a:cubicBezTo>
                  <a:pt x="150984" y="298684"/>
                  <a:pt x="157353" y="306859"/>
                  <a:pt x="157353" y="316366"/>
                </a:cubicBezTo>
                <a:cubicBezTo>
                  <a:pt x="156229" y="325111"/>
                  <a:pt x="155106" y="332146"/>
                  <a:pt x="153981" y="337470"/>
                </a:cubicBezTo>
                <a:cubicBezTo>
                  <a:pt x="152857" y="342795"/>
                  <a:pt x="151359" y="349069"/>
                  <a:pt x="149486" y="356292"/>
                </a:cubicBezTo>
                <a:lnTo>
                  <a:pt x="170841" y="356292"/>
                </a:lnTo>
                <a:cubicBezTo>
                  <a:pt x="173838" y="356292"/>
                  <a:pt x="176086" y="358165"/>
                  <a:pt x="177584" y="361912"/>
                </a:cubicBezTo>
                <a:cubicBezTo>
                  <a:pt x="179083" y="365658"/>
                  <a:pt x="179832" y="369780"/>
                  <a:pt x="179832" y="374275"/>
                </a:cubicBezTo>
                <a:cubicBezTo>
                  <a:pt x="179832" y="387388"/>
                  <a:pt x="175898" y="403966"/>
                  <a:pt x="168031" y="424010"/>
                </a:cubicBezTo>
                <a:cubicBezTo>
                  <a:pt x="160163" y="444054"/>
                  <a:pt x="154824" y="454357"/>
                  <a:pt x="152014" y="454919"/>
                </a:cubicBezTo>
                <a:cubicBezTo>
                  <a:pt x="149205" y="455481"/>
                  <a:pt x="147238" y="455762"/>
                  <a:pt x="146114" y="455762"/>
                </a:cubicBezTo>
                <a:cubicBezTo>
                  <a:pt x="145739" y="456136"/>
                  <a:pt x="138246" y="456324"/>
                  <a:pt x="123635" y="456324"/>
                </a:cubicBezTo>
                <a:lnTo>
                  <a:pt x="118015" y="482175"/>
                </a:lnTo>
                <a:cubicBezTo>
                  <a:pt x="116516" y="487420"/>
                  <a:pt x="115767" y="490792"/>
                  <a:pt x="115767" y="492290"/>
                </a:cubicBezTo>
                <a:cubicBezTo>
                  <a:pt x="115767" y="496786"/>
                  <a:pt x="117640" y="499034"/>
                  <a:pt x="121387" y="499034"/>
                </a:cubicBezTo>
                <a:lnTo>
                  <a:pt x="135998" y="495662"/>
                </a:lnTo>
                <a:cubicBezTo>
                  <a:pt x="160725" y="488918"/>
                  <a:pt x="181893" y="472808"/>
                  <a:pt x="199501" y="447332"/>
                </a:cubicBezTo>
                <a:cubicBezTo>
                  <a:pt x="217110" y="421856"/>
                  <a:pt x="225914" y="395631"/>
                  <a:pt x="225914" y="368656"/>
                </a:cubicBezTo>
                <a:lnTo>
                  <a:pt x="225914" y="366408"/>
                </a:lnTo>
                <a:cubicBezTo>
                  <a:pt x="225914" y="337185"/>
                  <a:pt x="215237" y="314893"/>
                  <a:pt x="193882" y="299533"/>
                </a:cubicBezTo>
                <a:cubicBezTo>
                  <a:pt x="175898" y="286420"/>
                  <a:pt x="153981" y="279864"/>
                  <a:pt x="128131" y="279864"/>
                </a:cubicBezTo>
                <a:close/>
                <a:moveTo>
                  <a:pt x="8065408" y="185452"/>
                </a:moveTo>
                <a:cubicBezTo>
                  <a:pt x="8083391" y="185452"/>
                  <a:pt x="8100625" y="189203"/>
                  <a:pt x="8117110" y="196704"/>
                </a:cubicBezTo>
                <a:cubicBezTo>
                  <a:pt x="8133595" y="204206"/>
                  <a:pt x="8141837" y="212836"/>
                  <a:pt x="8141837" y="222595"/>
                </a:cubicBezTo>
                <a:cubicBezTo>
                  <a:pt x="8144834" y="257110"/>
                  <a:pt x="8147082" y="289466"/>
                  <a:pt x="8148580" y="319663"/>
                </a:cubicBezTo>
                <a:cubicBezTo>
                  <a:pt x="8150079" y="349860"/>
                  <a:pt x="8150828" y="382029"/>
                  <a:pt x="8150828" y="416169"/>
                </a:cubicBezTo>
                <a:cubicBezTo>
                  <a:pt x="8150828" y="470944"/>
                  <a:pt x="8147864" y="526465"/>
                  <a:pt x="8141933" y="582733"/>
                </a:cubicBezTo>
                <a:cubicBezTo>
                  <a:pt x="8140821" y="590238"/>
                  <a:pt x="8136281" y="596054"/>
                  <a:pt x="8128314" y="600181"/>
                </a:cubicBezTo>
                <a:cubicBezTo>
                  <a:pt x="8120347" y="604308"/>
                  <a:pt x="8111177" y="606371"/>
                  <a:pt x="8100804" y="606371"/>
                </a:cubicBezTo>
                <a:cubicBezTo>
                  <a:pt x="8087831" y="606371"/>
                  <a:pt x="8075879" y="603454"/>
                  <a:pt x="8064947" y="597621"/>
                </a:cubicBezTo>
                <a:cubicBezTo>
                  <a:pt x="8054015" y="591788"/>
                  <a:pt x="8048549" y="584545"/>
                  <a:pt x="8048549" y="575893"/>
                </a:cubicBezTo>
                <a:lnTo>
                  <a:pt x="8046301" y="511538"/>
                </a:lnTo>
                <a:lnTo>
                  <a:pt x="8048549" y="479927"/>
                </a:lnTo>
                <a:cubicBezTo>
                  <a:pt x="8040640" y="487045"/>
                  <a:pt x="8032918" y="492009"/>
                  <a:pt x="8025380" y="494819"/>
                </a:cubicBezTo>
                <a:cubicBezTo>
                  <a:pt x="8017844" y="497629"/>
                  <a:pt x="8009366" y="499034"/>
                  <a:pt x="7999946" y="499034"/>
                </a:cubicBezTo>
                <a:lnTo>
                  <a:pt x="7980734" y="497910"/>
                </a:lnTo>
                <a:cubicBezTo>
                  <a:pt x="7967926" y="528789"/>
                  <a:pt x="7951728" y="563061"/>
                  <a:pt x="7932141" y="600725"/>
                </a:cubicBezTo>
                <a:cubicBezTo>
                  <a:pt x="7931761" y="602229"/>
                  <a:pt x="7929876" y="603547"/>
                  <a:pt x="7926486" y="604676"/>
                </a:cubicBezTo>
                <a:cubicBezTo>
                  <a:pt x="7923096" y="605806"/>
                  <a:pt x="7919707" y="606371"/>
                  <a:pt x="7916318" y="606371"/>
                </a:cubicBezTo>
                <a:cubicBezTo>
                  <a:pt x="7902380" y="606371"/>
                  <a:pt x="7887499" y="602417"/>
                  <a:pt x="7871676" y="594508"/>
                </a:cubicBezTo>
                <a:cubicBezTo>
                  <a:pt x="7853968" y="585470"/>
                  <a:pt x="7845114" y="576244"/>
                  <a:pt x="7845114" y="566831"/>
                </a:cubicBezTo>
                <a:lnTo>
                  <a:pt x="7845114" y="563441"/>
                </a:lnTo>
                <a:cubicBezTo>
                  <a:pt x="7847362" y="548005"/>
                  <a:pt x="7851108" y="534260"/>
                  <a:pt x="7856353" y="522207"/>
                </a:cubicBezTo>
                <a:cubicBezTo>
                  <a:pt x="7860475" y="513549"/>
                  <a:pt x="7864595" y="504700"/>
                  <a:pt x="7868717" y="495662"/>
                </a:cubicBezTo>
                <a:lnTo>
                  <a:pt x="7865345" y="496786"/>
                </a:lnTo>
                <a:cubicBezTo>
                  <a:pt x="7860849" y="496786"/>
                  <a:pt x="7857477" y="495662"/>
                  <a:pt x="7855229" y="493414"/>
                </a:cubicBezTo>
                <a:cubicBezTo>
                  <a:pt x="7852982" y="491166"/>
                  <a:pt x="7851858" y="488544"/>
                  <a:pt x="7851858" y="485546"/>
                </a:cubicBezTo>
                <a:cubicBezTo>
                  <a:pt x="7852982" y="472434"/>
                  <a:pt x="7855698" y="459321"/>
                  <a:pt x="7860006" y="446208"/>
                </a:cubicBezTo>
                <a:cubicBezTo>
                  <a:pt x="7864315" y="433095"/>
                  <a:pt x="7870215" y="421481"/>
                  <a:pt x="7877709" y="411366"/>
                </a:cubicBezTo>
                <a:cubicBezTo>
                  <a:pt x="7879582" y="408369"/>
                  <a:pt x="7882860" y="406308"/>
                  <a:pt x="7887543" y="405184"/>
                </a:cubicBezTo>
                <a:cubicBezTo>
                  <a:pt x="7892226" y="404060"/>
                  <a:pt x="7897565" y="403498"/>
                  <a:pt x="7903559" y="403498"/>
                </a:cubicBezTo>
                <a:lnTo>
                  <a:pt x="7919294" y="403498"/>
                </a:lnTo>
                <a:cubicBezTo>
                  <a:pt x="7935779" y="369780"/>
                  <a:pt x="7952264" y="336061"/>
                  <a:pt x="7968748" y="302343"/>
                </a:cubicBezTo>
                <a:cubicBezTo>
                  <a:pt x="7988230" y="263379"/>
                  <a:pt x="8005464" y="230410"/>
                  <a:pt x="8020450" y="203435"/>
                </a:cubicBezTo>
                <a:cubicBezTo>
                  <a:pt x="8024197" y="197441"/>
                  <a:pt x="8030097" y="192945"/>
                  <a:pt x="8038152" y="189948"/>
                </a:cubicBezTo>
                <a:cubicBezTo>
                  <a:pt x="8046208" y="186950"/>
                  <a:pt x="8055292" y="185452"/>
                  <a:pt x="8065408" y="185452"/>
                </a:cubicBezTo>
                <a:close/>
                <a:moveTo>
                  <a:pt x="6684283" y="185452"/>
                </a:moveTo>
                <a:cubicBezTo>
                  <a:pt x="6702267" y="185452"/>
                  <a:pt x="6719500" y="189203"/>
                  <a:pt x="6735985" y="196704"/>
                </a:cubicBezTo>
                <a:cubicBezTo>
                  <a:pt x="6752469" y="204206"/>
                  <a:pt x="6760712" y="212836"/>
                  <a:pt x="6760712" y="222595"/>
                </a:cubicBezTo>
                <a:cubicBezTo>
                  <a:pt x="6763709" y="257110"/>
                  <a:pt x="6765957" y="289466"/>
                  <a:pt x="6767456" y="319663"/>
                </a:cubicBezTo>
                <a:cubicBezTo>
                  <a:pt x="6768954" y="349860"/>
                  <a:pt x="6769704" y="382029"/>
                  <a:pt x="6769704" y="416169"/>
                </a:cubicBezTo>
                <a:cubicBezTo>
                  <a:pt x="6769704" y="470944"/>
                  <a:pt x="6766738" y="526465"/>
                  <a:pt x="6760808" y="582733"/>
                </a:cubicBezTo>
                <a:cubicBezTo>
                  <a:pt x="6759696" y="590238"/>
                  <a:pt x="6755156" y="596054"/>
                  <a:pt x="6747189" y="600181"/>
                </a:cubicBezTo>
                <a:cubicBezTo>
                  <a:pt x="6739222" y="604308"/>
                  <a:pt x="6730052" y="606371"/>
                  <a:pt x="6719679" y="606371"/>
                </a:cubicBezTo>
                <a:cubicBezTo>
                  <a:pt x="6706706" y="606371"/>
                  <a:pt x="6694754" y="603454"/>
                  <a:pt x="6683822" y="597621"/>
                </a:cubicBezTo>
                <a:cubicBezTo>
                  <a:pt x="6672891" y="591788"/>
                  <a:pt x="6667424" y="584545"/>
                  <a:pt x="6667424" y="575893"/>
                </a:cubicBezTo>
                <a:lnTo>
                  <a:pt x="6665176" y="511538"/>
                </a:lnTo>
                <a:lnTo>
                  <a:pt x="6667424" y="479927"/>
                </a:lnTo>
                <a:cubicBezTo>
                  <a:pt x="6659515" y="487045"/>
                  <a:pt x="6651792" y="492009"/>
                  <a:pt x="6644256" y="494819"/>
                </a:cubicBezTo>
                <a:cubicBezTo>
                  <a:pt x="6636719" y="497629"/>
                  <a:pt x="6628241" y="499034"/>
                  <a:pt x="6618822" y="499034"/>
                </a:cubicBezTo>
                <a:lnTo>
                  <a:pt x="6599610" y="497910"/>
                </a:lnTo>
                <a:cubicBezTo>
                  <a:pt x="6586801" y="528789"/>
                  <a:pt x="6570603" y="563061"/>
                  <a:pt x="6551017" y="600725"/>
                </a:cubicBezTo>
                <a:cubicBezTo>
                  <a:pt x="6550636" y="602229"/>
                  <a:pt x="6548751" y="603547"/>
                  <a:pt x="6545362" y="604676"/>
                </a:cubicBezTo>
                <a:cubicBezTo>
                  <a:pt x="6541972" y="605806"/>
                  <a:pt x="6538582" y="606371"/>
                  <a:pt x="6535193" y="606371"/>
                </a:cubicBezTo>
                <a:cubicBezTo>
                  <a:pt x="6521255" y="606371"/>
                  <a:pt x="6506375" y="602417"/>
                  <a:pt x="6490551" y="594508"/>
                </a:cubicBezTo>
                <a:cubicBezTo>
                  <a:pt x="6472843" y="585470"/>
                  <a:pt x="6463989" y="576244"/>
                  <a:pt x="6463989" y="566831"/>
                </a:cubicBezTo>
                <a:lnTo>
                  <a:pt x="6463989" y="563441"/>
                </a:lnTo>
                <a:cubicBezTo>
                  <a:pt x="6466237" y="548005"/>
                  <a:pt x="6469984" y="534260"/>
                  <a:pt x="6475229" y="522207"/>
                </a:cubicBezTo>
                <a:cubicBezTo>
                  <a:pt x="6479349" y="513549"/>
                  <a:pt x="6483471" y="504700"/>
                  <a:pt x="6487592" y="495662"/>
                </a:cubicBezTo>
                <a:lnTo>
                  <a:pt x="6484220" y="496786"/>
                </a:lnTo>
                <a:cubicBezTo>
                  <a:pt x="6479724" y="496786"/>
                  <a:pt x="6476352" y="495662"/>
                  <a:pt x="6474105" y="493414"/>
                </a:cubicBezTo>
                <a:cubicBezTo>
                  <a:pt x="6471857" y="491166"/>
                  <a:pt x="6470733" y="488544"/>
                  <a:pt x="6470733" y="485546"/>
                </a:cubicBezTo>
                <a:cubicBezTo>
                  <a:pt x="6471857" y="472434"/>
                  <a:pt x="6474573" y="459321"/>
                  <a:pt x="6478881" y="446208"/>
                </a:cubicBezTo>
                <a:cubicBezTo>
                  <a:pt x="6483190" y="433095"/>
                  <a:pt x="6489091" y="421481"/>
                  <a:pt x="6496584" y="411366"/>
                </a:cubicBezTo>
                <a:cubicBezTo>
                  <a:pt x="6498457" y="408369"/>
                  <a:pt x="6501735" y="406308"/>
                  <a:pt x="6506418" y="405184"/>
                </a:cubicBezTo>
                <a:cubicBezTo>
                  <a:pt x="6511101" y="404060"/>
                  <a:pt x="6516440" y="403498"/>
                  <a:pt x="6522435" y="403498"/>
                </a:cubicBezTo>
                <a:lnTo>
                  <a:pt x="6538170" y="403498"/>
                </a:lnTo>
                <a:cubicBezTo>
                  <a:pt x="6554654" y="369780"/>
                  <a:pt x="6571139" y="336061"/>
                  <a:pt x="6587624" y="302343"/>
                </a:cubicBezTo>
                <a:cubicBezTo>
                  <a:pt x="6607106" y="263379"/>
                  <a:pt x="6624339" y="230410"/>
                  <a:pt x="6639325" y="203435"/>
                </a:cubicBezTo>
                <a:cubicBezTo>
                  <a:pt x="6643072" y="197441"/>
                  <a:pt x="6648973" y="192945"/>
                  <a:pt x="6657028" y="189948"/>
                </a:cubicBezTo>
                <a:cubicBezTo>
                  <a:pt x="6665082" y="186950"/>
                  <a:pt x="6674168" y="185452"/>
                  <a:pt x="6684283" y="185452"/>
                </a:cubicBezTo>
                <a:close/>
                <a:moveTo>
                  <a:pt x="5874658" y="185452"/>
                </a:moveTo>
                <a:cubicBezTo>
                  <a:pt x="5892642" y="185452"/>
                  <a:pt x="5909875" y="189203"/>
                  <a:pt x="5926360" y="196704"/>
                </a:cubicBezTo>
                <a:cubicBezTo>
                  <a:pt x="5942844" y="204206"/>
                  <a:pt x="5951087" y="212836"/>
                  <a:pt x="5951087" y="222595"/>
                </a:cubicBezTo>
                <a:cubicBezTo>
                  <a:pt x="5954084" y="257110"/>
                  <a:pt x="5956332" y="289466"/>
                  <a:pt x="5957831" y="319663"/>
                </a:cubicBezTo>
                <a:cubicBezTo>
                  <a:pt x="5959329" y="349860"/>
                  <a:pt x="5960078" y="382029"/>
                  <a:pt x="5960078" y="416169"/>
                </a:cubicBezTo>
                <a:cubicBezTo>
                  <a:pt x="5960078" y="470944"/>
                  <a:pt x="5957114" y="526465"/>
                  <a:pt x="5951183" y="582733"/>
                </a:cubicBezTo>
                <a:cubicBezTo>
                  <a:pt x="5950071" y="590238"/>
                  <a:pt x="5945531" y="596054"/>
                  <a:pt x="5937564" y="600181"/>
                </a:cubicBezTo>
                <a:cubicBezTo>
                  <a:pt x="5929597" y="604308"/>
                  <a:pt x="5920427" y="606371"/>
                  <a:pt x="5910054" y="606371"/>
                </a:cubicBezTo>
                <a:cubicBezTo>
                  <a:pt x="5897081" y="606371"/>
                  <a:pt x="5885129" y="603454"/>
                  <a:pt x="5874197" y="597621"/>
                </a:cubicBezTo>
                <a:cubicBezTo>
                  <a:pt x="5863265" y="591788"/>
                  <a:pt x="5857799" y="584545"/>
                  <a:pt x="5857799" y="575893"/>
                </a:cubicBezTo>
                <a:lnTo>
                  <a:pt x="5855551" y="511538"/>
                </a:lnTo>
                <a:lnTo>
                  <a:pt x="5857799" y="479927"/>
                </a:lnTo>
                <a:cubicBezTo>
                  <a:pt x="5849891" y="487045"/>
                  <a:pt x="5842168" y="492009"/>
                  <a:pt x="5834631" y="494819"/>
                </a:cubicBezTo>
                <a:cubicBezTo>
                  <a:pt x="5827094" y="497629"/>
                  <a:pt x="5818616" y="499034"/>
                  <a:pt x="5809197" y="499034"/>
                </a:cubicBezTo>
                <a:lnTo>
                  <a:pt x="5789985" y="497910"/>
                </a:lnTo>
                <a:cubicBezTo>
                  <a:pt x="5777176" y="528789"/>
                  <a:pt x="5760978" y="563061"/>
                  <a:pt x="5741391" y="600725"/>
                </a:cubicBezTo>
                <a:cubicBezTo>
                  <a:pt x="5741011" y="602229"/>
                  <a:pt x="5739126" y="603547"/>
                  <a:pt x="5735736" y="604676"/>
                </a:cubicBezTo>
                <a:cubicBezTo>
                  <a:pt x="5732347" y="605806"/>
                  <a:pt x="5728957" y="606371"/>
                  <a:pt x="5725568" y="606371"/>
                </a:cubicBezTo>
                <a:cubicBezTo>
                  <a:pt x="5711630" y="606371"/>
                  <a:pt x="5696749" y="602417"/>
                  <a:pt x="5680926" y="594508"/>
                </a:cubicBezTo>
                <a:cubicBezTo>
                  <a:pt x="5663218" y="585470"/>
                  <a:pt x="5654364" y="576244"/>
                  <a:pt x="5654364" y="566831"/>
                </a:cubicBezTo>
                <a:lnTo>
                  <a:pt x="5654364" y="563441"/>
                </a:lnTo>
                <a:cubicBezTo>
                  <a:pt x="5656612" y="548005"/>
                  <a:pt x="5660358" y="534260"/>
                  <a:pt x="5665604" y="522207"/>
                </a:cubicBezTo>
                <a:cubicBezTo>
                  <a:pt x="5669725" y="513549"/>
                  <a:pt x="5673846" y="504700"/>
                  <a:pt x="5677967" y="495662"/>
                </a:cubicBezTo>
                <a:lnTo>
                  <a:pt x="5674595" y="496786"/>
                </a:lnTo>
                <a:cubicBezTo>
                  <a:pt x="5670099" y="496786"/>
                  <a:pt x="5666727" y="495662"/>
                  <a:pt x="5664479" y="493414"/>
                </a:cubicBezTo>
                <a:cubicBezTo>
                  <a:pt x="5662232" y="491166"/>
                  <a:pt x="5661107" y="488544"/>
                  <a:pt x="5661107" y="485546"/>
                </a:cubicBezTo>
                <a:cubicBezTo>
                  <a:pt x="5662232" y="472434"/>
                  <a:pt x="5664948" y="459321"/>
                  <a:pt x="5669256" y="446208"/>
                </a:cubicBezTo>
                <a:cubicBezTo>
                  <a:pt x="5673565" y="433095"/>
                  <a:pt x="5679466" y="421481"/>
                  <a:pt x="5686958" y="411366"/>
                </a:cubicBezTo>
                <a:cubicBezTo>
                  <a:pt x="5688832" y="408369"/>
                  <a:pt x="5692110" y="406308"/>
                  <a:pt x="5696793" y="405184"/>
                </a:cubicBezTo>
                <a:cubicBezTo>
                  <a:pt x="5701477" y="404060"/>
                  <a:pt x="5706815" y="403498"/>
                  <a:pt x="5712810" y="403498"/>
                </a:cubicBezTo>
                <a:lnTo>
                  <a:pt x="5728545" y="403498"/>
                </a:lnTo>
                <a:cubicBezTo>
                  <a:pt x="5745030" y="369780"/>
                  <a:pt x="5761514" y="336061"/>
                  <a:pt x="5777999" y="302343"/>
                </a:cubicBezTo>
                <a:cubicBezTo>
                  <a:pt x="5797481" y="263379"/>
                  <a:pt x="5814714" y="230410"/>
                  <a:pt x="5829700" y="203435"/>
                </a:cubicBezTo>
                <a:cubicBezTo>
                  <a:pt x="5833447" y="197441"/>
                  <a:pt x="5839347" y="192945"/>
                  <a:pt x="5847403" y="189948"/>
                </a:cubicBezTo>
                <a:cubicBezTo>
                  <a:pt x="5855458" y="186950"/>
                  <a:pt x="5864543" y="185452"/>
                  <a:pt x="5874658" y="185452"/>
                </a:cubicBezTo>
                <a:close/>
                <a:moveTo>
                  <a:pt x="521608" y="185452"/>
                </a:moveTo>
                <a:cubicBezTo>
                  <a:pt x="539592" y="185452"/>
                  <a:pt x="556825" y="189203"/>
                  <a:pt x="573310" y="196704"/>
                </a:cubicBezTo>
                <a:cubicBezTo>
                  <a:pt x="589795" y="204206"/>
                  <a:pt x="598037" y="212836"/>
                  <a:pt x="598037" y="222595"/>
                </a:cubicBezTo>
                <a:cubicBezTo>
                  <a:pt x="601034" y="257110"/>
                  <a:pt x="603282" y="289466"/>
                  <a:pt x="604781" y="319663"/>
                </a:cubicBezTo>
                <a:cubicBezTo>
                  <a:pt x="606279" y="349860"/>
                  <a:pt x="607029" y="382029"/>
                  <a:pt x="607029" y="416169"/>
                </a:cubicBezTo>
                <a:cubicBezTo>
                  <a:pt x="607029" y="470944"/>
                  <a:pt x="604063" y="526465"/>
                  <a:pt x="598133" y="582733"/>
                </a:cubicBezTo>
                <a:cubicBezTo>
                  <a:pt x="597021" y="590238"/>
                  <a:pt x="592481" y="596054"/>
                  <a:pt x="584514" y="600181"/>
                </a:cubicBezTo>
                <a:cubicBezTo>
                  <a:pt x="576547" y="604308"/>
                  <a:pt x="567377" y="606371"/>
                  <a:pt x="557004" y="606371"/>
                </a:cubicBezTo>
                <a:cubicBezTo>
                  <a:pt x="544032" y="606371"/>
                  <a:pt x="532079" y="603454"/>
                  <a:pt x="521148" y="597621"/>
                </a:cubicBezTo>
                <a:cubicBezTo>
                  <a:pt x="510215" y="591788"/>
                  <a:pt x="504749" y="584545"/>
                  <a:pt x="504749" y="575893"/>
                </a:cubicBezTo>
                <a:lnTo>
                  <a:pt x="502501" y="511538"/>
                </a:lnTo>
                <a:lnTo>
                  <a:pt x="504749" y="479927"/>
                </a:lnTo>
                <a:cubicBezTo>
                  <a:pt x="496840" y="487045"/>
                  <a:pt x="489118" y="492009"/>
                  <a:pt x="481581" y="494819"/>
                </a:cubicBezTo>
                <a:cubicBezTo>
                  <a:pt x="474044" y="497629"/>
                  <a:pt x="465566" y="499034"/>
                  <a:pt x="456147" y="499034"/>
                </a:cubicBezTo>
                <a:lnTo>
                  <a:pt x="436935" y="497910"/>
                </a:lnTo>
                <a:cubicBezTo>
                  <a:pt x="424126" y="528789"/>
                  <a:pt x="407928" y="563061"/>
                  <a:pt x="388341" y="600725"/>
                </a:cubicBezTo>
                <a:cubicBezTo>
                  <a:pt x="387961" y="602229"/>
                  <a:pt x="386076" y="603547"/>
                  <a:pt x="382686" y="604676"/>
                </a:cubicBezTo>
                <a:cubicBezTo>
                  <a:pt x="379297" y="605806"/>
                  <a:pt x="375907" y="606371"/>
                  <a:pt x="372518" y="606371"/>
                </a:cubicBezTo>
                <a:cubicBezTo>
                  <a:pt x="358580" y="606371"/>
                  <a:pt x="343699" y="602417"/>
                  <a:pt x="327876" y="594508"/>
                </a:cubicBezTo>
                <a:cubicBezTo>
                  <a:pt x="310168" y="585470"/>
                  <a:pt x="301314" y="576244"/>
                  <a:pt x="301314" y="566831"/>
                </a:cubicBezTo>
                <a:lnTo>
                  <a:pt x="301314" y="563442"/>
                </a:lnTo>
                <a:cubicBezTo>
                  <a:pt x="303562" y="548005"/>
                  <a:pt x="307309" y="534260"/>
                  <a:pt x="312554" y="522207"/>
                </a:cubicBezTo>
                <a:cubicBezTo>
                  <a:pt x="316675" y="513549"/>
                  <a:pt x="320796" y="504700"/>
                  <a:pt x="324917" y="495662"/>
                </a:cubicBezTo>
                <a:lnTo>
                  <a:pt x="321545" y="496786"/>
                </a:lnTo>
                <a:cubicBezTo>
                  <a:pt x="317049" y="496786"/>
                  <a:pt x="313678" y="495662"/>
                  <a:pt x="311430" y="493414"/>
                </a:cubicBezTo>
                <a:cubicBezTo>
                  <a:pt x="309182" y="491166"/>
                  <a:pt x="308058" y="488544"/>
                  <a:pt x="308058" y="485546"/>
                </a:cubicBezTo>
                <a:cubicBezTo>
                  <a:pt x="309182" y="472434"/>
                  <a:pt x="311898" y="459321"/>
                  <a:pt x="316206" y="446208"/>
                </a:cubicBezTo>
                <a:cubicBezTo>
                  <a:pt x="320515" y="433095"/>
                  <a:pt x="326416" y="421481"/>
                  <a:pt x="333909" y="411366"/>
                </a:cubicBezTo>
                <a:cubicBezTo>
                  <a:pt x="335782" y="408369"/>
                  <a:pt x="339060" y="406308"/>
                  <a:pt x="343743" y="405184"/>
                </a:cubicBezTo>
                <a:cubicBezTo>
                  <a:pt x="348426" y="404060"/>
                  <a:pt x="353765" y="403498"/>
                  <a:pt x="359759" y="403498"/>
                </a:cubicBezTo>
                <a:lnTo>
                  <a:pt x="375495" y="403498"/>
                </a:lnTo>
                <a:cubicBezTo>
                  <a:pt x="391979" y="369780"/>
                  <a:pt x="408464" y="336061"/>
                  <a:pt x="424949" y="302343"/>
                </a:cubicBezTo>
                <a:cubicBezTo>
                  <a:pt x="444430" y="263379"/>
                  <a:pt x="461664" y="230410"/>
                  <a:pt x="476651" y="203435"/>
                </a:cubicBezTo>
                <a:cubicBezTo>
                  <a:pt x="480397" y="197441"/>
                  <a:pt x="486298" y="192945"/>
                  <a:pt x="494353" y="189948"/>
                </a:cubicBezTo>
                <a:cubicBezTo>
                  <a:pt x="502407" y="186950"/>
                  <a:pt x="511493" y="185452"/>
                  <a:pt x="521608" y="185452"/>
                </a:cubicBezTo>
                <a:close/>
                <a:moveTo>
                  <a:pt x="8330755" y="184328"/>
                </a:moveTo>
                <a:cubicBezTo>
                  <a:pt x="8343119" y="184328"/>
                  <a:pt x="8356700" y="186950"/>
                  <a:pt x="8371499" y="192196"/>
                </a:cubicBezTo>
                <a:cubicBezTo>
                  <a:pt x="8386297" y="197441"/>
                  <a:pt x="8396694" y="203435"/>
                  <a:pt x="8402688" y="210179"/>
                </a:cubicBezTo>
                <a:cubicBezTo>
                  <a:pt x="8413553" y="223666"/>
                  <a:pt x="8421421" y="239776"/>
                  <a:pt x="8426291" y="258509"/>
                </a:cubicBezTo>
                <a:cubicBezTo>
                  <a:pt x="8430038" y="273869"/>
                  <a:pt x="8437531" y="315455"/>
                  <a:pt x="8448770" y="383267"/>
                </a:cubicBezTo>
                <a:cubicBezTo>
                  <a:pt x="8454390" y="354630"/>
                  <a:pt x="8461883" y="323923"/>
                  <a:pt x="8471249" y="291147"/>
                </a:cubicBezTo>
                <a:cubicBezTo>
                  <a:pt x="8485486" y="241787"/>
                  <a:pt x="8493728" y="212962"/>
                  <a:pt x="8495976" y="204673"/>
                </a:cubicBezTo>
                <a:cubicBezTo>
                  <a:pt x="8496351" y="199399"/>
                  <a:pt x="8499348" y="194689"/>
                  <a:pt x="8504968" y="190545"/>
                </a:cubicBezTo>
                <a:cubicBezTo>
                  <a:pt x="8510587" y="186400"/>
                  <a:pt x="8515832" y="184328"/>
                  <a:pt x="8520703" y="184328"/>
                </a:cubicBezTo>
                <a:lnTo>
                  <a:pt x="8522951" y="184328"/>
                </a:lnTo>
                <a:cubicBezTo>
                  <a:pt x="8532692" y="184328"/>
                  <a:pt x="8542526" y="186115"/>
                  <a:pt x="8552455" y="189689"/>
                </a:cubicBezTo>
                <a:cubicBezTo>
                  <a:pt x="8562383" y="193262"/>
                  <a:pt x="8572405" y="198246"/>
                  <a:pt x="8582520" y="204638"/>
                </a:cubicBezTo>
                <a:cubicBezTo>
                  <a:pt x="8584393" y="205768"/>
                  <a:pt x="8586360" y="208402"/>
                  <a:pt x="8588421" y="212541"/>
                </a:cubicBezTo>
                <a:cubicBezTo>
                  <a:pt x="8590482" y="216679"/>
                  <a:pt x="8591512" y="221570"/>
                  <a:pt x="8591512" y="227214"/>
                </a:cubicBezTo>
                <a:lnTo>
                  <a:pt x="8591512" y="232851"/>
                </a:lnTo>
                <a:cubicBezTo>
                  <a:pt x="8583644" y="264070"/>
                  <a:pt x="8573342" y="301497"/>
                  <a:pt x="8560604" y="345132"/>
                </a:cubicBezTo>
                <a:cubicBezTo>
                  <a:pt x="8555733" y="362061"/>
                  <a:pt x="8544306" y="399301"/>
                  <a:pt x="8526322" y="456851"/>
                </a:cubicBezTo>
                <a:cubicBezTo>
                  <a:pt x="8510962" y="506503"/>
                  <a:pt x="8499723" y="543178"/>
                  <a:pt x="8492604" y="566875"/>
                </a:cubicBezTo>
                <a:lnTo>
                  <a:pt x="8491480" y="573645"/>
                </a:lnTo>
                <a:cubicBezTo>
                  <a:pt x="8494477" y="578158"/>
                  <a:pt x="8495976" y="582297"/>
                  <a:pt x="8495976" y="586061"/>
                </a:cubicBezTo>
                <a:lnTo>
                  <a:pt x="8495976" y="589442"/>
                </a:lnTo>
                <a:cubicBezTo>
                  <a:pt x="8495601" y="594336"/>
                  <a:pt x="8491855" y="598381"/>
                  <a:pt x="8484737" y="601577"/>
                </a:cubicBezTo>
                <a:cubicBezTo>
                  <a:pt x="8477618" y="604773"/>
                  <a:pt x="8469002" y="606371"/>
                  <a:pt x="8458886" y="606371"/>
                </a:cubicBezTo>
                <a:cubicBezTo>
                  <a:pt x="8442026" y="606371"/>
                  <a:pt x="8426479" y="602616"/>
                  <a:pt x="8412242" y="595105"/>
                </a:cubicBezTo>
                <a:cubicBezTo>
                  <a:pt x="8395757" y="586471"/>
                  <a:pt x="8386204" y="575205"/>
                  <a:pt x="8383581" y="561308"/>
                </a:cubicBezTo>
                <a:cubicBezTo>
                  <a:pt x="8376837" y="530891"/>
                  <a:pt x="8370281" y="489586"/>
                  <a:pt x="8363912" y="437392"/>
                </a:cubicBezTo>
                <a:cubicBezTo>
                  <a:pt x="8359416" y="400214"/>
                  <a:pt x="8356232" y="375054"/>
                  <a:pt x="8354359" y="361912"/>
                </a:cubicBezTo>
                <a:cubicBezTo>
                  <a:pt x="8336000" y="441888"/>
                  <a:pt x="8315020" y="517339"/>
                  <a:pt x="8291417" y="588265"/>
                </a:cubicBezTo>
                <a:cubicBezTo>
                  <a:pt x="8290293" y="592415"/>
                  <a:pt x="8287858" y="596377"/>
                  <a:pt x="8284112" y="600150"/>
                </a:cubicBezTo>
                <a:cubicBezTo>
                  <a:pt x="8280365" y="603923"/>
                  <a:pt x="8276431" y="605996"/>
                  <a:pt x="8272310" y="606371"/>
                </a:cubicBezTo>
                <a:lnTo>
                  <a:pt x="8253203" y="606371"/>
                </a:lnTo>
                <a:cubicBezTo>
                  <a:pt x="8243462" y="606371"/>
                  <a:pt x="8234564" y="605527"/>
                  <a:pt x="8226509" y="603838"/>
                </a:cubicBezTo>
                <a:cubicBezTo>
                  <a:pt x="8218454" y="602149"/>
                  <a:pt x="8210493" y="599241"/>
                  <a:pt x="8202625" y="595114"/>
                </a:cubicBezTo>
                <a:cubicBezTo>
                  <a:pt x="8200003" y="593990"/>
                  <a:pt x="8198036" y="591552"/>
                  <a:pt x="8196725" y="587800"/>
                </a:cubicBezTo>
                <a:cubicBezTo>
                  <a:pt x="8195413" y="584047"/>
                  <a:pt x="8194757" y="579733"/>
                  <a:pt x="8194757" y="574857"/>
                </a:cubicBezTo>
                <a:lnTo>
                  <a:pt x="8195882" y="563608"/>
                </a:lnTo>
                <a:cubicBezTo>
                  <a:pt x="8206372" y="522338"/>
                  <a:pt x="8217237" y="482008"/>
                  <a:pt x="8228476" y="442617"/>
                </a:cubicBezTo>
                <a:cubicBezTo>
                  <a:pt x="8229225" y="439239"/>
                  <a:pt x="8241214" y="398537"/>
                  <a:pt x="8264443" y="320510"/>
                </a:cubicBezTo>
                <a:cubicBezTo>
                  <a:pt x="8282051" y="260484"/>
                  <a:pt x="8293665" y="220341"/>
                  <a:pt x="8299285" y="200081"/>
                </a:cubicBezTo>
                <a:cubicBezTo>
                  <a:pt x="8300409" y="194830"/>
                  <a:pt x="8303968" y="190892"/>
                  <a:pt x="8309962" y="188266"/>
                </a:cubicBezTo>
                <a:cubicBezTo>
                  <a:pt x="8315957" y="185641"/>
                  <a:pt x="8322888" y="184328"/>
                  <a:pt x="8330755" y="184328"/>
                </a:cubicBezTo>
                <a:close/>
                <a:moveTo>
                  <a:pt x="7292530" y="184328"/>
                </a:moveTo>
                <a:cubicBezTo>
                  <a:pt x="7304894" y="184328"/>
                  <a:pt x="7318475" y="186950"/>
                  <a:pt x="7333274" y="192196"/>
                </a:cubicBezTo>
                <a:cubicBezTo>
                  <a:pt x="7348072" y="197441"/>
                  <a:pt x="7358469" y="203435"/>
                  <a:pt x="7364463" y="210179"/>
                </a:cubicBezTo>
                <a:cubicBezTo>
                  <a:pt x="7375328" y="223666"/>
                  <a:pt x="7383196" y="239776"/>
                  <a:pt x="7388066" y="258509"/>
                </a:cubicBezTo>
                <a:cubicBezTo>
                  <a:pt x="7391813" y="273869"/>
                  <a:pt x="7399306" y="315455"/>
                  <a:pt x="7410545" y="383267"/>
                </a:cubicBezTo>
                <a:cubicBezTo>
                  <a:pt x="7416165" y="354630"/>
                  <a:pt x="7423658" y="323923"/>
                  <a:pt x="7433024" y="291147"/>
                </a:cubicBezTo>
                <a:cubicBezTo>
                  <a:pt x="7447261" y="241787"/>
                  <a:pt x="7455504" y="212962"/>
                  <a:pt x="7457751" y="204673"/>
                </a:cubicBezTo>
                <a:cubicBezTo>
                  <a:pt x="7458125" y="199399"/>
                  <a:pt x="7461123" y="194689"/>
                  <a:pt x="7466743" y="190545"/>
                </a:cubicBezTo>
                <a:cubicBezTo>
                  <a:pt x="7472362" y="186400"/>
                  <a:pt x="7477608" y="184328"/>
                  <a:pt x="7482478" y="184328"/>
                </a:cubicBezTo>
                <a:lnTo>
                  <a:pt x="7484726" y="184328"/>
                </a:lnTo>
                <a:cubicBezTo>
                  <a:pt x="7494467" y="184328"/>
                  <a:pt x="7504302" y="186115"/>
                  <a:pt x="7514230" y="189689"/>
                </a:cubicBezTo>
                <a:cubicBezTo>
                  <a:pt x="7524158" y="193262"/>
                  <a:pt x="7534180" y="198246"/>
                  <a:pt x="7544295" y="204638"/>
                </a:cubicBezTo>
                <a:cubicBezTo>
                  <a:pt x="7546169" y="205768"/>
                  <a:pt x="7548136" y="208402"/>
                  <a:pt x="7550196" y="212541"/>
                </a:cubicBezTo>
                <a:cubicBezTo>
                  <a:pt x="7552256" y="216679"/>
                  <a:pt x="7553287" y="221570"/>
                  <a:pt x="7553287" y="227214"/>
                </a:cubicBezTo>
                <a:lnTo>
                  <a:pt x="7553287" y="232851"/>
                </a:lnTo>
                <a:cubicBezTo>
                  <a:pt x="7545420" y="264070"/>
                  <a:pt x="7535116" y="301497"/>
                  <a:pt x="7522379" y="345132"/>
                </a:cubicBezTo>
                <a:cubicBezTo>
                  <a:pt x="7517508" y="362061"/>
                  <a:pt x="7506081" y="399301"/>
                  <a:pt x="7488098" y="456851"/>
                </a:cubicBezTo>
                <a:cubicBezTo>
                  <a:pt x="7472737" y="506503"/>
                  <a:pt x="7461497" y="543178"/>
                  <a:pt x="7454379" y="566875"/>
                </a:cubicBezTo>
                <a:lnTo>
                  <a:pt x="7453255" y="573645"/>
                </a:lnTo>
                <a:cubicBezTo>
                  <a:pt x="7456253" y="578158"/>
                  <a:pt x="7457751" y="582297"/>
                  <a:pt x="7457751" y="586061"/>
                </a:cubicBezTo>
                <a:lnTo>
                  <a:pt x="7457751" y="589442"/>
                </a:lnTo>
                <a:cubicBezTo>
                  <a:pt x="7457377" y="594336"/>
                  <a:pt x="7453630" y="598381"/>
                  <a:pt x="7446512" y="601577"/>
                </a:cubicBezTo>
                <a:cubicBezTo>
                  <a:pt x="7439393" y="604773"/>
                  <a:pt x="7430777" y="606371"/>
                  <a:pt x="7420661" y="606371"/>
                </a:cubicBezTo>
                <a:cubicBezTo>
                  <a:pt x="7403801" y="606371"/>
                  <a:pt x="7388254" y="602616"/>
                  <a:pt x="7374017" y="595105"/>
                </a:cubicBezTo>
                <a:cubicBezTo>
                  <a:pt x="7357532" y="586471"/>
                  <a:pt x="7347979" y="575205"/>
                  <a:pt x="7345356" y="561308"/>
                </a:cubicBezTo>
                <a:cubicBezTo>
                  <a:pt x="7338612" y="530891"/>
                  <a:pt x="7332056" y="489586"/>
                  <a:pt x="7325687" y="437392"/>
                </a:cubicBezTo>
                <a:cubicBezTo>
                  <a:pt x="7321191" y="400214"/>
                  <a:pt x="7318007" y="375054"/>
                  <a:pt x="7316134" y="361912"/>
                </a:cubicBezTo>
                <a:cubicBezTo>
                  <a:pt x="7297776" y="441888"/>
                  <a:pt x="7276796" y="517339"/>
                  <a:pt x="7253192" y="588265"/>
                </a:cubicBezTo>
                <a:cubicBezTo>
                  <a:pt x="7252069" y="592415"/>
                  <a:pt x="7249633" y="596377"/>
                  <a:pt x="7245887" y="600150"/>
                </a:cubicBezTo>
                <a:cubicBezTo>
                  <a:pt x="7242141" y="603923"/>
                  <a:pt x="7238207" y="605996"/>
                  <a:pt x="7234085" y="606371"/>
                </a:cubicBezTo>
                <a:lnTo>
                  <a:pt x="7214978" y="606371"/>
                </a:lnTo>
                <a:cubicBezTo>
                  <a:pt x="7205237" y="606371"/>
                  <a:pt x="7196339" y="605527"/>
                  <a:pt x="7188285" y="603838"/>
                </a:cubicBezTo>
                <a:cubicBezTo>
                  <a:pt x="7180229" y="602149"/>
                  <a:pt x="7172268" y="599241"/>
                  <a:pt x="7164401" y="595114"/>
                </a:cubicBezTo>
                <a:cubicBezTo>
                  <a:pt x="7161778" y="593990"/>
                  <a:pt x="7159811" y="591552"/>
                  <a:pt x="7158500" y="587800"/>
                </a:cubicBezTo>
                <a:cubicBezTo>
                  <a:pt x="7157188" y="584047"/>
                  <a:pt x="7156533" y="579733"/>
                  <a:pt x="7156533" y="574857"/>
                </a:cubicBezTo>
                <a:lnTo>
                  <a:pt x="7157657" y="563608"/>
                </a:lnTo>
                <a:cubicBezTo>
                  <a:pt x="7168147" y="522338"/>
                  <a:pt x="7179012" y="482008"/>
                  <a:pt x="7190251" y="442617"/>
                </a:cubicBezTo>
                <a:cubicBezTo>
                  <a:pt x="7191001" y="439239"/>
                  <a:pt x="7202990" y="398537"/>
                  <a:pt x="7226218" y="320510"/>
                </a:cubicBezTo>
                <a:cubicBezTo>
                  <a:pt x="7243827" y="260484"/>
                  <a:pt x="7255440" y="220341"/>
                  <a:pt x="7261060" y="200081"/>
                </a:cubicBezTo>
                <a:cubicBezTo>
                  <a:pt x="7262184" y="194830"/>
                  <a:pt x="7265743" y="190892"/>
                  <a:pt x="7271738" y="188266"/>
                </a:cubicBezTo>
                <a:cubicBezTo>
                  <a:pt x="7277732" y="185641"/>
                  <a:pt x="7284663" y="184328"/>
                  <a:pt x="7292530" y="184328"/>
                </a:cubicBezTo>
                <a:close/>
                <a:moveTo>
                  <a:pt x="4654106" y="184328"/>
                </a:moveTo>
                <a:cubicBezTo>
                  <a:pt x="4666469" y="184328"/>
                  <a:pt x="4680050" y="186950"/>
                  <a:pt x="4694849" y="192196"/>
                </a:cubicBezTo>
                <a:cubicBezTo>
                  <a:pt x="4709648" y="197441"/>
                  <a:pt x="4720044" y="203435"/>
                  <a:pt x="4726038" y="210179"/>
                </a:cubicBezTo>
                <a:cubicBezTo>
                  <a:pt x="4736903" y="223666"/>
                  <a:pt x="4744771" y="239776"/>
                  <a:pt x="4749642" y="258509"/>
                </a:cubicBezTo>
                <a:cubicBezTo>
                  <a:pt x="4753388" y="273869"/>
                  <a:pt x="4760881" y="315455"/>
                  <a:pt x="4772120" y="383267"/>
                </a:cubicBezTo>
                <a:cubicBezTo>
                  <a:pt x="4777740" y="354630"/>
                  <a:pt x="4785233" y="323923"/>
                  <a:pt x="4794599" y="291147"/>
                </a:cubicBezTo>
                <a:cubicBezTo>
                  <a:pt x="4808836" y="241787"/>
                  <a:pt x="4817078" y="212962"/>
                  <a:pt x="4819326" y="204673"/>
                </a:cubicBezTo>
                <a:cubicBezTo>
                  <a:pt x="4819701" y="199399"/>
                  <a:pt x="4822698" y="194689"/>
                  <a:pt x="4828318" y="190545"/>
                </a:cubicBezTo>
                <a:cubicBezTo>
                  <a:pt x="4833938" y="186400"/>
                  <a:pt x="4839183" y="184328"/>
                  <a:pt x="4844053" y="184328"/>
                </a:cubicBezTo>
                <a:lnTo>
                  <a:pt x="4846301" y="184328"/>
                </a:lnTo>
                <a:cubicBezTo>
                  <a:pt x="4856042" y="184328"/>
                  <a:pt x="4865876" y="186115"/>
                  <a:pt x="4875805" y="189689"/>
                </a:cubicBezTo>
                <a:cubicBezTo>
                  <a:pt x="4885733" y="193262"/>
                  <a:pt x="4895755" y="198246"/>
                  <a:pt x="4905870" y="204638"/>
                </a:cubicBezTo>
                <a:cubicBezTo>
                  <a:pt x="4907744" y="205768"/>
                  <a:pt x="4909711" y="208402"/>
                  <a:pt x="4911771" y="212541"/>
                </a:cubicBezTo>
                <a:cubicBezTo>
                  <a:pt x="4913832" y="216679"/>
                  <a:pt x="4914862" y="221570"/>
                  <a:pt x="4914862" y="227214"/>
                </a:cubicBezTo>
                <a:lnTo>
                  <a:pt x="4914862" y="232851"/>
                </a:lnTo>
                <a:cubicBezTo>
                  <a:pt x="4906994" y="264070"/>
                  <a:pt x="4896691" y="301497"/>
                  <a:pt x="4883954" y="345132"/>
                </a:cubicBezTo>
                <a:cubicBezTo>
                  <a:pt x="4879083" y="362061"/>
                  <a:pt x="4867656" y="399301"/>
                  <a:pt x="4849673" y="456851"/>
                </a:cubicBezTo>
                <a:cubicBezTo>
                  <a:pt x="4834313" y="506503"/>
                  <a:pt x="4823073" y="543178"/>
                  <a:pt x="4815954" y="566875"/>
                </a:cubicBezTo>
                <a:lnTo>
                  <a:pt x="4814831" y="573645"/>
                </a:lnTo>
                <a:cubicBezTo>
                  <a:pt x="4817828" y="578158"/>
                  <a:pt x="4819326" y="582297"/>
                  <a:pt x="4819326" y="586061"/>
                </a:cubicBezTo>
                <a:lnTo>
                  <a:pt x="4819326" y="589442"/>
                </a:lnTo>
                <a:cubicBezTo>
                  <a:pt x="4818952" y="594336"/>
                  <a:pt x="4815205" y="598381"/>
                  <a:pt x="4808087" y="601577"/>
                </a:cubicBezTo>
                <a:cubicBezTo>
                  <a:pt x="4800969" y="604773"/>
                  <a:pt x="4792352" y="606371"/>
                  <a:pt x="4782236" y="606371"/>
                </a:cubicBezTo>
                <a:cubicBezTo>
                  <a:pt x="4765377" y="606371"/>
                  <a:pt x="4749829" y="602616"/>
                  <a:pt x="4735592" y="595105"/>
                </a:cubicBezTo>
                <a:cubicBezTo>
                  <a:pt x="4719107" y="586471"/>
                  <a:pt x="4709554" y="575205"/>
                  <a:pt x="4706931" y="561308"/>
                </a:cubicBezTo>
                <a:cubicBezTo>
                  <a:pt x="4700188" y="530891"/>
                  <a:pt x="4693631" y="489586"/>
                  <a:pt x="4687262" y="437392"/>
                </a:cubicBezTo>
                <a:cubicBezTo>
                  <a:pt x="4682767" y="400214"/>
                  <a:pt x="4679582" y="375054"/>
                  <a:pt x="4677709" y="361912"/>
                </a:cubicBezTo>
                <a:cubicBezTo>
                  <a:pt x="4659351" y="441888"/>
                  <a:pt x="4638371" y="517339"/>
                  <a:pt x="4614767" y="588265"/>
                </a:cubicBezTo>
                <a:cubicBezTo>
                  <a:pt x="4613644" y="592415"/>
                  <a:pt x="4611208" y="596377"/>
                  <a:pt x="4607462" y="600150"/>
                </a:cubicBezTo>
                <a:cubicBezTo>
                  <a:pt x="4603715" y="603923"/>
                  <a:pt x="4599782" y="605996"/>
                  <a:pt x="4595660" y="606371"/>
                </a:cubicBezTo>
                <a:lnTo>
                  <a:pt x="4576553" y="606371"/>
                </a:lnTo>
                <a:cubicBezTo>
                  <a:pt x="4566812" y="606371"/>
                  <a:pt x="4557914" y="605527"/>
                  <a:pt x="4549860" y="603838"/>
                </a:cubicBezTo>
                <a:cubicBezTo>
                  <a:pt x="4541804" y="602149"/>
                  <a:pt x="4533843" y="599241"/>
                  <a:pt x="4525976" y="595114"/>
                </a:cubicBezTo>
                <a:cubicBezTo>
                  <a:pt x="4523353" y="593990"/>
                  <a:pt x="4521386" y="591552"/>
                  <a:pt x="4520075" y="587800"/>
                </a:cubicBezTo>
                <a:cubicBezTo>
                  <a:pt x="4518763" y="584047"/>
                  <a:pt x="4518107" y="579733"/>
                  <a:pt x="4518107" y="574857"/>
                </a:cubicBezTo>
                <a:lnTo>
                  <a:pt x="4519232" y="563608"/>
                </a:lnTo>
                <a:cubicBezTo>
                  <a:pt x="4529722" y="522338"/>
                  <a:pt x="4540587" y="482008"/>
                  <a:pt x="4551826" y="442617"/>
                </a:cubicBezTo>
                <a:cubicBezTo>
                  <a:pt x="4552576" y="439239"/>
                  <a:pt x="4564565" y="398537"/>
                  <a:pt x="4587793" y="320510"/>
                </a:cubicBezTo>
                <a:cubicBezTo>
                  <a:pt x="4605401" y="260484"/>
                  <a:pt x="4617015" y="220341"/>
                  <a:pt x="4622635" y="200081"/>
                </a:cubicBezTo>
                <a:cubicBezTo>
                  <a:pt x="4623759" y="194830"/>
                  <a:pt x="4627318" y="190892"/>
                  <a:pt x="4633313" y="188266"/>
                </a:cubicBezTo>
                <a:cubicBezTo>
                  <a:pt x="4639307" y="185641"/>
                  <a:pt x="4646238" y="184328"/>
                  <a:pt x="4654106" y="184328"/>
                </a:cubicBezTo>
                <a:close/>
                <a:moveTo>
                  <a:pt x="2444305" y="184328"/>
                </a:moveTo>
                <a:cubicBezTo>
                  <a:pt x="2456669" y="184328"/>
                  <a:pt x="2470250" y="186950"/>
                  <a:pt x="2485049" y="192196"/>
                </a:cubicBezTo>
                <a:cubicBezTo>
                  <a:pt x="2499847" y="197441"/>
                  <a:pt x="2510244" y="203435"/>
                  <a:pt x="2516239" y="210179"/>
                </a:cubicBezTo>
                <a:cubicBezTo>
                  <a:pt x="2527104" y="223666"/>
                  <a:pt x="2534971" y="239776"/>
                  <a:pt x="2539841" y="258509"/>
                </a:cubicBezTo>
                <a:cubicBezTo>
                  <a:pt x="2543588" y="273869"/>
                  <a:pt x="2551081" y="315455"/>
                  <a:pt x="2562320" y="383267"/>
                </a:cubicBezTo>
                <a:cubicBezTo>
                  <a:pt x="2567940" y="354630"/>
                  <a:pt x="2575433" y="323923"/>
                  <a:pt x="2584799" y="291147"/>
                </a:cubicBezTo>
                <a:cubicBezTo>
                  <a:pt x="2599036" y="241787"/>
                  <a:pt x="2607279" y="212962"/>
                  <a:pt x="2609526" y="204673"/>
                </a:cubicBezTo>
                <a:cubicBezTo>
                  <a:pt x="2609901" y="199399"/>
                  <a:pt x="2612898" y="194689"/>
                  <a:pt x="2618518" y="190545"/>
                </a:cubicBezTo>
                <a:cubicBezTo>
                  <a:pt x="2624138" y="186400"/>
                  <a:pt x="2629383" y="184328"/>
                  <a:pt x="2634254" y="184328"/>
                </a:cubicBezTo>
                <a:lnTo>
                  <a:pt x="2636501" y="184328"/>
                </a:lnTo>
                <a:cubicBezTo>
                  <a:pt x="2646242" y="184328"/>
                  <a:pt x="2656076" y="186115"/>
                  <a:pt x="2666005" y="189689"/>
                </a:cubicBezTo>
                <a:cubicBezTo>
                  <a:pt x="2675933" y="193262"/>
                  <a:pt x="2685955" y="198246"/>
                  <a:pt x="2696071" y="204638"/>
                </a:cubicBezTo>
                <a:cubicBezTo>
                  <a:pt x="2697944" y="205768"/>
                  <a:pt x="2699911" y="208402"/>
                  <a:pt x="2701971" y="212541"/>
                </a:cubicBezTo>
                <a:cubicBezTo>
                  <a:pt x="2704031" y="216679"/>
                  <a:pt x="2705062" y="221570"/>
                  <a:pt x="2705062" y="227214"/>
                </a:cubicBezTo>
                <a:lnTo>
                  <a:pt x="2705062" y="232851"/>
                </a:lnTo>
                <a:cubicBezTo>
                  <a:pt x="2697195" y="264070"/>
                  <a:pt x="2686891" y="301497"/>
                  <a:pt x="2674154" y="345132"/>
                </a:cubicBezTo>
                <a:cubicBezTo>
                  <a:pt x="2669283" y="362061"/>
                  <a:pt x="2657856" y="399301"/>
                  <a:pt x="2639873" y="456851"/>
                </a:cubicBezTo>
                <a:cubicBezTo>
                  <a:pt x="2624512" y="506503"/>
                  <a:pt x="2613273" y="543178"/>
                  <a:pt x="2606155" y="566875"/>
                </a:cubicBezTo>
                <a:lnTo>
                  <a:pt x="2605031" y="573645"/>
                </a:lnTo>
                <a:cubicBezTo>
                  <a:pt x="2608028" y="578158"/>
                  <a:pt x="2609526" y="582297"/>
                  <a:pt x="2609526" y="586061"/>
                </a:cubicBezTo>
                <a:lnTo>
                  <a:pt x="2609526" y="589442"/>
                </a:lnTo>
                <a:cubicBezTo>
                  <a:pt x="2609152" y="594335"/>
                  <a:pt x="2605405" y="598381"/>
                  <a:pt x="2598287" y="601577"/>
                </a:cubicBezTo>
                <a:cubicBezTo>
                  <a:pt x="2591169" y="604773"/>
                  <a:pt x="2582552" y="606371"/>
                  <a:pt x="2572436" y="606371"/>
                </a:cubicBezTo>
                <a:cubicBezTo>
                  <a:pt x="2555577" y="606371"/>
                  <a:pt x="2540029" y="602616"/>
                  <a:pt x="2525793" y="595105"/>
                </a:cubicBezTo>
                <a:cubicBezTo>
                  <a:pt x="2509307" y="586471"/>
                  <a:pt x="2499754" y="575205"/>
                  <a:pt x="2497132" y="561308"/>
                </a:cubicBezTo>
                <a:cubicBezTo>
                  <a:pt x="2490388" y="530891"/>
                  <a:pt x="2483831" y="489586"/>
                  <a:pt x="2477462" y="437392"/>
                </a:cubicBezTo>
                <a:cubicBezTo>
                  <a:pt x="2472966" y="400214"/>
                  <a:pt x="2469782" y="375054"/>
                  <a:pt x="2467909" y="361912"/>
                </a:cubicBezTo>
                <a:cubicBezTo>
                  <a:pt x="2449550" y="441888"/>
                  <a:pt x="2428571" y="517339"/>
                  <a:pt x="2404968" y="588265"/>
                </a:cubicBezTo>
                <a:cubicBezTo>
                  <a:pt x="2403844" y="592415"/>
                  <a:pt x="2401408" y="596377"/>
                  <a:pt x="2397662" y="600150"/>
                </a:cubicBezTo>
                <a:cubicBezTo>
                  <a:pt x="2393915" y="603923"/>
                  <a:pt x="2389981" y="605996"/>
                  <a:pt x="2385861" y="606371"/>
                </a:cubicBezTo>
                <a:lnTo>
                  <a:pt x="2366754" y="606371"/>
                </a:lnTo>
                <a:cubicBezTo>
                  <a:pt x="2357012" y="606371"/>
                  <a:pt x="2348114" y="605527"/>
                  <a:pt x="2340060" y="603838"/>
                </a:cubicBezTo>
                <a:cubicBezTo>
                  <a:pt x="2332004" y="602149"/>
                  <a:pt x="2324044" y="599241"/>
                  <a:pt x="2316175" y="595114"/>
                </a:cubicBezTo>
                <a:cubicBezTo>
                  <a:pt x="2313553" y="593990"/>
                  <a:pt x="2311586" y="591552"/>
                  <a:pt x="2310275" y="587800"/>
                </a:cubicBezTo>
                <a:cubicBezTo>
                  <a:pt x="2308963" y="584047"/>
                  <a:pt x="2308308" y="579733"/>
                  <a:pt x="2308308" y="574857"/>
                </a:cubicBezTo>
                <a:lnTo>
                  <a:pt x="2309432" y="563608"/>
                </a:lnTo>
                <a:cubicBezTo>
                  <a:pt x="2319922" y="522338"/>
                  <a:pt x="2330787" y="482008"/>
                  <a:pt x="2342026" y="442617"/>
                </a:cubicBezTo>
                <a:cubicBezTo>
                  <a:pt x="2342776" y="439239"/>
                  <a:pt x="2354765" y="398537"/>
                  <a:pt x="2377993" y="320510"/>
                </a:cubicBezTo>
                <a:cubicBezTo>
                  <a:pt x="2395601" y="260484"/>
                  <a:pt x="2407216" y="220341"/>
                  <a:pt x="2412835" y="200081"/>
                </a:cubicBezTo>
                <a:cubicBezTo>
                  <a:pt x="2413960" y="194830"/>
                  <a:pt x="2417518" y="190892"/>
                  <a:pt x="2423513" y="188266"/>
                </a:cubicBezTo>
                <a:cubicBezTo>
                  <a:pt x="2429507" y="185641"/>
                  <a:pt x="2436438" y="184328"/>
                  <a:pt x="2444305" y="184328"/>
                </a:cubicBezTo>
                <a:close/>
                <a:moveTo>
                  <a:pt x="1596524" y="184328"/>
                </a:moveTo>
                <a:lnTo>
                  <a:pt x="1610011" y="184328"/>
                </a:lnTo>
                <a:cubicBezTo>
                  <a:pt x="1616380" y="184328"/>
                  <a:pt x="1622749" y="184796"/>
                  <a:pt x="1629118" y="185733"/>
                </a:cubicBezTo>
                <a:cubicBezTo>
                  <a:pt x="1635487" y="186669"/>
                  <a:pt x="1640732" y="188074"/>
                  <a:pt x="1644854" y="189948"/>
                </a:cubicBezTo>
                <a:cubicBezTo>
                  <a:pt x="1645978" y="190322"/>
                  <a:pt x="1647008" y="191727"/>
                  <a:pt x="1647944" y="194162"/>
                </a:cubicBezTo>
                <a:cubicBezTo>
                  <a:pt x="1648881" y="196598"/>
                  <a:pt x="1649350" y="198939"/>
                  <a:pt x="1649350" y="201187"/>
                </a:cubicBezTo>
                <a:lnTo>
                  <a:pt x="1647102" y="212427"/>
                </a:lnTo>
                <a:cubicBezTo>
                  <a:pt x="1640358" y="229661"/>
                  <a:pt x="1633052" y="246520"/>
                  <a:pt x="1625185" y="263004"/>
                </a:cubicBezTo>
                <a:cubicBezTo>
                  <a:pt x="1615444" y="283235"/>
                  <a:pt x="1601769" y="307588"/>
                  <a:pt x="1584160" y="336061"/>
                </a:cubicBezTo>
                <a:cubicBezTo>
                  <a:pt x="1579290" y="343554"/>
                  <a:pt x="1572921" y="347301"/>
                  <a:pt x="1565053" y="347301"/>
                </a:cubicBezTo>
                <a:cubicBezTo>
                  <a:pt x="1560932" y="347301"/>
                  <a:pt x="1556904" y="345334"/>
                  <a:pt x="1552971" y="341400"/>
                </a:cubicBezTo>
                <a:cubicBezTo>
                  <a:pt x="1549037" y="337466"/>
                  <a:pt x="1547070" y="332315"/>
                  <a:pt x="1547070" y="325946"/>
                </a:cubicBezTo>
                <a:lnTo>
                  <a:pt x="1547070" y="323698"/>
                </a:lnTo>
                <a:cubicBezTo>
                  <a:pt x="1547070" y="303467"/>
                  <a:pt x="1550067" y="281737"/>
                  <a:pt x="1556061" y="258509"/>
                </a:cubicBezTo>
                <a:cubicBezTo>
                  <a:pt x="1560183" y="242399"/>
                  <a:pt x="1567301" y="221044"/>
                  <a:pt x="1577416" y="194443"/>
                </a:cubicBezTo>
                <a:cubicBezTo>
                  <a:pt x="1578541" y="191446"/>
                  <a:pt x="1581163" y="189011"/>
                  <a:pt x="1585284" y="187138"/>
                </a:cubicBezTo>
                <a:cubicBezTo>
                  <a:pt x="1589405" y="185265"/>
                  <a:pt x="1593152" y="184328"/>
                  <a:pt x="1596524" y="184328"/>
                </a:cubicBezTo>
                <a:close/>
                <a:moveTo>
                  <a:pt x="786956" y="184328"/>
                </a:moveTo>
                <a:cubicBezTo>
                  <a:pt x="799319" y="184328"/>
                  <a:pt x="812900" y="186950"/>
                  <a:pt x="827699" y="192196"/>
                </a:cubicBezTo>
                <a:cubicBezTo>
                  <a:pt x="842498" y="197441"/>
                  <a:pt x="852894" y="203435"/>
                  <a:pt x="858889" y="210179"/>
                </a:cubicBezTo>
                <a:cubicBezTo>
                  <a:pt x="869754" y="223666"/>
                  <a:pt x="877621" y="239776"/>
                  <a:pt x="882491" y="258509"/>
                </a:cubicBezTo>
                <a:cubicBezTo>
                  <a:pt x="886238" y="273869"/>
                  <a:pt x="893731" y="315455"/>
                  <a:pt x="904971" y="383267"/>
                </a:cubicBezTo>
                <a:cubicBezTo>
                  <a:pt x="910590" y="354630"/>
                  <a:pt x="918084" y="323923"/>
                  <a:pt x="927450" y="291147"/>
                </a:cubicBezTo>
                <a:cubicBezTo>
                  <a:pt x="941686" y="241787"/>
                  <a:pt x="949929" y="212962"/>
                  <a:pt x="952177" y="204673"/>
                </a:cubicBezTo>
                <a:cubicBezTo>
                  <a:pt x="952551" y="199399"/>
                  <a:pt x="955548" y="194689"/>
                  <a:pt x="961168" y="190545"/>
                </a:cubicBezTo>
                <a:cubicBezTo>
                  <a:pt x="966788" y="186400"/>
                  <a:pt x="972033" y="184328"/>
                  <a:pt x="976903" y="184328"/>
                </a:cubicBezTo>
                <a:lnTo>
                  <a:pt x="979151" y="184328"/>
                </a:lnTo>
                <a:cubicBezTo>
                  <a:pt x="988892" y="184328"/>
                  <a:pt x="998727" y="186115"/>
                  <a:pt x="1008655" y="189689"/>
                </a:cubicBezTo>
                <a:cubicBezTo>
                  <a:pt x="1018583" y="193262"/>
                  <a:pt x="1028605" y="198246"/>
                  <a:pt x="1038721" y="204638"/>
                </a:cubicBezTo>
                <a:cubicBezTo>
                  <a:pt x="1040594" y="205768"/>
                  <a:pt x="1042561" y="208402"/>
                  <a:pt x="1044621" y="212541"/>
                </a:cubicBezTo>
                <a:cubicBezTo>
                  <a:pt x="1046682" y="216679"/>
                  <a:pt x="1047712" y="221570"/>
                  <a:pt x="1047712" y="227214"/>
                </a:cubicBezTo>
                <a:lnTo>
                  <a:pt x="1047712" y="232851"/>
                </a:lnTo>
                <a:cubicBezTo>
                  <a:pt x="1039845" y="264070"/>
                  <a:pt x="1029542" y="301497"/>
                  <a:pt x="1016804" y="345132"/>
                </a:cubicBezTo>
                <a:cubicBezTo>
                  <a:pt x="1011933" y="362061"/>
                  <a:pt x="1000506" y="399301"/>
                  <a:pt x="982523" y="456851"/>
                </a:cubicBezTo>
                <a:cubicBezTo>
                  <a:pt x="967163" y="506503"/>
                  <a:pt x="955923" y="543178"/>
                  <a:pt x="948805" y="566875"/>
                </a:cubicBezTo>
                <a:lnTo>
                  <a:pt x="947681" y="573645"/>
                </a:lnTo>
                <a:cubicBezTo>
                  <a:pt x="950678" y="578158"/>
                  <a:pt x="952177" y="582297"/>
                  <a:pt x="952177" y="586061"/>
                </a:cubicBezTo>
                <a:lnTo>
                  <a:pt x="952177" y="589442"/>
                </a:lnTo>
                <a:cubicBezTo>
                  <a:pt x="951802" y="594335"/>
                  <a:pt x="948056" y="598381"/>
                  <a:pt x="940937" y="601577"/>
                </a:cubicBezTo>
                <a:cubicBezTo>
                  <a:pt x="933819" y="604773"/>
                  <a:pt x="925202" y="606371"/>
                  <a:pt x="915086" y="606371"/>
                </a:cubicBezTo>
                <a:cubicBezTo>
                  <a:pt x="898227" y="606371"/>
                  <a:pt x="882679" y="602616"/>
                  <a:pt x="868442" y="595105"/>
                </a:cubicBezTo>
                <a:cubicBezTo>
                  <a:pt x="851957" y="586471"/>
                  <a:pt x="842404" y="575205"/>
                  <a:pt x="839781" y="561308"/>
                </a:cubicBezTo>
                <a:cubicBezTo>
                  <a:pt x="833038" y="530891"/>
                  <a:pt x="826481" y="489586"/>
                  <a:pt x="820112" y="437392"/>
                </a:cubicBezTo>
                <a:cubicBezTo>
                  <a:pt x="815616" y="400214"/>
                  <a:pt x="812432" y="375054"/>
                  <a:pt x="810559" y="361912"/>
                </a:cubicBezTo>
                <a:cubicBezTo>
                  <a:pt x="792201" y="441888"/>
                  <a:pt x="771220" y="517339"/>
                  <a:pt x="747618" y="588265"/>
                </a:cubicBezTo>
                <a:cubicBezTo>
                  <a:pt x="746494" y="592415"/>
                  <a:pt x="744058" y="596377"/>
                  <a:pt x="740312" y="600150"/>
                </a:cubicBezTo>
                <a:cubicBezTo>
                  <a:pt x="736565" y="603923"/>
                  <a:pt x="732632" y="605996"/>
                  <a:pt x="728510" y="606371"/>
                </a:cubicBezTo>
                <a:lnTo>
                  <a:pt x="709403" y="606371"/>
                </a:lnTo>
                <a:cubicBezTo>
                  <a:pt x="699663" y="606371"/>
                  <a:pt x="690764" y="605527"/>
                  <a:pt x="682710" y="603838"/>
                </a:cubicBezTo>
                <a:cubicBezTo>
                  <a:pt x="674654" y="602149"/>
                  <a:pt x="666693" y="599241"/>
                  <a:pt x="658825" y="595114"/>
                </a:cubicBezTo>
                <a:cubicBezTo>
                  <a:pt x="656203" y="593990"/>
                  <a:pt x="654236" y="591552"/>
                  <a:pt x="652925" y="587800"/>
                </a:cubicBezTo>
                <a:cubicBezTo>
                  <a:pt x="651613" y="584047"/>
                  <a:pt x="650958" y="579733"/>
                  <a:pt x="650958" y="574857"/>
                </a:cubicBezTo>
                <a:lnTo>
                  <a:pt x="652082" y="563608"/>
                </a:lnTo>
                <a:cubicBezTo>
                  <a:pt x="662572" y="522338"/>
                  <a:pt x="673437" y="482008"/>
                  <a:pt x="684676" y="442617"/>
                </a:cubicBezTo>
                <a:cubicBezTo>
                  <a:pt x="685426" y="439239"/>
                  <a:pt x="697415" y="398537"/>
                  <a:pt x="720643" y="320510"/>
                </a:cubicBezTo>
                <a:cubicBezTo>
                  <a:pt x="738251" y="260484"/>
                  <a:pt x="749866" y="220341"/>
                  <a:pt x="755485" y="200081"/>
                </a:cubicBezTo>
                <a:cubicBezTo>
                  <a:pt x="756609" y="194830"/>
                  <a:pt x="760168" y="190892"/>
                  <a:pt x="766163" y="188266"/>
                </a:cubicBezTo>
                <a:cubicBezTo>
                  <a:pt x="772157" y="185641"/>
                  <a:pt x="779088" y="184328"/>
                  <a:pt x="786956" y="184328"/>
                </a:cubicBezTo>
                <a:close/>
                <a:moveTo>
                  <a:pt x="1840526" y="183204"/>
                </a:moveTo>
                <a:lnTo>
                  <a:pt x="1855190" y="183204"/>
                </a:lnTo>
                <a:cubicBezTo>
                  <a:pt x="1896928" y="183204"/>
                  <a:pt x="1931332" y="196536"/>
                  <a:pt x="1958400" y="223201"/>
                </a:cubicBezTo>
                <a:cubicBezTo>
                  <a:pt x="1983595" y="247992"/>
                  <a:pt x="1996193" y="276723"/>
                  <a:pt x="1996193" y="309394"/>
                </a:cubicBezTo>
                <a:lnTo>
                  <a:pt x="1996193" y="310526"/>
                </a:lnTo>
                <a:cubicBezTo>
                  <a:pt x="1996193" y="340194"/>
                  <a:pt x="1989449" y="365919"/>
                  <a:pt x="1975962" y="387701"/>
                </a:cubicBezTo>
                <a:cubicBezTo>
                  <a:pt x="1959103" y="414366"/>
                  <a:pt x="1931753" y="435586"/>
                  <a:pt x="1893913" y="451363"/>
                </a:cubicBezTo>
                <a:cubicBezTo>
                  <a:pt x="1919764" y="496806"/>
                  <a:pt x="1945615" y="542250"/>
                  <a:pt x="1971466" y="587694"/>
                </a:cubicBezTo>
                <a:lnTo>
                  <a:pt x="1972590" y="594456"/>
                </a:lnTo>
                <a:cubicBezTo>
                  <a:pt x="1972590" y="599712"/>
                  <a:pt x="1971091" y="603845"/>
                  <a:pt x="1968094" y="606854"/>
                </a:cubicBezTo>
                <a:cubicBezTo>
                  <a:pt x="1949361" y="621875"/>
                  <a:pt x="1929505" y="633141"/>
                  <a:pt x="1908524" y="640652"/>
                </a:cubicBezTo>
                <a:lnTo>
                  <a:pt x="1898409" y="640652"/>
                </a:lnTo>
                <a:cubicBezTo>
                  <a:pt x="1891291" y="640652"/>
                  <a:pt x="1887170" y="638778"/>
                  <a:pt x="1886046" y="635032"/>
                </a:cubicBezTo>
                <a:cubicBezTo>
                  <a:pt x="1871434" y="614801"/>
                  <a:pt x="1855511" y="589137"/>
                  <a:pt x="1838278" y="558041"/>
                </a:cubicBezTo>
                <a:cubicBezTo>
                  <a:pt x="1823292" y="531066"/>
                  <a:pt x="1808493" y="503904"/>
                  <a:pt x="1793882" y="476555"/>
                </a:cubicBezTo>
                <a:cubicBezTo>
                  <a:pt x="1785639" y="515144"/>
                  <a:pt x="1775149" y="552609"/>
                  <a:pt x="1762411" y="588950"/>
                </a:cubicBezTo>
                <a:cubicBezTo>
                  <a:pt x="1761287" y="592696"/>
                  <a:pt x="1759320" y="596256"/>
                  <a:pt x="1756511" y="599627"/>
                </a:cubicBezTo>
                <a:cubicBezTo>
                  <a:pt x="1753700" y="602999"/>
                  <a:pt x="1750797" y="604685"/>
                  <a:pt x="1747799" y="604685"/>
                </a:cubicBezTo>
                <a:lnTo>
                  <a:pt x="1738808" y="605809"/>
                </a:lnTo>
                <a:cubicBezTo>
                  <a:pt x="1727194" y="605809"/>
                  <a:pt x="1717172" y="604873"/>
                  <a:pt x="1708743" y="602999"/>
                </a:cubicBezTo>
                <a:cubicBezTo>
                  <a:pt x="1700313" y="601126"/>
                  <a:pt x="1688980" y="597567"/>
                  <a:pt x="1674743" y="592322"/>
                </a:cubicBezTo>
                <a:cubicBezTo>
                  <a:pt x="1668749" y="590823"/>
                  <a:pt x="1665751" y="586327"/>
                  <a:pt x="1665751" y="578834"/>
                </a:cubicBezTo>
                <a:lnTo>
                  <a:pt x="1666875" y="575462"/>
                </a:lnTo>
                <a:cubicBezTo>
                  <a:pt x="1670247" y="557854"/>
                  <a:pt x="1676991" y="529568"/>
                  <a:pt x="1687107" y="490604"/>
                </a:cubicBezTo>
                <a:cubicBezTo>
                  <a:pt x="1697222" y="451641"/>
                  <a:pt x="1706588" y="416611"/>
                  <a:pt x="1715205" y="385515"/>
                </a:cubicBezTo>
                <a:cubicBezTo>
                  <a:pt x="1718202" y="374650"/>
                  <a:pt x="1727194" y="343179"/>
                  <a:pt x="1742180" y="291103"/>
                </a:cubicBezTo>
                <a:cubicBezTo>
                  <a:pt x="1729817" y="293726"/>
                  <a:pt x="1717453" y="296348"/>
                  <a:pt x="1705090" y="298971"/>
                </a:cubicBezTo>
                <a:lnTo>
                  <a:pt x="1696098" y="301219"/>
                </a:lnTo>
                <a:cubicBezTo>
                  <a:pt x="1689355" y="301219"/>
                  <a:pt x="1685983" y="297472"/>
                  <a:pt x="1685983" y="289979"/>
                </a:cubicBezTo>
                <a:cubicBezTo>
                  <a:pt x="1685983" y="275743"/>
                  <a:pt x="1688333" y="259633"/>
                  <a:pt x="1693034" y="241649"/>
                </a:cubicBezTo>
                <a:cubicBezTo>
                  <a:pt x="1697734" y="223666"/>
                  <a:pt x="1702529" y="213551"/>
                  <a:pt x="1707417" y="211303"/>
                </a:cubicBezTo>
                <a:cubicBezTo>
                  <a:pt x="1735995" y="201187"/>
                  <a:pt x="1759872" y="193975"/>
                  <a:pt x="1779046" y="189667"/>
                </a:cubicBezTo>
                <a:cubicBezTo>
                  <a:pt x="1798220" y="185358"/>
                  <a:pt x="1818714" y="183204"/>
                  <a:pt x="1840526" y="183204"/>
                </a:cubicBezTo>
                <a:close/>
                <a:moveTo>
                  <a:pt x="3815408" y="183063"/>
                </a:moveTo>
                <a:cubicBezTo>
                  <a:pt x="3816157" y="183063"/>
                  <a:pt x="3836183" y="183627"/>
                  <a:pt x="3875486" y="184754"/>
                </a:cubicBezTo>
                <a:cubicBezTo>
                  <a:pt x="3914789" y="185881"/>
                  <a:pt x="3953059" y="186819"/>
                  <a:pt x="3990296" y="187568"/>
                </a:cubicBezTo>
                <a:cubicBezTo>
                  <a:pt x="4027532" y="188317"/>
                  <a:pt x="4047468" y="188692"/>
                  <a:pt x="4050102" y="188692"/>
                </a:cubicBezTo>
                <a:cubicBezTo>
                  <a:pt x="4057244" y="189816"/>
                  <a:pt x="4061849" y="192254"/>
                  <a:pt x="4063919" y="196006"/>
                </a:cubicBezTo>
                <a:cubicBezTo>
                  <a:pt x="4065988" y="199759"/>
                  <a:pt x="4067023" y="204822"/>
                  <a:pt x="4067023" y="211197"/>
                </a:cubicBezTo>
                <a:cubicBezTo>
                  <a:pt x="4067023" y="221330"/>
                  <a:pt x="4065337" y="232210"/>
                  <a:pt x="4061965" y="243836"/>
                </a:cubicBezTo>
                <a:cubicBezTo>
                  <a:pt x="4060092" y="250217"/>
                  <a:pt x="4056158" y="260721"/>
                  <a:pt x="4050163" y="275350"/>
                </a:cubicBezTo>
                <a:cubicBezTo>
                  <a:pt x="4046042" y="282106"/>
                  <a:pt x="4040048" y="285483"/>
                  <a:pt x="4032180" y="285483"/>
                </a:cubicBezTo>
                <a:lnTo>
                  <a:pt x="3918662" y="283235"/>
                </a:lnTo>
                <a:cubicBezTo>
                  <a:pt x="3925405" y="285870"/>
                  <a:pt x="3932243" y="288412"/>
                  <a:pt x="3939174" y="290862"/>
                </a:cubicBezTo>
                <a:cubicBezTo>
                  <a:pt x="3946105" y="293312"/>
                  <a:pt x="3952755" y="296418"/>
                  <a:pt x="3959124" y="300183"/>
                </a:cubicBezTo>
                <a:cubicBezTo>
                  <a:pt x="3961746" y="302442"/>
                  <a:pt x="3964556" y="304514"/>
                  <a:pt x="3967553" y="306399"/>
                </a:cubicBezTo>
                <a:cubicBezTo>
                  <a:pt x="3970925" y="309408"/>
                  <a:pt x="3972611" y="313363"/>
                  <a:pt x="3972611" y="318262"/>
                </a:cubicBezTo>
                <a:lnTo>
                  <a:pt x="3972611" y="325041"/>
                </a:lnTo>
                <a:cubicBezTo>
                  <a:pt x="3965867" y="356676"/>
                  <a:pt x="3958749" y="386241"/>
                  <a:pt x="3951256" y="413737"/>
                </a:cubicBezTo>
                <a:cubicBezTo>
                  <a:pt x="3945636" y="434822"/>
                  <a:pt x="3937019" y="464762"/>
                  <a:pt x="3925405" y="503556"/>
                </a:cubicBezTo>
                <a:cubicBezTo>
                  <a:pt x="3919411" y="523893"/>
                  <a:pt x="3910419" y="553267"/>
                  <a:pt x="3898430" y="591681"/>
                </a:cubicBezTo>
                <a:cubicBezTo>
                  <a:pt x="3896183" y="597330"/>
                  <a:pt x="3894028" y="601190"/>
                  <a:pt x="3891968" y="603263"/>
                </a:cubicBezTo>
                <a:cubicBezTo>
                  <a:pt x="3889907" y="605335"/>
                  <a:pt x="3887565" y="606371"/>
                  <a:pt x="3884943" y="606371"/>
                </a:cubicBezTo>
                <a:lnTo>
                  <a:pt x="3861340" y="606371"/>
                </a:lnTo>
                <a:cubicBezTo>
                  <a:pt x="3852723" y="606371"/>
                  <a:pt x="3844574" y="605808"/>
                  <a:pt x="3836894" y="604681"/>
                </a:cubicBezTo>
                <a:cubicBezTo>
                  <a:pt x="3829213" y="603554"/>
                  <a:pt x="3822002" y="601489"/>
                  <a:pt x="3815258" y="598486"/>
                </a:cubicBezTo>
                <a:cubicBezTo>
                  <a:pt x="3811137" y="597362"/>
                  <a:pt x="3807297" y="594643"/>
                  <a:pt x="3803738" y="590329"/>
                </a:cubicBezTo>
                <a:cubicBezTo>
                  <a:pt x="3800178" y="586014"/>
                  <a:pt x="3798399" y="581603"/>
                  <a:pt x="3798399" y="577096"/>
                </a:cubicBezTo>
                <a:lnTo>
                  <a:pt x="3799523" y="571467"/>
                </a:lnTo>
                <a:cubicBezTo>
                  <a:pt x="3805517" y="550452"/>
                  <a:pt x="3813759" y="520992"/>
                  <a:pt x="3824250" y="483088"/>
                </a:cubicBezTo>
                <a:cubicBezTo>
                  <a:pt x="3836987" y="437299"/>
                  <a:pt x="3846354" y="402957"/>
                  <a:pt x="3852348" y="380062"/>
                </a:cubicBezTo>
                <a:cubicBezTo>
                  <a:pt x="3864712" y="333904"/>
                  <a:pt x="3873329" y="301254"/>
                  <a:pt x="3878199" y="282112"/>
                </a:cubicBezTo>
                <a:lnTo>
                  <a:pt x="3868084" y="282112"/>
                </a:lnTo>
                <a:lnTo>
                  <a:pt x="3859092" y="282112"/>
                </a:lnTo>
                <a:cubicBezTo>
                  <a:pt x="3837737" y="282112"/>
                  <a:pt x="3816008" y="280941"/>
                  <a:pt x="3793903" y="278599"/>
                </a:cubicBezTo>
                <a:cubicBezTo>
                  <a:pt x="3783413" y="278599"/>
                  <a:pt x="3778168" y="273729"/>
                  <a:pt x="3778168" y="263988"/>
                </a:cubicBezTo>
                <a:lnTo>
                  <a:pt x="3778168" y="254996"/>
                </a:lnTo>
                <a:cubicBezTo>
                  <a:pt x="3778168" y="245630"/>
                  <a:pt x="3779672" y="235514"/>
                  <a:pt x="3782681" y="224650"/>
                </a:cubicBezTo>
                <a:cubicBezTo>
                  <a:pt x="3785690" y="213785"/>
                  <a:pt x="3789451" y="203669"/>
                  <a:pt x="3793964" y="194303"/>
                </a:cubicBezTo>
                <a:cubicBezTo>
                  <a:pt x="3796599" y="190556"/>
                  <a:pt x="3799420" y="187747"/>
                  <a:pt x="3802430" y="185873"/>
                </a:cubicBezTo>
                <a:cubicBezTo>
                  <a:pt x="3805438" y="184000"/>
                  <a:pt x="3809764" y="183063"/>
                  <a:pt x="3815408" y="183063"/>
                </a:cubicBezTo>
                <a:close/>
                <a:moveTo>
                  <a:pt x="1281757" y="183063"/>
                </a:moveTo>
                <a:cubicBezTo>
                  <a:pt x="1282507" y="183063"/>
                  <a:pt x="1302533" y="183627"/>
                  <a:pt x="1341836" y="184754"/>
                </a:cubicBezTo>
                <a:cubicBezTo>
                  <a:pt x="1381139" y="185881"/>
                  <a:pt x="1419409" y="186819"/>
                  <a:pt x="1456646" y="187568"/>
                </a:cubicBezTo>
                <a:cubicBezTo>
                  <a:pt x="1493883" y="188317"/>
                  <a:pt x="1513818" y="188692"/>
                  <a:pt x="1516452" y="188692"/>
                </a:cubicBezTo>
                <a:cubicBezTo>
                  <a:pt x="1523594" y="189816"/>
                  <a:pt x="1528200" y="192254"/>
                  <a:pt x="1530269" y="196006"/>
                </a:cubicBezTo>
                <a:cubicBezTo>
                  <a:pt x="1532338" y="199759"/>
                  <a:pt x="1533373" y="204822"/>
                  <a:pt x="1533373" y="211197"/>
                </a:cubicBezTo>
                <a:cubicBezTo>
                  <a:pt x="1533373" y="221330"/>
                  <a:pt x="1531687" y="232210"/>
                  <a:pt x="1528315" y="243836"/>
                </a:cubicBezTo>
                <a:cubicBezTo>
                  <a:pt x="1526442" y="250217"/>
                  <a:pt x="1522508" y="260721"/>
                  <a:pt x="1516514" y="275350"/>
                </a:cubicBezTo>
                <a:cubicBezTo>
                  <a:pt x="1512393" y="282106"/>
                  <a:pt x="1506398" y="285483"/>
                  <a:pt x="1498531" y="285483"/>
                </a:cubicBezTo>
                <a:lnTo>
                  <a:pt x="1385012" y="283235"/>
                </a:lnTo>
                <a:cubicBezTo>
                  <a:pt x="1391755" y="285870"/>
                  <a:pt x="1398593" y="288412"/>
                  <a:pt x="1405524" y="290862"/>
                </a:cubicBezTo>
                <a:cubicBezTo>
                  <a:pt x="1412455" y="293312"/>
                  <a:pt x="1419105" y="296418"/>
                  <a:pt x="1425474" y="300183"/>
                </a:cubicBezTo>
                <a:cubicBezTo>
                  <a:pt x="1428096" y="302442"/>
                  <a:pt x="1430906" y="304514"/>
                  <a:pt x="1433903" y="306399"/>
                </a:cubicBezTo>
                <a:cubicBezTo>
                  <a:pt x="1437275" y="309408"/>
                  <a:pt x="1438962" y="313363"/>
                  <a:pt x="1438962" y="318262"/>
                </a:cubicBezTo>
                <a:lnTo>
                  <a:pt x="1438962" y="325041"/>
                </a:lnTo>
                <a:cubicBezTo>
                  <a:pt x="1432217" y="356676"/>
                  <a:pt x="1425099" y="386241"/>
                  <a:pt x="1417606" y="413737"/>
                </a:cubicBezTo>
                <a:cubicBezTo>
                  <a:pt x="1411986" y="434822"/>
                  <a:pt x="1403369" y="464762"/>
                  <a:pt x="1391755" y="503556"/>
                </a:cubicBezTo>
                <a:cubicBezTo>
                  <a:pt x="1385761" y="523893"/>
                  <a:pt x="1376769" y="553267"/>
                  <a:pt x="1364780" y="591681"/>
                </a:cubicBezTo>
                <a:cubicBezTo>
                  <a:pt x="1362532" y="597330"/>
                  <a:pt x="1360378" y="601190"/>
                  <a:pt x="1358318" y="603263"/>
                </a:cubicBezTo>
                <a:cubicBezTo>
                  <a:pt x="1356257" y="605335"/>
                  <a:pt x="1353916" y="606371"/>
                  <a:pt x="1351293" y="606371"/>
                </a:cubicBezTo>
                <a:lnTo>
                  <a:pt x="1327690" y="606371"/>
                </a:lnTo>
                <a:cubicBezTo>
                  <a:pt x="1319073" y="606371"/>
                  <a:pt x="1310924" y="605808"/>
                  <a:pt x="1303244" y="604681"/>
                </a:cubicBezTo>
                <a:cubicBezTo>
                  <a:pt x="1295564" y="603554"/>
                  <a:pt x="1288352" y="601489"/>
                  <a:pt x="1281608" y="598486"/>
                </a:cubicBezTo>
                <a:cubicBezTo>
                  <a:pt x="1277487" y="597362"/>
                  <a:pt x="1273647" y="594643"/>
                  <a:pt x="1270088" y="590329"/>
                </a:cubicBezTo>
                <a:cubicBezTo>
                  <a:pt x="1266528" y="586014"/>
                  <a:pt x="1264749" y="581603"/>
                  <a:pt x="1264749" y="577096"/>
                </a:cubicBezTo>
                <a:lnTo>
                  <a:pt x="1265873" y="571467"/>
                </a:lnTo>
                <a:cubicBezTo>
                  <a:pt x="1271867" y="550452"/>
                  <a:pt x="1280109" y="520992"/>
                  <a:pt x="1290600" y="483088"/>
                </a:cubicBezTo>
                <a:cubicBezTo>
                  <a:pt x="1303338" y="437299"/>
                  <a:pt x="1312704" y="402957"/>
                  <a:pt x="1318698" y="380062"/>
                </a:cubicBezTo>
                <a:cubicBezTo>
                  <a:pt x="1331062" y="333904"/>
                  <a:pt x="1339679" y="301254"/>
                  <a:pt x="1344549" y="282112"/>
                </a:cubicBezTo>
                <a:lnTo>
                  <a:pt x="1334434" y="282112"/>
                </a:lnTo>
                <a:lnTo>
                  <a:pt x="1325442" y="282112"/>
                </a:lnTo>
                <a:cubicBezTo>
                  <a:pt x="1304087" y="282112"/>
                  <a:pt x="1282357" y="280941"/>
                  <a:pt x="1260253" y="278599"/>
                </a:cubicBezTo>
                <a:cubicBezTo>
                  <a:pt x="1249763" y="278599"/>
                  <a:pt x="1244518" y="273729"/>
                  <a:pt x="1244518" y="263988"/>
                </a:cubicBezTo>
                <a:lnTo>
                  <a:pt x="1244518" y="254996"/>
                </a:lnTo>
                <a:cubicBezTo>
                  <a:pt x="1244518" y="245630"/>
                  <a:pt x="1246022" y="235514"/>
                  <a:pt x="1249031" y="224650"/>
                </a:cubicBezTo>
                <a:cubicBezTo>
                  <a:pt x="1252040" y="213785"/>
                  <a:pt x="1255801" y="203669"/>
                  <a:pt x="1260314" y="194303"/>
                </a:cubicBezTo>
                <a:cubicBezTo>
                  <a:pt x="1262949" y="190556"/>
                  <a:pt x="1265770" y="187747"/>
                  <a:pt x="1268779" y="185873"/>
                </a:cubicBezTo>
                <a:cubicBezTo>
                  <a:pt x="1271788" y="184000"/>
                  <a:pt x="1276114" y="183063"/>
                  <a:pt x="1281757" y="183063"/>
                </a:cubicBezTo>
                <a:close/>
                <a:moveTo>
                  <a:pt x="4416800" y="182080"/>
                </a:moveTo>
                <a:cubicBezTo>
                  <a:pt x="4430287" y="182080"/>
                  <a:pt x="4449769" y="182642"/>
                  <a:pt x="4475245" y="183766"/>
                </a:cubicBezTo>
                <a:cubicBezTo>
                  <a:pt x="4500721" y="184890"/>
                  <a:pt x="4518705" y="185452"/>
                  <a:pt x="4529195" y="185452"/>
                </a:cubicBezTo>
                <a:cubicBezTo>
                  <a:pt x="4531818" y="185452"/>
                  <a:pt x="4533972" y="187044"/>
                  <a:pt x="4535658" y="190229"/>
                </a:cubicBezTo>
                <a:cubicBezTo>
                  <a:pt x="4537344" y="193413"/>
                  <a:pt x="4538186" y="197441"/>
                  <a:pt x="4538186" y="202311"/>
                </a:cubicBezTo>
                <a:cubicBezTo>
                  <a:pt x="4538186" y="215049"/>
                  <a:pt x="4534346" y="232096"/>
                  <a:pt x="4526666" y="253451"/>
                </a:cubicBezTo>
                <a:cubicBezTo>
                  <a:pt x="4518986" y="274806"/>
                  <a:pt x="4513460" y="285483"/>
                  <a:pt x="4510088" y="285483"/>
                </a:cubicBezTo>
                <a:cubicBezTo>
                  <a:pt x="4499598" y="285483"/>
                  <a:pt x="4483862" y="286045"/>
                  <a:pt x="4462882" y="287169"/>
                </a:cubicBezTo>
                <a:cubicBezTo>
                  <a:pt x="4441902" y="288293"/>
                  <a:pt x="4426541" y="288855"/>
                  <a:pt x="4416800" y="288855"/>
                </a:cubicBezTo>
                <a:cubicBezTo>
                  <a:pt x="4408183" y="288855"/>
                  <a:pt x="4393478" y="288293"/>
                  <a:pt x="4372685" y="287169"/>
                </a:cubicBezTo>
                <a:cubicBezTo>
                  <a:pt x="4351891" y="286045"/>
                  <a:pt x="4340371" y="285483"/>
                  <a:pt x="4338123" y="285483"/>
                </a:cubicBezTo>
                <a:cubicBezTo>
                  <a:pt x="4343369" y="287005"/>
                  <a:pt x="4349550" y="289195"/>
                  <a:pt x="4356669" y="292051"/>
                </a:cubicBezTo>
                <a:cubicBezTo>
                  <a:pt x="4363787" y="294908"/>
                  <a:pt x="4368938" y="296814"/>
                  <a:pt x="4372123" y="297768"/>
                </a:cubicBezTo>
                <a:cubicBezTo>
                  <a:pt x="4375307" y="298722"/>
                  <a:pt x="4378117" y="300913"/>
                  <a:pt x="4380553" y="304340"/>
                </a:cubicBezTo>
                <a:cubicBezTo>
                  <a:pt x="4382988" y="307768"/>
                  <a:pt x="4384205" y="311767"/>
                  <a:pt x="4384205" y="316339"/>
                </a:cubicBezTo>
                <a:cubicBezTo>
                  <a:pt x="4384205" y="320525"/>
                  <a:pt x="4382613" y="327475"/>
                  <a:pt x="4379429" y="337189"/>
                </a:cubicBezTo>
                <a:cubicBezTo>
                  <a:pt x="4376244" y="346904"/>
                  <a:pt x="4374465" y="352522"/>
                  <a:pt x="4374090" y="354044"/>
                </a:cubicBezTo>
                <a:cubicBezTo>
                  <a:pt x="4385329" y="354044"/>
                  <a:pt x="4405467" y="354419"/>
                  <a:pt x="4434502" y="355168"/>
                </a:cubicBezTo>
                <a:cubicBezTo>
                  <a:pt x="4463538" y="355918"/>
                  <a:pt x="4478242" y="356292"/>
                  <a:pt x="4478617" y="356292"/>
                </a:cubicBezTo>
                <a:cubicBezTo>
                  <a:pt x="4484611" y="356292"/>
                  <a:pt x="4487609" y="362252"/>
                  <a:pt x="4487609" y="374170"/>
                </a:cubicBezTo>
                <a:cubicBezTo>
                  <a:pt x="4487609" y="387956"/>
                  <a:pt x="4483768" y="404628"/>
                  <a:pt x="4476088" y="424186"/>
                </a:cubicBezTo>
                <a:cubicBezTo>
                  <a:pt x="4468408" y="443744"/>
                  <a:pt x="4461758" y="453894"/>
                  <a:pt x="4456138" y="454638"/>
                </a:cubicBezTo>
                <a:lnTo>
                  <a:pt x="4448270" y="454638"/>
                </a:lnTo>
                <a:cubicBezTo>
                  <a:pt x="4442276" y="454638"/>
                  <a:pt x="4425979" y="454357"/>
                  <a:pt x="4399379" y="453795"/>
                </a:cubicBezTo>
                <a:cubicBezTo>
                  <a:pt x="4372779" y="453233"/>
                  <a:pt x="4354608" y="452952"/>
                  <a:pt x="4344867" y="452952"/>
                </a:cubicBezTo>
                <a:lnTo>
                  <a:pt x="4325760" y="510844"/>
                </a:lnTo>
                <a:lnTo>
                  <a:pt x="4339247" y="511959"/>
                </a:lnTo>
                <a:lnTo>
                  <a:pt x="4394321" y="511959"/>
                </a:lnTo>
                <a:cubicBezTo>
                  <a:pt x="4399191" y="511959"/>
                  <a:pt x="4407996" y="511959"/>
                  <a:pt x="4420734" y="511959"/>
                </a:cubicBezTo>
                <a:cubicBezTo>
                  <a:pt x="4433472" y="511959"/>
                  <a:pt x="4440028" y="511959"/>
                  <a:pt x="4440403" y="511959"/>
                </a:cubicBezTo>
                <a:cubicBezTo>
                  <a:pt x="4441902" y="511959"/>
                  <a:pt x="4443213" y="513855"/>
                  <a:pt x="4444336" y="517645"/>
                </a:cubicBezTo>
                <a:cubicBezTo>
                  <a:pt x="4445461" y="521435"/>
                  <a:pt x="4446022" y="525985"/>
                  <a:pt x="4446022" y="531295"/>
                </a:cubicBezTo>
                <a:cubicBezTo>
                  <a:pt x="4446022" y="546843"/>
                  <a:pt x="4442838" y="563242"/>
                  <a:pt x="4436469" y="580494"/>
                </a:cubicBezTo>
                <a:cubicBezTo>
                  <a:pt x="4430100" y="597745"/>
                  <a:pt x="4422794" y="606371"/>
                  <a:pt x="4414552" y="606371"/>
                </a:cubicBezTo>
                <a:lnTo>
                  <a:pt x="4263943" y="606371"/>
                </a:lnTo>
                <a:cubicBezTo>
                  <a:pt x="4255326" y="606371"/>
                  <a:pt x="4245585" y="599185"/>
                  <a:pt x="4234720" y="584814"/>
                </a:cubicBezTo>
                <a:cubicBezTo>
                  <a:pt x="4223855" y="570443"/>
                  <a:pt x="4217486" y="558217"/>
                  <a:pt x="4215613" y="548136"/>
                </a:cubicBezTo>
                <a:lnTo>
                  <a:pt x="4215613" y="544782"/>
                </a:lnTo>
                <a:cubicBezTo>
                  <a:pt x="4215613" y="538062"/>
                  <a:pt x="4220296" y="519397"/>
                  <a:pt x="4229662" y="488787"/>
                </a:cubicBezTo>
                <a:cubicBezTo>
                  <a:pt x="4235282" y="470493"/>
                  <a:pt x="4238466" y="458548"/>
                  <a:pt x="4239216" y="452952"/>
                </a:cubicBezTo>
                <a:cubicBezTo>
                  <a:pt x="4230973" y="452952"/>
                  <a:pt x="4224979" y="452203"/>
                  <a:pt x="4221233" y="450704"/>
                </a:cubicBezTo>
                <a:cubicBezTo>
                  <a:pt x="4220483" y="449580"/>
                  <a:pt x="4219921" y="448269"/>
                  <a:pt x="4219547" y="446770"/>
                </a:cubicBezTo>
                <a:cubicBezTo>
                  <a:pt x="4219172" y="445272"/>
                  <a:pt x="4218984" y="443211"/>
                  <a:pt x="4218984" y="440588"/>
                </a:cubicBezTo>
                <a:cubicBezTo>
                  <a:pt x="4218984" y="424853"/>
                  <a:pt x="4222169" y="407807"/>
                  <a:pt x="4228538" y="389449"/>
                </a:cubicBezTo>
                <a:cubicBezTo>
                  <a:pt x="4236406" y="367344"/>
                  <a:pt x="4245210" y="356292"/>
                  <a:pt x="4254951" y="356292"/>
                </a:cubicBezTo>
                <a:cubicBezTo>
                  <a:pt x="4260196" y="356292"/>
                  <a:pt x="4263943" y="356292"/>
                  <a:pt x="4266190" y="356292"/>
                </a:cubicBezTo>
                <a:cubicBezTo>
                  <a:pt x="4268064" y="350023"/>
                  <a:pt x="4271717" y="338682"/>
                  <a:pt x="4277149" y="322271"/>
                </a:cubicBezTo>
                <a:cubicBezTo>
                  <a:pt x="4282582" y="305859"/>
                  <a:pt x="4286422" y="293597"/>
                  <a:pt x="4288670" y="285483"/>
                </a:cubicBezTo>
                <a:cubicBezTo>
                  <a:pt x="4278554" y="285483"/>
                  <a:pt x="4270780" y="284828"/>
                  <a:pt x="4265347" y="283516"/>
                </a:cubicBezTo>
                <a:cubicBezTo>
                  <a:pt x="4259915" y="282205"/>
                  <a:pt x="4257199" y="280238"/>
                  <a:pt x="4257199" y="277616"/>
                </a:cubicBezTo>
                <a:lnTo>
                  <a:pt x="4258323" y="276509"/>
                </a:lnTo>
                <a:cubicBezTo>
                  <a:pt x="4260571" y="258743"/>
                  <a:pt x="4263287" y="243751"/>
                  <a:pt x="4266472" y="231534"/>
                </a:cubicBezTo>
                <a:cubicBezTo>
                  <a:pt x="4269656" y="219317"/>
                  <a:pt x="4274808" y="207287"/>
                  <a:pt x="4281926" y="195444"/>
                </a:cubicBezTo>
                <a:cubicBezTo>
                  <a:pt x="4283050" y="192482"/>
                  <a:pt x="4286047" y="190076"/>
                  <a:pt x="4290917" y="188227"/>
                </a:cubicBezTo>
                <a:cubicBezTo>
                  <a:pt x="4295788" y="186377"/>
                  <a:pt x="4301782" y="185452"/>
                  <a:pt x="4308900" y="185452"/>
                </a:cubicBezTo>
                <a:cubicBezTo>
                  <a:pt x="4320889" y="185452"/>
                  <a:pt x="4341495" y="184890"/>
                  <a:pt x="4370718" y="183766"/>
                </a:cubicBezTo>
                <a:cubicBezTo>
                  <a:pt x="4399941" y="182642"/>
                  <a:pt x="4415301" y="182080"/>
                  <a:pt x="4416800" y="182080"/>
                </a:cubicBezTo>
                <a:close/>
                <a:moveTo>
                  <a:pt x="6964242" y="180956"/>
                </a:moveTo>
                <a:cubicBezTo>
                  <a:pt x="6976606" y="180956"/>
                  <a:pt x="6985972" y="181704"/>
                  <a:pt x="6992341" y="183200"/>
                </a:cubicBezTo>
                <a:cubicBezTo>
                  <a:pt x="6998710" y="184695"/>
                  <a:pt x="7009200" y="188437"/>
                  <a:pt x="7023812" y="194426"/>
                </a:cubicBezTo>
                <a:cubicBezTo>
                  <a:pt x="7027558" y="195550"/>
                  <a:pt x="7029993" y="197982"/>
                  <a:pt x="7031117" y="201723"/>
                </a:cubicBezTo>
                <a:cubicBezTo>
                  <a:pt x="7032241" y="205463"/>
                  <a:pt x="7032803" y="208642"/>
                  <a:pt x="7032803" y="211259"/>
                </a:cubicBezTo>
                <a:lnTo>
                  <a:pt x="7032803" y="219118"/>
                </a:lnTo>
                <a:cubicBezTo>
                  <a:pt x="7024186" y="255787"/>
                  <a:pt x="7013696" y="295636"/>
                  <a:pt x="7001333" y="338665"/>
                </a:cubicBezTo>
                <a:cubicBezTo>
                  <a:pt x="6988969" y="381694"/>
                  <a:pt x="6976980" y="423785"/>
                  <a:pt x="6965366" y="464938"/>
                </a:cubicBezTo>
                <a:cubicBezTo>
                  <a:pt x="6951504" y="513578"/>
                  <a:pt x="6940264" y="554737"/>
                  <a:pt x="6931647" y="588414"/>
                </a:cubicBezTo>
                <a:cubicBezTo>
                  <a:pt x="6930149" y="593279"/>
                  <a:pt x="6928838" y="596645"/>
                  <a:pt x="6927714" y="598512"/>
                </a:cubicBezTo>
                <a:cubicBezTo>
                  <a:pt x="6925466" y="602628"/>
                  <a:pt x="6922375" y="604966"/>
                  <a:pt x="6918441" y="605528"/>
                </a:cubicBezTo>
                <a:cubicBezTo>
                  <a:pt x="6914507" y="606090"/>
                  <a:pt x="6909918" y="606371"/>
                  <a:pt x="6904673" y="606371"/>
                </a:cubicBezTo>
                <a:cubicBezTo>
                  <a:pt x="6899428" y="606371"/>
                  <a:pt x="6895681" y="606371"/>
                  <a:pt x="6893433" y="606371"/>
                </a:cubicBezTo>
                <a:cubicBezTo>
                  <a:pt x="6875825" y="606371"/>
                  <a:pt x="6859715" y="603005"/>
                  <a:pt x="6845103" y="596273"/>
                </a:cubicBezTo>
                <a:cubicBezTo>
                  <a:pt x="6841357" y="594775"/>
                  <a:pt x="6838172" y="591780"/>
                  <a:pt x="6835550" y="587290"/>
                </a:cubicBezTo>
                <a:cubicBezTo>
                  <a:pt x="6832927" y="582800"/>
                  <a:pt x="6831616" y="578310"/>
                  <a:pt x="6831616" y="573820"/>
                </a:cubicBezTo>
                <a:lnTo>
                  <a:pt x="6831616" y="570449"/>
                </a:lnTo>
                <a:cubicBezTo>
                  <a:pt x="6840233" y="530045"/>
                  <a:pt x="6850723" y="487019"/>
                  <a:pt x="6863086" y="441370"/>
                </a:cubicBezTo>
                <a:cubicBezTo>
                  <a:pt x="6870205" y="414805"/>
                  <a:pt x="6882943" y="371401"/>
                  <a:pt x="6901301" y="311159"/>
                </a:cubicBezTo>
                <a:cubicBezTo>
                  <a:pt x="6921907" y="242317"/>
                  <a:pt x="6933521" y="203780"/>
                  <a:pt x="6936144" y="195550"/>
                </a:cubicBezTo>
                <a:cubicBezTo>
                  <a:pt x="6937267" y="191434"/>
                  <a:pt x="6940077" y="187973"/>
                  <a:pt x="6944573" y="185166"/>
                </a:cubicBezTo>
                <a:cubicBezTo>
                  <a:pt x="6949069" y="182360"/>
                  <a:pt x="6955625" y="180956"/>
                  <a:pt x="6964242" y="180956"/>
                </a:cubicBezTo>
                <a:close/>
                <a:moveTo>
                  <a:pt x="4163892" y="180956"/>
                </a:moveTo>
                <a:cubicBezTo>
                  <a:pt x="4176256" y="180956"/>
                  <a:pt x="4185622" y="181704"/>
                  <a:pt x="4191991" y="183200"/>
                </a:cubicBezTo>
                <a:cubicBezTo>
                  <a:pt x="4198360" y="184695"/>
                  <a:pt x="4208850" y="188437"/>
                  <a:pt x="4223462" y="194426"/>
                </a:cubicBezTo>
                <a:cubicBezTo>
                  <a:pt x="4227208" y="195550"/>
                  <a:pt x="4229643" y="197982"/>
                  <a:pt x="4230767" y="201723"/>
                </a:cubicBezTo>
                <a:cubicBezTo>
                  <a:pt x="4231891" y="205463"/>
                  <a:pt x="4232453" y="208642"/>
                  <a:pt x="4232453" y="211259"/>
                </a:cubicBezTo>
                <a:lnTo>
                  <a:pt x="4232453" y="219118"/>
                </a:lnTo>
                <a:cubicBezTo>
                  <a:pt x="4223836" y="255787"/>
                  <a:pt x="4213346" y="295636"/>
                  <a:pt x="4200982" y="338665"/>
                </a:cubicBezTo>
                <a:cubicBezTo>
                  <a:pt x="4188619" y="381694"/>
                  <a:pt x="4176630" y="423785"/>
                  <a:pt x="4165016" y="464938"/>
                </a:cubicBezTo>
                <a:cubicBezTo>
                  <a:pt x="4151154" y="513578"/>
                  <a:pt x="4139914" y="554737"/>
                  <a:pt x="4131297" y="588414"/>
                </a:cubicBezTo>
                <a:cubicBezTo>
                  <a:pt x="4129799" y="593279"/>
                  <a:pt x="4128488" y="596645"/>
                  <a:pt x="4127364" y="598512"/>
                </a:cubicBezTo>
                <a:cubicBezTo>
                  <a:pt x="4125116" y="602628"/>
                  <a:pt x="4122025" y="604966"/>
                  <a:pt x="4118091" y="605528"/>
                </a:cubicBezTo>
                <a:cubicBezTo>
                  <a:pt x="4114157" y="606090"/>
                  <a:pt x="4109568" y="606371"/>
                  <a:pt x="4104323" y="606371"/>
                </a:cubicBezTo>
                <a:cubicBezTo>
                  <a:pt x="4099078" y="606371"/>
                  <a:pt x="4095331" y="606371"/>
                  <a:pt x="4093083" y="606371"/>
                </a:cubicBezTo>
                <a:cubicBezTo>
                  <a:pt x="4075475" y="606371"/>
                  <a:pt x="4059365" y="603005"/>
                  <a:pt x="4044753" y="596273"/>
                </a:cubicBezTo>
                <a:cubicBezTo>
                  <a:pt x="4041007" y="594775"/>
                  <a:pt x="4037822" y="591780"/>
                  <a:pt x="4035200" y="587290"/>
                </a:cubicBezTo>
                <a:cubicBezTo>
                  <a:pt x="4032577" y="582800"/>
                  <a:pt x="4031266" y="578310"/>
                  <a:pt x="4031266" y="573820"/>
                </a:cubicBezTo>
                <a:lnTo>
                  <a:pt x="4031266" y="570449"/>
                </a:lnTo>
                <a:cubicBezTo>
                  <a:pt x="4039883" y="530045"/>
                  <a:pt x="4050373" y="487019"/>
                  <a:pt x="4062736" y="441370"/>
                </a:cubicBezTo>
                <a:cubicBezTo>
                  <a:pt x="4069855" y="414805"/>
                  <a:pt x="4082593" y="371401"/>
                  <a:pt x="4100951" y="311159"/>
                </a:cubicBezTo>
                <a:cubicBezTo>
                  <a:pt x="4121557" y="242317"/>
                  <a:pt x="4133171" y="203780"/>
                  <a:pt x="4135793" y="195550"/>
                </a:cubicBezTo>
                <a:cubicBezTo>
                  <a:pt x="4136917" y="191434"/>
                  <a:pt x="4139727" y="187973"/>
                  <a:pt x="4144223" y="185166"/>
                </a:cubicBezTo>
                <a:cubicBezTo>
                  <a:pt x="4148719" y="182360"/>
                  <a:pt x="4155275" y="180956"/>
                  <a:pt x="4163892" y="180956"/>
                </a:cubicBezTo>
                <a:close/>
                <a:moveTo>
                  <a:pt x="6309913" y="179832"/>
                </a:moveTo>
                <a:lnTo>
                  <a:pt x="6313285" y="179832"/>
                </a:lnTo>
                <a:cubicBezTo>
                  <a:pt x="6364237" y="179832"/>
                  <a:pt x="6407135" y="197628"/>
                  <a:pt x="6441977" y="233220"/>
                </a:cubicBezTo>
                <a:cubicBezTo>
                  <a:pt x="6475321" y="267313"/>
                  <a:pt x="6491993" y="306464"/>
                  <a:pt x="6491993" y="350673"/>
                </a:cubicBezTo>
                <a:lnTo>
                  <a:pt x="6491993" y="354044"/>
                </a:lnTo>
                <a:cubicBezTo>
                  <a:pt x="6491993" y="418110"/>
                  <a:pt x="6469326" y="476180"/>
                  <a:pt x="6423993" y="528257"/>
                </a:cubicBezTo>
                <a:cubicBezTo>
                  <a:pt x="6376413" y="582955"/>
                  <a:pt x="6320028" y="610305"/>
                  <a:pt x="6254839" y="610305"/>
                </a:cubicBezTo>
                <a:lnTo>
                  <a:pt x="6221121" y="608057"/>
                </a:lnTo>
                <a:cubicBezTo>
                  <a:pt x="6217000" y="608057"/>
                  <a:pt x="6206510" y="598691"/>
                  <a:pt x="6189650" y="579958"/>
                </a:cubicBezTo>
                <a:cubicBezTo>
                  <a:pt x="6171667" y="559727"/>
                  <a:pt x="6162675" y="545116"/>
                  <a:pt x="6162675" y="536124"/>
                </a:cubicBezTo>
                <a:lnTo>
                  <a:pt x="6163799" y="533876"/>
                </a:lnTo>
                <a:cubicBezTo>
                  <a:pt x="6165298" y="523012"/>
                  <a:pt x="6167639" y="510648"/>
                  <a:pt x="6170824" y="496786"/>
                </a:cubicBezTo>
                <a:cubicBezTo>
                  <a:pt x="6174008" y="482924"/>
                  <a:pt x="6177661" y="468313"/>
                  <a:pt x="6181783" y="452952"/>
                </a:cubicBezTo>
                <a:cubicBezTo>
                  <a:pt x="6172791" y="452952"/>
                  <a:pt x="6167733" y="452296"/>
                  <a:pt x="6166609" y="450985"/>
                </a:cubicBezTo>
                <a:cubicBezTo>
                  <a:pt x="6165485" y="449674"/>
                  <a:pt x="6164548" y="448269"/>
                  <a:pt x="6163799" y="446770"/>
                </a:cubicBezTo>
                <a:cubicBezTo>
                  <a:pt x="6163050" y="445272"/>
                  <a:pt x="6162675" y="443211"/>
                  <a:pt x="6162675" y="440588"/>
                </a:cubicBezTo>
                <a:cubicBezTo>
                  <a:pt x="6162675" y="425603"/>
                  <a:pt x="6166516" y="407807"/>
                  <a:pt x="6174196" y="387201"/>
                </a:cubicBezTo>
                <a:cubicBezTo>
                  <a:pt x="6181876" y="366595"/>
                  <a:pt x="6190399" y="356292"/>
                  <a:pt x="6199766" y="356292"/>
                </a:cubicBezTo>
                <a:lnTo>
                  <a:pt x="6208757" y="356292"/>
                </a:lnTo>
                <a:lnTo>
                  <a:pt x="6228989" y="288855"/>
                </a:lnTo>
                <a:cubicBezTo>
                  <a:pt x="6217000" y="292976"/>
                  <a:pt x="6207258" y="296067"/>
                  <a:pt x="6199766" y="298128"/>
                </a:cubicBezTo>
                <a:cubicBezTo>
                  <a:pt x="6192273" y="300188"/>
                  <a:pt x="6187215" y="301219"/>
                  <a:pt x="6184592" y="301219"/>
                </a:cubicBezTo>
                <a:cubicBezTo>
                  <a:pt x="6183094" y="301219"/>
                  <a:pt x="6181314" y="300188"/>
                  <a:pt x="6179254" y="298128"/>
                </a:cubicBezTo>
                <a:cubicBezTo>
                  <a:pt x="6177193" y="296067"/>
                  <a:pt x="6176163" y="294100"/>
                  <a:pt x="6176163" y="292227"/>
                </a:cubicBezTo>
                <a:lnTo>
                  <a:pt x="6177287" y="289979"/>
                </a:lnTo>
                <a:cubicBezTo>
                  <a:pt x="6179909" y="277241"/>
                  <a:pt x="6182344" y="267313"/>
                  <a:pt x="6184592" y="260195"/>
                </a:cubicBezTo>
                <a:cubicBezTo>
                  <a:pt x="6185342" y="257947"/>
                  <a:pt x="6191523" y="241275"/>
                  <a:pt x="6203138" y="210179"/>
                </a:cubicBezTo>
                <a:cubicBezTo>
                  <a:pt x="6207633" y="199689"/>
                  <a:pt x="6226740" y="191446"/>
                  <a:pt x="6260459" y="185452"/>
                </a:cubicBezTo>
                <a:cubicBezTo>
                  <a:pt x="6271699" y="183579"/>
                  <a:pt x="6288183" y="181705"/>
                  <a:pt x="6309913" y="179832"/>
                </a:cubicBezTo>
                <a:close/>
                <a:moveTo>
                  <a:pt x="5592870" y="179832"/>
                </a:moveTo>
                <a:lnTo>
                  <a:pt x="5600739" y="179832"/>
                </a:lnTo>
                <a:cubicBezTo>
                  <a:pt x="5625465" y="179832"/>
                  <a:pt x="5644760" y="188730"/>
                  <a:pt x="5658622" y="206526"/>
                </a:cubicBezTo>
                <a:cubicBezTo>
                  <a:pt x="5672484" y="224322"/>
                  <a:pt x="5679415" y="246145"/>
                  <a:pt x="5679415" y="271996"/>
                </a:cubicBezTo>
                <a:cubicBezTo>
                  <a:pt x="5679415" y="283610"/>
                  <a:pt x="5678291" y="294475"/>
                  <a:pt x="5676043" y="304591"/>
                </a:cubicBezTo>
                <a:cubicBezTo>
                  <a:pt x="5673795" y="313957"/>
                  <a:pt x="5665085" y="322105"/>
                  <a:pt x="5649911" y="329036"/>
                </a:cubicBezTo>
                <a:cubicBezTo>
                  <a:pt x="5634738" y="335968"/>
                  <a:pt x="5620220" y="339433"/>
                  <a:pt x="5606358" y="339433"/>
                </a:cubicBezTo>
                <a:cubicBezTo>
                  <a:pt x="5599989" y="339433"/>
                  <a:pt x="5594650" y="338403"/>
                  <a:pt x="5590342" y="336342"/>
                </a:cubicBezTo>
                <a:cubicBezTo>
                  <a:pt x="5586034" y="334282"/>
                  <a:pt x="5583410" y="330254"/>
                  <a:pt x="5582474" y="324260"/>
                </a:cubicBezTo>
                <a:cubicBezTo>
                  <a:pt x="5581537" y="318265"/>
                  <a:pt x="5580507" y="310960"/>
                  <a:pt x="5579383" y="302343"/>
                </a:cubicBezTo>
                <a:lnTo>
                  <a:pt x="5580507" y="293351"/>
                </a:lnTo>
                <a:lnTo>
                  <a:pt x="5580507" y="291103"/>
                </a:lnTo>
                <a:cubicBezTo>
                  <a:pt x="5580507" y="282861"/>
                  <a:pt x="5576761" y="278740"/>
                  <a:pt x="5569268" y="278740"/>
                </a:cubicBezTo>
                <a:cubicBezTo>
                  <a:pt x="5565521" y="278740"/>
                  <a:pt x="5561587" y="279864"/>
                  <a:pt x="5557466" y="282112"/>
                </a:cubicBezTo>
                <a:cubicBezTo>
                  <a:pt x="5553345" y="284359"/>
                  <a:pt x="5550535" y="286607"/>
                  <a:pt x="5549036" y="288855"/>
                </a:cubicBezTo>
                <a:cubicBezTo>
                  <a:pt x="5533676" y="312833"/>
                  <a:pt x="5520938" y="338871"/>
                  <a:pt x="5510822" y="366970"/>
                </a:cubicBezTo>
                <a:cubicBezTo>
                  <a:pt x="5498084" y="402187"/>
                  <a:pt x="5491715" y="436093"/>
                  <a:pt x="5491715" y="468687"/>
                </a:cubicBezTo>
                <a:lnTo>
                  <a:pt x="5492839" y="483299"/>
                </a:lnTo>
                <a:cubicBezTo>
                  <a:pt x="5492839" y="488169"/>
                  <a:pt x="5494244" y="491822"/>
                  <a:pt x="5497054" y="494257"/>
                </a:cubicBezTo>
                <a:cubicBezTo>
                  <a:pt x="5499864" y="496692"/>
                  <a:pt x="5503329" y="497910"/>
                  <a:pt x="5507451" y="497910"/>
                </a:cubicBezTo>
                <a:cubicBezTo>
                  <a:pt x="5510822" y="497910"/>
                  <a:pt x="5514382" y="497254"/>
                  <a:pt x="5518128" y="495943"/>
                </a:cubicBezTo>
                <a:cubicBezTo>
                  <a:pt x="5521875" y="494632"/>
                  <a:pt x="5525059" y="493039"/>
                  <a:pt x="5527681" y="491166"/>
                </a:cubicBezTo>
                <a:cubicBezTo>
                  <a:pt x="5532178" y="487794"/>
                  <a:pt x="5537610" y="477679"/>
                  <a:pt x="5543979" y="460820"/>
                </a:cubicBezTo>
                <a:cubicBezTo>
                  <a:pt x="5547350" y="452203"/>
                  <a:pt x="5550910" y="446302"/>
                  <a:pt x="5554656" y="443117"/>
                </a:cubicBezTo>
                <a:cubicBezTo>
                  <a:pt x="5558403" y="439933"/>
                  <a:pt x="5564116" y="437404"/>
                  <a:pt x="5571797" y="435531"/>
                </a:cubicBezTo>
                <a:cubicBezTo>
                  <a:pt x="5579477" y="433657"/>
                  <a:pt x="5587251" y="432721"/>
                  <a:pt x="5595118" y="432721"/>
                </a:cubicBezTo>
                <a:cubicBezTo>
                  <a:pt x="5606732" y="432721"/>
                  <a:pt x="5616754" y="434781"/>
                  <a:pt x="5625184" y="438903"/>
                </a:cubicBezTo>
                <a:cubicBezTo>
                  <a:pt x="5633614" y="443024"/>
                  <a:pt x="5637829" y="449205"/>
                  <a:pt x="5637829" y="457448"/>
                </a:cubicBezTo>
                <a:cubicBezTo>
                  <a:pt x="5637829" y="497161"/>
                  <a:pt x="5622094" y="532565"/>
                  <a:pt x="5590623" y="563661"/>
                </a:cubicBezTo>
                <a:cubicBezTo>
                  <a:pt x="5559152" y="594757"/>
                  <a:pt x="5524310" y="610305"/>
                  <a:pt x="5486096" y="610305"/>
                </a:cubicBezTo>
                <a:cubicBezTo>
                  <a:pt x="5455749" y="610305"/>
                  <a:pt x="5431209" y="596068"/>
                  <a:pt x="5412477" y="567595"/>
                </a:cubicBezTo>
                <a:cubicBezTo>
                  <a:pt x="5395617" y="542119"/>
                  <a:pt x="5387188" y="513271"/>
                  <a:pt x="5387188" y="481051"/>
                </a:cubicBezTo>
                <a:lnTo>
                  <a:pt x="5387188" y="469811"/>
                </a:lnTo>
                <a:cubicBezTo>
                  <a:pt x="5387188" y="395631"/>
                  <a:pt x="5403298" y="331191"/>
                  <a:pt x="5435518" y="276492"/>
                </a:cubicBezTo>
                <a:cubicBezTo>
                  <a:pt x="5473357" y="212052"/>
                  <a:pt x="5525808" y="179832"/>
                  <a:pt x="5592870" y="179832"/>
                </a:cubicBezTo>
                <a:close/>
                <a:moveTo>
                  <a:pt x="147238" y="179832"/>
                </a:moveTo>
                <a:lnTo>
                  <a:pt x="150610" y="179832"/>
                </a:lnTo>
                <a:cubicBezTo>
                  <a:pt x="201562" y="179832"/>
                  <a:pt x="244460" y="197628"/>
                  <a:pt x="279302" y="233220"/>
                </a:cubicBezTo>
                <a:cubicBezTo>
                  <a:pt x="312646" y="267313"/>
                  <a:pt x="329318" y="306464"/>
                  <a:pt x="329318" y="350672"/>
                </a:cubicBezTo>
                <a:lnTo>
                  <a:pt x="329318" y="354044"/>
                </a:lnTo>
                <a:cubicBezTo>
                  <a:pt x="329318" y="418110"/>
                  <a:pt x="306651" y="476180"/>
                  <a:pt x="261319" y="528257"/>
                </a:cubicBezTo>
                <a:cubicBezTo>
                  <a:pt x="213738" y="582955"/>
                  <a:pt x="157353" y="610305"/>
                  <a:pt x="92164" y="610305"/>
                </a:cubicBezTo>
                <a:lnTo>
                  <a:pt x="58446" y="608057"/>
                </a:lnTo>
                <a:cubicBezTo>
                  <a:pt x="54324" y="608057"/>
                  <a:pt x="43835" y="598691"/>
                  <a:pt x="26975" y="579958"/>
                </a:cubicBezTo>
                <a:cubicBezTo>
                  <a:pt x="8992" y="559727"/>
                  <a:pt x="0" y="545116"/>
                  <a:pt x="0" y="536124"/>
                </a:cubicBezTo>
                <a:lnTo>
                  <a:pt x="1124" y="533876"/>
                </a:lnTo>
                <a:cubicBezTo>
                  <a:pt x="2623" y="523012"/>
                  <a:pt x="4964" y="510648"/>
                  <a:pt x="8149" y="496786"/>
                </a:cubicBezTo>
                <a:cubicBezTo>
                  <a:pt x="11333" y="482924"/>
                  <a:pt x="14986" y="468313"/>
                  <a:pt x="19108" y="452952"/>
                </a:cubicBezTo>
                <a:cubicBezTo>
                  <a:pt x="10116" y="452952"/>
                  <a:pt x="5058" y="452296"/>
                  <a:pt x="3934" y="450985"/>
                </a:cubicBezTo>
                <a:cubicBezTo>
                  <a:pt x="2810" y="449674"/>
                  <a:pt x="1873" y="448269"/>
                  <a:pt x="1124" y="446770"/>
                </a:cubicBezTo>
                <a:cubicBezTo>
                  <a:pt x="375" y="445272"/>
                  <a:pt x="0" y="443211"/>
                  <a:pt x="0" y="440588"/>
                </a:cubicBezTo>
                <a:cubicBezTo>
                  <a:pt x="0" y="425603"/>
                  <a:pt x="3840" y="407807"/>
                  <a:pt x="11521" y="387201"/>
                </a:cubicBezTo>
                <a:cubicBezTo>
                  <a:pt x="19201" y="366595"/>
                  <a:pt x="27724" y="356292"/>
                  <a:pt x="37091" y="356292"/>
                </a:cubicBezTo>
                <a:lnTo>
                  <a:pt x="46082" y="356292"/>
                </a:lnTo>
                <a:lnTo>
                  <a:pt x="66313" y="288855"/>
                </a:lnTo>
                <a:cubicBezTo>
                  <a:pt x="54324" y="292976"/>
                  <a:pt x="44584" y="296067"/>
                  <a:pt x="37091" y="298128"/>
                </a:cubicBezTo>
                <a:cubicBezTo>
                  <a:pt x="29598" y="300188"/>
                  <a:pt x="24540" y="301219"/>
                  <a:pt x="21917" y="301219"/>
                </a:cubicBezTo>
                <a:cubicBezTo>
                  <a:pt x="20419" y="301219"/>
                  <a:pt x="18639" y="300188"/>
                  <a:pt x="16579" y="298128"/>
                </a:cubicBezTo>
                <a:cubicBezTo>
                  <a:pt x="14518" y="296067"/>
                  <a:pt x="13488" y="294100"/>
                  <a:pt x="13488" y="292227"/>
                </a:cubicBezTo>
                <a:lnTo>
                  <a:pt x="14612" y="289979"/>
                </a:lnTo>
                <a:cubicBezTo>
                  <a:pt x="17234" y="277241"/>
                  <a:pt x="19669" y="267313"/>
                  <a:pt x="21917" y="260195"/>
                </a:cubicBezTo>
                <a:cubicBezTo>
                  <a:pt x="22667" y="257947"/>
                  <a:pt x="28848" y="241275"/>
                  <a:pt x="40462" y="210179"/>
                </a:cubicBezTo>
                <a:cubicBezTo>
                  <a:pt x="44958" y="199689"/>
                  <a:pt x="64065" y="191446"/>
                  <a:pt x="97784" y="185452"/>
                </a:cubicBezTo>
                <a:cubicBezTo>
                  <a:pt x="109023" y="183579"/>
                  <a:pt x="125508" y="181705"/>
                  <a:pt x="147238" y="179832"/>
                </a:cubicBezTo>
                <a:close/>
                <a:moveTo>
                  <a:pt x="7727985" y="178708"/>
                </a:moveTo>
                <a:lnTo>
                  <a:pt x="7732463" y="178708"/>
                </a:lnTo>
                <a:cubicBezTo>
                  <a:pt x="7763822" y="178708"/>
                  <a:pt x="7791075" y="187138"/>
                  <a:pt x="7814222" y="203997"/>
                </a:cubicBezTo>
                <a:cubicBezTo>
                  <a:pt x="7841103" y="223479"/>
                  <a:pt x="7854544" y="250266"/>
                  <a:pt x="7854544" y="284359"/>
                </a:cubicBezTo>
                <a:lnTo>
                  <a:pt x="7854544" y="302343"/>
                </a:lnTo>
                <a:cubicBezTo>
                  <a:pt x="7854544" y="309086"/>
                  <a:pt x="7846395" y="315268"/>
                  <a:pt x="7830098" y="320888"/>
                </a:cubicBezTo>
                <a:cubicBezTo>
                  <a:pt x="7813800" y="326508"/>
                  <a:pt x="7797597" y="329317"/>
                  <a:pt x="7781487" y="329317"/>
                </a:cubicBezTo>
                <a:cubicBezTo>
                  <a:pt x="7770996" y="329317"/>
                  <a:pt x="7762380" y="327725"/>
                  <a:pt x="7755636" y="324541"/>
                </a:cubicBezTo>
                <a:cubicBezTo>
                  <a:pt x="7748893" y="321356"/>
                  <a:pt x="7745521" y="316954"/>
                  <a:pt x="7745521" y="311334"/>
                </a:cubicBezTo>
                <a:cubicBezTo>
                  <a:pt x="7745521" y="287357"/>
                  <a:pt x="7739087" y="275368"/>
                  <a:pt x="7726220" y="275368"/>
                </a:cubicBezTo>
                <a:cubicBezTo>
                  <a:pt x="7703507" y="275368"/>
                  <a:pt x="7682687" y="293632"/>
                  <a:pt x="7663762" y="330160"/>
                </a:cubicBezTo>
                <a:cubicBezTo>
                  <a:pt x="7644836" y="366689"/>
                  <a:pt x="7635373" y="403498"/>
                  <a:pt x="7635373" y="440588"/>
                </a:cubicBezTo>
                <a:lnTo>
                  <a:pt x="7635373" y="454076"/>
                </a:lnTo>
                <a:cubicBezTo>
                  <a:pt x="7635373" y="469062"/>
                  <a:pt x="7637434" y="482362"/>
                  <a:pt x="7641555" y="493976"/>
                </a:cubicBezTo>
                <a:cubicBezTo>
                  <a:pt x="7645676" y="505590"/>
                  <a:pt x="7651858" y="511397"/>
                  <a:pt x="7660100" y="511397"/>
                </a:cubicBezTo>
                <a:cubicBezTo>
                  <a:pt x="7668342" y="511397"/>
                  <a:pt x="7676491" y="507557"/>
                  <a:pt x="7684546" y="499877"/>
                </a:cubicBezTo>
                <a:cubicBezTo>
                  <a:pt x="7692601" y="492197"/>
                  <a:pt x="7698315" y="483673"/>
                  <a:pt x="7701686" y="474307"/>
                </a:cubicBezTo>
                <a:lnTo>
                  <a:pt x="7699439" y="474307"/>
                </a:lnTo>
                <a:lnTo>
                  <a:pt x="7689323" y="475431"/>
                </a:lnTo>
                <a:lnTo>
                  <a:pt x="7681455" y="473183"/>
                </a:lnTo>
                <a:cubicBezTo>
                  <a:pt x="7680332" y="471684"/>
                  <a:pt x="7678739" y="469811"/>
                  <a:pt x="7676678" y="467563"/>
                </a:cubicBezTo>
                <a:cubicBezTo>
                  <a:pt x="7674618" y="465315"/>
                  <a:pt x="7673588" y="463442"/>
                  <a:pt x="7673588" y="461944"/>
                </a:cubicBezTo>
                <a:cubicBezTo>
                  <a:pt x="7673588" y="449205"/>
                  <a:pt x="7674243" y="437966"/>
                  <a:pt x="7675555" y="428225"/>
                </a:cubicBezTo>
                <a:cubicBezTo>
                  <a:pt x="7676866" y="418484"/>
                  <a:pt x="7679207" y="408743"/>
                  <a:pt x="7682579" y="399002"/>
                </a:cubicBezTo>
                <a:cubicBezTo>
                  <a:pt x="7684078" y="394881"/>
                  <a:pt x="7686981" y="391416"/>
                  <a:pt x="7691290" y="388606"/>
                </a:cubicBezTo>
                <a:cubicBezTo>
                  <a:pt x="7695598" y="385796"/>
                  <a:pt x="7700187" y="384016"/>
                  <a:pt x="7705058" y="383267"/>
                </a:cubicBezTo>
                <a:cubicBezTo>
                  <a:pt x="7719295" y="379895"/>
                  <a:pt x="7735686" y="377179"/>
                  <a:pt x="7754231" y="375118"/>
                </a:cubicBezTo>
                <a:cubicBezTo>
                  <a:pt x="7772776" y="373058"/>
                  <a:pt x="7791228" y="372028"/>
                  <a:pt x="7809585" y="372028"/>
                </a:cubicBezTo>
                <a:lnTo>
                  <a:pt x="7836561" y="372028"/>
                </a:lnTo>
                <a:cubicBezTo>
                  <a:pt x="7840307" y="372028"/>
                  <a:pt x="7843491" y="373901"/>
                  <a:pt x="7846114" y="377647"/>
                </a:cubicBezTo>
                <a:cubicBezTo>
                  <a:pt x="7848737" y="381394"/>
                  <a:pt x="7850048" y="385140"/>
                  <a:pt x="7850048" y="388887"/>
                </a:cubicBezTo>
                <a:lnTo>
                  <a:pt x="7850048" y="395631"/>
                </a:lnTo>
                <a:cubicBezTo>
                  <a:pt x="7850048" y="404622"/>
                  <a:pt x="7849299" y="413052"/>
                  <a:pt x="7847800" y="420919"/>
                </a:cubicBezTo>
                <a:cubicBezTo>
                  <a:pt x="7846301" y="428787"/>
                  <a:pt x="7842555" y="439090"/>
                  <a:pt x="7836561" y="451828"/>
                </a:cubicBezTo>
                <a:cubicBezTo>
                  <a:pt x="7834687" y="455574"/>
                  <a:pt x="7831409" y="458103"/>
                  <a:pt x="7826726" y="459415"/>
                </a:cubicBezTo>
                <a:cubicBezTo>
                  <a:pt x="7822043" y="460726"/>
                  <a:pt x="7817828" y="461944"/>
                  <a:pt x="7814082" y="463067"/>
                </a:cubicBezTo>
                <a:cubicBezTo>
                  <a:pt x="7809960" y="499034"/>
                  <a:pt x="7791228" y="533127"/>
                  <a:pt x="7757884" y="565347"/>
                </a:cubicBezTo>
                <a:cubicBezTo>
                  <a:pt x="7724540" y="597567"/>
                  <a:pt x="7690447" y="613677"/>
                  <a:pt x="7655605" y="613677"/>
                </a:cubicBezTo>
                <a:cubicBezTo>
                  <a:pt x="7623385" y="613677"/>
                  <a:pt x="7595286" y="599815"/>
                  <a:pt x="7571308" y="572091"/>
                </a:cubicBezTo>
                <a:cubicBezTo>
                  <a:pt x="7547330" y="544367"/>
                  <a:pt x="7535342" y="510648"/>
                  <a:pt x="7535342" y="470935"/>
                </a:cubicBezTo>
                <a:lnTo>
                  <a:pt x="7535342" y="467563"/>
                </a:lnTo>
                <a:cubicBezTo>
                  <a:pt x="7535342" y="396005"/>
                  <a:pt x="7550834" y="332502"/>
                  <a:pt x="7581819" y="277054"/>
                </a:cubicBezTo>
                <a:cubicBezTo>
                  <a:pt x="7618406" y="211490"/>
                  <a:pt x="7667128" y="178708"/>
                  <a:pt x="7727985" y="178708"/>
                </a:cubicBezTo>
                <a:close/>
                <a:moveTo>
                  <a:pt x="5089560" y="178708"/>
                </a:moveTo>
                <a:lnTo>
                  <a:pt x="5094039" y="178708"/>
                </a:lnTo>
                <a:cubicBezTo>
                  <a:pt x="5125398" y="178708"/>
                  <a:pt x="5152651" y="187138"/>
                  <a:pt x="5175797" y="203997"/>
                </a:cubicBezTo>
                <a:cubicBezTo>
                  <a:pt x="5202678" y="223479"/>
                  <a:pt x="5216119" y="250266"/>
                  <a:pt x="5216119" y="284359"/>
                </a:cubicBezTo>
                <a:lnTo>
                  <a:pt x="5216119" y="302343"/>
                </a:lnTo>
                <a:cubicBezTo>
                  <a:pt x="5216119" y="309086"/>
                  <a:pt x="5207970" y="315268"/>
                  <a:pt x="5191673" y="320888"/>
                </a:cubicBezTo>
                <a:cubicBezTo>
                  <a:pt x="5175376" y="326508"/>
                  <a:pt x="5159172" y="329317"/>
                  <a:pt x="5143062" y="329317"/>
                </a:cubicBezTo>
                <a:cubicBezTo>
                  <a:pt x="5132572" y="329317"/>
                  <a:pt x="5123955" y="327725"/>
                  <a:pt x="5117212" y="324541"/>
                </a:cubicBezTo>
                <a:cubicBezTo>
                  <a:pt x="5110467" y="321356"/>
                  <a:pt x="5107096" y="316954"/>
                  <a:pt x="5107096" y="311334"/>
                </a:cubicBezTo>
                <a:cubicBezTo>
                  <a:pt x="5107096" y="287357"/>
                  <a:pt x="5100662" y="275368"/>
                  <a:pt x="5087795" y="275368"/>
                </a:cubicBezTo>
                <a:cubicBezTo>
                  <a:pt x="5065082" y="275368"/>
                  <a:pt x="5044263" y="293632"/>
                  <a:pt x="5025337" y="330160"/>
                </a:cubicBezTo>
                <a:cubicBezTo>
                  <a:pt x="5006411" y="366689"/>
                  <a:pt x="4996949" y="403498"/>
                  <a:pt x="4996949" y="440588"/>
                </a:cubicBezTo>
                <a:lnTo>
                  <a:pt x="4996949" y="454076"/>
                </a:lnTo>
                <a:cubicBezTo>
                  <a:pt x="4996949" y="469062"/>
                  <a:pt x="4999009" y="482362"/>
                  <a:pt x="5003130" y="493976"/>
                </a:cubicBezTo>
                <a:cubicBezTo>
                  <a:pt x="5007251" y="505590"/>
                  <a:pt x="5013433" y="511397"/>
                  <a:pt x="5021676" y="511397"/>
                </a:cubicBezTo>
                <a:cubicBezTo>
                  <a:pt x="5029918" y="511397"/>
                  <a:pt x="5038066" y="507557"/>
                  <a:pt x="5046121" y="499877"/>
                </a:cubicBezTo>
                <a:cubicBezTo>
                  <a:pt x="5054177" y="492197"/>
                  <a:pt x="5059890" y="483673"/>
                  <a:pt x="5063262" y="474307"/>
                </a:cubicBezTo>
                <a:lnTo>
                  <a:pt x="5061014" y="474307"/>
                </a:lnTo>
                <a:lnTo>
                  <a:pt x="5050898" y="475431"/>
                </a:lnTo>
                <a:lnTo>
                  <a:pt x="5043031" y="473183"/>
                </a:lnTo>
                <a:cubicBezTo>
                  <a:pt x="5041907" y="471684"/>
                  <a:pt x="5040315" y="469811"/>
                  <a:pt x="5038254" y="467563"/>
                </a:cubicBezTo>
                <a:cubicBezTo>
                  <a:pt x="5036193" y="465315"/>
                  <a:pt x="5035163" y="463442"/>
                  <a:pt x="5035163" y="461944"/>
                </a:cubicBezTo>
                <a:cubicBezTo>
                  <a:pt x="5035163" y="449205"/>
                  <a:pt x="5035818" y="437966"/>
                  <a:pt x="5037130" y="428225"/>
                </a:cubicBezTo>
                <a:cubicBezTo>
                  <a:pt x="5038441" y="418484"/>
                  <a:pt x="5040783" y="408743"/>
                  <a:pt x="5044154" y="399002"/>
                </a:cubicBezTo>
                <a:cubicBezTo>
                  <a:pt x="5045653" y="394881"/>
                  <a:pt x="5048557" y="391416"/>
                  <a:pt x="5052865" y="388606"/>
                </a:cubicBezTo>
                <a:cubicBezTo>
                  <a:pt x="5057173" y="385796"/>
                  <a:pt x="5061763" y="384016"/>
                  <a:pt x="5066633" y="383267"/>
                </a:cubicBezTo>
                <a:cubicBezTo>
                  <a:pt x="5080870" y="379895"/>
                  <a:pt x="5097261" y="377179"/>
                  <a:pt x="5115806" y="375118"/>
                </a:cubicBezTo>
                <a:cubicBezTo>
                  <a:pt x="5134351" y="373058"/>
                  <a:pt x="5152803" y="372028"/>
                  <a:pt x="5171161" y="372028"/>
                </a:cubicBezTo>
                <a:lnTo>
                  <a:pt x="5198136" y="372028"/>
                </a:lnTo>
                <a:cubicBezTo>
                  <a:pt x="5201882" y="372028"/>
                  <a:pt x="5205067" y="373901"/>
                  <a:pt x="5207689" y="377647"/>
                </a:cubicBezTo>
                <a:cubicBezTo>
                  <a:pt x="5210312" y="381394"/>
                  <a:pt x="5211623" y="385140"/>
                  <a:pt x="5211623" y="388887"/>
                </a:cubicBezTo>
                <a:lnTo>
                  <a:pt x="5211623" y="395631"/>
                </a:lnTo>
                <a:cubicBezTo>
                  <a:pt x="5211623" y="404622"/>
                  <a:pt x="5210873" y="413052"/>
                  <a:pt x="5209375" y="420919"/>
                </a:cubicBezTo>
                <a:cubicBezTo>
                  <a:pt x="5207876" y="428787"/>
                  <a:pt x="5204130" y="439090"/>
                  <a:pt x="5198136" y="451828"/>
                </a:cubicBezTo>
                <a:cubicBezTo>
                  <a:pt x="5196263" y="455574"/>
                  <a:pt x="5192984" y="458103"/>
                  <a:pt x="5188301" y="459415"/>
                </a:cubicBezTo>
                <a:cubicBezTo>
                  <a:pt x="5183618" y="460726"/>
                  <a:pt x="5179403" y="461944"/>
                  <a:pt x="5175657" y="463067"/>
                </a:cubicBezTo>
                <a:cubicBezTo>
                  <a:pt x="5171536" y="499034"/>
                  <a:pt x="5152803" y="533127"/>
                  <a:pt x="5119459" y="565347"/>
                </a:cubicBezTo>
                <a:cubicBezTo>
                  <a:pt x="5086115" y="597567"/>
                  <a:pt x="5052022" y="613677"/>
                  <a:pt x="5017180" y="613677"/>
                </a:cubicBezTo>
                <a:cubicBezTo>
                  <a:pt x="4984960" y="613677"/>
                  <a:pt x="4956861" y="599815"/>
                  <a:pt x="4932883" y="572091"/>
                </a:cubicBezTo>
                <a:cubicBezTo>
                  <a:pt x="4908906" y="544367"/>
                  <a:pt x="4896917" y="510648"/>
                  <a:pt x="4896917" y="470935"/>
                </a:cubicBezTo>
                <a:lnTo>
                  <a:pt x="4896917" y="467563"/>
                </a:lnTo>
                <a:cubicBezTo>
                  <a:pt x="4896917" y="396005"/>
                  <a:pt x="4912410" y="332502"/>
                  <a:pt x="4943394" y="277054"/>
                </a:cubicBezTo>
                <a:cubicBezTo>
                  <a:pt x="4979981" y="211490"/>
                  <a:pt x="5028703" y="178708"/>
                  <a:pt x="5089560" y="178708"/>
                </a:cubicBezTo>
                <a:close/>
                <a:moveTo>
                  <a:pt x="2879760" y="178708"/>
                </a:moveTo>
                <a:lnTo>
                  <a:pt x="2884239" y="178708"/>
                </a:lnTo>
                <a:cubicBezTo>
                  <a:pt x="2915598" y="178708"/>
                  <a:pt x="2942851" y="187138"/>
                  <a:pt x="2965997" y="203997"/>
                </a:cubicBezTo>
                <a:cubicBezTo>
                  <a:pt x="2992879" y="223479"/>
                  <a:pt x="3006319" y="250266"/>
                  <a:pt x="3006319" y="284359"/>
                </a:cubicBezTo>
                <a:lnTo>
                  <a:pt x="3006319" y="302343"/>
                </a:lnTo>
                <a:cubicBezTo>
                  <a:pt x="3006319" y="309086"/>
                  <a:pt x="2998170" y="315268"/>
                  <a:pt x="2981873" y="320888"/>
                </a:cubicBezTo>
                <a:cubicBezTo>
                  <a:pt x="2965575" y="326508"/>
                  <a:pt x="2949372" y="329317"/>
                  <a:pt x="2933262" y="329317"/>
                </a:cubicBezTo>
                <a:cubicBezTo>
                  <a:pt x="2922772" y="329317"/>
                  <a:pt x="2914155" y="327725"/>
                  <a:pt x="2907411" y="324541"/>
                </a:cubicBezTo>
                <a:cubicBezTo>
                  <a:pt x="2900668" y="321356"/>
                  <a:pt x="2897296" y="316954"/>
                  <a:pt x="2897296" y="311334"/>
                </a:cubicBezTo>
                <a:cubicBezTo>
                  <a:pt x="2897296" y="287357"/>
                  <a:pt x="2890862" y="275368"/>
                  <a:pt x="2877995" y="275368"/>
                </a:cubicBezTo>
                <a:cubicBezTo>
                  <a:pt x="2855282" y="275368"/>
                  <a:pt x="2834462" y="293632"/>
                  <a:pt x="2815537" y="330160"/>
                </a:cubicBezTo>
                <a:cubicBezTo>
                  <a:pt x="2796612" y="366689"/>
                  <a:pt x="2787148" y="403498"/>
                  <a:pt x="2787148" y="440588"/>
                </a:cubicBezTo>
                <a:lnTo>
                  <a:pt x="2787148" y="454076"/>
                </a:lnTo>
                <a:cubicBezTo>
                  <a:pt x="2787148" y="469062"/>
                  <a:pt x="2789209" y="482362"/>
                  <a:pt x="2793330" y="493976"/>
                </a:cubicBezTo>
                <a:cubicBezTo>
                  <a:pt x="2797452" y="505590"/>
                  <a:pt x="2803633" y="511397"/>
                  <a:pt x="2811876" y="511397"/>
                </a:cubicBezTo>
                <a:cubicBezTo>
                  <a:pt x="2820118" y="511397"/>
                  <a:pt x="2828267" y="507557"/>
                  <a:pt x="2836322" y="499877"/>
                </a:cubicBezTo>
                <a:cubicBezTo>
                  <a:pt x="2844376" y="492197"/>
                  <a:pt x="2850090" y="483673"/>
                  <a:pt x="2853462" y="474307"/>
                </a:cubicBezTo>
                <a:lnTo>
                  <a:pt x="2851213" y="474307"/>
                </a:lnTo>
                <a:lnTo>
                  <a:pt x="2841098" y="475431"/>
                </a:lnTo>
                <a:lnTo>
                  <a:pt x="2833231" y="473183"/>
                </a:lnTo>
                <a:cubicBezTo>
                  <a:pt x="2832106" y="471684"/>
                  <a:pt x="2830514" y="469811"/>
                  <a:pt x="2828454" y="467563"/>
                </a:cubicBezTo>
                <a:cubicBezTo>
                  <a:pt x="2826393" y="465315"/>
                  <a:pt x="2825363" y="463442"/>
                  <a:pt x="2825363" y="461944"/>
                </a:cubicBezTo>
                <a:cubicBezTo>
                  <a:pt x="2825363" y="449205"/>
                  <a:pt x="2826019" y="437966"/>
                  <a:pt x="2827330" y="428225"/>
                </a:cubicBezTo>
                <a:cubicBezTo>
                  <a:pt x="2828641" y="418484"/>
                  <a:pt x="2830982" y="408743"/>
                  <a:pt x="2834355" y="399002"/>
                </a:cubicBezTo>
                <a:cubicBezTo>
                  <a:pt x="2835853" y="394881"/>
                  <a:pt x="2838757" y="391416"/>
                  <a:pt x="2843065" y="388606"/>
                </a:cubicBezTo>
                <a:cubicBezTo>
                  <a:pt x="2847374" y="385796"/>
                  <a:pt x="2851963" y="384016"/>
                  <a:pt x="2856834" y="383267"/>
                </a:cubicBezTo>
                <a:cubicBezTo>
                  <a:pt x="2871070" y="379895"/>
                  <a:pt x="2887461" y="377179"/>
                  <a:pt x="2906006" y="375118"/>
                </a:cubicBezTo>
                <a:cubicBezTo>
                  <a:pt x="2924551" y="373058"/>
                  <a:pt x="2943003" y="372028"/>
                  <a:pt x="2961361" y="372028"/>
                </a:cubicBezTo>
                <a:lnTo>
                  <a:pt x="2988335" y="372028"/>
                </a:lnTo>
                <a:cubicBezTo>
                  <a:pt x="2992082" y="372028"/>
                  <a:pt x="2995267" y="373901"/>
                  <a:pt x="2997889" y="377647"/>
                </a:cubicBezTo>
                <a:cubicBezTo>
                  <a:pt x="3000512" y="381394"/>
                  <a:pt x="3001823" y="385140"/>
                  <a:pt x="3001823" y="388887"/>
                </a:cubicBezTo>
                <a:lnTo>
                  <a:pt x="3001823" y="395631"/>
                </a:lnTo>
                <a:cubicBezTo>
                  <a:pt x="3001823" y="404622"/>
                  <a:pt x="3001074" y="413052"/>
                  <a:pt x="2999575" y="420919"/>
                </a:cubicBezTo>
                <a:cubicBezTo>
                  <a:pt x="2998077" y="428787"/>
                  <a:pt x="2994330" y="439090"/>
                  <a:pt x="2988335" y="451828"/>
                </a:cubicBezTo>
                <a:cubicBezTo>
                  <a:pt x="2986462" y="455574"/>
                  <a:pt x="2983184" y="458103"/>
                  <a:pt x="2978501" y="459415"/>
                </a:cubicBezTo>
                <a:cubicBezTo>
                  <a:pt x="2973818" y="460726"/>
                  <a:pt x="2969603" y="461944"/>
                  <a:pt x="2965856" y="463067"/>
                </a:cubicBezTo>
                <a:cubicBezTo>
                  <a:pt x="2961735" y="499034"/>
                  <a:pt x="2943003" y="533127"/>
                  <a:pt x="2909659" y="565347"/>
                </a:cubicBezTo>
                <a:cubicBezTo>
                  <a:pt x="2876316" y="597567"/>
                  <a:pt x="2842222" y="613677"/>
                  <a:pt x="2807379" y="613677"/>
                </a:cubicBezTo>
                <a:cubicBezTo>
                  <a:pt x="2775160" y="613677"/>
                  <a:pt x="2747061" y="599815"/>
                  <a:pt x="2723083" y="572091"/>
                </a:cubicBezTo>
                <a:cubicBezTo>
                  <a:pt x="2699106" y="544367"/>
                  <a:pt x="2687117" y="510648"/>
                  <a:pt x="2687117" y="470935"/>
                </a:cubicBezTo>
                <a:lnTo>
                  <a:pt x="2687117" y="467563"/>
                </a:lnTo>
                <a:cubicBezTo>
                  <a:pt x="2687117" y="396005"/>
                  <a:pt x="2702609" y="332502"/>
                  <a:pt x="2733594" y="277054"/>
                </a:cubicBezTo>
                <a:cubicBezTo>
                  <a:pt x="2770181" y="211490"/>
                  <a:pt x="2818903" y="178708"/>
                  <a:pt x="2879760" y="178708"/>
                </a:cubicBezTo>
                <a:close/>
                <a:moveTo>
                  <a:pt x="2376716" y="87668"/>
                </a:moveTo>
                <a:lnTo>
                  <a:pt x="2390204" y="87668"/>
                </a:lnTo>
                <a:cubicBezTo>
                  <a:pt x="2398071" y="89547"/>
                  <a:pt x="2404909" y="94053"/>
                  <a:pt x="2410716" y="101186"/>
                </a:cubicBezTo>
                <a:cubicBezTo>
                  <a:pt x="2416523" y="108319"/>
                  <a:pt x="2419427" y="116955"/>
                  <a:pt x="2419427" y="127094"/>
                </a:cubicBezTo>
                <a:cubicBezTo>
                  <a:pt x="2419427" y="133100"/>
                  <a:pt x="2419052" y="137605"/>
                  <a:pt x="2418302" y="140608"/>
                </a:cubicBezTo>
                <a:cubicBezTo>
                  <a:pt x="2413432" y="157877"/>
                  <a:pt x="2404066" y="173457"/>
                  <a:pt x="2390204" y="187348"/>
                </a:cubicBezTo>
                <a:cubicBezTo>
                  <a:pt x="2378215" y="199367"/>
                  <a:pt x="2362480" y="210445"/>
                  <a:pt x="2342998" y="220584"/>
                </a:cubicBezTo>
                <a:cubicBezTo>
                  <a:pt x="2334756" y="255497"/>
                  <a:pt x="2326139" y="288724"/>
                  <a:pt x="2317147" y="320264"/>
                </a:cubicBezTo>
                <a:cubicBezTo>
                  <a:pt x="2287550" y="425769"/>
                  <a:pt x="2271440" y="483779"/>
                  <a:pt x="2268817" y="494292"/>
                </a:cubicBezTo>
                <a:cubicBezTo>
                  <a:pt x="2260950" y="525827"/>
                  <a:pt x="2245776" y="552296"/>
                  <a:pt x="2223297" y="573698"/>
                </a:cubicBezTo>
                <a:cubicBezTo>
                  <a:pt x="2197821" y="598102"/>
                  <a:pt x="2167662" y="610305"/>
                  <a:pt x="2132819" y="610305"/>
                </a:cubicBezTo>
                <a:lnTo>
                  <a:pt x="2129448" y="610305"/>
                </a:lnTo>
                <a:cubicBezTo>
                  <a:pt x="2087112" y="610305"/>
                  <a:pt x="2054892" y="598129"/>
                  <a:pt x="2032788" y="573777"/>
                </a:cubicBezTo>
                <a:cubicBezTo>
                  <a:pt x="2013306" y="552422"/>
                  <a:pt x="2003565" y="524510"/>
                  <a:pt x="2003565" y="490042"/>
                </a:cubicBezTo>
                <a:lnTo>
                  <a:pt x="2005813" y="455200"/>
                </a:lnTo>
                <a:cubicBezTo>
                  <a:pt x="2011433" y="425977"/>
                  <a:pt x="2017802" y="396473"/>
                  <a:pt x="2024920" y="366689"/>
                </a:cubicBezTo>
                <a:cubicBezTo>
                  <a:pt x="2032039" y="336904"/>
                  <a:pt x="2038969" y="309274"/>
                  <a:pt x="2045713" y="283797"/>
                </a:cubicBezTo>
                <a:cubicBezTo>
                  <a:pt x="2049459" y="270310"/>
                  <a:pt x="2057515" y="242024"/>
                  <a:pt x="2069878" y="198939"/>
                </a:cubicBezTo>
                <a:cubicBezTo>
                  <a:pt x="2071002" y="195193"/>
                  <a:pt x="2073718" y="192196"/>
                  <a:pt x="2078027" y="189948"/>
                </a:cubicBezTo>
                <a:cubicBezTo>
                  <a:pt x="2082335" y="187700"/>
                  <a:pt x="2086269" y="186295"/>
                  <a:pt x="2089828" y="185733"/>
                </a:cubicBezTo>
                <a:cubicBezTo>
                  <a:pt x="2093388" y="185171"/>
                  <a:pt x="2097041" y="184796"/>
                  <a:pt x="2100787" y="184609"/>
                </a:cubicBezTo>
                <a:cubicBezTo>
                  <a:pt x="2104533" y="184422"/>
                  <a:pt x="2107343" y="184328"/>
                  <a:pt x="2109216" y="184328"/>
                </a:cubicBezTo>
                <a:cubicBezTo>
                  <a:pt x="2118208" y="184328"/>
                  <a:pt x="2127106" y="185265"/>
                  <a:pt x="2135910" y="187138"/>
                </a:cubicBezTo>
                <a:cubicBezTo>
                  <a:pt x="2144714" y="189011"/>
                  <a:pt x="2153425" y="191821"/>
                  <a:pt x="2162042" y="195567"/>
                </a:cubicBezTo>
                <a:cubicBezTo>
                  <a:pt x="2165039" y="197066"/>
                  <a:pt x="2167287" y="199689"/>
                  <a:pt x="2168786" y="203435"/>
                </a:cubicBezTo>
                <a:cubicBezTo>
                  <a:pt x="2170284" y="207182"/>
                  <a:pt x="2171034" y="210928"/>
                  <a:pt x="2171034" y="214675"/>
                </a:cubicBezTo>
                <a:lnTo>
                  <a:pt x="2171034" y="220294"/>
                </a:lnTo>
                <a:cubicBezTo>
                  <a:pt x="2165788" y="245770"/>
                  <a:pt x="2159419" y="271715"/>
                  <a:pt x="2151927" y="298128"/>
                </a:cubicBezTo>
                <a:cubicBezTo>
                  <a:pt x="2144434" y="324541"/>
                  <a:pt x="2136754" y="351703"/>
                  <a:pt x="2128885" y="379614"/>
                </a:cubicBezTo>
                <a:cubicBezTo>
                  <a:pt x="2121018" y="407526"/>
                  <a:pt x="2114461" y="432721"/>
                  <a:pt x="2109216" y="455200"/>
                </a:cubicBezTo>
                <a:lnTo>
                  <a:pt x="2106969" y="469811"/>
                </a:lnTo>
                <a:cubicBezTo>
                  <a:pt x="2106969" y="478053"/>
                  <a:pt x="2109123" y="484891"/>
                  <a:pt x="2113431" y="490323"/>
                </a:cubicBezTo>
                <a:cubicBezTo>
                  <a:pt x="2117740" y="495756"/>
                  <a:pt x="2123453" y="499409"/>
                  <a:pt x="2130572" y="501282"/>
                </a:cubicBezTo>
                <a:lnTo>
                  <a:pt x="2139563" y="503530"/>
                </a:lnTo>
                <a:cubicBezTo>
                  <a:pt x="2147430" y="503530"/>
                  <a:pt x="2154081" y="499783"/>
                  <a:pt x="2159513" y="492290"/>
                </a:cubicBezTo>
                <a:cubicBezTo>
                  <a:pt x="2164945" y="484797"/>
                  <a:pt x="2169161" y="475431"/>
                  <a:pt x="2172157" y="464191"/>
                </a:cubicBezTo>
                <a:cubicBezTo>
                  <a:pt x="2177402" y="443960"/>
                  <a:pt x="2185271" y="415674"/>
                  <a:pt x="2195760" y="379333"/>
                </a:cubicBezTo>
                <a:cubicBezTo>
                  <a:pt x="2204003" y="350485"/>
                  <a:pt x="2212339" y="320888"/>
                  <a:pt x="2220768" y="290541"/>
                </a:cubicBezTo>
                <a:cubicBezTo>
                  <a:pt x="2229198" y="260195"/>
                  <a:pt x="2236972" y="230784"/>
                  <a:pt x="2244091" y="202311"/>
                </a:cubicBezTo>
                <a:cubicBezTo>
                  <a:pt x="2245214" y="198190"/>
                  <a:pt x="2248024" y="194724"/>
                  <a:pt x="2252520" y="191915"/>
                </a:cubicBezTo>
                <a:cubicBezTo>
                  <a:pt x="2257016" y="189105"/>
                  <a:pt x="2262073" y="187325"/>
                  <a:pt x="2267693" y="186576"/>
                </a:cubicBezTo>
                <a:lnTo>
                  <a:pt x="2284552" y="185452"/>
                </a:lnTo>
                <a:cubicBezTo>
                  <a:pt x="2290921" y="185452"/>
                  <a:pt x="2297946" y="186201"/>
                  <a:pt x="2305626" y="187700"/>
                </a:cubicBezTo>
                <a:cubicBezTo>
                  <a:pt x="2313307" y="189198"/>
                  <a:pt x="2320144" y="191072"/>
                  <a:pt x="2326139" y="193319"/>
                </a:cubicBezTo>
                <a:cubicBezTo>
                  <a:pt x="2334007" y="189198"/>
                  <a:pt x="2340094" y="185920"/>
                  <a:pt x="2344403" y="183485"/>
                </a:cubicBezTo>
                <a:cubicBezTo>
                  <a:pt x="2348712" y="181050"/>
                  <a:pt x="2352364" y="178333"/>
                  <a:pt x="2355361" y="175336"/>
                </a:cubicBezTo>
                <a:cubicBezTo>
                  <a:pt x="2345620" y="175336"/>
                  <a:pt x="2337565" y="172152"/>
                  <a:pt x="2331197" y="165783"/>
                </a:cubicBezTo>
                <a:cubicBezTo>
                  <a:pt x="2324828" y="159414"/>
                  <a:pt x="2321643" y="151733"/>
                  <a:pt x="2321643" y="142742"/>
                </a:cubicBezTo>
                <a:lnTo>
                  <a:pt x="2323891" y="132626"/>
                </a:lnTo>
                <a:cubicBezTo>
                  <a:pt x="2327263" y="119888"/>
                  <a:pt x="2333819" y="109211"/>
                  <a:pt x="2343560" y="100594"/>
                </a:cubicBezTo>
                <a:cubicBezTo>
                  <a:pt x="2353301" y="91977"/>
                  <a:pt x="2364352" y="87668"/>
                  <a:pt x="2376716" y="87668"/>
                </a:cubicBezTo>
                <a:close/>
                <a:moveTo>
                  <a:pt x="4423753" y="71933"/>
                </a:moveTo>
                <a:cubicBezTo>
                  <a:pt x="4433868" y="71933"/>
                  <a:pt x="4442860" y="75305"/>
                  <a:pt x="4450728" y="82048"/>
                </a:cubicBezTo>
                <a:cubicBezTo>
                  <a:pt x="4457097" y="87668"/>
                  <a:pt x="4464403" y="96847"/>
                  <a:pt x="4472645" y="109585"/>
                </a:cubicBezTo>
                <a:cubicBezTo>
                  <a:pt x="4482386" y="126070"/>
                  <a:pt x="4491939" y="142367"/>
                  <a:pt x="4501306" y="158477"/>
                </a:cubicBezTo>
                <a:lnTo>
                  <a:pt x="4502429" y="160725"/>
                </a:lnTo>
                <a:cubicBezTo>
                  <a:pt x="4502429" y="162973"/>
                  <a:pt x="4499620" y="165221"/>
                  <a:pt x="4494000" y="167469"/>
                </a:cubicBezTo>
                <a:cubicBezTo>
                  <a:pt x="4488380" y="169717"/>
                  <a:pt x="4482573" y="170840"/>
                  <a:pt x="4476579" y="170840"/>
                </a:cubicBezTo>
                <a:cubicBezTo>
                  <a:pt x="4475080" y="170840"/>
                  <a:pt x="4473488" y="170653"/>
                  <a:pt x="4471802" y="170279"/>
                </a:cubicBezTo>
                <a:cubicBezTo>
                  <a:pt x="4470116" y="169904"/>
                  <a:pt x="4468337" y="169342"/>
                  <a:pt x="4466463" y="168593"/>
                </a:cubicBezTo>
                <a:cubicBezTo>
                  <a:pt x="4450728" y="161849"/>
                  <a:pt x="4440799" y="156229"/>
                  <a:pt x="4436679" y="151733"/>
                </a:cubicBezTo>
                <a:cubicBezTo>
                  <a:pt x="4429560" y="144240"/>
                  <a:pt x="4422255" y="136747"/>
                  <a:pt x="4414761" y="129254"/>
                </a:cubicBezTo>
                <a:cubicBezTo>
                  <a:pt x="4403148" y="139370"/>
                  <a:pt x="4392657" y="146863"/>
                  <a:pt x="4383291" y="151733"/>
                </a:cubicBezTo>
                <a:cubicBezTo>
                  <a:pt x="4376173" y="155480"/>
                  <a:pt x="4363434" y="160725"/>
                  <a:pt x="4345077" y="167469"/>
                </a:cubicBezTo>
                <a:lnTo>
                  <a:pt x="4342829" y="168593"/>
                </a:lnTo>
                <a:cubicBezTo>
                  <a:pt x="4339082" y="168593"/>
                  <a:pt x="4334774" y="166719"/>
                  <a:pt x="4329903" y="162973"/>
                </a:cubicBezTo>
                <a:cubicBezTo>
                  <a:pt x="4325033" y="159226"/>
                  <a:pt x="4322597" y="155480"/>
                  <a:pt x="4322597" y="151733"/>
                </a:cubicBezTo>
                <a:lnTo>
                  <a:pt x="4323722" y="146114"/>
                </a:lnTo>
                <a:cubicBezTo>
                  <a:pt x="4330840" y="137497"/>
                  <a:pt x="4338707" y="128880"/>
                  <a:pt x="4347324" y="120263"/>
                </a:cubicBezTo>
                <a:cubicBezTo>
                  <a:pt x="4359688" y="108274"/>
                  <a:pt x="4374674" y="95161"/>
                  <a:pt x="4392283" y="80924"/>
                </a:cubicBezTo>
                <a:cubicBezTo>
                  <a:pt x="4396029" y="79051"/>
                  <a:pt x="4399776" y="77553"/>
                  <a:pt x="4403522" y="76429"/>
                </a:cubicBezTo>
                <a:cubicBezTo>
                  <a:pt x="4411765" y="73431"/>
                  <a:pt x="4418508" y="71933"/>
                  <a:pt x="4423753" y="71933"/>
                </a:cubicBezTo>
                <a:close/>
                <a:moveTo>
                  <a:pt x="8047577" y="61817"/>
                </a:moveTo>
                <a:cubicBezTo>
                  <a:pt x="8052073" y="61817"/>
                  <a:pt x="8056569" y="62941"/>
                  <a:pt x="8061064" y="65189"/>
                </a:cubicBezTo>
                <a:cubicBezTo>
                  <a:pt x="8073428" y="73057"/>
                  <a:pt x="8087477" y="87668"/>
                  <a:pt x="8103213" y="109023"/>
                </a:cubicBezTo>
                <a:cubicBezTo>
                  <a:pt x="8113703" y="123635"/>
                  <a:pt x="8123631" y="139370"/>
                  <a:pt x="8132997" y="156229"/>
                </a:cubicBezTo>
                <a:lnTo>
                  <a:pt x="8134121" y="159601"/>
                </a:lnTo>
                <a:cubicBezTo>
                  <a:pt x="8134121" y="163347"/>
                  <a:pt x="8130000" y="165221"/>
                  <a:pt x="8121758" y="165221"/>
                </a:cubicBezTo>
                <a:lnTo>
                  <a:pt x="8111643" y="162973"/>
                </a:lnTo>
                <a:cubicBezTo>
                  <a:pt x="8087665" y="150609"/>
                  <a:pt x="8070431" y="140869"/>
                  <a:pt x="8059940" y="133750"/>
                </a:cubicBezTo>
                <a:cubicBezTo>
                  <a:pt x="8041957" y="121387"/>
                  <a:pt x="8028095" y="107899"/>
                  <a:pt x="8018355" y="93288"/>
                </a:cubicBezTo>
                <a:cubicBezTo>
                  <a:pt x="8017230" y="89916"/>
                  <a:pt x="8016107" y="86544"/>
                  <a:pt x="8014983" y="83172"/>
                </a:cubicBezTo>
                <a:cubicBezTo>
                  <a:pt x="8014983" y="79801"/>
                  <a:pt x="8015826" y="76616"/>
                  <a:pt x="8017512" y="73619"/>
                </a:cubicBezTo>
                <a:cubicBezTo>
                  <a:pt x="8019198" y="70622"/>
                  <a:pt x="8021727" y="68467"/>
                  <a:pt x="8025098" y="67156"/>
                </a:cubicBezTo>
                <a:cubicBezTo>
                  <a:pt x="8028470" y="65845"/>
                  <a:pt x="8030905" y="65002"/>
                  <a:pt x="8032404" y="64627"/>
                </a:cubicBezTo>
                <a:cubicBezTo>
                  <a:pt x="8039523" y="62754"/>
                  <a:pt x="8044580" y="61817"/>
                  <a:pt x="8047577" y="61817"/>
                </a:cubicBezTo>
                <a:close/>
                <a:moveTo>
                  <a:pt x="503777" y="61817"/>
                </a:moveTo>
                <a:cubicBezTo>
                  <a:pt x="508273" y="61817"/>
                  <a:pt x="512769" y="62941"/>
                  <a:pt x="517265" y="65189"/>
                </a:cubicBezTo>
                <a:cubicBezTo>
                  <a:pt x="529628" y="73057"/>
                  <a:pt x="543678" y="87668"/>
                  <a:pt x="559413" y="109023"/>
                </a:cubicBezTo>
                <a:cubicBezTo>
                  <a:pt x="569903" y="123635"/>
                  <a:pt x="579831" y="139370"/>
                  <a:pt x="589198" y="156229"/>
                </a:cubicBezTo>
                <a:lnTo>
                  <a:pt x="590322" y="159601"/>
                </a:lnTo>
                <a:cubicBezTo>
                  <a:pt x="590322" y="163347"/>
                  <a:pt x="586200" y="165221"/>
                  <a:pt x="577958" y="165221"/>
                </a:cubicBezTo>
                <a:lnTo>
                  <a:pt x="567843" y="162973"/>
                </a:lnTo>
                <a:cubicBezTo>
                  <a:pt x="543865" y="150609"/>
                  <a:pt x="526631" y="140869"/>
                  <a:pt x="516141" y="133750"/>
                </a:cubicBezTo>
                <a:cubicBezTo>
                  <a:pt x="498158" y="121387"/>
                  <a:pt x="484296" y="107899"/>
                  <a:pt x="474555" y="93288"/>
                </a:cubicBezTo>
                <a:cubicBezTo>
                  <a:pt x="473431" y="89916"/>
                  <a:pt x="472307" y="86544"/>
                  <a:pt x="471183" y="83172"/>
                </a:cubicBezTo>
                <a:cubicBezTo>
                  <a:pt x="471183" y="79801"/>
                  <a:pt x="472026" y="76616"/>
                  <a:pt x="473712" y="73619"/>
                </a:cubicBezTo>
                <a:cubicBezTo>
                  <a:pt x="475398" y="70622"/>
                  <a:pt x="477927" y="68467"/>
                  <a:pt x="481298" y="67156"/>
                </a:cubicBezTo>
                <a:cubicBezTo>
                  <a:pt x="484670" y="65845"/>
                  <a:pt x="487106" y="65002"/>
                  <a:pt x="488604" y="64627"/>
                </a:cubicBezTo>
                <a:cubicBezTo>
                  <a:pt x="495723" y="62754"/>
                  <a:pt x="500780" y="61817"/>
                  <a:pt x="503777" y="61817"/>
                </a:cubicBezTo>
                <a:close/>
                <a:moveTo>
                  <a:pt x="4577734" y="0"/>
                </a:moveTo>
                <a:cubicBezTo>
                  <a:pt x="4581106" y="0"/>
                  <a:pt x="4585134" y="656"/>
                  <a:pt x="4589816" y="1967"/>
                </a:cubicBezTo>
                <a:cubicBezTo>
                  <a:pt x="4594500" y="3278"/>
                  <a:pt x="4598153" y="4402"/>
                  <a:pt x="4600775" y="5339"/>
                </a:cubicBezTo>
                <a:cubicBezTo>
                  <a:pt x="4603398" y="6275"/>
                  <a:pt x="4605646" y="8336"/>
                  <a:pt x="4607519" y="11521"/>
                </a:cubicBezTo>
                <a:cubicBezTo>
                  <a:pt x="4609392" y="14705"/>
                  <a:pt x="4610329" y="17983"/>
                  <a:pt x="4610329" y="21355"/>
                </a:cubicBezTo>
                <a:cubicBezTo>
                  <a:pt x="4609205" y="24727"/>
                  <a:pt x="4608081" y="28099"/>
                  <a:pt x="4606957" y="31471"/>
                </a:cubicBezTo>
                <a:cubicBezTo>
                  <a:pt x="4597591" y="46082"/>
                  <a:pt x="4583728" y="59569"/>
                  <a:pt x="4565371" y="71933"/>
                </a:cubicBezTo>
                <a:cubicBezTo>
                  <a:pt x="4555255" y="78677"/>
                  <a:pt x="4538021" y="88417"/>
                  <a:pt x="4513669" y="101156"/>
                </a:cubicBezTo>
                <a:lnTo>
                  <a:pt x="4504677" y="103403"/>
                </a:lnTo>
                <a:cubicBezTo>
                  <a:pt x="4501680" y="103403"/>
                  <a:pt x="4499620" y="103216"/>
                  <a:pt x="4498496" y="102842"/>
                </a:cubicBezTo>
                <a:cubicBezTo>
                  <a:pt x="4494375" y="101343"/>
                  <a:pt x="4492314" y="99657"/>
                  <a:pt x="4492314" y="97784"/>
                </a:cubicBezTo>
                <a:lnTo>
                  <a:pt x="4492314" y="94412"/>
                </a:lnTo>
                <a:cubicBezTo>
                  <a:pt x="4502429" y="75679"/>
                  <a:pt x="4512171" y="59944"/>
                  <a:pt x="4521537" y="47206"/>
                </a:cubicBezTo>
                <a:cubicBezTo>
                  <a:pt x="4536523" y="26226"/>
                  <a:pt x="4550760" y="11614"/>
                  <a:pt x="4564247" y="3372"/>
                </a:cubicBezTo>
                <a:cubicBezTo>
                  <a:pt x="4568743" y="1124"/>
                  <a:pt x="4573238" y="0"/>
                  <a:pt x="4577734" y="0"/>
                </a:cubicBezTo>
                <a:close/>
              </a:path>
            </a:pathLst>
          </a:cu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F075F1F-0424-4889-8D69-33020CB82254}"/>
              </a:ext>
            </a:extLst>
          </p:cNvPr>
          <p:cNvSpPr txBox="1"/>
          <p:nvPr/>
        </p:nvSpPr>
        <p:spPr>
          <a:xfrm>
            <a:off x="632789" y="1355778"/>
            <a:ext cx="7882626" cy="4154984"/>
          </a:xfrm>
          <a:prstGeom prst="rect">
            <a:avLst/>
          </a:prstGeom>
          <a:noFill/>
        </p:spPr>
        <p:txBody>
          <a:bodyPr wrap="square" rtlCol="0">
            <a:spAutoFit/>
          </a:bodyPr>
          <a:lstStyle/>
          <a:p>
            <a:pPr algn="just"/>
            <a:r>
              <a:rPr lang="en-US" sz="2400" b="1" i="1" dirty="0">
                <a:solidFill>
                  <a:srgbClr val="0070C0"/>
                </a:solidFill>
                <a:latin typeface="+mj-lt"/>
                <a:ea typeface="Cambria" panose="02040503050406030204" pitchFamily="18" charset="0"/>
              </a:rPr>
              <a:t>   </a:t>
            </a:r>
            <a:r>
              <a:rPr lang="vi-VN" sz="2400" b="1" i="1" dirty="0">
                <a:solidFill>
                  <a:srgbClr val="0070C0"/>
                </a:solidFill>
                <a:latin typeface="+mj-lt"/>
                <a:ea typeface="Cambria" panose="02040503050406030204" pitchFamily="18" charset="0"/>
              </a:rPr>
              <a:t>Đến Tây Nguyên, ta thường được nghe tiếng đàn t’rưng ngân dài theo dòng suối, hoà cùng tiếng gió trên đèo núi hoang vu...</a:t>
            </a:r>
          </a:p>
          <a:p>
            <a:pPr algn="just"/>
            <a:r>
              <a:rPr lang="en-US" sz="2400" b="1" i="1" dirty="0">
                <a:solidFill>
                  <a:srgbClr val="0070C0"/>
                </a:solidFill>
                <a:latin typeface="+mj-lt"/>
                <a:ea typeface="Cambria" panose="02040503050406030204" pitchFamily="18" charset="0"/>
              </a:rPr>
              <a:t>   </a:t>
            </a:r>
            <a:r>
              <a:rPr lang="vi-VN" sz="2400" b="1" i="1" dirty="0">
                <a:solidFill>
                  <a:srgbClr val="0070C0"/>
                </a:solidFill>
                <a:latin typeface="+mj-lt"/>
                <a:ea typeface="Cambria" panose="02040503050406030204" pitchFamily="18" charset="0"/>
              </a:rPr>
              <a:t>Cùng với điệu hát ru, tiếng đàn t’rưng đã đi vào kí ức tuổi thơ của các bạn trẻ Tây Nguyên từ lúc còn được địu trên lưng mẹ. Lớn lên, mỗi bước chân của họ vào rừng kiếm củi, xuống suối lấy nước, ra nương trỉa lúa,... đều vấn vương nhịp điệu khi khoan khi nhặt, khi trầm hùng như tiếng thác đổ, khi thánh thót, róc rách như suối reo của đàn t’rưng.</a:t>
            </a:r>
          </a:p>
          <a:p>
            <a:pPr algn="just"/>
            <a:r>
              <a:rPr lang="en-US" sz="2400" b="1" i="1" dirty="0">
                <a:solidFill>
                  <a:srgbClr val="0070C0"/>
                </a:solidFill>
                <a:latin typeface="+mj-lt"/>
                <a:ea typeface="Cambria" panose="02040503050406030204" pitchFamily="18" charset="0"/>
              </a:rPr>
              <a:t>   </a:t>
            </a:r>
            <a:r>
              <a:rPr lang="vi-VN" sz="2400" b="1" i="1" dirty="0">
                <a:solidFill>
                  <a:srgbClr val="0070C0"/>
                </a:solidFill>
                <a:latin typeface="+mj-lt"/>
                <a:ea typeface="Cambria" panose="02040503050406030204" pitchFamily="18" charset="0"/>
              </a:rPr>
              <a:t>Dưới mỗi gầm chòi cao lêu nghêu ở sát bên chân rẫy, đều có một chiếc đàn t’rưng cong cong như chiếc võng đưa em. </a:t>
            </a:r>
          </a:p>
        </p:txBody>
      </p:sp>
    </p:spTree>
    <p:extLst>
      <p:ext uri="{BB962C8B-B14F-4D97-AF65-F5344CB8AC3E}">
        <p14:creationId xmlns:p14="http://schemas.microsoft.com/office/powerpoint/2010/main" val="314257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Freeform 1"/>
          <p:cNvSpPr/>
          <p:nvPr/>
        </p:nvSpPr>
        <p:spPr>
          <a:xfrm>
            <a:off x="632789" y="502649"/>
            <a:ext cx="7893025" cy="711461"/>
          </a:xfrm>
          <a:custGeom>
            <a:avLst/>
            <a:gdLst/>
            <a:ahLst/>
            <a:cxnLst/>
            <a:rect l="l" t="t" r="r" b="b"/>
            <a:pathLst>
              <a:path w="8591512" h="711461">
                <a:moveTo>
                  <a:pt x="6593396" y="636156"/>
                </a:moveTo>
                <a:cubicBezTo>
                  <a:pt x="6603137" y="636156"/>
                  <a:pt x="6611191" y="639528"/>
                  <a:pt x="6617561" y="646271"/>
                </a:cubicBezTo>
                <a:cubicBezTo>
                  <a:pt x="6623930" y="653015"/>
                  <a:pt x="6627114" y="662007"/>
                  <a:pt x="6627114" y="673246"/>
                </a:cubicBezTo>
                <a:cubicBezTo>
                  <a:pt x="6627114" y="683362"/>
                  <a:pt x="6623836" y="692260"/>
                  <a:pt x="6617280" y="699940"/>
                </a:cubicBezTo>
                <a:cubicBezTo>
                  <a:pt x="6610723" y="707620"/>
                  <a:pt x="6602762" y="711461"/>
                  <a:pt x="6593396" y="711461"/>
                </a:cubicBezTo>
                <a:cubicBezTo>
                  <a:pt x="6585153" y="711461"/>
                  <a:pt x="6577848" y="707620"/>
                  <a:pt x="6571479" y="699940"/>
                </a:cubicBezTo>
                <a:cubicBezTo>
                  <a:pt x="6565109" y="692260"/>
                  <a:pt x="6561925" y="683362"/>
                  <a:pt x="6561925" y="673246"/>
                </a:cubicBezTo>
                <a:cubicBezTo>
                  <a:pt x="6561925" y="662756"/>
                  <a:pt x="6564923" y="653952"/>
                  <a:pt x="6570916" y="646833"/>
                </a:cubicBezTo>
                <a:cubicBezTo>
                  <a:pt x="6576911" y="639715"/>
                  <a:pt x="6584404" y="636156"/>
                  <a:pt x="6593396" y="636156"/>
                </a:cubicBezTo>
                <a:close/>
                <a:moveTo>
                  <a:pt x="3227432" y="434969"/>
                </a:moveTo>
                <a:cubicBezTo>
                  <a:pt x="3243168" y="434969"/>
                  <a:pt x="3271360" y="434969"/>
                  <a:pt x="3312009" y="434969"/>
                </a:cubicBezTo>
                <a:cubicBezTo>
                  <a:pt x="3352659" y="434969"/>
                  <a:pt x="3374670" y="434969"/>
                  <a:pt x="3378041" y="434969"/>
                </a:cubicBezTo>
                <a:cubicBezTo>
                  <a:pt x="3398272" y="434969"/>
                  <a:pt x="3426746" y="434969"/>
                  <a:pt x="3463462" y="434969"/>
                </a:cubicBezTo>
                <a:cubicBezTo>
                  <a:pt x="3500178" y="434969"/>
                  <a:pt x="3524530" y="434969"/>
                  <a:pt x="3536519" y="434969"/>
                </a:cubicBezTo>
                <a:cubicBezTo>
                  <a:pt x="3541014" y="434969"/>
                  <a:pt x="3545697" y="436842"/>
                  <a:pt x="3550568" y="440588"/>
                </a:cubicBezTo>
                <a:cubicBezTo>
                  <a:pt x="3555438" y="444335"/>
                  <a:pt x="3557873" y="447707"/>
                  <a:pt x="3557873" y="450704"/>
                </a:cubicBezTo>
                <a:cubicBezTo>
                  <a:pt x="3556375" y="458794"/>
                  <a:pt x="3553191" y="467069"/>
                  <a:pt x="3548320" y="475528"/>
                </a:cubicBezTo>
                <a:cubicBezTo>
                  <a:pt x="3544948" y="481411"/>
                  <a:pt x="3539515" y="489316"/>
                  <a:pt x="3532023" y="499245"/>
                </a:cubicBezTo>
                <a:cubicBezTo>
                  <a:pt x="3529400" y="501814"/>
                  <a:pt x="3525841" y="504295"/>
                  <a:pt x="3521345" y="506686"/>
                </a:cubicBezTo>
                <a:cubicBezTo>
                  <a:pt x="3516850" y="509078"/>
                  <a:pt x="3512541" y="510273"/>
                  <a:pt x="3508420" y="510273"/>
                </a:cubicBezTo>
                <a:lnTo>
                  <a:pt x="3449975" y="513645"/>
                </a:lnTo>
                <a:cubicBezTo>
                  <a:pt x="3418129" y="513645"/>
                  <a:pt x="3379821" y="513364"/>
                  <a:pt x="3335051" y="512802"/>
                </a:cubicBezTo>
                <a:cubicBezTo>
                  <a:pt x="3290280" y="512240"/>
                  <a:pt x="3242793" y="511397"/>
                  <a:pt x="3192590" y="510273"/>
                </a:cubicBezTo>
                <a:cubicBezTo>
                  <a:pt x="3187720" y="510273"/>
                  <a:pt x="3183318" y="508306"/>
                  <a:pt x="3179384" y="504373"/>
                </a:cubicBezTo>
                <a:cubicBezTo>
                  <a:pt x="3175449" y="500439"/>
                  <a:pt x="3173483" y="496411"/>
                  <a:pt x="3173483" y="492290"/>
                </a:cubicBezTo>
                <a:lnTo>
                  <a:pt x="3173483" y="490042"/>
                </a:lnTo>
                <a:cubicBezTo>
                  <a:pt x="3175731" y="474307"/>
                  <a:pt x="3184722" y="458572"/>
                  <a:pt x="3200457" y="442836"/>
                </a:cubicBezTo>
                <a:cubicBezTo>
                  <a:pt x="3203080" y="440214"/>
                  <a:pt x="3207107" y="438341"/>
                  <a:pt x="3212540" y="437217"/>
                </a:cubicBezTo>
                <a:cubicBezTo>
                  <a:pt x="3217972" y="436093"/>
                  <a:pt x="3222936" y="435343"/>
                  <a:pt x="3227432" y="434969"/>
                </a:cubicBezTo>
                <a:close/>
                <a:moveTo>
                  <a:pt x="8048549" y="336061"/>
                </a:moveTo>
                <a:cubicBezTo>
                  <a:pt x="8047829" y="337934"/>
                  <a:pt x="8042964" y="350673"/>
                  <a:pt x="8033955" y="374275"/>
                </a:cubicBezTo>
                <a:cubicBezTo>
                  <a:pt x="8027475" y="391135"/>
                  <a:pt x="8022973" y="402374"/>
                  <a:pt x="8020450" y="407994"/>
                </a:cubicBezTo>
                <a:lnTo>
                  <a:pt x="8039557" y="409118"/>
                </a:lnTo>
                <a:lnTo>
                  <a:pt x="8048549" y="409118"/>
                </a:lnTo>
                <a:cubicBezTo>
                  <a:pt x="8048549" y="402269"/>
                  <a:pt x="8048549" y="390663"/>
                  <a:pt x="8048549" y="374302"/>
                </a:cubicBezTo>
                <a:cubicBezTo>
                  <a:pt x="8048549" y="357940"/>
                  <a:pt x="8048549" y="345193"/>
                  <a:pt x="8048549" y="336061"/>
                </a:cubicBezTo>
                <a:close/>
                <a:moveTo>
                  <a:pt x="6667424" y="336061"/>
                </a:moveTo>
                <a:cubicBezTo>
                  <a:pt x="6666704" y="337934"/>
                  <a:pt x="6661839" y="350673"/>
                  <a:pt x="6652830" y="374275"/>
                </a:cubicBezTo>
                <a:cubicBezTo>
                  <a:pt x="6646350" y="391135"/>
                  <a:pt x="6641848" y="402374"/>
                  <a:pt x="6639325" y="407994"/>
                </a:cubicBezTo>
                <a:lnTo>
                  <a:pt x="6658433" y="409118"/>
                </a:lnTo>
                <a:lnTo>
                  <a:pt x="6667424" y="409118"/>
                </a:lnTo>
                <a:cubicBezTo>
                  <a:pt x="6667424" y="402269"/>
                  <a:pt x="6667424" y="390663"/>
                  <a:pt x="6667424" y="374302"/>
                </a:cubicBezTo>
                <a:cubicBezTo>
                  <a:pt x="6667424" y="357940"/>
                  <a:pt x="6667424" y="345193"/>
                  <a:pt x="6667424" y="336061"/>
                </a:cubicBezTo>
                <a:close/>
                <a:moveTo>
                  <a:pt x="5857799" y="336061"/>
                </a:moveTo>
                <a:cubicBezTo>
                  <a:pt x="5857079" y="337934"/>
                  <a:pt x="5852214" y="350673"/>
                  <a:pt x="5843205" y="374275"/>
                </a:cubicBezTo>
                <a:cubicBezTo>
                  <a:pt x="5836725" y="391135"/>
                  <a:pt x="5832223" y="402374"/>
                  <a:pt x="5829700" y="407994"/>
                </a:cubicBezTo>
                <a:lnTo>
                  <a:pt x="5848807" y="409118"/>
                </a:lnTo>
                <a:lnTo>
                  <a:pt x="5857799" y="409118"/>
                </a:lnTo>
                <a:cubicBezTo>
                  <a:pt x="5857799" y="402269"/>
                  <a:pt x="5857799" y="390663"/>
                  <a:pt x="5857799" y="374302"/>
                </a:cubicBezTo>
                <a:cubicBezTo>
                  <a:pt x="5857799" y="357940"/>
                  <a:pt x="5857799" y="345193"/>
                  <a:pt x="5857799" y="336061"/>
                </a:cubicBezTo>
                <a:close/>
                <a:moveTo>
                  <a:pt x="504749" y="336061"/>
                </a:moveTo>
                <a:cubicBezTo>
                  <a:pt x="504029" y="337934"/>
                  <a:pt x="499164" y="350672"/>
                  <a:pt x="490155" y="374275"/>
                </a:cubicBezTo>
                <a:cubicBezTo>
                  <a:pt x="483675" y="391135"/>
                  <a:pt x="479173" y="402374"/>
                  <a:pt x="476651" y="407994"/>
                </a:cubicBezTo>
                <a:lnTo>
                  <a:pt x="495758" y="409118"/>
                </a:lnTo>
                <a:lnTo>
                  <a:pt x="504749" y="409118"/>
                </a:lnTo>
                <a:cubicBezTo>
                  <a:pt x="504749" y="402269"/>
                  <a:pt x="504749" y="390663"/>
                  <a:pt x="504749" y="374302"/>
                </a:cubicBezTo>
                <a:cubicBezTo>
                  <a:pt x="504749" y="357940"/>
                  <a:pt x="504749" y="345193"/>
                  <a:pt x="504749" y="336061"/>
                </a:cubicBezTo>
                <a:close/>
                <a:moveTo>
                  <a:pt x="6271699" y="279864"/>
                </a:moveTo>
                <a:cubicBezTo>
                  <a:pt x="6281439" y="284049"/>
                  <a:pt x="6291180" y="288042"/>
                  <a:pt x="6300921" y="291841"/>
                </a:cubicBezTo>
                <a:cubicBezTo>
                  <a:pt x="6313659" y="298684"/>
                  <a:pt x="6320028" y="306859"/>
                  <a:pt x="6320028" y="316366"/>
                </a:cubicBezTo>
                <a:cubicBezTo>
                  <a:pt x="6318905" y="325111"/>
                  <a:pt x="6317780" y="332146"/>
                  <a:pt x="6316656" y="337470"/>
                </a:cubicBezTo>
                <a:cubicBezTo>
                  <a:pt x="6315533" y="342795"/>
                  <a:pt x="6314034" y="349069"/>
                  <a:pt x="6312161" y="356292"/>
                </a:cubicBezTo>
                <a:lnTo>
                  <a:pt x="6333516" y="356292"/>
                </a:lnTo>
                <a:cubicBezTo>
                  <a:pt x="6336513" y="356292"/>
                  <a:pt x="6338761" y="358165"/>
                  <a:pt x="6340260" y="361912"/>
                </a:cubicBezTo>
                <a:cubicBezTo>
                  <a:pt x="6341758" y="365658"/>
                  <a:pt x="6342507" y="369780"/>
                  <a:pt x="6342507" y="374275"/>
                </a:cubicBezTo>
                <a:cubicBezTo>
                  <a:pt x="6342507" y="387388"/>
                  <a:pt x="6338574" y="403966"/>
                  <a:pt x="6330706" y="424010"/>
                </a:cubicBezTo>
                <a:cubicBezTo>
                  <a:pt x="6322838" y="444054"/>
                  <a:pt x="6317499" y="454357"/>
                  <a:pt x="6314690" y="454919"/>
                </a:cubicBezTo>
                <a:cubicBezTo>
                  <a:pt x="6311880" y="455481"/>
                  <a:pt x="6309913" y="455762"/>
                  <a:pt x="6308789" y="455762"/>
                </a:cubicBezTo>
                <a:cubicBezTo>
                  <a:pt x="6308414" y="456136"/>
                  <a:pt x="6300921" y="456324"/>
                  <a:pt x="6286310" y="456324"/>
                </a:cubicBezTo>
                <a:lnTo>
                  <a:pt x="6280690" y="482175"/>
                </a:lnTo>
                <a:cubicBezTo>
                  <a:pt x="6279191" y="487420"/>
                  <a:pt x="6278442" y="490792"/>
                  <a:pt x="6278442" y="492290"/>
                </a:cubicBezTo>
                <a:cubicBezTo>
                  <a:pt x="6278442" y="496786"/>
                  <a:pt x="6280315" y="499034"/>
                  <a:pt x="6284062" y="499034"/>
                </a:cubicBezTo>
                <a:lnTo>
                  <a:pt x="6298673" y="495662"/>
                </a:lnTo>
                <a:cubicBezTo>
                  <a:pt x="6323400" y="488918"/>
                  <a:pt x="6344568" y="472808"/>
                  <a:pt x="6362176" y="447332"/>
                </a:cubicBezTo>
                <a:cubicBezTo>
                  <a:pt x="6379785" y="421856"/>
                  <a:pt x="6388589" y="395631"/>
                  <a:pt x="6388589" y="368656"/>
                </a:cubicBezTo>
                <a:lnTo>
                  <a:pt x="6388589" y="366408"/>
                </a:lnTo>
                <a:cubicBezTo>
                  <a:pt x="6388589" y="337185"/>
                  <a:pt x="6377912" y="314893"/>
                  <a:pt x="6356557" y="299533"/>
                </a:cubicBezTo>
                <a:cubicBezTo>
                  <a:pt x="6338574" y="286420"/>
                  <a:pt x="6316656" y="279864"/>
                  <a:pt x="6290806" y="279864"/>
                </a:cubicBezTo>
                <a:close/>
                <a:moveTo>
                  <a:pt x="1838840" y="279864"/>
                </a:moveTo>
                <a:cubicBezTo>
                  <a:pt x="1829848" y="279864"/>
                  <a:pt x="1820482" y="280332"/>
                  <a:pt x="1810741" y="281269"/>
                </a:cubicBezTo>
                <a:cubicBezTo>
                  <a:pt x="1801000" y="282205"/>
                  <a:pt x="1790510" y="283235"/>
                  <a:pt x="1779270" y="284359"/>
                </a:cubicBezTo>
                <a:lnTo>
                  <a:pt x="1820857" y="295599"/>
                </a:lnTo>
                <a:cubicBezTo>
                  <a:pt x="1823854" y="296348"/>
                  <a:pt x="1827038" y="298409"/>
                  <a:pt x="1830410" y="301781"/>
                </a:cubicBezTo>
                <a:cubicBezTo>
                  <a:pt x="1833782" y="305153"/>
                  <a:pt x="1835468" y="309086"/>
                  <a:pt x="1835468" y="313582"/>
                </a:cubicBezTo>
                <a:cubicBezTo>
                  <a:pt x="1834344" y="320700"/>
                  <a:pt x="1831908" y="331753"/>
                  <a:pt x="1828162" y="346739"/>
                </a:cubicBezTo>
                <a:cubicBezTo>
                  <a:pt x="1824416" y="361725"/>
                  <a:pt x="1821981" y="373151"/>
                  <a:pt x="1820857" y="381019"/>
                </a:cubicBezTo>
                <a:lnTo>
                  <a:pt x="1827600" y="382143"/>
                </a:lnTo>
                <a:cubicBezTo>
                  <a:pt x="1843335" y="382143"/>
                  <a:pt x="1859071" y="374463"/>
                  <a:pt x="1874806" y="359102"/>
                </a:cubicBezTo>
                <a:cubicBezTo>
                  <a:pt x="1890542" y="343741"/>
                  <a:pt x="1898409" y="328943"/>
                  <a:pt x="1898409" y="314706"/>
                </a:cubicBezTo>
                <a:lnTo>
                  <a:pt x="1898409" y="312458"/>
                </a:lnTo>
                <a:cubicBezTo>
                  <a:pt x="1898409" y="300844"/>
                  <a:pt x="1892790" y="292508"/>
                  <a:pt x="1881550" y="287450"/>
                </a:cubicBezTo>
                <a:cubicBezTo>
                  <a:pt x="1870310" y="282393"/>
                  <a:pt x="1856074" y="279864"/>
                  <a:pt x="1838840" y="279864"/>
                </a:cubicBezTo>
                <a:close/>
                <a:moveTo>
                  <a:pt x="109023" y="279864"/>
                </a:moveTo>
                <a:cubicBezTo>
                  <a:pt x="118764" y="284049"/>
                  <a:pt x="128505" y="288042"/>
                  <a:pt x="138246" y="291841"/>
                </a:cubicBezTo>
                <a:cubicBezTo>
                  <a:pt x="150984" y="298684"/>
                  <a:pt x="157353" y="306859"/>
                  <a:pt x="157353" y="316366"/>
                </a:cubicBezTo>
                <a:cubicBezTo>
                  <a:pt x="156229" y="325111"/>
                  <a:pt x="155106" y="332146"/>
                  <a:pt x="153981" y="337470"/>
                </a:cubicBezTo>
                <a:cubicBezTo>
                  <a:pt x="152857" y="342795"/>
                  <a:pt x="151359" y="349069"/>
                  <a:pt x="149486" y="356292"/>
                </a:cubicBezTo>
                <a:lnTo>
                  <a:pt x="170841" y="356292"/>
                </a:lnTo>
                <a:cubicBezTo>
                  <a:pt x="173838" y="356292"/>
                  <a:pt x="176086" y="358165"/>
                  <a:pt x="177584" y="361912"/>
                </a:cubicBezTo>
                <a:cubicBezTo>
                  <a:pt x="179083" y="365658"/>
                  <a:pt x="179832" y="369780"/>
                  <a:pt x="179832" y="374275"/>
                </a:cubicBezTo>
                <a:cubicBezTo>
                  <a:pt x="179832" y="387388"/>
                  <a:pt x="175898" y="403966"/>
                  <a:pt x="168031" y="424010"/>
                </a:cubicBezTo>
                <a:cubicBezTo>
                  <a:pt x="160163" y="444054"/>
                  <a:pt x="154824" y="454357"/>
                  <a:pt x="152014" y="454919"/>
                </a:cubicBezTo>
                <a:cubicBezTo>
                  <a:pt x="149205" y="455481"/>
                  <a:pt x="147238" y="455762"/>
                  <a:pt x="146114" y="455762"/>
                </a:cubicBezTo>
                <a:cubicBezTo>
                  <a:pt x="145739" y="456136"/>
                  <a:pt x="138246" y="456324"/>
                  <a:pt x="123635" y="456324"/>
                </a:cubicBezTo>
                <a:lnTo>
                  <a:pt x="118015" y="482175"/>
                </a:lnTo>
                <a:cubicBezTo>
                  <a:pt x="116516" y="487420"/>
                  <a:pt x="115767" y="490792"/>
                  <a:pt x="115767" y="492290"/>
                </a:cubicBezTo>
                <a:cubicBezTo>
                  <a:pt x="115767" y="496786"/>
                  <a:pt x="117640" y="499034"/>
                  <a:pt x="121387" y="499034"/>
                </a:cubicBezTo>
                <a:lnTo>
                  <a:pt x="135998" y="495662"/>
                </a:lnTo>
                <a:cubicBezTo>
                  <a:pt x="160725" y="488918"/>
                  <a:pt x="181893" y="472808"/>
                  <a:pt x="199501" y="447332"/>
                </a:cubicBezTo>
                <a:cubicBezTo>
                  <a:pt x="217110" y="421856"/>
                  <a:pt x="225914" y="395631"/>
                  <a:pt x="225914" y="368656"/>
                </a:cubicBezTo>
                <a:lnTo>
                  <a:pt x="225914" y="366408"/>
                </a:lnTo>
                <a:cubicBezTo>
                  <a:pt x="225914" y="337185"/>
                  <a:pt x="215237" y="314893"/>
                  <a:pt x="193882" y="299533"/>
                </a:cubicBezTo>
                <a:cubicBezTo>
                  <a:pt x="175898" y="286420"/>
                  <a:pt x="153981" y="279864"/>
                  <a:pt x="128131" y="279864"/>
                </a:cubicBezTo>
                <a:close/>
                <a:moveTo>
                  <a:pt x="8065408" y="185452"/>
                </a:moveTo>
                <a:cubicBezTo>
                  <a:pt x="8083391" y="185452"/>
                  <a:pt x="8100625" y="189203"/>
                  <a:pt x="8117110" y="196704"/>
                </a:cubicBezTo>
                <a:cubicBezTo>
                  <a:pt x="8133595" y="204206"/>
                  <a:pt x="8141837" y="212836"/>
                  <a:pt x="8141837" y="222595"/>
                </a:cubicBezTo>
                <a:cubicBezTo>
                  <a:pt x="8144834" y="257110"/>
                  <a:pt x="8147082" y="289466"/>
                  <a:pt x="8148580" y="319663"/>
                </a:cubicBezTo>
                <a:cubicBezTo>
                  <a:pt x="8150079" y="349860"/>
                  <a:pt x="8150828" y="382029"/>
                  <a:pt x="8150828" y="416169"/>
                </a:cubicBezTo>
                <a:cubicBezTo>
                  <a:pt x="8150828" y="470944"/>
                  <a:pt x="8147864" y="526465"/>
                  <a:pt x="8141933" y="582733"/>
                </a:cubicBezTo>
                <a:cubicBezTo>
                  <a:pt x="8140821" y="590238"/>
                  <a:pt x="8136281" y="596054"/>
                  <a:pt x="8128314" y="600181"/>
                </a:cubicBezTo>
                <a:cubicBezTo>
                  <a:pt x="8120347" y="604308"/>
                  <a:pt x="8111177" y="606371"/>
                  <a:pt x="8100804" y="606371"/>
                </a:cubicBezTo>
                <a:cubicBezTo>
                  <a:pt x="8087831" y="606371"/>
                  <a:pt x="8075879" y="603454"/>
                  <a:pt x="8064947" y="597621"/>
                </a:cubicBezTo>
                <a:cubicBezTo>
                  <a:pt x="8054015" y="591788"/>
                  <a:pt x="8048549" y="584545"/>
                  <a:pt x="8048549" y="575893"/>
                </a:cubicBezTo>
                <a:lnTo>
                  <a:pt x="8046301" y="511538"/>
                </a:lnTo>
                <a:lnTo>
                  <a:pt x="8048549" y="479927"/>
                </a:lnTo>
                <a:cubicBezTo>
                  <a:pt x="8040640" y="487045"/>
                  <a:pt x="8032918" y="492009"/>
                  <a:pt x="8025380" y="494819"/>
                </a:cubicBezTo>
                <a:cubicBezTo>
                  <a:pt x="8017844" y="497629"/>
                  <a:pt x="8009366" y="499034"/>
                  <a:pt x="7999946" y="499034"/>
                </a:cubicBezTo>
                <a:lnTo>
                  <a:pt x="7980734" y="497910"/>
                </a:lnTo>
                <a:cubicBezTo>
                  <a:pt x="7967926" y="528789"/>
                  <a:pt x="7951728" y="563061"/>
                  <a:pt x="7932141" y="600725"/>
                </a:cubicBezTo>
                <a:cubicBezTo>
                  <a:pt x="7931761" y="602229"/>
                  <a:pt x="7929876" y="603547"/>
                  <a:pt x="7926486" y="604676"/>
                </a:cubicBezTo>
                <a:cubicBezTo>
                  <a:pt x="7923096" y="605806"/>
                  <a:pt x="7919707" y="606371"/>
                  <a:pt x="7916318" y="606371"/>
                </a:cubicBezTo>
                <a:cubicBezTo>
                  <a:pt x="7902380" y="606371"/>
                  <a:pt x="7887499" y="602417"/>
                  <a:pt x="7871676" y="594508"/>
                </a:cubicBezTo>
                <a:cubicBezTo>
                  <a:pt x="7853968" y="585470"/>
                  <a:pt x="7845114" y="576244"/>
                  <a:pt x="7845114" y="566831"/>
                </a:cubicBezTo>
                <a:lnTo>
                  <a:pt x="7845114" y="563441"/>
                </a:lnTo>
                <a:cubicBezTo>
                  <a:pt x="7847362" y="548005"/>
                  <a:pt x="7851108" y="534260"/>
                  <a:pt x="7856353" y="522207"/>
                </a:cubicBezTo>
                <a:cubicBezTo>
                  <a:pt x="7860475" y="513549"/>
                  <a:pt x="7864595" y="504700"/>
                  <a:pt x="7868717" y="495662"/>
                </a:cubicBezTo>
                <a:lnTo>
                  <a:pt x="7865345" y="496786"/>
                </a:lnTo>
                <a:cubicBezTo>
                  <a:pt x="7860849" y="496786"/>
                  <a:pt x="7857477" y="495662"/>
                  <a:pt x="7855229" y="493414"/>
                </a:cubicBezTo>
                <a:cubicBezTo>
                  <a:pt x="7852982" y="491166"/>
                  <a:pt x="7851858" y="488544"/>
                  <a:pt x="7851858" y="485546"/>
                </a:cubicBezTo>
                <a:cubicBezTo>
                  <a:pt x="7852982" y="472434"/>
                  <a:pt x="7855698" y="459321"/>
                  <a:pt x="7860006" y="446208"/>
                </a:cubicBezTo>
                <a:cubicBezTo>
                  <a:pt x="7864315" y="433095"/>
                  <a:pt x="7870215" y="421481"/>
                  <a:pt x="7877709" y="411366"/>
                </a:cubicBezTo>
                <a:cubicBezTo>
                  <a:pt x="7879582" y="408369"/>
                  <a:pt x="7882860" y="406308"/>
                  <a:pt x="7887543" y="405184"/>
                </a:cubicBezTo>
                <a:cubicBezTo>
                  <a:pt x="7892226" y="404060"/>
                  <a:pt x="7897565" y="403498"/>
                  <a:pt x="7903559" y="403498"/>
                </a:cubicBezTo>
                <a:lnTo>
                  <a:pt x="7919294" y="403498"/>
                </a:lnTo>
                <a:cubicBezTo>
                  <a:pt x="7935779" y="369780"/>
                  <a:pt x="7952264" y="336061"/>
                  <a:pt x="7968748" y="302343"/>
                </a:cubicBezTo>
                <a:cubicBezTo>
                  <a:pt x="7988230" y="263379"/>
                  <a:pt x="8005464" y="230410"/>
                  <a:pt x="8020450" y="203435"/>
                </a:cubicBezTo>
                <a:cubicBezTo>
                  <a:pt x="8024197" y="197441"/>
                  <a:pt x="8030097" y="192945"/>
                  <a:pt x="8038152" y="189948"/>
                </a:cubicBezTo>
                <a:cubicBezTo>
                  <a:pt x="8046208" y="186950"/>
                  <a:pt x="8055292" y="185452"/>
                  <a:pt x="8065408" y="185452"/>
                </a:cubicBezTo>
                <a:close/>
                <a:moveTo>
                  <a:pt x="6684283" y="185452"/>
                </a:moveTo>
                <a:cubicBezTo>
                  <a:pt x="6702267" y="185452"/>
                  <a:pt x="6719500" y="189203"/>
                  <a:pt x="6735985" y="196704"/>
                </a:cubicBezTo>
                <a:cubicBezTo>
                  <a:pt x="6752469" y="204206"/>
                  <a:pt x="6760712" y="212836"/>
                  <a:pt x="6760712" y="222595"/>
                </a:cubicBezTo>
                <a:cubicBezTo>
                  <a:pt x="6763709" y="257110"/>
                  <a:pt x="6765957" y="289466"/>
                  <a:pt x="6767456" y="319663"/>
                </a:cubicBezTo>
                <a:cubicBezTo>
                  <a:pt x="6768954" y="349860"/>
                  <a:pt x="6769704" y="382029"/>
                  <a:pt x="6769704" y="416169"/>
                </a:cubicBezTo>
                <a:cubicBezTo>
                  <a:pt x="6769704" y="470944"/>
                  <a:pt x="6766738" y="526465"/>
                  <a:pt x="6760808" y="582733"/>
                </a:cubicBezTo>
                <a:cubicBezTo>
                  <a:pt x="6759696" y="590238"/>
                  <a:pt x="6755156" y="596054"/>
                  <a:pt x="6747189" y="600181"/>
                </a:cubicBezTo>
                <a:cubicBezTo>
                  <a:pt x="6739222" y="604308"/>
                  <a:pt x="6730052" y="606371"/>
                  <a:pt x="6719679" y="606371"/>
                </a:cubicBezTo>
                <a:cubicBezTo>
                  <a:pt x="6706706" y="606371"/>
                  <a:pt x="6694754" y="603454"/>
                  <a:pt x="6683822" y="597621"/>
                </a:cubicBezTo>
                <a:cubicBezTo>
                  <a:pt x="6672891" y="591788"/>
                  <a:pt x="6667424" y="584545"/>
                  <a:pt x="6667424" y="575893"/>
                </a:cubicBezTo>
                <a:lnTo>
                  <a:pt x="6665176" y="511538"/>
                </a:lnTo>
                <a:lnTo>
                  <a:pt x="6667424" y="479927"/>
                </a:lnTo>
                <a:cubicBezTo>
                  <a:pt x="6659515" y="487045"/>
                  <a:pt x="6651792" y="492009"/>
                  <a:pt x="6644256" y="494819"/>
                </a:cubicBezTo>
                <a:cubicBezTo>
                  <a:pt x="6636719" y="497629"/>
                  <a:pt x="6628241" y="499034"/>
                  <a:pt x="6618822" y="499034"/>
                </a:cubicBezTo>
                <a:lnTo>
                  <a:pt x="6599610" y="497910"/>
                </a:lnTo>
                <a:cubicBezTo>
                  <a:pt x="6586801" y="528789"/>
                  <a:pt x="6570603" y="563061"/>
                  <a:pt x="6551017" y="600725"/>
                </a:cubicBezTo>
                <a:cubicBezTo>
                  <a:pt x="6550636" y="602229"/>
                  <a:pt x="6548751" y="603547"/>
                  <a:pt x="6545362" y="604676"/>
                </a:cubicBezTo>
                <a:cubicBezTo>
                  <a:pt x="6541972" y="605806"/>
                  <a:pt x="6538582" y="606371"/>
                  <a:pt x="6535193" y="606371"/>
                </a:cubicBezTo>
                <a:cubicBezTo>
                  <a:pt x="6521255" y="606371"/>
                  <a:pt x="6506375" y="602417"/>
                  <a:pt x="6490551" y="594508"/>
                </a:cubicBezTo>
                <a:cubicBezTo>
                  <a:pt x="6472843" y="585470"/>
                  <a:pt x="6463989" y="576244"/>
                  <a:pt x="6463989" y="566831"/>
                </a:cubicBezTo>
                <a:lnTo>
                  <a:pt x="6463989" y="563441"/>
                </a:lnTo>
                <a:cubicBezTo>
                  <a:pt x="6466237" y="548005"/>
                  <a:pt x="6469984" y="534260"/>
                  <a:pt x="6475229" y="522207"/>
                </a:cubicBezTo>
                <a:cubicBezTo>
                  <a:pt x="6479349" y="513549"/>
                  <a:pt x="6483471" y="504700"/>
                  <a:pt x="6487592" y="495662"/>
                </a:cubicBezTo>
                <a:lnTo>
                  <a:pt x="6484220" y="496786"/>
                </a:lnTo>
                <a:cubicBezTo>
                  <a:pt x="6479724" y="496786"/>
                  <a:pt x="6476352" y="495662"/>
                  <a:pt x="6474105" y="493414"/>
                </a:cubicBezTo>
                <a:cubicBezTo>
                  <a:pt x="6471857" y="491166"/>
                  <a:pt x="6470733" y="488544"/>
                  <a:pt x="6470733" y="485546"/>
                </a:cubicBezTo>
                <a:cubicBezTo>
                  <a:pt x="6471857" y="472434"/>
                  <a:pt x="6474573" y="459321"/>
                  <a:pt x="6478881" y="446208"/>
                </a:cubicBezTo>
                <a:cubicBezTo>
                  <a:pt x="6483190" y="433095"/>
                  <a:pt x="6489091" y="421481"/>
                  <a:pt x="6496584" y="411366"/>
                </a:cubicBezTo>
                <a:cubicBezTo>
                  <a:pt x="6498457" y="408369"/>
                  <a:pt x="6501735" y="406308"/>
                  <a:pt x="6506418" y="405184"/>
                </a:cubicBezTo>
                <a:cubicBezTo>
                  <a:pt x="6511101" y="404060"/>
                  <a:pt x="6516440" y="403498"/>
                  <a:pt x="6522435" y="403498"/>
                </a:cubicBezTo>
                <a:lnTo>
                  <a:pt x="6538170" y="403498"/>
                </a:lnTo>
                <a:cubicBezTo>
                  <a:pt x="6554654" y="369780"/>
                  <a:pt x="6571139" y="336061"/>
                  <a:pt x="6587624" y="302343"/>
                </a:cubicBezTo>
                <a:cubicBezTo>
                  <a:pt x="6607106" y="263379"/>
                  <a:pt x="6624339" y="230410"/>
                  <a:pt x="6639325" y="203435"/>
                </a:cubicBezTo>
                <a:cubicBezTo>
                  <a:pt x="6643072" y="197441"/>
                  <a:pt x="6648973" y="192945"/>
                  <a:pt x="6657028" y="189948"/>
                </a:cubicBezTo>
                <a:cubicBezTo>
                  <a:pt x="6665082" y="186950"/>
                  <a:pt x="6674168" y="185452"/>
                  <a:pt x="6684283" y="185452"/>
                </a:cubicBezTo>
                <a:close/>
                <a:moveTo>
                  <a:pt x="5874658" y="185452"/>
                </a:moveTo>
                <a:cubicBezTo>
                  <a:pt x="5892642" y="185452"/>
                  <a:pt x="5909875" y="189203"/>
                  <a:pt x="5926360" y="196704"/>
                </a:cubicBezTo>
                <a:cubicBezTo>
                  <a:pt x="5942844" y="204206"/>
                  <a:pt x="5951087" y="212836"/>
                  <a:pt x="5951087" y="222595"/>
                </a:cubicBezTo>
                <a:cubicBezTo>
                  <a:pt x="5954084" y="257110"/>
                  <a:pt x="5956332" y="289466"/>
                  <a:pt x="5957831" y="319663"/>
                </a:cubicBezTo>
                <a:cubicBezTo>
                  <a:pt x="5959329" y="349860"/>
                  <a:pt x="5960078" y="382029"/>
                  <a:pt x="5960078" y="416169"/>
                </a:cubicBezTo>
                <a:cubicBezTo>
                  <a:pt x="5960078" y="470944"/>
                  <a:pt x="5957114" y="526465"/>
                  <a:pt x="5951183" y="582733"/>
                </a:cubicBezTo>
                <a:cubicBezTo>
                  <a:pt x="5950071" y="590238"/>
                  <a:pt x="5945531" y="596054"/>
                  <a:pt x="5937564" y="600181"/>
                </a:cubicBezTo>
                <a:cubicBezTo>
                  <a:pt x="5929597" y="604308"/>
                  <a:pt x="5920427" y="606371"/>
                  <a:pt x="5910054" y="606371"/>
                </a:cubicBezTo>
                <a:cubicBezTo>
                  <a:pt x="5897081" y="606371"/>
                  <a:pt x="5885129" y="603454"/>
                  <a:pt x="5874197" y="597621"/>
                </a:cubicBezTo>
                <a:cubicBezTo>
                  <a:pt x="5863265" y="591788"/>
                  <a:pt x="5857799" y="584545"/>
                  <a:pt x="5857799" y="575893"/>
                </a:cubicBezTo>
                <a:lnTo>
                  <a:pt x="5855551" y="511538"/>
                </a:lnTo>
                <a:lnTo>
                  <a:pt x="5857799" y="479927"/>
                </a:lnTo>
                <a:cubicBezTo>
                  <a:pt x="5849891" y="487045"/>
                  <a:pt x="5842168" y="492009"/>
                  <a:pt x="5834631" y="494819"/>
                </a:cubicBezTo>
                <a:cubicBezTo>
                  <a:pt x="5827094" y="497629"/>
                  <a:pt x="5818616" y="499034"/>
                  <a:pt x="5809197" y="499034"/>
                </a:cubicBezTo>
                <a:lnTo>
                  <a:pt x="5789985" y="497910"/>
                </a:lnTo>
                <a:cubicBezTo>
                  <a:pt x="5777176" y="528789"/>
                  <a:pt x="5760978" y="563061"/>
                  <a:pt x="5741391" y="600725"/>
                </a:cubicBezTo>
                <a:cubicBezTo>
                  <a:pt x="5741011" y="602229"/>
                  <a:pt x="5739126" y="603547"/>
                  <a:pt x="5735736" y="604676"/>
                </a:cubicBezTo>
                <a:cubicBezTo>
                  <a:pt x="5732347" y="605806"/>
                  <a:pt x="5728957" y="606371"/>
                  <a:pt x="5725568" y="606371"/>
                </a:cubicBezTo>
                <a:cubicBezTo>
                  <a:pt x="5711630" y="606371"/>
                  <a:pt x="5696749" y="602417"/>
                  <a:pt x="5680926" y="594508"/>
                </a:cubicBezTo>
                <a:cubicBezTo>
                  <a:pt x="5663218" y="585470"/>
                  <a:pt x="5654364" y="576244"/>
                  <a:pt x="5654364" y="566831"/>
                </a:cubicBezTo>
                <a:lnTo>
                  <a:pt x="5654364" y="563441"/>
                </a:lnTo>
                <a:cubicBezTo>
                  <a:pt x="5656612" y="548005"/>
                  <a:pt x="5660358" y="534260"/>
                  <a:pt x="5665604" y="522207"/>
                </a:cubicBezTo>
                <a:cubicBezTo>
                  <a:pt x="5669725" y="513549"/>
                  <a:pt x="5673846" y="504700"/>
                  <a:pt x="5677967" y="495662"/>
                </a:cubicBezTo>
                <a:lnTo>
                  <a:pt x="5674595" y="496786"/>
                </a:lnTo>
                <a:cubicBezTo>
                  <a:pt x="5670099" y="496786"/>
                  <a:pt x="5666727" y="495662"/>
                  <a:pt x="5664479" y="493414"/>
                </a:cubicBezTo>
                <a:cubicBezTo>
                  <a:pt x="5662232" y="491166"/>
                  <a:pt x="5661107" y="488544"/>
                  <a:pt x="5661107" y="485546"/>
                </a:cubicBezTo>
                <a:cubicBezTo>
                  <a:pt x="5662232" y="472434"/>
                  <a:pt x="5664948" y="459321"/>
                  <a:pt x="5669256" y="446208"/>
                </a:cubicBezTo>
                <a:cubicBezTo>
                  <a:pt x="5673565" y="433095"/>
                  <a:pt x="5679466" y="421481"/>
                  <a:pt x="5686958" y="411366"/>
                </a:cubicBezTo>
                <a:cubicBezTo>
                  <a:pt x="5688832" y="408369"/>
                  <a:pt x="5692110" y="406308"/>
                  <a:pt x="5696793" y="405184"/>
                </a:cubicBezTo>
                <a:cubicBezTo>
                  <a:pt x="5701477" y="404060"/>
                  <a:pt x="5706815" y="403498"/>
                  <a:pt x="5712810" y="403498"/>
                </a:cubicBezTo>
                <a:lnTo>
                  <a:pt x="5728545" y="403498"/>
                </a:lnTo>
                <a:cubicBezTo>
                  <a:pt x="5745030" y="369780"/>
                  <a:pt x="5761514" y="336061"/>
                  <a:pt x="5777999" y="302343"/>
                </a:cubicBezTo>
                <a:cubicBezTo>
                  <a:pt x="5797481" y="263379"/>
                  <a:pt x="5814714" y="230410"/>
                  <a:pt x="5829700" y="203435"/>
                </a:cubicBezTo>
                <a:cubicBezTo>
                  <a:pt x="5833447" y="197441"/>
                  <a:pt x="5839347" y="192945"/>
                  <a:pt x="5847403" y="189948"/>
                </a:cubicBezTo>
                <a:cubicBezTo>
                  <a:pt x="5855458" y="186950"/>
                  <a:pt x="5864543" y="185452"/>
                  <a:pt x="5874658" y="185452"/>
                </a:cubicBezTo>
                <a:close/>
                <a:moveTo>
                  <a:pt x="521608" y="185452"/>
                </a:moveTo>
                <a:cubicBezTo>
                  <a:pt x="539592" y="185452"/>
                  <a:pt x="556825" y="189203"/>
                  <a:pt x="573310" y="196704"/>
                </a:cubicBezTo>
                <a:cubicBezTo>
                  <a:pt x="589795" y="204206"/>
                  <a:pt x="598037" y="212836"/>
                  <a:pt x="598037" y="222595"/>
                </a:cubicBezTo>
                <a:cubicBezTo>
                  <a:pt x="601034" y="257110"/>
                  <a:pt x="603282" y="289466"/>
                  <a:pt x="604781" y="319663"/>
                </a:cubicBezTo>
                <a:cubicBezTo>
                  <a:pt x="606279" y="349860"/>
                  <a:pt x="607029" y="382029"/>
                  <a:pt x="607029" y="416169"/>
                </a:cubicBezTo>
                <a:cubicBezTo>
                  <a:pt x="607029" y="470944"/>
                  <a:pt x="604063" y="526465"/>
                  <a:pt x="598133" y="582733"/>
                </a:cubicBezTo>
                <a:cubicBezTo>
                  <a:pt x="597021" y="590238"/>
                  <a:pt x="592481" y="596054"/>
                  <a:pt x="584514" y="600181"/>
                </a:cubicBezTo>
                <a:cubicBezTo>
                  <a:pt x="576547" y="604308"/>
                  <a:pt x="567377" y="606371"/>
                  <a:pt x="557004" y="606371"/>
                </a:cubicBezTo>
                <a:cubicBezTo>
                  <a:pt x="544032" y="606371"/>
                  <a:pt x="532079" y="603454"/>
                  <a:pt x="521148" y="597621"/>
                </a:cubicBezTo>
                <a:cubicBezTo>
                  <a:pt x="510215" y="591788"/>
                  <a:pt x="504749" y="584545"/>
                  <a:pt x="504749" y="575893"/>
                </a:cubicBezTo>
                <a:lnTo>
                  <a:pt x="502501" y="511538"/>
                </a:lnTo>
                <a:lnTo>
                  <a:pt x="504749" y="479927"/>
                </a:lnTo>
                <a:cubicBezTo>
                  <a:pt x="496840" y="487045"/>
                  <a:pt x="489118" y="492009"/>
                  <a:pt x="481581" y="494819"/>
                </a:cubicBezTo>
                <a:cubicBezTo>
                  <a:pt x="474044" y="497629"/>
                  <a:pt x="465566" y="499034"/>
                  <a:pt x="456147" y="499034"/>
                </a:cubicBezTo>
                <a:lnTo>
                  <a:pt x="436935" y="497910"/>
                </a:lnTo>
                <a:cubicBezTo>
                  <a:pt x="424126" y="528789"/>
                  <a:pt x="407928" y="563061"/>
                  <a:pt x="388341" y="600725"/>
                </a:cubicBezTo>
                <a:cubicBezTo>
                  <a:pt x="387961" y="602229"/>
                  <a:pt x="386076" y="603547"/>
                  <a:pt x="382686" y="604676"/>
                </a:cubicBezTo>
                <a:cubicBezTo>
                  <a:pt x="379297" y="605806"/>
                  <a:pt x="375907" y="606371"/>
                  <a:pt x="372518" y="606371"/>
                </a:cubicBezTo>
                <a:cubicBezTo>
                  <a:pt x="358580" y="606371"/>
                  <a:pt x="343699" y="602417"/>
                  <a:pt x="327876" y="594508"/>
                </a:cubicBezTo>
                <a:cubicBezTo>
                  <a:pt x="310168" y="585470"/>
                  <a:pt x="301314" y="576244"/>
                  <a:pt x="301314" y="566831"/>
                </a:cubicBezTo>
                <a:lnTo>
                  <a:pt x="301314" y="563442"/>
                </a:lnTo>
                <a:cubicBezTo>
                  <a:pt x="303562" y="548005"/>
                  <a:pt x="307309" y="534260"/>
                  <a:pt x="312554" y="522207"/>
                </a:cubicBezTo>
                <a:cubicBezTo>
                  <a:pt x="316675" y="513549"/>
                  <a:pt x="320796" y="504700"/>
                  <a:pt x="324917" y="495662"/>
                </a:cubicBezTo>
                <a:lnTo>
                  <a:pt x="321545" y="496786"/>
                </a:lnTo>
                <a:cubicBezTo>
                  <a:pt x="317049" y="496786"/>
                  <a:pt x="313678" y="495662"/>
                  <a:pt x="311430" y="493414"/>
                </a:cubicBezTo>
                <a:cubicBezTo>
                  <a:pt x="309182" y="491166"/>
                  <a:pt x="308058" y="488544"/>
                  <a:pt x="308058" y="485546"/>
                </a:cubicBezTo>
                <a:cubicBezTo>
                  <a:pt x="309182" y="472434"/>
                  <a:pt x="311898" y="459321"/>
                  <a:pt x="316206" y="446208"/>
                </a:cubicBezTo>
                <a:cubicBezTo>
                  <a:pt x="320515" y="433095"/>
                  <a:pt x="326416" y="421481"/>
                  <a:pt x="333909" y="411366"/>
                </a:cubicBezTo>
                <a:cubicBezTo>
                  <a:pt x="335782" y="408369"/>
                  <a:pt x="339060" y="406308"/>
                  <a:pt x="343743" y="405184"/>
                </a:cubicBezTo>
                <a:cubicBezTo>
                  <a:pt x="348426" y="404060"/>
                  <a:pt x="353765" y="403498"/>
                  <a:pt x="359759" y="403498"/>
                </a:cubicBezTo>
                <a:lnTo>
                  <a:pt x="375495" y="403498"/>
                </a:lnTo>
                <a:cubicBezTo>
                  <a:pt x="391979" y="369780"/>
                  <a:pt x="408464" y="336061"/>
                  <a:pt x="424949" y="302343"/>
                </a:cubicBezTo>
                <a:cubicBezTo>
                  <a:pt x="444430" y="263379"/>
                  <a:pt x="461664" y="230410"/>
                  <a:pt x="476651" y="203435"/>
                </a:cubicBezTo>
                <a:cubicBezTo>
                  <a:pt x="480397" y="197441"/>
                  <a:pt x="486298" y="192945"/>
                  <a:pt x="494353" y="189948"/>
                </a:cubicBezTo>
                <a:cubicBezTo>
                  <a:pt x="502407" y="186950"/>
                  <a:pt x="511493" y="185452"/>
                  <a:pt x="521608" y="185452"/>
                </a:cubicBezTo>
                <a:close/>
                <a:moveTo>
                  <a:pt x="8330755" y="184328"/>
                </a:moveTo>
                <a:cubicBezTo>
                  <a:pt x="8343119" y="184328"/>
                  <a:pt x="8356700" y="186950"/>
                  <a:pt x="8371499" y="192196"/>
                </a:cubicBezTo>
                <a:cubicBezTo>
                  <a:pt x="8386297" y="197441"/>
                  <a:pt x="8396694" y="203435"/>
                  <a:pt x="8402688" y="210179"/>
                </a:cubicBezTo>
                <a:cubicBezTo>
                  <a:pt x="8413553" y="223666"/>
                  <a:pt x="8421421" y="239776"/>
                  <a:pt x="8426291" y="258509"/>
                </a:cubicBezTo>
                <a:cubicBezTo>
                  <a:pt x="8430038" y="273869"/>
                  <a:pt x="8437531" y="315455"/>
                  <a:pt x="8448770" y="383267"/>
                </a:cubicBezTo>
                <a:cubicBezTo>
                  <a:pt x="8454390" y="354630"/>
                  <a:pt x="8461883" y="323923"/>
                  <a:pt x="8471249" y="291147"/>
                </a:cubicBezTo>
                <a:cubicBezTo>
                  <a:pt x="8485486" y="241787"/>
                  <a:pt x="8493728" y="212962"/>
                  <a:pt x="8495976" y="204673"/>
                </a:cubicBezTo>
                <a:cubicBezTo>
                  <a:pt x="8496351" y="199399"/>
                  <a:pt x="8499348" y="194689"/>
                  <a:pt x="8504968" y="190545"/>
                </a:cubicBezTo>
                <a:cubicBezTo>
                  <a:pt x="8510587" y="186400"/>
                  <a:pt x="8515832" y="184328"/>
                  <a:pt x="8520703" y="184328"/>
                </a:cubicBezTo>
                <a:lnTo>
                  <a:pt x="8522951" y="184328"/>
                </a:lnTo>
                <a:cubicBezTo>
                  <a:pt x="8532692" y="184328"/>
                  <a:pt x="8542526" y="186115"/>
                  <a:pt x="8552455" y="189689"/>
                </a:cubicBezTo>
                <a:cubicBezTo>
                  <a:pt x="8562383" y="193262"/>
                  <a:pt x="8572405" y="198246"/>
                  <a:pt x="8582520" y="204638"/>
                </a:cubicBezTo>
                <a:cubicBezTo>
                  <a:pt x="8584393" y="205768"/>
                  <a:pt x="8586360" y="208402"/>
                  <a:pt x="8588421" y="212541"/>
                </a:cubicBezTo>
                <a:cubicBezTo>
                  <a:pt x="8590482" y="216679"/>
                  <a:pt x="8591512" y="221570"/>
                  <a:pt x="8591512" y="227214"/>
                </a:cubicBezTo>
                <a:lnTo>
                  <a:pt x="8591512" y="232851"/>
                </a:lnTo>
                <a:cubicBezTo>
                  <a:pt x="8583644" y="264070"/>
                  <a:pt x="8573342" y="301497"/>
                  <a:pt x="8560604" y="345132"/>
                </a:cubicBezTo>
                <a:cubicBezTo>
                  <a:pt x="8555733" y="362061"/>
                  <a:pt x="8544306" y="399301"/>
                  <a:pt x="8526322" y="456851"/>
                </a:cubicBezTo>
                <a:cubicBezTo>
                  <a:pt x="8510962" y="506503"/>
                  <a:pt x="8499723" y="543178"/>
                  <a:pt x="8492604" y="566875"/>
                </a:cubicBezTo>
                <a:lnTo>
                  <a:pt x="8491480" y="573645"/>
                </a:lnTo>
                <a:cubicBezTo>
                  <a:pt x="8494477" y="578158"/>
                  <a:pt x="8495976" y="582297"/>
                  <a:pt x="8495976" y="586061"/>
                </a:cubicBezTo>
                <a:lnTo>
                  <a:pt x="8495976" y="589442"/>
                </a:lnTo>
                <a:cubicBezTo>
                  <a:pt x="8495601" y="594336"/>
                  <a:pt x="8491855" y="598381"/>
                  <a:pt x="8484737" y="601577"/>
                </a:cubicBezTo>
                <a:cubicBezTo>
                  <a:pt x="8477618" y="604773"/>
                  <a:pt x="8469002" y="606371"/>
                  <a:pt x="8458886" y="606371"/>
                </a:cubicBezTo>
                <a:cubicBezTo>
                  <a:pt x="8442026" y="606371"/>
                  <a:pt x="8426479" y="602616"/>
                  <a:pt x="8412242" y="595105"/>
                </a:cubicBezTo>
                <a:cubicBezTo>
                  <a:pt x="8395757" y="586471"/>
                  <a:pt x="8386204" y="575205"/>
                  <a:pt x="8383581" y="561308"/>
                </a:cubicBezTo>
                <a:cubicBezTo>
                  <a:pt x="8376837" y="530891"/>
                  <a:pt x="8370281" y="489586"/>
                  <a:pt x="8363912" y="437392"/>
                </a:cubicBezTo>
                <a:cubicBezTo>
                  <a:pt x="8359416" y="400214"/>
                  <a:pt x="8356232" y="375054"/>
                  <a:pt x="8354359" y="361912"/>
                </a:cubicBezTo>
                <a:cubicBezTo>
                  <a:pt x="8336000" y="441888"/>
                  <a:pt x="8315020" y="517339"/>
                  <a:pt x="8291417" y="588265"/>
                </a:cubicBezTo>
                <a:cubicBezTo>
                  <a:pt x="8290293" y="592415"/>
                  <a:pt x="8287858" y="596377"/>
                  <a:pt x="8284112" y="600150"/>
                </a:cubicBezTo>
                <a:cubicBezTo>
                  <a:pt x="8280365" y="603923"/>
                  <a:pt x="8276431" y="605996"/>
                  <a:pt x="8272310" y="606371"/>
                </a:cubicBezTo>
                <a:lnTo>
                  <a:pt x="8253203" y="606371"/>
                </a:lnTo>
                <a:cubicBezTo>
                  <a:pt x="8243462" y="606371"/>
                  <a:pt x="8234564" y="605527"/>
                  <a:pt x="8226509" y="603838"/>
                </a:cubicBezTo>
                <a:cubicBezTo>
                  <a:pt x="8218454" y="602149"/>
                  <a:pt x="8210493" y="599241"/>
                  <a:pt x="8202625" y="595114"/>
                </a:cubicBezTo>
                <a:cubicBezTo>
                  <a:pt x="8200003" y="593990"/>
                  <a:pt x="8198036" y="591552"/>
                  <a:pt x="8196725" y="587800"/>
                </a:cubicBezTo>
                <a:cubicBezTo>
                  <a:pt x="8195413" y="584047"/>
                  <a:pt x="8194757" y="579733"/>
                  <a:pt x="8194757" y="574857"/>
                </a:cubicBezTo>
                <a:lnTo>
                  <a:pt x="8195882" y="563608"/>
                </a:lnTo>
                <a:cubicBezTo>
                  <a:pt x="8206372" y="522338"/>
                  <a:pt x="8217237" y="482008"/>
                  <a:pt x="8228476" y="442617"/>
                </a:cubicBezTo>
                <a:cubicBezTo>
                  <a:pt x="8229225" y="439239"/>
                  <a:pt x="8241214" y="398537"/>
                  <a:pt x="8264443" y="320510"/>
                </a:cubicBezTo>
                <a:cubicBezTo>
                  <a:pt x="8282051" y="260484"/>
                  <a:pt x="8293665" y="220341"/>
                  <a:pt x="8299285" y="200081"/>
                </a:cubicBezTo>
                <a:cubicBezTo>
                  <a:pt x="8300409" y="194830"/>
                  <a:pt x="8303968" y="190892"/>
                  <a:pt x="8309962" y="188266"/>
                </a:cubicBezTo>
                <a:cubicBezTo>
                  <a:pt x="8315957" y="185641"/>
                  <a:pt x="8322888" y="184328"/>
                  <a:pt x="8330755" y="184328"/>
                </a:cubicBezTo>
                <a:close/>
                <a:moveTo>
                  <a:pt x="7292530" y="184328"/>
                </a:moveTo>
                <a:cubicBezTo>
                  <a:pt x="7304894" y="184328"/>
                  <a:pt x="7318475" y="186950"/>
                  <a:pt x="7333274" y="192196"/>
                </a:cubicBezTo>
                <a:cubicBezTo>
                  <a:pt x="7348072" y="197441"/>
                  <a:pt x="7358469" y="203435"/>
                  <a:pt x="7364463" y="210179"/>
                </a:cubicBezTo>
                <a:cubicBezTo>
                  <a:pt x="7375328" y="223666"/>
                  <a:pt x="7383196" y="239776"/>
                  <a:pt x="7388066" y="258509"/>
                </a:cubicBezTo>
                <a:cubicBezTo>
                  <a:pt x="7391813" y="273869"/>
                  <a:pt x="7399306" y="315455"/>
                  <a:pt x="7410545" y="383267"/>
                </a:cubicBezTo>
                <a:cubicBezTo>
                  <a:pt x="7416165" y="354630"/>
                  <a:pt x="7423658" y="323923"/>
                  <a:pt x="7433024" y="291147"/>
                </a:cubicBezTo>
                <a:cubicBezTo>
                  <a:pt x="7447261" y="241787"/>
                  <a:pt x="7455504" y="212962"/>
                  <a:pt x="7457751" y="204673"/>
                </a:cubicBezTo>
                <a:cubicBezTo>
                  <a:pt x="7458125" y="199399"/>
                  <a:pt x="7461123" y="194689"/>
                  <a:pt x="7466743" y="190545"/>
                </a:cubicBezTo>
                <a:cubicBezTo>
                  <a:pt x="7472362" y="186400"/>
                  <a:pt x="7477608" y="184328"/>
                  <a:pt x="7482478" y="184328"/>
                </a:cubicBezTo>
                <a:lnTo>
                  <a:pt x="7484726" y="184328"/>
                </a:lnTo>
                <a:cubicBezTo>
                  <a:pt x="7494467" y="184328"/>
                  <a:pt x="7504302" y="186115"/>
                  <a:pt x="7514230" y="189689"/>
                </a:cubicBezTo>
                <a:cubicBezTo>
                  <a:pt x="7524158" y="193262"/>
                  <a:pt x="7534180" y="198246"/>
                  <a:pt x="7544295" y="204638"/>
                </a:cubicBezTo>
                <a:cubicBezTo>
                  <a:pt x="7546169" y="205768"/>
                  <a:pt x="7548136" y="208402"/>
                  <a:pt x="7550196" y="212541"/>
                </a:cubicBezTo>
                <a:cubicBezTo>
                  <a:pt x="7552256" y="216679"/>
                  <a:pt x="7553287" y="221570"/>
                  <a:pt x="7553287" y="227214"/>
                </a:cubicBezTo>
                <a:lnTo>
                  <a:pt x="7553287" y="232851"/>
                </a:lnTo>
                <a:cubicBezTo>
                  <a:pt x="7545420" y="264070"/>
                  <a:pt x="7535116" y="301497"/>
                  <a:pt x="7522379" y="345132"/>
                </a:cubicBezTo>
                <a:cubicBezTo>
                  <a:pt x="7517508" y="362061"/>
                  <a:pt x="7506081" y="399301"/>
                  <a:pt x="7488098" y="456851"/>
                </a:cubicBezTo>
                <a:cubicBezTo>
                  <a:pt x="7472737" y="506503"/>
                  <a:pt x="7461497" y="543178"/>
                  <a:pt x="7454379" y="566875"/>
                </a:cubicBezTo>
                <a:lnTo>
                  <a:pt x="7453255" y="573645"/>
                </a:lnTo>
                <a:cubicBezTo>
                  <a:pt x="7456253" y="578158"/>
                  <a:pt x="7457751" y="582297"/>
                  <a:pt x="7457751" y="586061"/>
                </a:cubicBezTo>
                <a:lnTo>
                  <a:pt x="7457751" y="589442"/>
                </a:lnTo>
                <a:cubicBezTo>
                  <a:pt x="7457377" y="594336"/>
                  <a:pt x="7453630" y="598381"/>
                  <a:pt x="7446512" y="601577"/>
                </a:cubicBezTo>
                <a:cubicBezTo>
                  <a:pt x="7439393" y="604773"/>
                  <a:pt x="7430777" y="606371"/>
                  <a:pt x="7420661" y="606371"/>
                </a:cubicBezTo>
                <a:cubicBezTo>
                  <a:pt x="7403801" y="606371"/>
                  <a:pt x="7388254" y="602616"/>
                  <a:pt x="7374017" y="595105"/>
                </a:cubicBezTo>
                <a:cubicBezTo>
                  <a:pt x="7357532" y="586471"/>
                  <a:pt x="7347979" y="575205"/>
                  <a:pt x="7345356" y="561308"/>
                </a:cubicBezTo>
                <a:cubicBezTo>
                  <a:pt x="7338612" y="530891"/>
                  <a:pt x="7332056" y="489586"/>
                  <a:pt x="7325687" y="437392"/>
                </a:cubicBezTo>
                <a:cubicBezTo>
                  <a:pt x="7321191" y="400214"/>
                  <a:pt x="7318007" y="375054"/>
                  <a:pt x="7316134" y="361912"/>
                </a:cubicBezTo>
                <a:cubicBezTo>
                  <a:pt x="7297776" y="441888"/>
                  <a:pt x="7276796" y="517339"/>
                  <a:pt x="7253192" y="588265"/>
                </a:cubicBezTo>
                <a:cubicBezTo>
                  <a:pt x="7252069" y="592415"/>
                  <a:pt x="7249633" y="596377"/>
                  <a:pt x="7245887" y="600150"/>
                </a:cubicBezTo>
                <a:cubicBezTo>
                  <a:pt x="7242141" y="603923"/>
                  <a:pt x="7238207" y="605996"/>
                  <a:pt x="7234085" y="606371"/>
                </a:cubicBezTo>
                <a:lnTo>
                  <a:pt x="7214978" y="606371"/>
                </a:lnTo>
                <a:cubicBezTo>
                  <a:pt x="7205237" y="606371"/>
                  <a:pt x="7196339" y="605527"/>
                  <a:pt x="7188285" y="603838"/>
                </a:cubicBezTo>
                <a:cubicBezTo>
                  <a:pt x="7180229" y="602149"/>
                  <a:pt x="7172268" y="599241"/>
                  <a:pt x="7164401" y="595114"/>
                </a:cubicBezTo>
                <a:cubicBezTo>
                  <a:pt x="7161778" y="593990"/>
                  <a:pt x="7159811" y="591552"/>
                  <a:pt x="7158500" y="587800"/>
                </a:cubicBezTo>
                <a:cubicBezTo>
                  <a:pt x="7157188" y="584047"/>
                  <a:pt x="7156533" y="579733"/>
                  <a:pt x="7156533" y="574857"/>
                </a:cubicBezTo>
                <a:lnTo>
                  <a:pt x="7157657" y="563608"/>
                </a:lnTo>
                <a:cubicBezTo>
                  <a:pt x="7168147" y="522338"/>
                  <a:pt x="7179012" y="482008"/>
                  <a:pt x="7190251" y="442617"/>
                </a:cubicBezTo>
                <a:cubicBezTo>
                  <a:pt x="7191001" y="439239"/>
                  <a:pt x="7202990" y="398537"/>
                  <a:pt x="7226218" y="320510"/>
                </a:cubicBezTo>
                <a:cubicBezTo>
                  <a:pt x="7243827" y="260484"/>
                  <a:pt x="7255440" y="220341"/>
                  <a:pt x="7261060" y="200081"/>
                </a:cubicBezTo>
                <a:cubicBezTo>
                  <a:pt x="7262184" y="194830"/>
                  <a:pt x="7265743" y="190892"/>
                  <a:pt x="7271738" y="188266"/>
                </a:cubicBezTo>
                <a:cubicBezTo>
                  <a:pt x="7277732" y="185641"/>
                  <a:pt x="7284663" y="184328"/>
                  <a:pt x="7292530" y="184328"/>
                </a:cubicBezTo>
                <a:close/>
                <a:moveTo>
                  <a:pt x="4654106" y="184328"/>
                </a:moveTo>
                <a:cubicBezTo>
                  <a:pt x="4666469" y="184328"/>
                  <a:pt x="4680050" y="186950"/>
                  <a:pt x="4694849" y="192196"/>
                </a:cubicBezTo>
                <a:cubicBezTo>
                  <a:pt x="4709648" y="197441"/>
                  <a:pt x="4720044" y="203435"/>
                  <a:pt x="4726038" y="210179"/>
                </a:cubicBezTo>
                <a:cubicBezTo>
                  <a:pt x="4736903" y="223666"/>
                  <a:pt x="4744771" y="239776"/>
                  <a:pt x="4749642" y="258509"/>
                </a:cubicBezTo>
                <a:cubicBezTo>
                  <a:pt x="4753388" y="273869"/>
                  <a:pt x="4760881" y="315455"/>
                  <a:pt x="4772120" y="383267"/>
                </a:cubicBezTo>
                <a:cubicBezTo>
                  <a:pt x="4777740" y="354630"/>
                  <a:pt x="4785233" y="323923"/>
                  <a:pt x="4794599" y="291147"/>
                </a:cubicBezTo>
                <a:cubicBezTo>
                  <a:pt x="4808836" y="241787"/>
                  <a:pt x="4817078" y="212962"/>
                  <a:pt x="4819326" y="204673"/>
                </a:cubicBezTo>
                <a:cubicBezTo>
                  <a:pt x="4819701" y="199399"/>
                  <a:pt x="4822698" y="194689"/>
                  <a:pt x="4828318" y="190545"/>
                </a:cubicBezTo>
                <a:cubicBezTo>
                  <a:pt x="4833938" y="186400"/>
                  <a:pt x="4839183" y="184328"/>
                  <a:pt x="4844053" y="184328"/>
                </a:cubicBezTo>
                <a:lnTo>
                  <a:pt x="4846301" y="184328"/>
                </a:lnTo>
                <a:cubicBezTo>
                  <a:pt x="4856042" y="184328"/>
                  <a:pt x="4865876" y="186115"/>
                  <a:pt x="4875805" y="189689"/>
                </a:cubicBezTo>
                <a:cubicBezTo>
                  <a:pt x="4885733" y="193262"/>
                  <a:pt x="4895755" y="198246"/>
                  <a:pt x="4905870" y="204638"/>
                </a:cubicBezTo>
                <a:cubicBezTo>
                  <a:pt x="4907744" y="205768"/>
                  <a:pt x="4909711" y="208402"/>
                  <a:pt x="4911771" y="212541"/>
                </a:cubicBezTo>
                <a:cubicBezTo>
                  <a:pt x="4913832" y="216679"/>
                  <a:pt x="4914862" y="221570"/>
                  <a:pt x="4914862" y="227214"/>
                </a:cubicBezTo>
                <a:lnTo>
                  <a:pt x="4914862" y="232851"/>
                </a:lnTo>
                <a:cubicBezTo>
                  <a:pt x="4906994" y="264070"/>
                  <a:pt x="4896691" y="301497"/>
                  <a:pt x="4883954" y="345132"/>
                </a:cubicBezTo>
                <a:cubicBezTo>
                  <a:pt x="4879083" y="362061"/>
                  <a:pt x="4867656" y="399301"/>
                  <a:pt x="4849673" y="456851"/>
                </a:cubicBezTo>
                <a:cubicBezTo>
                  <a:pt x="4834313" y="506503"/>
                  <a:pt x="4823073" y="543178"/>
                  <a:pt x="4815954" y="566875"/>
                </a:cubicBezTo>
                <a:lnTo>
                  <a:pt x="4814831" y="573645"/>
                </a:lnTo>
                <a:cubicBezTo>
                  <a:pt x="4817828" y="578158"/>
                  <a:pt x="4819326" y="582297"/>
                  <a:pt x="4819326" y="586061"/>
                </a:cubicBezTo>
                <a:lnTo>
                  <a:pt x="4819326" y="589442"/>
                </a:lnTo>
                <a:cubicBezTo>
                  <a:pt x="4818952" y="594336"/>
                  <a:pt x="4815205" y="598381"/>
                  <a:pt x="4808087" y="601577"/>
                </a:cubicBezTo>
                <a:cubicBezTo>
                  <a:pt x="4800969" y="604773"/>
                  <a:pt x="4792352" y="606371"/>
                  <a:pt x="4782236" y="606371"/>
                </a:cubicBezTo>
                <a:cubicBezTo>
                  <a:pt x="4765377" y="606371"/>
                  <a:pt x="4749829" y="602616"/>
                  <a:pt x="4735592" y="595105"/>
                </a:cubicBezTo>
                <a:cubicBezTo>
                  <a:pt x="4719107" y="586471"/>
                  <a:pt x="4709554" y="575205"/>
                  <a:pt x="4706931" y="561308"/>
                </a:cubicBezTo>
                <a:cubicBezTo>
                  <a:pt x="4700188" y="530891"/>
                  <a:pt x="4693631" y="489586"/>
                  <a:pt x="4687262" y="437392"/>
                </a:cubicBezTo>
                <a:cubicBezTo>
                  <a:pt x="4682767" y="400214"/>
                  <a:pt x="4679582" y="375054"/>
                  <a:pt x="4677709" y="361912"/>
                </a:cubicBezTo>
                <a:cubicBezTo>
                  <a:pt x="4659351" y="441888"/>
                  <a:pt x="4638371" y="517339"/>
                  <a:pt x="4614767" y="588265"/>
                </a:cubicBezTo>
                <a:cubicBezTo>
                  <a:pt x="4613644" y="592415"/>
                  <a:pt x="4611208" y="596377"/>
                  <a:pt x="4607462" y="600150"/>
                </a:cubicBezTo>
                <a:cubicBezTo>
                  <a:pt x="4603715" y="603923"/>
                  <a:pt x="4599782" y="605996"/>
                  <a:pt x="4595660" y="606371"/>
                </a:cubicBezTo>
                <a:lnTo>
                  <a:pt x="4576553" y="606371"/>
                </a:lnTo>
                <a:cubicBezTo>
                  <a:pt x="4566812" y="606371"/>
                  <a:pt x="4557914" y="605527"/>
                  <a:pt x="4549860" y="603838"/>
                </a:cubicBezTo>
                <a:cubicBezTo>
                  <a:pt x="4541804" y="602149"/>
                  <a:pt x="4533843" y="599241"/>
                  <a:pt x="4525976" y="595114"/>
                </a:cubicBezTo>
                <a:cubicBezTo>
                  <a:pt x="4523353" y="593990"/>
                  <a:pt x="4521386" y="591552"/>
                  <a:pt x="4520075" y="587800"/>
                </a:cubicBezTo>
                <a:cubicBezTo>
                  <a:pt x="4518763" y="584047"/>
                  <a:pt x="4518107" y="579733"/>
                  <a:pt x="4518107" y="574857"/>
                </a:cubicBezTo>
                <a:lnTo>
                  <a:pt x="4519232" y="563608"/>
                </a:lnTo>
                <a:cubicBezTo>
                  <a:pt x="4529722" y="522338"/>
                  <a:pt x="4540587" y="482008"/>
                  <a:pt x="4551826" y="442617"/>
                </a:cubicBezTo>
                <a:cubicBezTo>
                  <a:pt x="4552576" y="439239"/>
                  <a:pt x="4564565" y="398537"/>
                  <a:pt x="4587793" y="320510"/>
                </a:cubicBezTo>
                <a:cubicBezTo>
                  <a:pt x="4605401" y="260484"/>
                  <a:pt x="4617015" y="220341"/>
                  <a:pt x="4622635" y="200081"/>
                </a:cubicBezTo>
                <a:cubicBezTo>
                  <a:pt x="4623759" y="194830"/>
                  <a:pt x="4627318" y="190892"/>
                  <a:pt x="4633313" y="188266"/>
                </a:cubicBezTo>
                <a:cubicBezTo>
                  <a:pt x="4639307" y="185641"/>
                  <a:pt x="4646238" y="184328"/>
                  <a:pt x="4654106" y="184328"/>
                </a:cubicBezTo>
                <a:close/>
                <a:moveTo>
                  <a:pt x="2444305" y="184328"/>
                </a:moveTo>
                <a:cubicBezTo>
                  <a:pt x="2456669" y="184328"/>
                  <a:pt x="2470250" y="186950"/>
                  <a:pt x="2485049" y="192196"/>
                </a:cubicBezTo>
                <a:cubicBezTo>
                  <a:pt x="2499847" y="197441"/>
                  <a:pt x="2510244" y="203435"/>
                  <a:pt x="2516239" y="210179"/>
                </a:cubicBezTo>
                <a:cubicBezTo>
                  <a:pt x="2527104" y="223666"/>
                  <a:pt x="2534971" y="239776"/>
                  <a:pt x="2539841" y="258509"/>
                </a:cubicBezTo>
                <a:cubicBezTo>
                  <a:pt x="2543588" y="273869"/>
                  <a:pt x="2551081" y="315455"/>
                  <a:pt x="2562320" y="383267"/>
                </a:cubicBezTo>
                <a:cubicBezTo>
                  <a:pt x="2567940" y="354630"/>
                  <a:pt x="2575433" y="323923"/>
                  <a:pt x="2584799" y="291147"/>
                </a:cubicBezTo>
                <a:cubicBezTo>
                  <a:pt x="2599036" y="241787"/>
                  <a:pt x="2607279" y="212962"/>
                  <a:pt x="2609526" y="204673"/>
                </a:cubicBezTo>
                <a:cubicBezTo>
                  <a:pt x="2609901" y="199399"/>
                  <a:pt x="2612898" y="194689"/>
                  <a:pt x="2618518" y="190545"/>
                </a:cubicBezTo>
                <a:cubicBezTo>
                  <a:pt x="2624138" y="186400"/>
                  <a:pt x="2629383" y="184328"/>
                  <a:pt x="2634254" y="184328"/>
                </a:cubicBezTo>
                <a:lnTo>
                  <a:pt x="2636501" y="184328"/>
                </a:lnTo>
                <a:cubicBezTo>
                  <a:pt x="2646242" y="184328"/>
                  <a:pt x="2656076" y="186115"/>
                  <a:pt x="2666005" y="189689"/>
                </a:cubicBezTo>
                <a:cubicBezTo>
                  <a:pt x="2675933" y="193262"/>
                  <a:pt x="2685955" y="198246"/>
                  <a:pt x="2696071" y="204638"/>
                </a:cubicBezTo>
                <a:cubicBezTo>
                  <a:pt x="2697944" y="205768"/>
                  <a:pt x="2699911" y="208402"/>
                  <a:pt x="2701971" y="212541"/>
                </a:cubicBezTo>
                <a:cubicBezTo>
                  <a:pt x="2704031" y="216679"/>
                  <a:pt x="2705062" y="221570"/>
                  <a:pt x="2705062" y="227214"/>
                </a:cubicBezTo>
                <a:lnTo>
                  <a:pt x="2705062" y="232851"/>
                </a:lnTo>
                <a:cubicBezTo>
                  <a:pt x="2697195" y="264070"/>
                  <a:pt x="2686891" y="301497"/>
                  <a:pt x="2674154" y="345132"/>
                </a:cubicBezTo>
                <a:cubicBezTo>
                  <a:pt x="2669283" y="362061"/>
                  <a:pt x="2657856" y="399301"/>
                  <a:pt x="2639873" y="456851"/>
                </a:cubicBezTo>
                <a:cubicBezTo>
                  <a:pt x="2624512" y="506503"/>
                  <a:pt x="2613273" y="543178"/>
                  <a:pt x="2606155" y="566875"/>
                </a:cubicBezTo>
                <a:lnTo>
                  <a:pt x="2605031" y="573645"/>
                </a:lnTo>
                <a:cubicBezTo>
                  <a:pt x="2608028" y="578158"/>
                  <a:pt x="2609526" y="582297"/>
                  <a:pt x="2609526" y="586061"/>
                </a:cubicBezTo>
                <a:lnTo>
                  <a:pt x="2609526" y="589442"/>
                </a:lnTo>
                <a:cubicBezTo>
                  <a:pt x="2609152" y="594335"/>
                  <a:pt x="2605405" y="598381"/>
                  <a:pt x="2598287" y="601577"/>
                </a:cubicBezTo>
                <a:cubicBezTo>
                  <a:pt x="2591169" y="604773"/>
                  <a:pt x="2582552" y="606371"/>
                  <a:pt x="2572436" y="606371"/>
                </a:cubicBezTo>
                <a:cubicBezTo>
                  <a:pt x="2555577" y="606371"/>
                  <a:pt x="2540029" y="602616"/>
                  <a:pt x="2525793" y="595105"/>
                </a:cubicBezTo>
                <a:cubicBezTo>
                  <a:pt x="2509307" y="586471"/>
                  <a:pt x="2499754" y="575205"/>
                  <a:pt x="2497132" y="561308"/>
                </a:cubicBezTo>
                <a:cubicBezTo>
                  <a:pt x="2490388" y="530891"/>
                  <a:pt x="2483831" y="489586"/>
                  <a:pt x="2477462" y="437392"/>
                </a:cubicBezTo>
                <a:cubicBezTo>
                  <a:pt x="2472966" y="400214"/>
                  <a:pt x="2469782" y="375054"/>
                  <a:pt x="2467909" y="361912"/>
                </a:cubicBezTo>
                <a:cubicBezTo>
                  <a:pt x="2449550" y="441888"/>
                  <a:pt x="2428571" y="517339"/>
                  <a:pt x="2404968" y="588265"/>
                </a:cubicBezTo>
                <a:cubicBezTo>
                  <a:pt x="2403844" y="592415"/>
                  <a:pt x="2401408" y="596377"/>
                  <a:pt x="2397662" y="600150"/>
                </a:cubicBezTo>
                <a:cubicBezTo>
                  <a:pt x="2393915" y="603923"/>
                  <a:pt x="2389981" y="605996"/>
                  <a:pt x="2385861" y="606371"/>
                </a:cubicBezTo>
                <a:lnTo>
                  <a:pt x="2366754" y="606371"/>
                </a:lnTo>
                <a:cubicBezTo>
                  <a:pt x="2357012" y="606371"/>
                  <a:pt x="2348114" y="605527"/>
                  <a:pt x="2340060" y="603838"/>
                </a:cubicBezTo>
                <a:cubicBezTo>
                  <a:pt x="2332004" y="602149"/>
                  <a:pt x="2324044" y="599241"/>
                  <a:pt x="2316175" y="595114"/>
                </a:cubicBezTo>
                <a:cubicBezTo>
                  <a:pt x="2313553" y="593990"/>
                  <a:pt x="2311586" y="591552"/>
                  <a:pt x="2310275" y="587800"/>
                </a:cubicBezTo>
                <a:cubicBezTo>
                  <a:pt x="2308963" y="584047"/>
                  <a:pt x="2308308" y="579733"/>
                  <a:pt x="2308308" y="574857"/>
                </a:cubicBezTo>
                <a:lnTo>
                  <a:pt x="2309432" y="563608"/>
                </a:lnTo>
                <a:cubicBezTo>
                  <a:pt x="2319922" y="522338"/>
                  <a:pt x="2330787" y="482008"/>
                  <a:pt x="2342026" y="442617"/>
                </a:cubicBezTo>
                <a:cubicBezTo>
                  <a:pt x="2342776" y="439239"/>
                  <a:pt x="2354765" y="398537"/>
                  <a:pt x="2377993" y="320510"/>
                </a:cubicBezTo>
                <a:cubicBezTo>
                  <a:pt x="2395601" y="260484"/>
                  <a:pt x="2407216" y="220341"/>
                  <a:pt x="2412835" y="200081"/>
                </a:cubicBezTo>
                <a:cubicBezTo>
                  <a:pt x="2413960" y="194830"/>
                  <a:pt x="2417518" y="190892"/>
                  <a:pt x="2423513" y="188266"/>
                </a:cubicBezTo>
                <a:cubicBezTo>
                  <a:pt x="2429507" y="185641"/>
                  <a:pt x="2436438" y="184328"/>
                  <a:pt x="2444305" y="184328"/>
                </a:cubicBezTo>
                <a:close/>
                <a:moveTo>
                  <a:pt x="1596524" y="184328"/>
                </a:moveTo>
                <a:lnTo>
                  <a:pt x="1610011" y="184328"/>
                </a:lnTo>
                <a:cubicBezTo>
                  <a:pt x="1616380" y="184328"/>
                  <a:pt x="1622749" y="184796"/>
                  <a:pt x="1629118" y="185733"/>
                </a:cubicBezTo>
                <a:cubicBezTo>
                  <a:pt x="1635487" y="186669"/>
                  <a:pt x="1640732" y="188074"/>
                  <a:pt x="1644854" y="189948"/>
                </a:cubicBezTo>
                <a:cubicBezTo>
                  <a:pt x="1645978" y="190322"/>
                  <a:pt x="1647008" y="191727"/>
                  <a:pt x="1647944" y="194162"/>
                </a:cubicBezTo>
                <a:cubicBezTo>
                  <a:pt x="1648881" y="196598"/>
                  <a:pt x="1649350" y="198939"/>
                  <a:pt x="1649350" y="201187"/>
                </a:cubicBezTo>
                <a:lnTo>
                  <a:pt x="1647102" y="212427"/>
                </a:lnTo>
                <a:cubicBezTo>
                  <a:pt x="1640358" y="229661"/>
                  <a:pt x="1633052" y="246520"/>
                  <a:pt x="1625185" y="263004"/>
                </a:cubicBezTo>
                <a:cubicBezTo>
                  <a:pt x="1615444" y="283235"/>
                  <a:pt x="1601769" y="307588"/>
                  <a:pt x="1584160" y="336061"/>
                </a:cubicBezTo>
                <a:cubicBezTo>
                  <a:pt x="1579290" y="343554"/>
                  <a:pt x="1572921" y="347301"/>
                  <a:pt x="1565053" y="347301"/>
                </a:cubicBezTo>
                <a:cubicBezTo>
                  <a:pt x="1560932" y="347301"/>
                  <a:pt x="1556904" y="345334"/>
                  <a:pt x="1552971" y="341400"/>
                </a:cubicBezTo>
                <a:cubicBezTo>
                  <a:pt x="1549037" y="337466"/>
                  <a:pt x="1547070" y="332315"/>
                  <a:pt x="1547070" y="325946"/>
                </a:cubicBezTo>
                <a:lnTo>
                  <a:pt x="1547070" y="323698"/>
                </a:lnTo>
                <a:cubicBezTo>
                  <a:pt x="1547070" y="303467"/>
                  <a:pt x="1550067" y="281737"/>
                  <a:pt x="1556061" y="258509"/>
                </a:cubicBezTo>
                <a:cubicBezTo>
                  <a:pt x="1560183" y="242399"/>
                  <a:pt x="1567301" y="221044"/>
                  <a:pt x="1577416" y="194443"/>
                </a:cubicBezTo>
                <a:cubicBezTo>
                  <a:pt x="1578541" y="191446"/>
                  <a:pt x="1581163" y="189011"/>
                  <a:pt x="1585284" y="187138"/>
                </a:cubicBezTo>
                <a:cubicBezTo>
                  <a:pt x="1589405" y="185265"/>
                  <a:pt x="1593152" y="184328"/>
                  <a:pt x="1596524" y="184328"/>
                </a:cubicBezTo>
                <a:close/>
                <a:moveTo>
                  <a:pt x="786956" y="184328"/>
                </a:moveTo>
                <a:cubicBezTo>
                  <a:pt x="799319" y="184328"/>
                  <a:pt x="812900" y="186950"/>
                  <a:pt x="827699" y="192196"/>
                </a:cubicBezTo>
                <a:cubicBezTo>
                  <a:pt x="842498" y="197441"/>
                  <a:pt x="852894" y="203435"/>
                  <a:pt x="858889" y="210179"/>
                </a:cubicBezTo>
                <a:cubicBezTo>
                  <a:pt x="869754" y="223666"/>
                  <a:pt x="877621" y="239776"/>
                  <a:pt x="882491" y="258509"/>
                </a:cubicBezTo>
                <a:cubicBezTo>
                  <a:pt x="886238" y="273869"/>
                  <a:pt x="893731" y="315455"/>
                  <a:pt x="904971" y="383267"/>
                </a:cubicBezTo>
                <a:cubicBezTo>
                  <a:pt x="910590" y="354630"/>
                  <a:pt x="918084" y="323923"/>
                  <a:pt x="927450" y="291147"/>
                </a:cubicBezTo>
                <a:cubicBezTo>
                  <a:pt x="941686" y="241787"/>
                  <a:pt x="949929" y="212962"/>
                  <a:pt x="952177" y="204673"/>
                </a:cubicBezTo>
                <a:cubicBezTo>
                  <a:pt x="952551" y="199399"/>
                  <a:pt x="955548" y="194689"/>
                  <a:pt x="961168" y="190545"/>
                </a:cubicBezTo>
                <a:cubicBezTo>
                  <a:pt x="966788" y="186400"/>
                  <a:pt x="972033" y="184328"/>
                  <a:pt x="976903" y="184328"/>
                </a:cubicBezTo>
                <a:lnTo>
                  <a:pt x="979151" y="184328"/>
                </a:lnTo>
                <a:cubicBezTo>
                  <a:pt x="988892" y="184328"/>
                  <a:pt x="998727" y="186115"/>
                  <a:pt x="1008655" y="189689"/>
                </a:cubicBezTo>
                <a:cubicBezTo>
                  <a:pt x="1018583" y="193262"/>
                  <a:pt x="1028605" y="198246"/>
                  <a:pt x="1038721" y="204638"/>
                </a:cubicBezTo>
                <a:cubicBezTo>
                  <a:pt x="1040594" y="205768"/>
                  <a:pt x="1042561" y="208402"/>
                  <a:pt x="1044621" y="212541"/>
                </a:cubicBezTo>
                <a:cubicBezTo>
                  <a:pt x="1046682" y="216679"/>
                  <a:pt x="1047712" y="221570"/>
                  <a:pt x="1047712" y="227214"/>
                </a:cubicBezTo>
                <a:lnTo>
                  <a:pt x="1047712" y="232851"/>
                </a:lnTo>
                <a:cubicBezTo>
                  <a:pt x="1039845" y="264070"/>
                  <a:pt x="1029542" y="301497"/>
                  <a:pt x="1016804" y="345132"/>
                </a:cubicBezTo>
                <a:cubicBezTo>
                  <a:pt x="1011933" y="362061"/>
                  <a:pt x="1000506" y="399301"/>
                  <a:pt x="982523" y="456851"/>
                </a:cubicBezTo>
                <a:cubicBezTo>
                  <a:pt x="967163" y="506503"/>
                  <a:pt x="955923" y="543178"/>
                  <a:pt x="948805" y="566875"/>
                </a:cubicBezTo>
                <a:lnTo>
                  <a:pt x="947681" y="573645"/>
                </a:lnTo>
                <a:cubicBezTo>
                  <a:pt x="950678" y="578158"/>
                  <a:pt x="952177" y="582297"/>
                  <a:pt x="952177" y="586061"/>
                </a:cubicBezTo>
                <a:lnTo>
                  <a:pt x="952177" y="589442"/>
                </a:lnTo>
                <a:cubicBezTo>
                  <a:pt x="951802" y="594335"/>
                  <a:pt x="948056" y="598381"/>
                  <a:pt x="940937" y="601577"/>
                </a:cubicBezTo>
                <a:cubicBezTo>
                  <a:pt x="933819" y="604773"/>
                  <a:pt x="925202" y="606371"/>
                  <a:pt x="915086" y="606371"/>
                </a:cubicBezTo>
                <a:cubicBezTo>
                  <a:pt x="898227" y="606371"/>
                  <a:pt x="882679" y="602616"/>
                  <a:pt x="868442" y="595105"/>
                </a:cubicBezTo>
                <a:cubicBezTo>
                  <a:pt x="851957" y="586471"/>
                  <a:pt x="842404" y="575205"/>
                  <a:pt x="839781" y="561308"/>
                </a:cubicBezTo>
                <a:cubicBezTo>
                  <a:pt x="833038" y="530891"/>
                  <a:pt x="826481" y="489586"/>
                  <a:pt x="820112" y="437392"/>
                </a:cubicBezTo>
                <a:cubicBezTo>
                  <a:pt x="815616" y="400214"/>
                  <a:pt x="812432" y="375054"/>
                  <a:pt x="810559" y="361912"/>
                </a:cubicBezTo>
                <a:cubicBezTo>
                  <a:pt x="792201" y="441888"/>
                  <a:pt x="771220" y="517339"/>
                  <a:pt x="747618" y="588265"/>
                </a:cubicBezTo>
                <a:cubicBezTo>
                  <a:pt x="746494" y="592415"/>
                  <a:pt x="744058" y="596377"/>
                  <a:pt x="740312" y="600150"/>
                </a:cubicBezTo>
                <a:cubicBezTo>
                  <a:pt x="736565" y="603923"/>
                  <a:pt x="732632" y="605996"/>
                  <a:pt x="728510" y="606371"/>
                </a:cubicBezTo>
                <a:lnTo>
                  <a:pt x="709403" y="606371"/>
                </a:lnTo>
                <a:cubicBezTo>
                  <a:pt x="699663" y="606371"/>
                  <a:pt x="690764" y="605527"/>
                  <a:pt x="682710" y="603838"/>
                </a:cubicBezTo>
                <a:cubicBezTo>
                  <a:pt x="674654" y="602149"/>
                  <a:pt x="666693" y="599241"/>
                  <a:pt x="658825" y="595114"/>
                </a:cubicBezTo>
                <a:cubicBezTo>
                  <a:pt x="656203" y="593990"/>
                  <a:pt x="654236" y="591552"/>
                  <a:pt x="652925" y="587800"/>
                </a:cubicBezTo>
                <a:cubicBezTo>
                  <a:pt x="651613" y="584047"/>
                  <a:pt x="650958" y="579733"/>
                  <a:pt x="650958" y="574857"/>
                </a:cubicBezTo>
                <a:lnTo>
                  <a:pt x="652082" y="563608"/>
                </a:lnTo>
                <a:cubicBezTo>
                  <a:pt x="662572" y="522338"/>
                  <a:pt x="673437" y="482008"/>
                  <a:pt x="684676" y="442617"/>
                </a:cubicBezTo>
                <a:cubicBezTo>
                  <a:pt x="685426" y="439239"/>
                  <a:pt x="697415" y="398537"/>
                  <a:pt x="720643" y="320510"/>
                </a:cubicBezTo>
                <a:cubicBezTo>
                  <a:pt x="738251" y="260484"/>
                  <a:pt x="749866" y="220341"/>
                  <a:pt x="755485" y="200081"/>
                </a:cubicBezTo>
                <a:cubicBezTo>
                  <a:pt x="756609" y="194830"/>
                  <a:pt x="760168" y="190892"/>
                  <a:pt x="766163" y="188266"/>
                </a:cubicBezTo>
                <a:cubicBezTo>
                  <a:pt x="772157" y="185641"/>
                  <a:pt x="779088" y="184328"/>
                  <a:pt x="786956" y="184328"/>
                </a:cubicBezTo>
                <a:close/>
                <a:moveTo>
                  <a:pt x="1840526" y="183204"/>
                </a:moveTo>
                <a:lnTo>
                  <a:pt x="1855190" y="183204"/>
                </a:lnTo>
                <a:cubicBezTo>
                  <a:pt x="1896928" y="183204"/>
                  <a:pt x="1931332" y="196536"/>
                  <a:pt x="1958400" y="223201"/>
                </a:cubicBezTo>
                <a:cubicBezTo>
                  <a:pt x="1983595" y="247992"/>
                  <a:pt x="1996193" y="276723"/>
                  <a:pt x="1996193" y="309394"/>
                </a:cubicBezTo>
                <a:lnTo>
                  <a:pt x="1996193" y="310526"/>
                </a:lnTo>
                <a:cubicBezTo>
                  <a:pt x="1996193" y="340194"/>
                  <a:pt x="1989449" y="365919"/>
                  <a:pt x="1975962" y="387701"/>
                </a:cubicBezTo>
                <a:cubicBezTo>
                  <a:pt x="1959103" y="414366"/>
                  <a:pt x="1931753" y="435586"/>
                  <a:pt x="1893913" y="451363"/>
                </a:cubicBezTo>
                <a:cubicBezTo>
                  <a:pt x="1919764" y="496806"/>
                  <a:pt x="1945615" y="542250"/>
                  <a:pt x="1971466" y="587694"/>
                </a:cubicBezTo>
                <a:lnTo>
                  <a:pt x="1972590" y="594456"/>
                </a:lnTo>
                <a:cubicBezTo>
                  <a:pt x="1972590" y="599712"/>
                  <a:pt x="1971091" y="603845"/>
                  <a:pt x="1968094" y="606854"/>
                </a:cubicBezTo>
                <a:cubicBezTo>
                  <a:pt x="1949361" y="621875"/>
                  <a:pt x="1929505" y="633141"/>
                  <a:pt x="1908524" y="640652"/>
                </a:cubicBezTo>
                <a:lnTo>
                  <a:pt x="1898409" y="640652"/>
                </a:lnTo>
                <a:cubicBezTo>
                  <a:pt x="1891291" y="640652"/>
                  <a:pt x="1887170" y="638778"/>
                  <a:pt x="1886046" y="635032"/>
                </a:cubicBezTo>
                <a:cubicBezTo>
                  <a:pt x="1871434" y="614801"/>
                  <a:pt x="1855511" y="589137"/>
                  <a:pt x="1838278" y="558041"/>
                </a:cubicBezTo>
                <a:cubicBezTo>
                  <a:pt x="1823292" y="531066"/>
                  <a:pt x="1808493" y="503904"/>
                  <a:pt x="1793882" y="476555"/>
                </a:cubicBezTo>
                <a:cubicBezTo>
                  <a:pt x="1785639" y="515144"/>
                  <a:pt x="1775149" y="552609"/>
                  <a:pt x="1762411" y="588950"/>
                </a:cubicBezTo>
                <a:cubicBezTo>
                  <a:pt x="1761287" y="592696"/>
                  <a:pt x="1759320" y="596256"/>
                  <a:pt x="1756511" y="599627"/>
                </a:cubicBezTo>
                <a:cubicBezTo>
                  <a:pt x="1753700" y="602999"/>
                  <a:pt x="1750797" y="604685"/>
                  <a:pt x="1747799" y="604685"/>
                </a:cubicBezTo>
                <a:lnTo>
                  <a:pt x="1738808" y="605809"/>
                </a:lnTo>
                <a:cubicBezTo>
                  <a:pt x="1727194" y="605809"/>
                  <a:pt x="1717172" y="604873"/>
                  <a:pt x="1708743" y="602999"/>
                </a:cubicBezTo>
                <a:cubicBezTo>
                  <a:pt x="1700313" y="601126"/>
                  <a:pt x="1688980" y="597567"/>
                  <a:pt x="1674743" y="592322"/>
                </a:cubicBezTo>
                <a:cubicBezTo>
                  <a:pt x="1668749" y="590823"/>
                  <a:pt x="1665751" y="586327"/>
                  <a:pt x="1665751" y="578834"/>
                </a:cubicBezTo>
                <a:lnTo>
                  <a:pt x="1666875" y="575462"/>
                </a:lnTo>
                <a:cubicBezTo>
                  <a:pt x="1670247" y="557854"/>
                  <a:pt x="1676991" y="529568"/>
                  <a:pt x="1687107" y="490604"/>
                </a:cubicBezTo>
                <a:cubicBezTo>
                  <a:pt x="1697222" y="451641"/>
                  <a:pt x="1706588" y="416611"/>
                  <a:pt x="1715205" y="385515"/>
                </a:cubicBezTo>
                <a:cubicBezTo>
                  <a:pt x="1718202" y="374650"/>
                  <a:pt x="1727194" y="343179"/>
                  <a:pt x="1742180" y="291103"/>
                </a:cubicBezTo>
                <a:cubicBezTo>
                  <a:pt x="1729817" y="293726"/>
                  <a:pt x="1717453" y="296348"/>
                  <a:pt x="1705090" y="298971"/>
                </a:cubicBezTo>
                <a:lnTo>
                  <a:pt x="1696098" y="301219"/>
                </a:lnTo>
                <a:cubicBezTo>
                  <a:pt x="1689355" y="301219"/>
                  <a:pt x="1685983" y="297472"/>
                  <a:pt x="1685983" y="289979"/>
                </a:cubicBezTo>
                <a:cubicBezTo>
                  <a:pt x="1685983" y="275743"/>
                  <a:pt x="1688333" y="259633"/>
                  <a:pt x="1693034" y="241649"/>
                </a:cubicBezTo>
                <a:cubicBezTo>
                  <a:pt x="1697734" y="223666"/>
                  <a:pt x="1702529" y="213551"/>
                  <a:pt x="1707417" y="211303"/>
                </a:cubicBezTo>
                <a:cubicBezTo>
                  <a:pt x="1735995" y="201187"/>
                  <a:pt x="1759872" y="193975"/>
                  <a:pt x="1779046" y="189667"/>
                </a:cubicBezTo>
                <a:cubicBezTo>
                  <a:pt x="1798220" y="185358"/>
                  <a:pt x="1818714" y="183204"/>
                  <a:pt x="1840526" y="183204"/>
                </a:cubicBezTo>
                <a:close/>
                <a:moveTo>
                  <a:pt x="3815408" y="183063"/>
                </a:moveTo>
                <a:cubicBezTo>
                  <a:pt x="3816157" y="183063"/>
                  <a:pt x="3836183" y="183627"/>
                  <a:pt x="3875486" y="184754"/>
                </a:cubicBezTo>
                <a:cubicBezTo>
                  <a:pt x="3914789" y="185881"/>
                  <a:pt x="3953059" y="186819"/>
                  <a:pt x="3990296" y="187568"/>
                </a:cubicBezTo>
                <a:cubicBezTo>
                  <a:pt x="4027532" y="188317"/>
                  <a:pt x="4047468" y="188692"/>
                  <a:pt x="4050102" y="188692"/>
                </a:cubicBezTo>
                <a:cubicBezTo>
                  <a:pt x="4057244" y="189816"/>
                  <a:pt x="4061849" y="192254"/>
                  <a:pt x="4063919" y="196006"/>
                </a:cubicBezTo>
                <a:cubicBezTo>
                  <a:pt x="4065988" y="199759"/>
                  <a:pt x="4067023" y="204822"/>
                  <a:pt x="4067023" y="211197"/>
                </a:cubicBezTo>
                <a:cubicBezTo>
                  <a:pt x="4067023" y="221330"/>
                  <a:pt x="4065337" y="232210"/>
                  <a:pt x="4061965" y="243836"/>
                </a:cubicBezTo>
                <a:cubicBezTo>
                  <a:pt x="4060092" y="250217"/>
                  <a:pt x="4056158" y="260721"/>
                  <a:pt x="4050163" y="275350"/>
                </a:cubicBezTo>
                <a:cubicBezTo>
                  <a:pt x="4046042" y="282106"/>
                  <a:pt x="4040048" y="285483"/>
                  <a:pt x="4032180" y="285483"/>
                </a:cubicBezTo>
                <a:lnTo>
                  <a:pt x="3918662" y="283235"/>
                </a:lnTo>
                <a:cubicBezTo>
                  <a:pt x="3925405" y="285870"/>
                  <a:pt x="3932243" y="288412"/>
                  <a:pt x="3939174" y="290862"/>
                </a:cubicBezTo>
                <a:cubicBezTo>
                  <a:pt x="3946105" y="293312"/>
                  <a:pt x="3952755" y="296418"/>
                  <a:pt x="3959124" y="300183"/>
                </a:cubicBezTo>
                <a:cubicBezTo>
                  <a:pt x="3961746" y="302442"/>
                  <a:pt x="3964556" y="304514"/>
                  <a:pt x="3967553" y="306399"/>
                </a:cubicBezTo>
                <a:cubicBezTo>
                  <a:pt x="3970925" y="309408"/>
                  <a:pt x="3972611" y="313363"/>
                  <a:pt x="3972611" y="318262"/>
                </a:cubicBezTo>
                <a:lnTo>
                  <a:pt x="3972611" y="325041"/>
                </a:lnTo>
                <a:cubicBezTo>
                  <a:pt x="3965867" y="356676"/>
                  <a:pt x="3958749" y="386241"/>
                  <a:pt x="3951256" y="413737"/>
                </a:cubicBezTo>
                <a:cubicBezTo>
                  <a:pt x="3945636" y="434822"/>
                  <a:pt x="3937019" y="464762"/>
                  <a:pt x="3925405" y="503556"/>
                </a:cubicBezTo>
                <a:cubicBezTo>
                  <a:pt x="3919411" y="523893"/>
                  <a:pt x="3910419" y="553267"/>
                  <a:pt x="3898430" y="591681"/>
                </a:cubicBezTo>
                <a:cubicBezTo>
                  <a:pt x="3896183" y="597330"/>
                  <a:pt x="3894028" y="601190"/>
                  <a:pt x="3891968" y="603263"/>
                </a:cubicBezTo>
                <a:cubicBezTo>
                  <a:pt x="3889907" y="605335"/>
                  <a:pt x="3887565" y="606371"/>
                  <a:pt x="3884943" y="606371"/>
                </a:cubicBezTo>
                <a:lnTo>
                  <a:pt x="3861340" y="606371"/>
                </a:lnTo>
                <a:cubicBezTo>
                  <a:pt x="3852723" y="606371"/>
                  <a:pt x="3844574" y="605808"/>
                  <a:pt x="3836894" y="604681"/>
                </a:cubicBezTo>
                <a:cubicBezTo>
                  <a:pt x="3829213" y="603554"/>
                  <a:pt x="3822002" y="601489"/>
                  <a:pt x="3815258" y="598486"/>
                </a:cubicBezTo>
                <a:cubicBezTo>
                  <a:pt x="3811137" y="597362"/>
                  <a:pt x="3807297" y="594643"/>
                  <a:pt x="3803738" y="590329"/>
                </a:cubicBezTo>
                <a:cubicBezTo>
                  <a:pt x="3800178" y="586014"/>
                  <a:pt x="3798399" y="581603"/>
                  <a:pt x="3798399" y="577096"/>
                </a:cubicBezTo>
                <a:lnTo>
                  <a:pt x="3799523" y="571467"/>
                </a:lnTo>
                <a:cubicBezTo>
                  <a:pt x="3805517" y="550452"/>
                  <a:pt x="3813759" y="520992"/>
                  <a:pt x="3824250" y="483088"/>
                </a:cubicBezTo>
                <a:cubicBezTo>
                  <a:pt x="3836987" y="437299"/>
                  <a:pt x="3846354" y="402957"/>
                  <a:pt x="3852348" y="380062"/>
                </a:cubicBezTo>
                <a:cubicBezTo>
                  <a:pt x="3864712" y="333904"/>
                  <a:pt x="3873329" y="301254"/>
                  <a:pt x="3878199" y="282112"/>
                </a:cubicBezTo>
                <a:lnTo>
                  <a:pt x="3868084" y="282112"/>
                </a:lnTo>
                <a:lnTo>
                  <a:pt x="3859092" y="282112"/>
                </a:lnTo>
                <a:cubicBezTo>
                  <a:pt x="3837737" y="282112"/>
                  <a:pt x="3816008" y="280941"/>
                  <a:pt x="3793903" y="278599"/>
                </a:cubicBezTo>
                <a:cubicBezTo>
                  <a:pt x="3783413" y="278599"/>
                  <a:pt x="3778168" y="273729"/>
                  <a:pt x="3778168" y="263988"/>
                </a:cubicBezTo>
                <a:lnTo>
                  <a:pt x="3778168" y="254996"/>
                </a:lnTo>
                <a:cubicBezTo>
                  <a:pt x="3778168" y="245630"/>
                  <a:pt x="3779672" y="235514"/>
                  <a:pt x="3782681" y="224650"/>
                </a:cubicBezTo>
                <a:cubicBezTo>
                  <a:pt x="3785690" y="213785"/>
                  <a:pt x="3789451" y="203669"/>
                  <a:pt x="3793964" y="194303"/>
                </a:cubicBezTo>
                <a:cubicBezTo>
                  <a:pt x="3796599" y="190556"/>
                  <a:pt x="3799420" y="187747"/>
                  <a:pt x="3802430" y="185873"/>
                </a:cubicBezTo>
                <a:cubicBezTo>
                  <a:pt x="3805438" y="184000"/>
                  <a:pt x="3809764" y="183063"/>
                  <a:pt x="3815408" y="183063"/>
                </a:cubicBezTo>
                <a:close/>
                <a:moveTo>
                  <a:pt x="1281757" y="183063"/>
                </a:moveTo>
                <a:cubicBezTo>
                  <a:pt x="1282507" y="183063"/>
                  <a:pt x="1302533" y="183627"/>
                  <a:pt x="1341836" y="184754"/>
                </a:cubicBezTo>
                <a:cubicBezTo>
                  <a:pt x="1381139" y="185881"/>
                  <a:pt x="1419409" y="186819"/>
                  <a:pt x="1456646" y="187568"/>
                </a:cubicBezTo>
                <a:cubicBezTo>
                  <a:pt x="1493883" y="188317"/>
                  <a:pt x="1513818" y="188692"/>
                  <a:pt x="1516452" y="188692"/>
                </a:cubicBezTo>
                <a:cubicBezTo>
                  <a:pt x="1523594" y="189816"/>
                  <a:pt x="1528200" y="192254"/>
                  <a:pt x="1530269" y="196006"/>
                </a:cubicBezTo>
                <a:cubicBezTo>
                  <a:pt x="1532338" y="199759"/>
                  <a:pt x="1533373" y="204822"/>
                  <a:pt x="1533373" y="211197"/>
                </a:cubicBezTo>
                <a:cubicBezTo>
                  <a:pt x="1533373" y="221330"/>
                  <a:pt x="1531687" y="232210"/>
                  <a:pt x="1528315" y="243836"/>
                </a:cubicBezTo>
                <a:cubicBezTo>
                  <a:pt x="1526442" y="250217"/>
                  <a:pt x="1522508" y="260721"/>
                  <a:pt x="1516514" y="275350"/>
                </a:cubicBezTo>
                <a:cubicBezTo>
                  <a:pt x="1512393" y="282106"/>
                  <a:pt x="1506398" y="285483"/>
                  <a:pt x="1498531" y="285483"/>
                </a:cubicBezTo>
                <a:lnTo>
                  <a:pt x="1385012" y="283235"/>
                </a:lnTo>
                <a:cubicBezTo>
                  <a:pt x="1391755" y="285870"/>
                  <a:pt x="1398593" y="288412"/>
                  <a:pt x="1405524" y="290862"/>
                </a:cubicBezTo>
                <a:cubicBezTo>
                  <a:pt x="1412455" y="293312"/>
                  <a:pt x="1419105" y="296418"/>
                  <a:pt x="1425474" y="300183"/>
                </a:cubicBezTo>
                <a:cubicBezTo>
                  <a:pt x="1428096" y="302442"/>
                  <a:pt x="1430906" y="304514"/>
                  <a:pt x="1433903" y="306399"/>
                </a:cubicBezTo>
                <a:cubicBezTo>
                  <a:pt x="1437275" y="309408"/>
                  <a:pt x="1438962" y="313363"/>
                  <a:pt x="1438962" y="318262"/>
                </a:cubicBezTo>
                <a:lnTo>
                  <a:pt x="1438962" y="325041"/>
                </a:lnTo>
                <a:cubicBezTo>
                  <a:pt x="1432217" y="356676"/>
                  <a:pt x="1425099" y="386241"/>
                  <a:pt x="1417606" y="413737"/>
                </a:cubicBezTo>
                <a:cubicBezTo>
                  <a:pt x="1411986" y="434822"/>
                  <a:pt x="1403369" y="464762"/>
                  <a:pt x="1391755" y="503556"/>
                </a:cubicBezTo>
                <a:cubicBezTo>
                  <a:pt x="1385761" y="523893"/>
                  <a:pt x="1376769" y="553267"/>
                  <a:pt x="1364780" y="591681"/>
                </a:cubicBezTo>
                <a:cubicBezTo>
                  <a:pt x="1362532" y="597330"/>
                  <a:pt x="1360378" y="601190"/>
                  <a:pt x="1358318" y="603263"/>
                </a:cubicBezTo>
                <a:cubicBezTo>
                  <a:pt x="1356257" y="605335"/>
                  <a:pt x="1353916" y="606371"/>
                  <a:pt x="1351293" y="606371"/>
                </a:cubicBezTo>
                <a:lnTo>
                  <a:pt x="1327690" y="606371"/>
                </a:lnTo>
                <a:cubicBezTo>
                  <a:pt x="1319073" y="606371"/>
                  <a:pt x="1310924" y="605808"/>
                  <a:pt x="1303244" y="604681"/>
                </a:cubicBezTo>
                <a:cubicBezTo>
                  <a:pt x="1295564" y="603554"/>
                  <a:pt x="1288352" y="601489"/>
                  <a:pt x="1281608" y="598486"/>
                </a:cubicBezTo>
                <a:cubicBezTo>
                  <a:pt x="1277487" y="597362"/>
                  <a:pt x="1273647" y="594643"/>
                  <a:pt x="1270088" y="590329"/>
                </a:cubicBezTo>
                <a:cubicBezTo>
                  <a:pt x="1266528" y="586014"/>
                  <a:pt x="1264749" y="581603"/>
                  <a:pt x="1264749" y="577096"/>
                </a:cubicBezTo>
                <a:lnTo>
                  <a:pt x="1265873" y="571467"/>
                </a:lnTo>
                <a:cubicBezTo>
                  <a:pt x="1271867" y="550452"/>
                  <a:pt x="1280109" y="520992"/>
                  <a:pt x="1290600" y="483088"/>
                </a:cubicBezTo>
                <a:cubicBezTo>
                  <a:pt x="1303338" y="437299"/>
                  <a:pt x="1312704" y="402957"/>
                  <a:pt x="1318698" y="380062"/>
                </a:cubicBezTo>
                <a:cubicBezTo>
                  <a:pt x="1331062" y="333904"/>
                  <a:pt x="1339679" y="301254"/>
                  <a:pt x="1344549" y="282112"/>
                </a:cubicBezTo>
                <a:lnTo>
                  <a:pt x="1334434" y="282112"/>
                </a:lnTo>
                <a:lnTo>
                  <a:pt x="1325442" y="282112"/>
                </a:lnTo>
                <a:cubicBezTo>
                  <a:pt x="1304087" y="282112"/>
                  <a:pt x="1282357" y="280941"/>
                  <a:pt x="1260253" y="278599"/>
                </a:cubicBezTo>
                <a:cubicBezTo>
                  <a:pt x="1249763" y="278599"/>
                  <a:pt x="1244518" y="273729"/>
                  <a:pt x="1244518" y="263988"/>
                </a:cubicBezTo>
                <a:lnTo>
                  <a:pt x="1244518" y="254996"/>
                </a:lnTo>
                <a:cubicBezTo>
                  <a:pt x="1244518" y="245630"/>
                  <a:pt x="1246022" y="235514"/>
                  <a:pt x="1249031" y="224650"/>
                </a:cubicBezTo>
                <a:cubicBezTo>
                  <a:pt x="1252040" y="213785"/>
                  <a:pt x="1255801" y="203669"/>
                  <a:pt x="1260314" y="194303"/>
                </a:cubicBezTo>
                <a:cubicBezTo>
                  <a:pt x="1262949" y="190556"/>
                  <a:pt x="1265770" y="187747"/>
                  <a:pt x="1268779" y="185873"/>
                </a:cubicBezTo>
                <a:cubicBezTo>
                  <a:pt x="1271788" y="184000"/>
                  <a:pt x="1276114" y="183063"/>
                  <a:pt x="1281757" y="183063"/>
                </a:cubicBezTo>
                <a:close/>
                <a:moveTo>
                  <a:pt x="4416800" y="182080"/>
                </a:moveTo>
                <a:cubicBezTo>
                  <a:pt x="4430287" y="182080"/>
                  <a:pt x="4449769" y="182642"/>
                  <a:pt x="4475245" y="183766"/>
                </a:cubicBezTo>
                <a:cubicBezTo>
                  <a:pt x="4500721" y="184890"/>
                  <a:pt x="4518705" y="185452"/>
                  <a:pt x="4529195" y="185452"/>
                </a:cubicBezTo>
                <a:cubicBezTo>
                  <a:pt x="4531818" y="185452"/>
                  <a:pt x="4533972" y="187044"/>
                  <a:pt x="4535658" y="190229"/>
                </a:cubicBezTo>
                <a:cubicBezTo>
                  <a:pt x="4537344" y="193413"/>
                  <a:pt x="4538186" y="197441"/>
                  <a:pt x="4538186" y="202311"/>
                </a:cubicBezTo>
                <a:cubicBezTo>
                  <a:pt x="4538186" y="215049"/>
                  <a:pt x="4534346" y="232096"/>
                  <a:pt x="4526666" y="253451"/>
                </a:cubicBezTo>
                <a:cubicBezTo>
                  <a:pt x="4518986" y="274806"/>
                  <a:pt x="4513460" y="285483"/>
                  <a:pt x="4510088" y="285483"/>
                </a:cubicBezTo>
                <a:cubicBezTo>
                  <a:pt x="4499598" y="285483"/>
                  <a:pt x="4483862" y="286045"/>
                  <a:pt x="4462882" y="287169"/>
                </a:cubicBezTo>
                <a:cubicBezTo>
                  <a:pt x="4441902" y="288293"/>
                  <a:pt x="4426541" y="288855"/>
                  <a:pt x="4416800" y="288855"/>
                </a:cubicBezTo>
                <a:cubicBezTo>
                  <a:pt x="4408183" y="288855"/>
                  <a:pt x="4393478" y="288293"/>
                  <a:pt x="4372685" y="287169"/>
                </a:cubicBezTo>
                <a:cubicBezTo>
                  <a:pt x="4351891" y="286045"/>
                  <a:pt x="4340371" y="285483"/>
                  <a:pt x="4338123" y="285483"/>
                </a:cubicBezTo>
                <a:cubicBezTo>
                  <a:pt x="4343369" y="287005"/>
                  <a:pt x="4349550" y="289195"/>
                  <a:pt x="4356669" y="292051"/>
                </a:cubicBezTo>
                <a:cubicBezTo>
                  <a:pt x="4363787" y="294908"/>
                  <a:pt x="4368938" y="296814"/>
                  <a:pt x="4372123" y="297768"/>
                </a:cubicBezTo>
                <a:cubicBezTo>
                  <a:pt x="4375307" y="298722"/>
                  <a:pt x="4378117" y="300913"/>
                  <a:pt x="4380553" y="304340"/>
                </a:cubicBezTo>
                <a:cubicBezTo>
                  <a:pt x="4382988" y="307768"/>
                  <a:pt x="4384205" y="311767"/>
                  <a:pt x="4384205" y="316339"/>
                </a:cubicBezTo>
                <a:cubicBezTo>
                  <a:pt x="4384205" y="320525"/>
                  <a:pt x="4382613" y="327475"/>
                  <a:pt x="4379429" y="337189"/>
                </a:cubicBezTo>
                <a:cubicBezTo>
                  <a:pt x="4376244" y="346904"/>
                  <a:pt x="4374465" y="352522"/>
                  <a:pt x="4374090" y="354044"/>
                </a:cubicBezTo>
                <a:cubicBezTo>
                  <a:pt x="4385329" y="354044"/>
                  <a:pt x="4405467" y="354419"/>
                  <a:pt x="4434502" y="355168"/>
                </a:cubicBezTo>
                <a:cubicBezTo>
                  <a:pt x="4463538" y="355918"/>
                  <a:pt x="4478242" y="356292"/>
                  <a:pt x="4478617" y="356292"/>
                </a:cubicBezTo>
                <a:cubicBezTo>
                  <a:pt x="4484611" y="356292"/>
                  <a:pt x="4487609" y="362252"/>
                  <a:pt x="4487609" y="374170"/>
                </a:cubicBezTo>
                <a:cubicBezTo>
                  <a:pt x="4487609" y="387956"/>
                  <a:pt x="4483768" y="404628"/>
                  <a:pt x="4476088" y="424186"/>
                </a:cubicBezTo>
                <a:cubicBezTo>
                  <a:pt x="4468408" y="443744"/>
                  <a:pt x="4461758" y="453894"/>
                  <a:pt x="4456138" y="454638"/>
                </a:cubicBezTo>
                <a:lnTo>
                  <a:pt x="4448270" y="454638"/>
                </a:lnTo>
                <a:cubicBezTo>
                  <a:pt x="4442276" y="454638"/>
                  <a:pt x="4425979" y="454357"/>
                  <a:pt x="4399379" y="453795"/>
                </a:cubicBezTo>
                <a:cubicBezTo>
                  <a:pt x="4372779" y="453233"/>
                  <a:pt x="4354608" y="452952"/>
                  <a:pt x="4344867" y="452952"/>
                </a:cubicBezTo>
                <a:lnTo>
                  <a:pt x="4325760" y="510844"/>
                </a:lnTo>
                <a:lnTo>
                  <a:pt x="4339247" y="511959"/>
                </a:lnTo>
                <a:lnTo>
                  <a:pt x="4394321" y="511959"/>
                </a:lnTo>
                <a:cubicBezTo>
                  <a:pt x="4399191" y="511959"/>
                  <a:pt x="4407996" y="511959"/>
                  <a:pt x="4420734" y="511959"/>
                </a:cubicBezTo>
                <a:cubicBezTo>
                  <a:pt x="4433472" y="511959"/>
                  <a:pt x="4440028" y="511959"/>
                  <a:pt x="4440403" y="511959"/>
                </a:cubicBezTo>
                <a:cubicBezTo>
                  <a:pt x="4441902" y="511959"/>
                  <a:pt x="4443213" y="513855"/>
                  <a:pt x="4444336" y="517645"/>
                </a:cubicBezTo>
                <a:cubicBezTo>
                  <a:pt x="4445461" y="521435"/>
                  <a:pt x="4446022" y="525985"/>
                  <a:pt x="4446022" y="531295"/>
                </a:cubicBezTo>
                <a:cubicBezTo>
                  <a:pt x="4446022" y="546843"/>
                  <a:pt x="4442838" y="563242"/>
                  <a:pt x="4436469" y="580494"/>
                </a:cubicBezTo>
                <a:cubicBezTo>
                  <a:pt x="4430100" y="597745"/>
                  <a:pt x="4422794" y="606371"/>
                  <a:pt x="4414552" y="606371"/>
                </a:cubicBezTo>
                <a:lnTo>
                  <a:pt x="4263943" y="606371"/>
                </a:lnTo>
                <a:cubicBezTo>
                  <a:pt x="4255326" y="606371"/>
                  <a:pt x="4245585" y="599185"/>
                  <a:pt x="4234720" y="584814"/>
                </a:cubicBezTo>
                <a:cubicBezTo>
                  <a:pt x="4223855" y="570443"/>
                  <a:pt x="4217486" y="558217"/>
                  <a:pt x="4215613" y="548136"/>
                </a:cubicBezTo>
                <a:lnTo>
                  <a:pt x="4215613" y="544782"/>
                </a:lnTo>
                <a:cubicBezTo>
                  <a:pt x="4215613" y="538062"/>
                  <a:pt x="4220296" y="519397"/>
                  <a:pt x="4229662" y="488787"/>
                </a:cubicBezTo>
                <a:cubicBezTo>
                  <a:pt x="4235282" y="470493"/>
                  <a:pt x="4238466" y="458548"/>
                  <a:pt x="4239216" y="452952"/>
                </a:cubicBezTo>
                <a:cubicBezTo>
                  <a:pt x="4230973" y="452952"/>
                  <a:pt x="4224979" y="452203"/>
                  <a:pt x="4221233" y="450704"/>
                </a:cubicBezTo>
                <a:cubicBezTo>
                  <a:pt x="4220483" y="449580"/>
                  <a:pt x="4219921" y="448269"/>
                  <a:pt x="4219547" y="446770"/>
                </a:cubicBezTo>
                <a:cubicBezTo>
                  <a:pt x="4219172" y="445272"/>
                  <a:pt x="4218984" y="443211"/>
                  <a:pt x="4218984" y="440588"/>
                </a:cubicBezTo>
                <a:cubicBezTo>
                  <a:pt x="4218984" y="424853"/>
                  <a:pt x="4222169" y="407807"/>
                  <a:pt x="4228538" y="389449"/>
                </a:cubicBezTo>
                <a:cubicBezTo>
                  <a:pt x="4236406" y="367344"/>
                  <a:pt x="4245210" y="356292"/>
                  <a:pt x="4254951" y="356292"/>
                </a:cubicBezTo>
                <a:cubicBezTo>
                  <a:pt x="4260196" y="356292"/>
                  <a:pt x="4263943" y="356292"/>
                  <a:pt x="4266190" y="356292"/>
                </a:cubicBezTo>
                <a:cubicBezTo>
                  <a:pt x="4268064" y="350023"/>
                  <a:pt x="4271717" y="338682"/>
                  <a:pt x="4277149" y="322271"/>
                </a:cubicBezTo>
                <a:cubicBezTo>
                  <a:pt x="4282582" y="305859"/>
                  <a:pt x="4286422" y="293597"/>
                  <a:pt x="4288670" y="285483"/>
                </a:cubicBezTo>
                <a:cubicBezTo>
                  <a:pt x="4278554" y="285483"/>
                  <a:pt x="4270780" y="284828"/>
                  <a:pt x="4265347" y="283516"/>
                </a:cubicBezTo>
                <a:cubicBezTo>
                  <a:pt x="4259915" y="282205"/>
                  <a:pt x="4257199" y="280238"/>
                  <a:pt x="4257199" y="277616"/>
                </a:cubicBezTo>
                <a:lnTo>
                  <a:pt x="4258323" y="276509"/>
                </a:lnTo>
                <a:cubicBezTo>
                  <a:pt x="4260571" y="258743"/>
                  <a:pt x="4263287" y="243751"/>
                  <a:pt x="4266472" y="231534"/>
                </a:cubicBezTo>
                <a:cubicBezTo>
                  <a:pt x="4269656" y="219317"/>
                  <a:pt x="4274808" y="207287"/>
                  <a:pt x="4281926" y="195444"/>
                </a:cubicBezTo>
                <a:cubicBezTo>
                  <a:pt x="4283050" y="192482"/>
                  <a:pt x="4286047" y="190076"/>
                  <a:pt x="4290917" y="188227"/>
                </a:cubicBezTo>
                <a:cubicBezTo>
                  <a:pt x="4295788" y="186377"/>
                  <a:pt x="4301782" y="185452"/>
                  <a:pt x="4308900" y="185452"/>
                </a:cubicBezTo>
                <a:cubicBezTo>
                  <a:pt x="4320889" y="185452"/>
                  <a:pt x="4341495" y="184890"/>
                  <a:pt x="4370718" y="183766"/>
                </a:cubicBezTo>
                <a:cubicBezTo>
                  <a:pt x="4399941" y="182642"/>
                  <a:pt x="4415301" y="182080"/>
                  <a:pt x="4416800" y="182080"/>
                </a:cubicBezTo>
                <a:close/>
                <a:moveTo>
                  <a:pt x="6964242" y="180956"/>
                </a:moveTo>
                <a:cubicBezTo>
                  <a:pt x="6976606" y="180956"/>
                  <a:pt x="6985972" y="181704"/>
                  <a:pt x="6992341" y="183200"/>
                </a:cubicBezTo>
                <a:cubicBezTo>
                  <a:pt x="6998710" y="184695"/>
                  <a:pt x="7009200" y="188437"/>
                  <a:pt x="7023812" y="194426"/>
                </a:cubicBezTo>
                <a:cubicBezTo>
                  <a:pt x="7027558" y="195550"/>
                  <a:pt x="7029993" y="197982"/>
                  <a:pt x="7031117" y="201723"/>
                </a:cubicBezTo>
                <a:cubicBezTo>
                  <a:pt x="7032241" y="205463"/>
                  <a:pt x="7032803" y="208642"/>
                  <a:pt x="7032803" y="211259"/>
                </a:cubicBezTo>
                <a:lnTo>
                  <a:pt x="7032803" y="219118"/>
                </a:lnTo>
                <a:cubicBezTo>
                  <a:pt x="7024186" y="255787"/>
                  <a:pt x="7013696" y="295636"/>
                  <a:pt x="7001333" y="338665"/>
                </a:cubicBezTo>
                <a:cubicBezTo>
                  <a:pt x="6988969" y="381694"/>
                  <a:pt x="6976980" y="423785"/>
                  <a:pt x="6965366" y="464938"/>
                </a:cubicBezTo>
                <a:cubicBezTo>
                  <a:pt x="6951504" y="513578"/>
                  <a:pt x="6940264" y="554737"/>
                  <a:pt x="6931647" y="588414"/>
                </a:cubicBezTo>
                <a:cubicBezTo>
                  <a:pt x="6930149" y="593279"/>
                  <a:pt x="6928838" y="596645"/>
                  <a:pt x="6927714" y="598512"/>
                </a:cubicBezTo>
                <a:cubicBezTo>
                  <a:pt x="6925466" y="602628"/>
                  <a:pt x="6922375" y="604966"/>
                  <a:pt x="6918441" y="605528"/>
                </a:cubicBezTo>
                <a:cubicBezTo>
                  <a:pt x="6914507" y="606090"/>
                  <a:pt x="6909918" y="606371"/>
                  <a:pt x="6904673" y="606371"/>
                </a:cubicBezTo>
                <a:cubicBezTo>
                  <a:pt x="6899428" y="606371"/>
                  <a:pt x="6895681" y="606371"/>
                  <a:pt x="6893433" y="606371"/>
                </a:cubicBezTo>
                <a:cubicBezTo>
                  <a:pt x="6875825" y="606371"/>
                  <a:pt x="6859715" y="603005"/>
                  <a:pt x="6845103" y="596273"/>
                </a:cubicBezTo>
                <a:cubicBezTo>
                  <a:pt x="6841357" y="594775"/>
                  <a:pt x="6838172" y="591780"/>
                  <a:pt x="6835550" y="587290"/>
                </a:cubicBezTo>
                <a:cubicBezTo>
                  <a:pt x="6832927" y="582800"/>
                  <a:pt x="6831616" y="578310"/>
                  <a:pt x="6831616" y="573820"/>
                </a:cubicBezTo>
                <a:lnTo>
                  <a:pt x="6831616" y="570449"/>
                </a:lnTo>
                <a:cubicBezTo>
                  <a:pt x="6840233" y="530045"/>
                  <a:pt x="6850723" y="487019"/>
                  <a:pt x="6863086" y="441370"/>
                </a:cubicBezTo>
                <a:cubicBezTo>
                  <a:pt x="6870205" y="414805"/>
                  <a:pt x="6882943" y="371401"/>
                  <a:pt x="6901301" y="311159"/>
                </a:cubicBezTo>
                <a:cubicBezTo>
                  <a:pt x="6921907" y="242317"/>
                  <a:pt x="6933521" y="203780"/>
                  <a:pt x="6936144" y="195550"/>
                </a:cubicBezTo>
                <a:cubicBezTo>
                  <a:pt x="6937267" y="191434"/>
                  <a:pt x="6940077" y="187973"/>
                  <a:pt x="6944573" y="185166"/>
                </a:cubicBezTo>
                <a:cubicBezTo>
                  <a:pt x="6949069" y="182360"/>
                  <a:pt x="6955625" y="180956"/>
                  <a:pt x="6964242" y="180956"/>
                </a:cubicBezTo>
                <a:close/>
                <a:moveTo>
                  <a:pt x="4163892" y="180956"/>
                </a:moveTo>
                <a:cubicBezTo>
                  <a:pt x="4176256" y="180956"/>
                  <a:pt x="4185622" y="181704"/>
                  <a:pt x="4191991" y="183200"/>
                </a:cubicBezTo>
                <a:cubicBezTo>
                  <a:pt x="4198360" y="184695"/>
                  <a:pt x="4208850" y="188437"/>
                  <a:pt x="4223462" y="194426"/>
                </a:cubicBezTo>
                <a:cubicBezTo>
                  <a:pt x="4227208" y="195550"/>
                  <a:pt x="4229643" y="197982"/>
                  <a:pt x="4230767" y="201723"/>
                </a:cubicBezTo>
                <a:cubicBezTo>
                  <a:pt x="4231891" y="205463"/>
                  <a:pt x="4232453" y="208642"/>
                  <a:pt x="4232453" y="211259"/>
                </a:cubicBezTo>
                <a:lnTo>
                  <a:pt x="4232453" y="219118"/>
                </a:lnTo>
                <a:cubicBezTo>
                  <a:pt x="4223836" y="255787"/>
                  <a:pt x="4213346" y="295636"/>
                  <a:pt x="4200982" y="338665"/>
                </a:cubicBezTo>
                <a:cubicBezTo>
                  <a:pt x="4188619" y="381694"/>
                  <a:pt x="4176630" y="423785"/>
                  <a:pt x="4165016" y="464938"/>
                </a:cubicBezTo>
                <a:cubicBezTo>
                  <a:pt x="4151154" y="513578"/>
                  <a:pt x="4139914" y="554737"/>
                  <a:pt x="4131297" y="588414"/>
                </a:cubicBezTo>
                <a:cubicBezTo>
                  <a:pt x="4129799" y="593279"/>
                  <a:pt x="4128488" y="596645"/>
                  <a:pt x="4127364" y="598512"/>
                </a:cubicBezTo>
                <a:cubicBezTo>
                  <a:pt x="4125116" y="602628"/>
                  <a:pt x="4122025" y="604966"/>
                  <a:pt x="4118091" y="605528"/>
                </a:cubicBezTo>
                <a:cubicBezTo>
                  <a:pt x="4114157" y="606090"/>
                  <a:pt x="4109568" y="606371"/>
                  <a:pt x="4104323" y="606371"/>
                </a:cubicBezTo>
                <a:cubicBezTo>
                  <a:pt x="4099078" y="606371"/>
                  <a:pt x="4095331" y="606371"/>
                  <a:pt x="4093083" y="606371"/>
                </a:cubicBezTo>
                <a:cubicBezTo>
                  <a:pt x="4075475" y="606371"/>
                  <a:pt x="4059365" y="603005"/>
                  <a:pt x="4044753" y="596273"/>
                </a:cubicBezTo>
                <a:cubicBezTo>
                  <a:pt x="4041007" y="594775"/>
                  <a:pt x="4037822" y="591780"/>
                  <a:pt x="4035200" y="587290"/>
                </a:cubicBezTo>
                <a:cubicBezTo>
                  <a:pt x="4032577" y="582800"/>
                  <a:pt x="4031266" y="578310"/>
                  <a:pt x="4031266" y="573820"/>
                </a:cubicBezTo>
                <a:lnTo>
                  <a:pt x="4031266" y="570449"/>
                </a:lnTo>
                <a:cubicBezTo>
                  <a:pt x="4039883" y="530045"/>
                  <a:pt x="4050373" y="487019"/>
                  <a:pt x="4062736" y="441370"/>
                </a:cubicBezTo>
                <a:cubicBezTo>
                  <a:pt x="4069855" y="414805"/>
                  <a:pt x="4082593" y="371401"/>
                  <a:pt x="4100951" y="311159"/>
                </a:cubicBezTo>
                <a:cubicBezTo>
                  <a:pt x="4121557" y="242317"/>
                  <a:pt x="4133171" y="203780"/>
                  <a:pt x="4135793" y="195550"/>
                </a:cubicBezTo>
                <a:cubicBezTo>
                  <a:pt x="4136917" y="191434"/>
                  <a:pt x="4139727" y="187973"/>
                  <a:pt x="4144223" y="185166"/>
                </a:cubicBezTo>
                <a:cubicBezTo>
                  <a:pt x="4148719" y="182360"/>
                  <a:pt x="4155275" y="180956"/>
                  <a:pt x="4163892" y="180956"/>
                </a:cubicBezTo>
                <a:close/>
                <a:moveTo>
                  <a:pt x="6309913" y="179832"/>
                </a:moveTo>
                <a:lnTo>
                  <a:pt x="6313285" y="179832"/>
                </a:lnTo>
                <a:cubicBezTo>
                  <a:pt x="6364237" y="179832"/>
                  <a:pt x="6407135" y="197628"/>
                  <a:pt x="6441977" y="233220"/>
                </a:cubicBezTo>
                <a:cubicBezTo>
                  <a:pt x="6475321" y="267313"/>
                  <a:pt x="6491993" y="306464"/>
                  <a:pt x="6491993" y="350673"/>
                </a:cubicBezTo>
                <a:lnTo>
                  <a:pt x="6491993" y="354044"/>
                </a:lnTo>
                <a:cubicBezTo>
                  <a:pt x="6491993" y="418110"/>
                  <a:pt x="6469326" y="476180"/>
                  <a:pt x="6423993" y="528257"/>
                </a:cubicBezTo>
                <a:cubicBezTo>
                  <a:pt x="6376413" y="582955"/>
                  <a:pt x="6320028" y="610305"/>
                  <a:pt x="6254839" y="610305"/>
                </a:cubicBezTo>
                <a:lnTo>
                  <a:pt x="6221121" y="608057"/>
                </a:lnTo>
                <a:cubicBezTo>
                  <a:pt x="6217000" y="608057"/>
                  <a:pt x="6206510" y="598691"/>
                  <a:pt x="6189650" y="579958"/>
                </a:cubicBezTo>
                <a:cubicBezTo>
                  <a:pt x="6171667" y="559727"/>
                  <a:pt x="6162675" y="545116"/>
                  <a:pt x="6162675" y="536124"/>
                </a:cubicBezTo>
                <a:lnTo>
                  <a:pt x="6163799" y="533876"/>
                </a:lnTo>
                <a:cubicBezTo>
                  <a:pt x="6165298" y="523012"/>
                  <a:pt x="6167639" y="510648"/>
                  <a:pt x="6170824" y="496786"/>
                </a:cubicBezTo>
                <a:cubicBezTo>
                  <a:pt x="6174008" y="482924"/>
                  <a:pt x="6177661" y="468313"/>
                  <a:pt x="6181783" y="452952"/>
                </a:cubicBezTo>
                <a:cubicBezTo>
                  <a:pt x="6172791" y="452952"/>
                  <a:pt x="6167733" y="452296"/>
                  <a:pt x="6166609" y="450985"/>
                </a:cubicBezTo>
                <a:cubicBezTo>
                  <a:pt x="6165485" y="449674"/>
                  <a:pt x="6164548" y="448269"/>
                  <a:pt x="6163799" y="446770"/>
                </a:cubicBezTo>
                <a:cubicBezTo>
                  <a:pt x="6163050" y="445272"/>
                  <a:pt x="6162675" y="443211"/>
                  <a:pt x="6162675" y="440588"/>
                </a:cubicBezTo>
                <a:cubicBezTo>
                  <a:pt x="6162675" y="425603"/>
                  <a:pt x="6166516" y="407807"/>
                  <a:pt x="6174196" y="387201"/>
                </a:cubicBezTo>
                <a:cubicBezTo>
                  <a:pt x="6181876" y="366595"/>
                  <a:pt x="6190399" y="356292"/>
                  <a:pt x="6199766" y="356292"/>
                </a:cubicBezTo>
                <a:lnTo>
                  <a:pt x="6208757" y="356292"/>
                </a:lnTo>
                <a:lnTo>
                  <a:pt x="6228989" y="288855"/>
                </a:lnTo>
                <a:cubicBezTo>
                  <a:pt x="6217000" y="292976"/>
                  <a:pt x="6207258" y="296067"/>
                  <a:pt x="6199766" y="298128"/>
                </a:cubicBezTo>
                <a:cubicBezTo>
                  <a:pt x="6192273" y="300188"/>
                  <a:pt x="6187215" y="301219"/>
                  <a:pt x="6184592" y="301219"/>
                </a:cubicBezTo>
                <a:cubicBezTo>
                  <a:pt x="6183094" y="301219"/>
                  <a:pt x="6181314" y="300188"/>
                  <a:pt x="6179254" y="298128"/>
                </a:cubicBezTo>
                <a:cubicBezTo>
                  <a:pt x="6177193" y="296067"/>
                  <a:pt x="6176163" y="294100"/>
                  <a:pt x="6176163" y="292227"/>
                </a:cubicBezTo>
                <a:lnTo>
                  <a:pt x="6177287" y="289979"/>
                </a:lnTo>
                <a:cubicBezTo>
                  <a:pt x="6179909" y="277241"/>
                  <a:pt x="6182344" y="267313"/>
                  <a:pt x="6184592" y="260195"/>
                </a:cubicBezTo>
                <a:cubicBezTo>
                  <a:pt x="6185342" y="257947"/>
                  <a:pt x="6191523" y="241275"/>
                  <a:pt x="6203138" y="210179"/>
                </a:cubicBezTo>
                <a:cubicBezTo>
                  <a:pt x="6207633" y="199689"/>
                  <a:pt x="6226740" y="191446"/>
                  <a:pt x="6260459" y="185452"/>
                </a:cubicBezTo>
                <a:cubicBezTo>
                  <a:pt x="6271699" y="183579"/>
                  <a:pt x="6288183" y="181705"/>
                  <a:pt x="6309913" y="179832"/>
                </a:cubicBezTo>
                <a:close/>
                <a:moveTo>
                  <a:pt x="5592870" y="179832"/>
                </a:moveTo>
                <a:lnTo>
                  <a:pt x="5600739" y="179832"/>
                </a:lnTo>
                <a:cubicBezTo>
                  <a:pt x="5625465" y="179832"/>
                  <a:pt x="5644760" y="188730"/>
                  <a:pt x="5658622" y="206526"/>
                </a:cubicBezTo>
                <a:cubicBezTo>
                  <a:pt x="5672484" y="224322"/>
                  <a:pt x="5679415" y="246145"/>
                  <a:pt x="5679415" y="271996"/>
                </a:cubicBezTo>
                <a:cubicBezTo>
                  <a:pt x="5679415" y="283610"/>
                  <a:pt x="5678291" y="294475"/>
                  <a:pt x="5676043" y="304591"/>
                </a:cubicBezTo>
                <a:cubicBezTo>
                  <a:pt x="5673795" y="313957"/>
                  <a:pt x="5665085" y="322105"/>
                  <a:pt x="5649911" y="329036"/>
                </a:cubicBezTo>
                <a:cubicBezTo>
                  <a:pt x="5634738" y="335968"/>
                  <a:pt x="5620220" y="339433"/>
                  <a:pt x="5606358" y="339433"/>
                </a:cubicBezTo>
                <a:cubicBezTo>
                  <a:pt x="5599989" y="339433"/>
                  <a:pt x="5594650" y="338403"/>
                  <a:pt x="5590342" y="336342"/>
                </a:cubicBezTo>
                <a:cubicBezTo>
                  <a:pt x="5586034" y="334282"/>
                  <a:pt x="5583410" y="330254"/>
                  <a:pt x="5582474" y="324260"/>
                </a:cubicBezTo>
                <a:cubicBezTo>
                  <a:pt x="5581537" y="318265"/>
                  <a:pt x="5580507" y="310960"/>
                  <a:pt x="5579383" y="302343"/>
                </a:cubicBezTo>
                <a:lnTo>
                  <a:pt x="5580507" y="293351"/>
                </a:lnTo>
                <a:lnTo>
                  <a:pt x="5580507" y="291103"/>
                </a:lnTo>
                <a:cubicBezTo>
                  <a:pt x="5580507" y="282861"/>
                  <a:pt x="5576761" y="278740"/>
                  <a:pt x="5569268" y="278740"/>
                </a:cubicBezTo>
                <a:cubicBezTo>
                  <a:pt x="5565521" y="278740"/>
                  <a:pt x="5561587" y="279864"/>
                  <a:pt x="5557466" y="282112"/>
                </a:cubicBezTo>
                <a:cubicBezTo>
                  <a:pt x="5553345" y="284359"/>
                  <a:pt x="5550535" y="286607"/>
                  <a:pt x="5549036" y="288855"/>
                </a:cubicBezTo>
                <a:cubicBezTo>
                  <a:pt x="5533676" y="312833"/>
                  <a:pt x="5520938" y="338871"/>
                  <a:pt x="5510822" y="366970"/>
                </a:cubicBezTo>
                <a:cubicBezTo>
                  <a:pt x="5498084" y="402187"/>
                  <a:pt x="5491715" y="436093"/>
                  <a:pt x="5491715" y="468687"/>
                </a:cubicBezTo>
                <a:lnTo>
                  <a:pt x="5492839" y="483299"/>
                </a:lnTo>
                <a:cubicBezTo>
                  <a:pt x="5492839" y="488169"/>
                  <a:pt x="5494244" y="491822"/>
                  <a:pt x="5497054" y="494257"/>
                </a:cubicBezTo>
                <a:cubicBezTo>
                  <a:pt x="5499864" y="496692"/>
                  <a:pt x="5503329" y="497910"/>
                  <a:pt x="5507451" y="497910"/>
                </a:cubicBezTo>
                <a:cubicBezTo>
                  <a:pt x="5510822" y="497910"/>
                  <a:pt x="5514382" y="497254"/>
                  <a:pt x="5518128" y="495943"/>
                </a:cubicBezTo>
                <a:cubicBezTo>
                  <a:pt x="5521875" y="494632"/>
                  <a:pt x="5525059" y="493039"/>
                  <a:pt x="5527681" y="491166"/>
                </a:cubicBezTo>
                <a:cubicBezTo>
                  <a:pt x="5532178" y="487794"/>
                  <a:pt x="5537610" y="477679"/>
                  <a:pt x="5543979" y="460820"/>
                </a:cubicBezTo>
                <a:cubicBezTo>
                  <a:pt x="5547350" y="452203"/>
                  <a:pt x="5550910" y="446302"/>
                  <a:pt x="5554656" y="443117"/>
                </a:cubicBezTo>
                <a:cubicBezTo>
                  <a:pt x="5558403" y="439933"/>
                  <a:pt x="5564116" y="437404"/>
                  <a:pt x="5571797" y="435531"/>
                </a:cubicBezTo>
                <a:cubicBezTo>
                  <a:pt x="5579477" y="433657"/>
                  <a:pt x="5587251" y="432721"/>
                  <a:pt x="5595118" y="432721"/>
                </a:cubicBezTo>
                <a:cubicBezTo>
                  <a:pt x="5606732" y="432721"/>
                  <a:pt x="5616754" y="434781"/>
                  <a:pt x="5625184" y="438903"/>
                </a:cubicBezTo>
                <a:cubicBezTo>
                  <a:pt x="5633614" y="443024"/>
                  <a:pt x="5637829" y="449205"/>
                  <a:pt x="5637829" y="457448"/>
                </a:cubicBezTo>
                <a:cubicBezTo>
                  <a:pt x="5637829" y="497161"/>
                  <a:pt x="5622094" y="532565"/>
                  <a:pt x="5590623" y="563661"/>
                </a:cubicBezTo>
                <a:cubicBezTo>
                  <a:pt x="5559152" y="594757"/>
                  <a:pt x="5524310" y="610305"/>
                  <a:pt x="5486096" y="610305"/>
                </a:cubicBezTo>
                <a:cubicBezTo>
                  <a:pt x="5455749" y="610305"/>
                  <a:pt x="5431209" y="596068"/>
                  <a:pt x="5412477" y="567595"/>
                </a:cubicBezTo>
                <a:cubicBezTo>
                  <a:pt x="5395617" y="542119"/>
                  <a:pt x="5387188" y="513271"/>
                  <a:pt x="5387188" y="481051"/>
                </a:cubicBezTo>
                <a:lnTo>
                  <a:pt x="5387188" y="469811"/>
                </a:lnTo>
                <a:cubicBezTo>
                  <a:pt x="5387188" y="395631"/>
                  <a:pt x="5403298" y="331191"/>
                  <a:pt x="5435518" y="276492"/>
                </a:cubicBezTo>
                <a:cubicBezTo>
                  <a:pt x="5473357" y="212052"/>
                  <a:pt x="5525808" y="179832"/>
                  <a:pt x="5592870" y="179832"/>
                </a:cubicBezTo>
                <a:close/>
                <a:moveTo>
                  <a:pt x="147238" y="179832"/>
                </a:moveTo>
                <a:lnTo>
                  <a:pt x="150610" y="179832"/>
                </a:lnTo>
                <a:cubicBezTo>
                  <a:pt x="201562" y="179832"/>
                  <a:pt x="244460" y="197628"/>
                  <a:pt x="279302" y="233220"/>
                </a:cubicBezTo>
                <a:cubicBezTo>
                  <a:pt x="312646" y="267313"/>
                  <a:pt x="329318" y="306464"/>
                  <a:pt x="329318" y="350672"/>
                </a:cubicBezTo>
                <a:lnTo>
                  <a:pt x="329318" y="354044"/>
                </a:lnTo>
                <a:cubicBezTo>
                  <a:pt x="329318" y="418110"/>
                  <a:pt x="306651" y="476180"/>
                  <a:pt x="261319" y="528257"/>
                </a:cubicBezTo>
                <a:cubicBezTo>
                  <a:pt x="213738" y="582955"/>
                  <a:pt x="157353" y="610305"/>
                  <a:pt x="92164" y="610305"/>
                </a:cubicBezTo>
                <a:lnTo>
                  <a:pt x="58446" y="608057"/>
                </a:lnTo>
                <a:cubicBezTo>
                  <a:pt x="54324" y="608057"/>
                  <a:pt x="43835" y="598691"/>
                  <a:pt x="26975" y="579958"/>
                </a:cubicBezTo>
                <a:cubicBezTo>
                  <a:pt x="8992" y="559727"/>
                  <a:pt x="0" y="545116"/>
                  <a:pt x="0" y="536124"/>
                </a:cubicBezTo>
                <a:lnTo>
                  <a:pt x="1124" y="533876"/>
                </a:lnTo>
                <a:cubicBezTo>
                  <a:pt x="2623" y="523012"/>
                  <a:pt x="4964" y="510648"/>
                  <a:pt x="8149" y="496786"/>
                </a:cubicBezTo>
                <a:cubicBezTo>
                  <a:pt x="11333" y="482924"/>
                  <a:pt x="14986" y="468313"/>
                  <a:pt x="19108" y="452952"/>
                </a:cubicBezTo>
                <a:cubicBezTo>
                  <a:pt x="10116" y="452952"/>
                  <a:pt x="5058" y="452296"/>
                  <a:pt x="3934" y="450985"/>
                </a:cubicBezTo>
                <a:cubicBezTo>
                  <a:pt x="2810" y="449674"/>
                  <a:pt x="1873" y="448269"/>
                  <a:pt x="1124" y="446770"/>
                </a:cubicBezTo>
                <a:cubicBezTo>
                  <a:pt x="375" y="445272"/>
                  <a:pt x="0" y="443211"/>
                  <a:pt x="0" y="440588"/>
                </a:cubicBezTo>
                <a:cubicBezTo>
                  <a:pt x="0" y="425603"/>
                  <a:pt x="3840" y="407807"/>
                  <a:pt x="11521" y="387201"/>
                </a:cubicBezTo>
                <a:cubicBezTo>
                  <a:pt x="19201" y="366595"/>
                  <a:pt x="27724" y="356292"/>
                  <a:pt x="37091" y="356292"/>
                </a:cubicBezTo>
                <a:lnTo>
                  <a:pt x="46082" y="356292"/>
                </a:lnTo>
                <a:lnTo>
                  <a:pt x="66313" y="288855"/>
                </a:lnTo>
                <a:cubicBezTo>
                  <a:pt x="54324" y="292976"/>
                  <a:pt x="44584" y="296067"/>
                  <a:pt x="37091" y="298128"/>
                </a:cubicBezTo>
                <a:cubicBezTo>
                  <a:pt x="29598" y="300188"/>
                  <a:pt x="24540" y="301219"/>
                  <a:pt x="21917" y="301219"/>
                </a:cubicBezTo>
                <a:cubicBezTo>
                  <a:pt x="20419" y="301219"/>
                  <a:pt x="18639" y="300188"/>
                  <a:pt x="16579" y="298128"/>
                </a:cubicBezTo>
                <a:cubicBezTo>
                  <a:pt x="14518" y="296067"/>
                  <a:pt x="13488" y="294100"/>
                  <a:pt x="13488" y="292227"/>
                </a:cubicBezTo>
                <a:lnTo>
                  <a:pt x="14612" y="289979"/>
                </a:lnTo>
                <a:cubicBezTo>
                  <a:pt x="17234" y="277241"/>
                  <a:pt x="19669" y="267313"/>
                  <a:pt x="21917" y="260195"/>
                </a:cubicBezTo>
                <a:cubicBezTo>
                  <a:pt x="22667" y="257947"/>
                  <a:pt x="28848" y="241275"/>
                  <a:pt x="40462" y="210179"/>
                </a:cubicBezTo>
                <a:cubicBezTo>
                  <a:pt x="44958" y="199689"/>
                  <a:pt x="64065" y="191446"/>
                  <a:pt x="97784" y="185452"/>
                </a:cubicBezTo>
                <a:cubicBezTo>
                  <a:pt x="109023" y="183579"/>
                  <a:pt x="125508" y="181705"/>
                  <a:pt x="147238" y="179832"/>
                </a:cubicBezTo>
                <a:close/>
                <a:moveTo>
                  <a:pt x="7727985" y="178708"/>
                </a:moveTo>
                <a:lnTo>
                  <a:pt x="7732463" y="178708"/>
                </a:lnTo>
                <a:cubicBezTo>
                  <a:pt x="7763822" y="178708"/>
                  <a:pt x="7791075" y="187138"/>
                  <a:pt x="7814222" y="203997"/>
                </a:cubicBezTo>
                <a:cubicBezTo>
                  <a:pt x="7841103" y="223479"/>
                  <a:pt x="7854544" y="250266"/>
                  <a:pt x="7854544" y="284359"/>
                </a:cubicBezTo>
                <a:lnTo>
                  <a:pt x="7854544" y="302343"/>
                </a:lnTo>
                <a:cubicBezTo>
                  <a:pt x="7854544" y="309086"/>
                  <a:pt x="7846395" y="315268"/>
                  <a:pt x="7830098" y="320888"/>
                </a:cubicBezTo>
                <a:cubicBezTo>
                  <a:pt x="7813800" y="326508"/>
                  <a:pt x="7797597" y="329317"/>
                  <a:pt x="7781487" y="329317"/>
                </a:cubicBezTo>
                <a:cubicBezTo>
                  <a:pt x="7770996" y="329317"/>
                  <a:pt x="7762380" y="327725"/>
                  <a:pt x="7755636" y="324541"/>
                </a:cubicBezTo>
                <a:cubicBezTo>
                  <a:pt x="7748893" y="321356"/>
                  <a:pt x="7745521" y="316954"/>
                  <a:pt x="7745521" y="311334"/>
                </a:cubicBezTo>
                <a:cubicBezTo>
                  <a:pt x="7745521" y="287357"/>
                  <a:pt x="7739087" y="275368"/>
                  <a:pt x="7726220" y="275368"/>
                </a:cubicBezTo>
                <a:cubicBezTo>
                  <a:pt x="7703507" y="275368"/>
                  <a:pt x="7682687" y="293632"/>
                  <a:pt x="7663762" y="330160"/>
                </a:cubicBezTo>
                <a:cubicBezTo>
                  <a:pt x="7644836" y="366689"/>
                  <a:pt x="7635373" y="403498"/>
                  <a:pt x="7635373" y="440588"/>
                </a:cubicBezTo>
                <a:lnTo>
                  <a:pt x="7635373" y="454076"/>
                </a:lnTo>
                <a:cubicBezTo>
                  <a:pt x="7635373" y="469062"/>
                  <a:pt x="7637434" y="482362"/>
                  <a:pt x="7641555" y="493976"/>
                </a:cubicBezTo>
                <a:cubicBezTo>
                  <a:pt x="7645676" y="505590"/>
                  <a:pt x="7651858" y="511397"/>
                  <a:pt x="7660100" y="511397"/>
                </a:cubicBezTo>
                <a:cubicBezTo>
                  <a:pt x="7668342" y="511397"/>
                  <a:pt x="7676491" y="507557"/>
                  <a:pt x="7684546" y="499877"/>
                </a:cubicBezTo>
                <a:cubicBezTo>
                  <a:pt x="7692601" y="492197"/>
                  <a:pt x="7698315" y="483673"/>
                  <a:pt x="7701686" y="474307"/>
                </a:cubicBezTo>
                <a:lnTo>
                  <a:pt x="7699439" y="474307"/>
                </a:lnTo>
                <a:lnTo>
                  <a:pt x="7689323" y="475431"/>
                </a:lnTo>
                <a:lnTo>
                  <a:pt x="7681455" y="473183"/>
                </a:lnTo>
                <a:cubicBezTo>
                  <a:pt x="7680332" y="471684"/>
                  <a:pt x="7678739" y="469811"/>
                  <a:pt x="7676678" y="467563"/>
                </a:cubicBezTo>
                <a:cubicBezTo>
                  <a:pt x="7674618" y="465315"/>
                  <a:pt x="7673588" y="463442"/>
                  <a:pt x="7673588" y="461944"/>
                </a:cubicBezTo>
                <a:cubicBezTo>
                  <a:pt x="7673588" y="449205"/>
                  <a:pt x="7674243" y="437966"/>
                  <a:pt x="7675555" y="428225"/>
                </a:cubicBezTo>
                <a:cubicBezTo>
                  <a:pt x="7676866" y="418484"/>
                  <a:pt x="7679207" y="408743"/>
                  <a:pt x="7682579" y="399002"/>
                </a:cubicBezTo>
                <a:cubicBezTo>
                  <a:pt x="7684078" y="394881"/>
                  <a:pt x="7686981" y="391416"/>
                  <a:pt x="7691290" y="388606"/>
                </a:cubicBezTo>
                <a:cubicBezTo>
                  <a:pt x="7695598" y="385796"/>
                  <a:pt x="7700187" y="384016"/>
                  <a:pt x="7705058" y="383267"/>
                </a:cubicBezTo>
                <a:cubicBezTo>
                  <a:pt x="7719295" y="379895"/>
                  <a:pt x="7735686" y="377179"/>
                  <a:pt x="7754231" y="375118"/>
                </a:cubicBezTo>
                <a:cubicBezTo>
                  <a:pt x="7772776" y="373058"/>
                  <a:pt x="7791228" y="372028"/>
                  <a:pt x="7809585" y="372028"/>
                </a:cubicBezTo>
                <a:lnTo>
                  <a:pt x="7836561" y="372028"/>
                </a:lnTo>
                <a:cubicBezTo>
                  <a:pt x="7840307" y="372028"/>
                  <a:pt x="7843491" y="373901"/>
                  <a:pt x="7846114" y="377647"/>
                </a:cubicBezTo>
                <a:cubicBezTo>
                  <a:pt x="7848737" y="381394"/>
                  <a:pt x="7850048" y="385140"/>
                  <a:pt x="7850048" y="388887"/>
                </a:cubicBezTo>
                <a:lnTo>
                  <a:pt x="7850048" y="395631"/>
                </a:lnTo>
                <a:cubicBezTo>
                  <a:pt x="7850048" y="404622"/>
                  <a:pt x="7849299" y="413052"/>
                  <a:pt x="7847800" y="420919"/>
                </a:cubicBezTo>
                <a:cubicBezTo>
                  <a:pt x="7846301" y="428787"/>
                  <a:pt x="7842555" y="439090"/>
                  <a:pt x="7836561" y="451828"/>
                </a:cubicBezTo>
                <a:cubicBezTo>
                  <a:pt x="7834687" y="455574"/>
                  <a:pt x="7831409" y="458103"/>
                  <a:pt x="7826726" y="459415"/>
                </a:cubicBezTo>
                <a:cubicBezTo>
                  <a:pt x="7822043" y="460726"/>
                  <a:pt x="7817828" y="461944"/>
                  <a:pt x="7814082" y="463067"/>
                </a:cubicBezTo>
                <a:cubicBezTo>
                  <a:pt x="7809960" y="499034"/>
                  <a:pt x="7791228" y="533127"/>
                  <a:pt x="7757884" y="565347"/>
                </a:cubicBezTo>
                <a:cubicBezTo>
                  <a:pt x="7724540" y="597567"/>
                  <a:pt x="7690447" y="613677"/>
                  <a:pt x="7655605" y="613677"/>
                </a:cubicBezTo>
                <a:cubicBezTo>
                  <a:pt x="7623385" y="613677"/>
                  <a:pt x="7595286" y="599815"/>
                  <a:pt x="7571308" y="572091"/>
                </a:cubicBezTo>
                <a:cubicBezTo>
                  <a:pt x="7547330" y="544367"/>
                  <a:pt x="7535342" y="510648"/>
                  <a:pt x="7535342" y="470935"/>
                </a:cubicBezTo>
                <a:lnTo>
                  <a:pt x="7535342" y="467563"/>
                </a:lnTo>
                <a:cubicBezTo>
                  <a:pt x="7535342" y="396005"/>
                  <a:pt x="7550834" y="332502"/>
                  <a:pt x="7581819" y="277054"/>
                </a:cubicBezTo>
                <a:cubicBezTo>
                  <a:pt x="7618406" y="211490"/>
                  <a:pt x="7667128" y="178708"/>
                  <a:pt x="7727985" y="178708"/>
                </a:cubicBezTo>
                <a:close/>
                <a:moveTo>
                  <a:pt x="5089560" y="178708"/>
                </a:moveTo>
                <a:lnTo>
                  <a:pt x="5094039" y="178708"/>
                </a:lnTo>
                <a:cubicBezTo>
                  <a:pt x="5125398" y="178708"/>
                  <a:pt x="5152651" y="187138"/>
                  <a:pt x="5175797" y="203997"/>
                </a:cubicBezTo>
                <a:cubicBezTo>
                  <a:pt x="5202678" y="223479"/>
                  <a:pt x="5216119" y="250266"/>
                  <a:pt x="5216119" y="284359"/>
                </a:cubicBezTo>
                <a:lnTo>
                  <a:pt x="5216119" y="302343"/>
                </a:lnTo>
                <a:cubicBezTo>
                  <a:pt x="5216119" y="309086"/>
                  <a:pt x="5207970" y="315268"/>
                  <a:pt x="5191673" y="320888"/>
                </a:cubicBezTo>
                <a:cubicBezTo>
                  <a:pt x="5175376" y="326508"/>
                  <a:pt x="5159172" y="329317"/>
                  <a:pt x="5143062" y="329317"/>
                </a:cubicBezTo>
                <a:cubicBezTo>
                  <a:pt x="5132572" y="329317"/>
                  <a:pt x="5123955" y="327725"/>
                  <a:pt x="5117212" y="324541"/>
                </a:cubicBezTo>
                <a:cubicBezTo>
                  <a:pt x="5110467" y="321356"/>
                  <a:pt x="5107096" y="316954"/>
                  <a:pt x="5107096" y="311334"/>
                </a:cubicBezTo>
                <a:cubicBezTo>
                  <a:pt x="5107096" y="287357"/>
                  <a:pt x="5100662" y="275368"/>
                  <a:pt x="5087795" y="275368"/>
                </a:cubicBezTo>
                <a:cubicBezTo>
                  <a:pt x="5065082" y="275368"/>
                  <a:pt x="5044263" y="293632"/>
                  <a:pt x="5025337" y="330160"/>
                </a:cubicBezTo>
                <a:cubicBezTo>
                  <a:pt x="5006411" y="366689"/>
                  <a:pt x="4996949" y="403498"/>
                  <a:pt x="4996949" y="440588"/>
                </a:cubicBezTo>
                <a:lnTo>
                  <a:pt x="4996949" y="454076"/>
                </a:lnTo>
                <a:cubicBezTo>
                  <a:pt x="4996949" y="469062"/>
                  <a:pt x="4999009" y="482362"/>
                  <a:pt x="5003130" y="493976"/>
                </a:cubicBezTo>
                <a:cubicBezTo>
                  <a:pt x="5007251" y="505590"/>
                  <a:pt x="5013433" y="511397"/>
                  <a:pt x="5021676" y="511397"/>
                </a:cubicBezTo>
                <a:cubicBezTo>
                  <a:pt x="5029918" y="511397"/>
                  <a:pt x="5038066" y="507557"/>
                  <a:pt x="5046121" y="499877"/>
                </a:cubicBezTo>
                <a:cubicBezTo>
                  <a:pt x="5054177" y="492197"/>
                  <a:pt x="5059890" y="483673"/>
                  <a:pt x="5063262" y="474307"/>
                </a:cubicBezTo>
                <a:lnTo>
                  <a:pt x="5061014" y="474307"/>
                </a:lnTo>
                <a:lnTo>
                  <a:pt x="5050898" y="475431"/>
                </a:lnTo>
                <a:lnTo>
                  <a:pt x="5043031" y="473183"/>
                </a:lnTo>
                <a:cubicBezTo>
                  <a:pt x="5041907" y="471684"/>
                  <a:pt x="5040315" y="469811"/>
                  <a:pt x="5038254" y="467563"/>
                </a:cubicBezTo>
                <a:cubicBezTo>
                  <a:pt x="5036193" y="465315"/>
                  <a:pt x="5035163" y="463442"/>
                  <a:pt x="5035163" y="461944"/>
                </a:cubicBezTo>
                <a:cubicBezTo>
                  <a:pt x="5035163" y="449205"/>
                  <a:pt x="5035818" y="437966"/>
                  <a:pt x="5037130" y="428225"/>
                </a:cubicBezTo>
                <a:cubicBezTo>
                  <a:pt x="5038441" y="418484"/>
                  <a:pt x="5040783" y="408743"/>
                  <a:pt x="5044154" y="399002"/>
                </a:cubicBezTo>
                <a:cubicBezTo>
                  <a:pt x="5045653" y="394881"/>
                  <a:pt x="5048557" y="391416"/>
                  <a:pt x="5052865" y="388606"/>
                </a:cubicBezTo>
                <a:cubicBezTo>
                  <a:pt x="5057173" y="385796"/>
                  <a:pt x="5061763" y="384016"/>
                  <a:pt x="5066633" y="383267"/>
                </a:cubicBezTo>
                <a:cubicBezTo>
                  <a:pt x="5080870" y="379895"/>
                  <a:pt x="5097261" y="377179"/>
                  <a:pt x="5115806" y="375118"/>
                </a:cubicBezTo>
                <a:cubicBezTo>
                  <a:pt x="5134351" y="373058"/>
                  <a:pt x="5152803" y="372028"/>
                  <a:pt x="5171161" y="372028"/>
                </a:cubicBezTo>
                <a:lnTo>
                  <a:pt x="5198136" y="372028"/>
                </a:lnTo>
                <a:cubicBezTo>
                  <a:pt x="5201882" y="372028"/>
                  <a:pt x="5205067" y="373901"/>
                  <a:pt x="5207689" y="377647"/>
                </a:cubicBezTo>
                <a:cubicBezTo>
                  <a:pt x="5210312" y="381394"/>
                  <a:pt x="5211623" y="385140"/>
                  <a:pt x="5211623" y="388887"/>
                </a:cubicBezTo>
                <a:lnTo>
                  <a:pt x="5211623" y="395631"/>
                </a:lnTo>
                <a:cubicBezTo>
                  <a:pt x="5211623" y="404622"/>
                  <a:pt x="5210873" y="413052"/>
                  <a:pt x="5209375" y="420919"/>
                </a:cubicBezTo>
                <a:cubicBezTo>
                  <a:pt x="5207876" y="428787"/>
                  <a:pt x="5204130" y="439090"/>
                  <a:pt x="5198136" y="451828"/>
                </a:cubicBezTo>
                <a:cubicBezTo>
                  <a:pt x="5196263" y="455574"/>
                  <a:pt x="5192984" y="458103"/>
                  <a:pt x="5188301" y="459415"/>
                </a:cubicBezTo>
                <a:cubicBezTo>
                  <a:pt x="5183618" y="460726"/>
                  <a:pt x="5179403" y="461944"/>
                  <a:pt x="5175657" y="463067"/>
                </a:cubicBezTo>
                <a:cubicBezTo>
                  <a:pt x="5171536" y="499034"/>
                  <a:pt x="5152803" y="533127"/>
                  <a:pt x="5119459" y="565347"/>
                </a:cubicBezTo>
                <a:cubicBezTo>
                  <a:pt x="5086115" y="597567"/>
                  <a:pt x="5052022" y="613677"/>
                  <a:pt x="5017180" y="613677"/>
                </a:cubicBezTo>
                <a:cubicBezTo>
                  <a:pt x="4984960" y="613677"/>
                  <a:pt x="4956861" y="599815"/>
                  <a:pt x="4932883" y="572091"/>
                </a:cubicBezTo>
                <a:cubicBezTo>
                  <a:pt x="4908906" y="544367"/>
                  <a:pt x="4896917" y="510648"/>
                  <a:pt x="4896917" y="470935"/>
                </a:cubicBezTo>
                <a:lnTo>
                  <a:pt x="4896917" y="467563"/>
                </a:lnTo>
                <a:cubicBezTo>
                  <a:pt x="4896917" y="396005"/>
                  <a:pt x="4912410" y="332502"/>
                  <a:pt x="4943394" y="277054"/>
                </a:cubicBezTo>
                <a:cubicBezTo>
                  <a:pt x="4979981" y="211490"/>
                  <a:pt x="5028703" y="178708"/>
                  <a:pt x="5089560" y="178708"/>
                </a:cubicBezTo>
                <a:close/>
                <a:moveTo>
                  <a:pt x="2879760" y="178708"/>
                </a:moveTo>
                <a:lnTo>
                  <a:pt x="2884239" y="178708"/>
                </a:lnTo>
                <a:cubicBezTo>
                  <a:pt x="2915598" y="178708"/>
                  <a:pt x="2942851" y="187138"/>
                  <a:pt x="2965997" y="203997"/>
                </a:cubicBezTo>
                <a:cubicBezTo>
                  <a:pt x="2992879" y="223479"/>
                  <a:pt x="3006319" y="250266"/>
                  <a:pt x="3006319" y="284359"/>
                </a:cubicBezTo>
                <a:lnTo>
                  <a:pt x="3006319" y="302343"/>
                </a:lnTo>
                <a:cubicBezTo>
                  <a:pt x="3006319" y="309086"/>
                  <a:pt x="2998170" y="315268"/>
                  <a:pt x="2981873" y="320888"/>
                </a:cubicBezTo>
                <a:cubicBezTo>
                  <a:pt x="2965575" y="326508"/>
                  <a:pt x="2949372" y="329317"/>
                  <a:pt x="2933262" y="329317"/>
                </a:cubicBezTo>
                <a:cubicBezTo>
                  <a:pt x="2922772" y="329317"/>
                  <a:pt x="2914155" y="327725"/>
                  <a:pt x="2907411" y="324541"/>
                </a:cubicBezTo>
                <a:cubicBezTo>
                  <a:pt x="2900668" y="321356"/>
                  <a:pt x="2897296" y="316954"/>
                  <a:pt x="2897296" y="311334"/>
                </a:cubicBezTo>
                <a:cubicBezTo>
                  <a:pt x="2897296" y="287357"/>
                  <a:pt x="2890862" y="275368"/>
                  <a:pt x="2877995" y="275368"/>
                </a:cubicBezTo>
                <a:cubicBezTo>
                  <a:pt x="2855282" y="275368"/>
                  <a:pt x="2834462" y="293632"/>
                  <a:pt x="2815537" y="330160"/>
                </a:cubicBezTo>
                <a:cubicBezTo>
                  <a:pt x="2796612" y="366689"/>
                  <a:pt x="2787148" y="403498"/>
                  <a:pt x="2787148" y="440588"/>
                </a:cubicBezTo>
                <a:lnTo>
                  <a:pt x="2787148" y="454076"/>
                </a:lnTo>
                <a:cubicBezTo>
                  <a:pt x="2787148" y="469062"/>
                  <a:pt x="2789209" y="482362"/>
                  <a:pt x="2793330" y="493976"/>
                </a:cubicBezTo>
                <a:cubicBezTo>
                  <a:pt x="2797452" y="505590"/>
                  <a:pt x="2803633" y="511397"/>
                  <a:pt x="2811876" y="511397"/>
                </a:cubicBezTo>
                <a:cubicBezTo>
                  <a:pt x="2820118" y="511397"/>
                  <a:pt x="2828267" y="507557"/>
                  <a:pt x="2836322" y="499877"/>
                </a:cubicBezTo>
                <a:cubicBezTo>
                  <a:pt x="2844376" y="492197"/>
                  <a:pt x="2850090" y="483673"/>
                  <a:pt x="2853462" y="474307"/>
                </a:cubicBezTo>
                <a:lnTo>
                  <a:pt x="2851213" y="474307"/>
                </a:lnTo>
                <a:lnTo>
                  <a:pt x="2841098" y="475431"/>
                </a:lnTo>
                <a:lnTo>
                  <a:pt x="2833231" y="473183"/>
                </a:lnTo>
                <a:cubicBezTo>
                  <a:pt x="2832106" y="471684"/>
                  <a:pt x="2830514" y="469811"/>
                  <a:pt x="2828454" y="467563"/>
                </a:cubicBezTo>
                <a:cubicBezTo>
                  <a:pt x="2826393" y="465315"/>
                  <a:pt x="2825363" y="463442"/>
                  <a:pt x="2825363" y="461944"/>
                </a:cubicBezTo>
                <a:cubicBezTo>
                  <a:pt x="2825363" y="449205"/>
                  <a:pt x="2826019" y="437966"/>
                  <a:pt x="2827330" y="428225"/>
                </a:cubicBezTo>
                <a:cubicBezTo>
                  <a:pt x="2828641" y="418484"/>
                  <a:pt x="2830982" y="408743"/>
                  <a:pt x="2834355" y="399002"/>
                </a:cubicBezTo>
                <a:cubicBezTo>
                  <a:pt x="2835853" y="394881"/>
                  <a:pt x="2838757" y="391416"/>
                  <a:pt x="2843065" y="388606"/>
                </a:cubicBezTo>
                <a:cubicBezTo>
                  <a:pt x="2847374" y="385796"/>
                  <a:pt x="2851963" y="384016"/>
                  <a:pt x="2856834" y="383267"/>
                </a:cubicBezTo>
                <a:cubicBezTo>
                  <a:pt x="2871070" y="379895"/>
                  <a:pt x="2887461" y="377179"/>
                  <a:pt x="2906006" y="375118"/>
                </a:cubicBezTo>
                <a:cubicBezTo>
                  <a:pt x="2924551" y="373058"/>
                  <a:pt x="2943003" y="372028"/>
                  <a:pt x="2961361" y="372028"/>
                </a:cubicBezTo>
                <a:lnTo>
                  <a:pt x="2988335" y="372028"/>
                </a:lnTo>
                <a:cubicBezTo>
                  <a:pt x="2992082" y="372028"/>
                  <a:pt x="2995267" y="373901"/>
                  <a:pt x="2997889" y="377647"/>
                </a:cubicBezTo>
                <a:cubicBezTo>
                  <a:pt x="3000512" y="381394"/>
                  <a:pt x="3001823" y="385140"/>
                  <a:pt x="3001823" y="388887"/>
                </a:cubicBezTo>
                <a:lnTo>
                  <a:pt x="3001823" y="395631"/>
                </a:lnTo>
                <a:cubicBezTo>
                  <a:pt x="3001823" y="404622"/>
                  <a:pt x="3001074" y="413052"/>
                  <a:pt x="2999575" y="420919"/>
                </a:cubicBezTo>
                <a:cubicBezTo>
                  <a:pt x="2998077" y="428787"/>
                  <a:pt x="2994330" y="439090"/>
                  <a:pt x="2988335" y="451828"/>
                </a:cubicBezTo>
                <a:cubicBezTo>
                  <a:pt x="2986462" y="455574"/>
                  <a:pt x="2983184" y="458103"/>
                  <a:pt x="2978501" y="459415"/>
                </a:cubicBezTo>
                <a:cubicBezTo>
                  <a:pt x="2973818" y="460726"/>
                  <a:pt x="2969603" y="461944"/>
                  <a:pt x="2965856" y="463067"/>
                </a:cubicBezTo>
                <a:cubicBezTo>
                  <a:pt x="2961735" y="499034"/>
                  <a:pt x="2943003" y="533127"/>
                  <a:pt x="2909659" y="565347"/>
                </a:cubicBezTo>
                <a:cubicBezTo>
                  <a:pt x="2876316" y="597567"/>
                  <a:pt x="2842222" y="613677"/>
                  <a:pt x="2807379" y="613677"/>
                </a:cubicBezTo>
                <a:cubicBezTo>
                  <a:pt x="2775160" y="613677"/>
                  <a:pt x="2747061" y="599815"/>
                  <a:pt x="2723083" y="572091"/>
                </a:cubicBezTo>
                <a:cubicBezTo>
                  <a:pt x="2699106" y="544367"/>
                  <a:pt x="2687117" y="510648"/>
                  <a:pt x="2687117" y="470935"/>
                </a:cubicBezTo>
                <a:lnTo>
                  <a:pt x="2687117" y="467563"/>
                </a:lnTo>
                <a:cubicBezTo>
                  <a:pt x="2687117" y="396005"/>
                  <a:pt x="2702609" y="332502"/>
                  <a:pt x="2733594" y="277054"/>
                </a:cubicBezTo>
                <a:cubicBezTo>
                  <a:pt x="2770181" y="211490"/>
                  <a:pt x="2818903" y="178708"/>
                  <a:pt x="2879760" y="178708"/>
                </a:cubicBezTo>
                <a:close/>
                <a:moveTo>
                  <a:pt x="2376716" y="87668"/>
                </a:moveTo>
                <a:lnTo>
                  <a:pt x="2390204" y="87668"/>
                </a:lnTo>
                <a:cubicBezTo>
                  <a:pt x="2398071" y="89547"/>
                  <a:pt x="2404909" y="94053"/>
                  <a:pt x="2410716" y="101186"/>
                </a:cubicBezTo>
                <a:cubicBezTo>
                  <a:pt x="2416523" y="108319"/>
                  <a:pt x="2419427" y="116955"/>
                  <a:pt x="2419427" y="127094"/>
                </a:cubicBezTo>
                <a:cubicBezTo>
                  <a:pt x="2419427" y="133100"/>
                  <a:pt x="2419052" y="137605"/>
                  <a:pt x="2418302" y="140608"/>
                </a:cubicBezTo>
                <a:cubicBezTo>
                  <a:pt x="2413432" y="157877"/>
                  <a:pt x="2404066" y="173457"/>
                  <a:pt x="2390204" y="187348"/>
                </a:cubicBezTo>
                <a:cubicBezTo>
                  <a:pt x="2378215" y="199367"/>
                  <a:pt x="2362480" y="210445"/>
                  <a:pt x="2342998" y="220584"/>
                </a:cubicBezTo>
                <a:cubicBezTo>
                  <a:pt x="2334756" y="255497"/>
                  <a:pt x="2326139" y="288724"/>
                  <a:pt x="2317147" y="320264"/>
                </a:cubicBezTo>
                <a:cubicBezTo>
                  <a:pt x="2287550" y="425769"/>
                  <a:pt x="2271440" y="483779"/>
                  <a:pt x="2268817" y="494292"/>
                </a:cubicBezTo>
                <a:cubicBezTo>
                  <a:pt x="2260950" y="525827"/>
                  <a:pt x="2245776" y="552296"/>
                  <a:pt x="2223297" y="573698"/>
                </a:cubicBezTo>
                <a:cubicBezTo>
                  <a:pt x="2197821" y="598102"/>
                  <a:pt x="2167662" y="610305"/>
                  <a:pt x="2132819" y="610305"/>
                </a:cubicBezTo>
                <a:lnTo>
                  <a:pt x="2129448" y="610305"/>
                </a:lnTo>
                <a:cubicBezTo>
                  <a:pt x="2087112" y="610305"/>
                  <a:pt x="2054892" y="598129"/>
                  <a:pt x="2032788" y="573777"/>
                </a:cubicBezTo>
                <a:cubicBezTo>
                  <a:pt x="2013306" y="552422"/>
                  <a:pt x="2003565" y="524510"/>
                  <a:pt x="2003565" y="490042"/>
                </a:cubicBezTo>
                <a:lnTo>
                  <a:pt x="2005813" y="455200"/>
                </a:lnTo>
                <a:cubicBezTo>
                  <a:pt x="2011433" y="425977"/>
                  <a:pt x="2017802" y="396473"/>
                  <a:pt x="2024920" y="366689"/>
                </a:cubicBezTo>
                <a:cubicBezTo>
                  <a:pt x="2032039" y="336904"/>
                  <a:pt x="2038969" y="309274"/>
                  <a:pt x="2045713" y="283797"/>
                </a:cubicBezTo>
                <a:cubicBezTo>
                  <a:pt x="2049459" y="270310"/>
                  <a:pt x="2057515" y="242024"/>
                  <a:pt x="2069878" y="198939"/>
                </a:cubicBezTo>
                <a:cubicBezTo>
                  <a:pt x="2071002" y="195193"/>
                  <a:pt x="2073718" y="192196"/>
                  <a:pt x="2078027" y="189948"/>
                </a:cubicBezTo>
                <a:cubicBezTo>
                  <a:pt x="2082335" y="187700"/>
                  <a:pt x="2086269" y="186295"/>
                  <a:pt x="2089828" y="185733"/>
                </a:cubicBezTo>
                <a:cubicBezTo>
                  <a:pt x="2093388" y="185171"/>
                  <a:pt x="2097041" y="184796"/>
                  <a:pt x="2100787" y="184609"/>
                </a:cubicBezTo>
                <a:cubicBezTo>
                  <a:pt x="2104533" y="184422"/>
                  <a:pt x="2107343" y="184328"/>
                  <a:pt x="2109216" y="184328"/>
                </a:cubicBezTo>
                <a:cubicBezTo>
                  <a:pt x="2118208" y="184328"/>
                  <a:pt x="2127106" y="185265"/>
                  <a:pt x="2135910" y="187138"/>
                </a:cubicBezTo>
                <a:cubicBezTo>
                  <a:pt x="2144714" y="189011"/>
                  <a:pt x="2153425" y="191821"/>
                  <a:pt x="2162042" y="195567"/>
                </a:cubicBezTo>
                <a:cubicBezTo>
                  <a:pt x="2165039" y="197066"/>
                  <a:pt x="2167287" y="199689"/>
                  <a:pt x="2168786" y="203435"/>
                </a:cubicBezTo>
                <a:cubicBezTo>
                  <a:pt x="2170284" y="207182"/>
                  <a:pt x="2171034" y="210928"/>
                  <a:pt x="2171034" y="214675"/>
                </a:cubicBezTo>
                <a:lnTo>
                  <a:pt x="2171034" y="220294"/>
                </a:lnTo>
                <a:cubicBezTo>
                  <a:pt x="2165788" y="245770"/>
                  <a:pt x="2159419" y="271715"/>
                  <a:pt x="2151927" y="298128"/>
                </a:cubicBezTo>
                <a:cubicBezTo>
                  <a:pt x="2144434" y="324541"/>
                  <a:pt x="2136754" y="351703"/>
                  <a:pt x="2128885" y="379614"/>
                </a:cubicBezTo>
                <a:cubicBezTo>
                  <a:pt x="2121018" y="407526"/>
                  <a:pt x="2114461" y="432721"/>
                  <a:pt x="2109216" y="455200"/>
                </a:cubicBezTo>
                <a:lnTo>
                  <a:pt x="2106969" y="469811"/>
                </a:lnTo>
                <a:cubicBezTo>
                  <a:pt x="2106969" y="478053"/>
                  <a:pt x="2109123" y="484891"/>
                  <a:pt x="2113431" y="490323"/>
                </a:cubicBezTo>
                <a:cubicBezTo>
                  <a:pt x="2117740" y="495756"/>
                  <a:pt x="2123453" y="499409"/>
                  <a:pt x="2130572" y="501282"/>
                </a:cubicBezTo>
                <a:lnTo>
                  <a:pt x="2139563" y="503530"/>
                </a:lnTo>
                <a:cubicBezTo>
                  <a:pt x="2147430" y="503530"/>
                  <a:pt x="2154081" y="499783"/>
                  <a:pt x="2159513" y="492290"/>
                </a:cubicBezTo>
                <a:cubicBezTo>
                  <a:pt x="2164945" y="484797"/>
                  <a:pt x="2169161" y="475431"/>
                  <a:pt x="2172157" y="464191"/>
                </a:cubicBezTo>
                <a:cubicBezTo>
                  <a:pt x="2177402" y="443960"/>
                  <a:pt x="2185271" y="415674"/>
                  <a:pt x="2195760" y="379333"/>
                </a:cubicBezTo>
                <a:cubicBezTo>
                  <a:pt x="2204003" y="350485"/>
                  <a:pt x="2212339" y="320888"/>
                  <a:pt x="2220768" y="290541"/>
                </a:cubicBezTo>
                <a:cubicBezTo>
                  <a:pt x="2229198" y="260195"/>
                  <a:pt x="2236972" y="230784"/>
                  <a:pt x="2244091" y="202311"/>
                </a:cubicBezTo>
                <a:cubicBezTo>
                  <a:pt x="2245214" y="198190"/>
                  <a:pt x="2248024" y="194724"/>
                  <a:pt x="2252520" y="191915"/>
                </a:cubicBezTo>
                <a:cubicBezTo>
                  <a:pt x="2257016" y="189105"/>
                  <a:pt x="2262073" y="187325"/>
                  <a:pt x="2267693" y="186576"/>
                </a:cubicBezTo>
                <a:lnTo>
                  <a:pt x="2284552" y="185452"/>
                </a:lnTo>
                <a:cubicBezTo>
                  <a:pt x="2290921" y="185452"/>
                  <a:pt x="2297946" y="186201"/>
                  <a:pt x="2305626" y="187700"/>
                </a:cubicBezTo>
                <a:cubicBezTo>
                  <a:pt x="2313307" y="189198"/>
                  <a:pt x="2320144" y="191072"/>
                  <a:pt x="2326139" y="193319"/>
                </a:cubicBezTo>
                <a:cubicBezTo>
                  <a:pt x="2334007" y="189198"/>
                  <a:pt x="2340094" y="185920"/>
                  <a:pt x="2344403" y="183485"/>
                </a:cubicBezTo>
                <a:cubicBezTo>
                  <a:pt x="2348712" y="181050"/>
                  <a:pt x="2352364" y="178333"/>
                  <a:pt x="2355361" y="175336"/>
                </a:cubicBezTo>
                <a:cubicBezTo>
                  <a:pt x="2345620" y="175336"/>
                  <a:pt x="2337565" y="172152"/>
                  <a:pt x="2331197" y="165783"/>
                </a:cubicBezTo>
                <a:cubicBezTo>
                  <a:pt x="2324828" y="159414"/>
                  <a:pt x="2321643" y="151733"/>
                  <a:pt x="2321643" y="142742"/>
                </a:cubicBezTo>
                <a:lnTo>
                  <a:pt x="2323891" y="132626"/>
                </a:lnTo>
                <a:cubicBezTo>
                  <a:pt x="2327263" y="119888"/>
                  <a:pt x="2333819" y="109211"/>
                  <a:pt x="2343560" y="100594"/>
                </a:cubicBezTo>
                <a:cubicBezTo>
                  <a:pt x="2353301" y="91977"/>
                  <a:pt x="2364352" y="87668"/>
                  <a:pt x="2376716" y="87668"/>
                </a:cubicBezTo>
                <a:close/>
                <a:moveTo>
                  <a:pt x="4423753" y="71933"/>
                </a:moveTo>
                <a:cubicBezTo>
                  <a:pt x="4433868" y="71933"/>
                  <a:pt x="4442860" y="75305"/>
                  <a:pt x="4450728" y="82048"/>
                </a:cubicBezTo>
                <a:cubicBezTo>
                  <a:pt x="4457097" y="87668"/>
                  <a:pt x="4464403" y="96847"/>
                  <a:pt x="4472645" y="109585"/>
                </a:cubicBezTo>
                <a:cubicBezTo>
                  <a:pt x="4482386" y="126070"/>
                  <a:pt x="4491939" y="142367"/>
                  <a:pt x="4501306" y="158477"/>
                </a:cubicBezTo>
                <a:lnTo>
                  <a:pt x="4502429" y="160725"/>
                </a:lnTo>
                <a:cubicBezTo>
                  <a:pt x="4502429" y="162973"/>
                  <a:pt x="4499620" y="165221"/>
                  <a:pt x="4494000" y="167469"/>
                </a:cubicBezTo>
                <a:cubicBezTo>
                  <a:pt x="4488380" y="169717"/>
                  <a:pt x="4482573" y="170840"/>
                  <a:pt x="4476579" y="170840"/>
                </a:cubicBezTo>
                <a:cubicBezTo>
                  <a:pt x="4475080" y="170840"/>
                  <a:pt x="4473488" y="170653"/>
                  <a:pt x="4471802" y="170279"/>
                </a:cubicBezTo>
                <a:cubicBezTo>
                  <a:pt x="4470116" y="169904"/>
                  <a:pt x="4468337" y="169342"/>
                  <a:pt x="4466463" y="168593"/>
                </a:cubicBezTo>
                <a:cubicBezTo>
                  <a:pt x="4450728" y="161849"/>
                  <a:pt x="4440799" y="156229"/>
                  <a:pt x="4436679" y="151733"/>
                </a:cubicBezTo>
                <a:cubicBezTo>
                  <a:pt x="4429560" y="144240"/>
                  <a:pt x="4422255" y="136747"/>
                  <a:pt x="4414761" y="129254"/>
                </a:cubicBezTo>
                <a:cubicBezTo>
                  <a:pt x="4403148" y="139370"/>
                  <a:pt x="4392657" y="146863"/>
                  <a:pt x="4383291" y="151733"/>
                </a:cubicBezTo>
                <a:cubicBezTo>
                  <a:pt x="4376173" y="155480"/>
                  <a:pt x="4363434" y="160725"/>
                  <a:pt x="4345077" y="167469"/>
                </a:cubicBezTo>
                <a:lnTo>
                  <a:pt x="4342829" y="168593"/>
                </a:lnTo>
                <a:cubicBezTo>
                  <a:pt x="4339082" y="168593"/>
                  <a:pt x="4334774" y="166719"/>
                  <a:pt x="4329903" y="162973"/>
                </a:cubicBezTo>
                <a:cubicBezTo>
                  <a:pt x="4325033" y="159226"/>
                  <a:pt x="4322597" y="155480"/>
                  <a:pt x="4322597" y="151733"/>
                </a:cubicBezTo>
                <a:lnTo>
                  <a:pt x="4323722" y="146114"/>
                </a:lnTo>
                <a:cubicBezTo>
                  <a:pt x="4330840" y="137497"/>
                  <a:pt x="4338707" y="128880"/>
                  <a:pt x="4347324" y="120263"/>
                </a:cubicBezTo>
                <a:cubicBezTo>
                  <a:pt x="4359688" y="108274"/>
                  <a:pt x="4374674" y="95161"/>
                  <a:pt x="4392283" y="80924"/>
                </a:cubicBezTo>
                <a:cubicBezTo>
                  <a:pt x="4396029" y="79051"/>
                  <a:pt x="4399776" y="77553"/>
                  <a:pt x="4403522" y="76429"/>
                </a:cubicBezTo>
                <a:cubicBezTo>
                  <a:pt x="4411765" y="73431"/>
                  <a:pt x="4418508" y="71933"/>
                  <a:pt x="4423753" y="71933"/>
                </a:cubicBezTo>
                <a:close/>
                <a:moveTo>
                  <a:pt x="8047577" y="61817"/>
                </a:moveTo>
                <a:cubicBezTo>
                  <a:pt x="8052073" y="61817"/>
                  <a:pt x="8056569" y="62941"/>
                  <a:pt x="8061064" y="65189"/>
                </a:cubicBezTo>
                <a:cubicBezTo>
                  <a:pt x="8073428" y="73057"/>
                  <a:pt x="8087477" y="87668"/>
                  <a:pt x="8103213" y="109023"/>
                </a:cubicBezTo>
                <a:cubicBezTo>
                  <a:pt x="8113703" y="123635"/>
                  <a:pt x="8123631" y="139370"/>
                  <a:pt x="8132997" y="156229"/>
                </a:cubicBezTo>
                <a:lnTo>
                  <a:pt x="8134121" y="159601"/>
                </a:lnTo>
                <a:cubicBezTo>
                  <a:pt x="8134121" y="163347"/>
                  <a:pt x="8130000" y="165221"/>
                  <a:pt x="8121758" y="165221"/>
                </a:cubicBezTo>
                <a:lnTo>
                  <a:pt x="8111643" y="162973"/>
                </a:lnTo>
                <a:cubicBezTo>
                  <a:pt x="8087665" y="150609"/>
                  <a:pt x="8070431" y="140869"/>
                  <a:pt x="8059940" y="133750"/>
                </a:cubicBezTo>
                <a:cubicBezTo>
                  <a:pt x="8041957" y="121387"/>
                  <a:pt x="8028095" y="107899"/>
                  <a:pt x="8018355" y="93288"/>
                </a:cubicBezTo>
                <a:cubicBezTo>
                  <a:pt x="8017230" y="89916"/>
                  <a:pt x="8016107" y="86544"/>
                  <a:pt x="8014983" y="83172"/>
                </a:cubicBezTo>
                <a:cubicBezTo>
                  <a:pt x="8014983" y="79801"/>
                  <a:pt x="8015826" y="76616"/>
                  <a:pt x="8017512" y="73619"/>
                </a:cubicBezTo>
                <a:cubicBezTo>
                  <a:pt x="8019198" y="70622"/>
                  <a:pt x="8021727" y="68467"/>
                  <a:pt x="8025098" y="67156"/>
                </a:cubicBezTo>
                <a:cubicBezTo>
                  <a:pt x="8028470" y="65845"/>
                  <a:pt x="8030905" y="65002"/>
                  <a:pt x="8032404" y="64627"/>
                </a:cubicBezTo>
                <a:cubicBezTo>
                  <a:pt x="8039523" y="62754"/>
                  <a:pt x="8044580" y="61817"/>
                  <a:pt x="8047577" y="61817"/>
                </a:cubicBezTo>
                <a:close/>
                <a:moveTo>
                  <a:pt x="503777" y="61817"/>
                </a:moveTo>
                <a:cubicBezTo>
                  <a:pt x="508273" y="61817"/>
                  <a:pt x="512769" y="62941"/>
                  <a:pt x="517265" y="65189"/>
                </a:cubicBezTo>
                <a:cubicBezTo>
                  <a:pt x="529628" y="73057"/>
                  <a:pt x="543678" y="87668"/>
                  <a:pt x="559413" y="109023"/>
                </a:cubicBezTo>
                <a:cubicBezTo>
                  <a:pt x="569903" y="123635"/>
                  <a:pt x="579831" y="139370"/>
                  <a:pt x="589198" y="156229"/>
                </a:cubicBezTo>
                <a:lnTo>
                  <a:pt x="590322" y="159601"/>
                </a:lnTo>
                <a:cubicBezTo>
                  <a:pt x="590322" y="163347"/>
                  <a:pt x="586200" y="165221"/>
                  <a:pt x="577958" y="165221"/>
                </a:cubicBezTo>
                <a:lnTo>
                  <a:pt x="567843" y="162973"/>
                </a:lnTo>
                <a:cubicBezTo>
                  <a:pt x="543865" y="150609"/>
                  <a:pt x="526631" y="140869"/>
                  <a:pt x="516141" y="133750"/>
                </a:cubicBezTo>
                <a:cubicBezTo>
                  <a:pt x="498158" y="121387"/>
                  <a:pt x="484296" y="107899"/>
                  <a:pt x="474555" y="93288"/>
                </a:cubicBezTo>
                <a:cubicBezTo>
                  <a:pt x="473431" y="89916"/>
                  <a:pt x="472307" y="86544"/>
                  <a:pt x="471183" y="83172"/>
                </a:cubicBezTo>
                <a:cubicBezTo>
                  <a:pt x="471183" y="79801"/>
                  <a:pt x="472026" y="76616"/>
                  <a:pt x="473712" y="73619"/>
                </a:cubicBezTo>
                <a:cubicBezTo>
                  <a:pt x="475398" y="70622"/>
                  <a:pt x="477927" y="68467"/>
                  <a:pt x="481298" y="67156"/>
                </a:cubicBezTo>
                <a:cubicBezTo>
                  <a:pt x="484670" y="65845"/>
                  <a:pt x="487106" y="65002"/>
                  <a:pt x="488604" y="64627"/>
                </a:cubicBezTo>
                <a:cubicBezTo>
                  <a:pt x="495723" y="62754"/>
                  <a:pt x="500780" y="61817"/>
                  <a:pt x="503777" y="61817"/>
                </a:cubicBezTo>
                <a:close/>
                <a:moveTo>
                  <a:pt x="4577734" y="0"/>
                </a:moveTo>
                <a:cubicBezTo>
                  <a:pt x="4581106" y="0"/>
                  <a:pt x="4585134" y="656"/>
                  <a:pt x="4589816" y="1967"/>
                </a:cubicBezTo>
                <a:cubicBezTo>
                  <a:pt x="4594500" y="3278"/>
                  <a:pt x="4598153" y="4402"/>
                  <a:pt x="4600775" y="5339"/>
                </a:cubicBezTo>
                <a:cubicBezTo>
                  <a:pt x="4603398" y="6275"/>
                  <a:pt x="4605646" y="8336"/>
                  <a:pt x="4607519" y="11521"/>
                </a:cubicBezTo>
                <a:cubicBezTo>
                  <a:pt x="4609392" y="14705"/>
                  <a:pt x="4610329" y="17983"/>
                  <a:pt x="4610329" y="21355"/>
                </a:cubicBezTo>
                <a:cubicBezTo>
                  <a:pt x="4609205" y="24727"/>
                  <a:pt x="4608081" y="28099"/>
                  <a:pt x="4606957" y="31471"/>
                </a:cubicBezTo>
                <a:cubicBezTo>
                  <a:pt x="4597591" y="46082"/>
                  <a:pt x="4583728" y="59569"/>
                  <a:pt x="4565371" y="71933"/>
                </a:cubicBezTo>
                <a:cubicBezTo>
                  <a:pt x="4555255" y="78677"/>
                  <a:pt x="4538021" y="88417"/>
                  <a:pt x="4513669" y="101156"/>
                </a:cubicBezTo>
                <a:lnTo>
                  <a:pt x="4504677" y="103403"/>
                </a:lnTo>
                <a:cubicBezTo>
                  <a:pt x="4501680" y="103403"/>
                  <a:pt x="4499620" y="103216"/>
                  <a:pt x="4498496" y="102842"/>
                </a:cubicBezTo>
                <a:cubicBezTo>
                  <a:pt x="4494375" y="101343"/>
                  <a:pt x="4492314" y="99657"/>
                  <a:pt x="4492314" y="97784"/>
                </a:cubicBezTo>
                <a:lnTo>
                  <a:pt x="4492314" y="94412"/>
                </a:lnTo>
                <a:cubicBezTo>
                  <a:pt x="4502429" y="75679"/>
                  <a:pt x="4512171" y="59944"/>
                  <a:pt x="4521537" y="47206"/>
                </a:cubicBezTo>
                <a:cubicBezTo>
                  <a:pt x="4536523" y="26226"/>
                  <a:pt x="4550760" y="11614"/>
                  <a:pt x="4564247" y="3372"/>
                </a:cubicBezTo>
                <a:cubicBezTo>
                  <a:pt x="4568743" y="1124"/>
                  <a:pt x="4573238" y="0"/>
                  <a:pt x="4577734" y="0"/>
                </a:cubicBezTo>
                <a:close/>
              </a:path>
            </a:pathLst>
          </a:cu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F075F1F-0424-4889-8D69-33020CB82254}"/>
              </a:ext>
            </a:extLst>
          </p:cNvPr>
          <p:cNvSpPr txBox="1"/>
          <p:nvPr/>
        </p:nvSpPr>
        <p:spPr>
          <a:xfrm>
            <a:off x="632789" y="1355778"/>
            <a:ext cx="7882626" cy="4832092"/>
          </a:xfrm>
          <a:prstGeom prst="rect">
            <a:avLst/>
          </a:prstGeom>
          <a:noFill/>
        </p:spPr>
        <p:txBody>
          <a:bodyPr wrap="square" rtlCol="0">
            <a:spAutoFit/>
          </a:bodyPr>
          <a:lstStyle/>
          <a:p>
            <a:pPr algn="just"/>
            <a:r>
              <a:rPr lang="en-US" sz="2200" b="1" i="1" dirty="0">
                <a:solidFill>
                  <a:srgbClr val="0070C0"/>
                </a:solidFill>
                <a:latin typeface="Times New Roman" panose="02020603050405020304" pitchFamily="18" charset="0"/>
                <a:cs typeface="Times New Roman" panose="02020603050405020304" pitchFamily="18" charset="0"/>
              </a:rPr>
              <a:t>	</a:t>
            </a:r>
            <a:r>
              <a:rPr lang="vi-VN" sz="2200" b="1" i="1" dirty="0">
                <a:solidFill>
                  <a:srgbClr val="0070C0"/>
                </a:solidFill>
                <a:latin typeface="Times New Roman" panose="02020603050405020304" pitchFamily="18" charset="0"/>
                <a:cs typeface="Times New Roman" panose="02020603050405020304" pitchFamily="18" charset="0"/>
              </a:rPr>
              <a:t>Mùa lúa chín, trai làng thay phiên nhau trực ở chòi canh. Chốc chốc, họ lại gõ trên chiếc đàn t’rưng, dạo một bản nhạc “đánh tiếng” đuổi chim muông và thú rừng mon men đến rẫy phá lúa. Tiếng đàn chẳng những rộn rã suốt ngày mà còn thánh thót thâu đêm, làm ấm lòng những chàng trai canh rẫy trong rừng khuya sương lạnh.  </a:t>
            </a:r>
          </a:p>
          <a:p>
            <a:pPr algn="just"/>
            <a:r>
              <a:rPr lang="en-US" sz="2200" b="1" i="1" dirty="0">
                <a:solidFill>
                  <a:srgbClr val="0070C0"/>
                </a:solidFill>
                <a:latin typeface="Times New Roman" panose="02020603050405020304" pitchFamily="18" charset="0"/>
                <a:cs typeface="Times New Roman" panose="02020603050405020304" pitchFamily="18" charset="0"/>
              </a:rPr>
              <a:t> 	</a:t>
            </a:r>
            <a:r>
              <a:rPr lang="vi-VN" sz="2200" b="1" i="1" dirty="0">
                <a:solidFill>
                  <a:srgbClr val="0070C0"/>
                </a:solidFill>
                <a:latin typeface="Times New Roman" panose="02020603050405020304" pitchFamily="18" charset="0"/>
                <a:cs typeface="Times New Roman" panose="02020603050405020304" pitchFamily="18" charset="0"/>
              </a:rPr>
              <a:t>Từ buôn này sang buôn khác, ta còn thấy những chiếc đàn t’rưng trên đỉnh dốc cao. Người đi qua đây sẽ gõ cho tiếng đàn vang lên để thêm yên tâm, vững bước vượt qua quãng đường rừng u tịch.</a:t>
            </a:r>
            <a:endParaRPr lang="en-US" sz="2200" b="1" i="1" dirty="0">
              <a:solidFill>
                <a:srgbClr val="0070C0"/>
              </a:solidFill>
              <a:latin typeface="Times New Roman" panose="02020603050405020304" pitchFamily="18" charset="0"/>
              <a:cs typeface="Times New Roman" panose="02020603050405020304" pitchFamily="18" charset="0"/>
            </a:endParaRPr>
          </a:p>
          <a:p>
            <a:r>
              <a:rPr lang="en-US" sz="22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vi-VN" sz="2200" b="1" i="1" dirty="0">
                <a:solidFill>
                  <a:srgbClr val="0070C0"/>
                </a:solidFill>
                <a:latin typeface="Times New Roman" panose="02020603050405020304" pitchFamily="18" charset="0"/>
                <a:cs typeface="Times New Roman" panose="02020603050405020304" pitchFamily="18" charset="0"/>
              </a:rPr>
              <a:t>Cùng với mái nhà rông thân thượng, cao vút, tiếng đàn t’rưng rộn ràng, lưu luyến đã trở thành niềm thương, nỗi nhớ của người Tây Nguyên.</a:t>
            </a:r>
          </a:p>
          <a:p>
            <a:pPr algn="r"/>
            <a:r>
              <a:rPr lang="vi-VN" sz="2200" b="1" i="1" dirty="0">
                <a:solidFill>
                  <a:srgbClr val="0070C0"/>
                </a:solidFill>
                <a:latin typeface="Times New Roman" panose="02020603050405020304" pitchFamily="18" charset="0"/>
                <a:cs typeface="Times New Roman" panose="02020603050405020304" pitchFamily="18" charset="0"/>
              </a:rPr>
              <a:t>(Theo Ay Dun và Lê Tấn)</a:t>
            </a:r>
          </a:p>
        </p:txBody>
      </p:sp>
    </p:spTree>
    <p:extLst>
      <p:ext uri="{BB962C8B-B14F-4D97-AF65-F5344CB8AC3E}">
        <p14:creationId xmlns:p14="http://schemas.microsoft.com/office/powerpoint/2010/main" val="2409904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Freeform 3"/>
          <p:cNvSpPr/>
          <p:nvPr/>
        </p:nvSpPr>
        <p:spPr>
          <a:xfrm>
            <a:off x="3784755" y="564682"/>
            <a:ext cx="3668427" cy="679773"/>
          </a:xfrm>
          <a:custGeom>
            <a:avLst/>
            <a:gdLst/>
            <a:ahLst/>
            <a:cxnLst/>
            <a:rect l="l" t="t" r="r" b="b"/>
            <a:pathLst>
              <a:path w="3668427" h="679773">
                <a:moveTo>
                  <a:pt x="3006588" y="609786"/>
                </a:moveTo>
                <a:cubicBezTo>
                  <a:pt x="3016188" y="609786"/>
                  <a:pt x="3024448" y="613191"/>
                  <a:pt x="3031368" y="620000"/>
                </a:cubicBezTo>
                <a:cubicBezTo>
                  <a:pt x="3038289" y="626809"/>
                  <a:pt x="3041749" y="635013"/>
                  <a:pt x="3041749" y="644612"/>
                </a:cubicBezTo>
                <a:cubicBezTo>
                  <a:pt x="3041749" y="653765"/>
                  <a:pt x="3038177" y="661913"/>
                  <a:pt x="3031033" y="669057"/>
                </a:cubicBezTo>
                <a:cubicBezTo>
                  <a:pt x="3023890" y="676201"/>
                  <a:pt x="3015741" y="679773"/>
                  <a:pt x="3006588" y="679773"/>
                </a:cubicBezTo>
                <a:cubicBezTo>
                  <a:pt x="2997435" y="679773"/>
                  <a:pt x="2989343" y="676201"/>
                  <a:pt x="2982311" y="669057"/>
                </a:cubicBezTo>
                <a:cubicBezTo>
                  <a:pt x="2975279" y="661913"/>
                  <a:pt x="2971762" y="653765"/>
                  <a:pt x="2971762" y="644612"/>
                </a:cubicBezTo>
                <a:cubicBezTo>
                  <a:pt x="2971762" y="635013"/>
                  <a:pt x="2975167" y="626809"/>
                  <a:pt x="2981976" y="620000"/>
                </a:cubicBezTo>
                <a:cubicBezTo>
                  <a:pt x="2988785" y="613191"/>
                  <a:pt x="2996989" y="609786"/>
                  <a:pt x="3006588" y="609786"/>
                </a:cubicBezTo>
                <a:close/>
                <a:moveTo>
                  <a:pt x="3082937" y="360648"/>
                </a:moveTo>
                <a:cubicBezTo>
                  <a:pt x="3027573" y="360648"/>
                  <a:pt x="2983929" y="366676"/>
                  <a:pt x="2952006" y="378731"/>
                </a:cubicBezTo>
                <a:cubicBezTo>
                  <a:pt x="2905348" y="395920"/>
                  <a:pt x="2882019" y="426281"/>
                  <a:pt x="2882019" y="469813"/>
                </a:cubicBezTo>
                <a:cubicBezTo>
                  <a:pt x="2882019" y="499505"/>
                  <a:pt x="2891619" y="522945"/>
                  <a:pt x="2910817" y="540135"/>
                </a:cubicBezTo>
                <a:cubicBezTo>
                  <a:pt x="2930016" y="557324"/>
                  <a:pt x="2954461" y="565919"/>
                  <a:pt x="2984152" y="565919"/>
                </a:cubicBezTo>
                <a:cubicBezTo>
                  <a:pt x="3017416" y="565919"/>
                  <a:pt x="3044930" y="556766"/>
                  <a:pt x="3066696" y="538461"/>
                </a:cubicBezTo>
                <a:cubicBezTo>
                  <a:pt x="3088462" y="520155"/>
                  <a:pt x="3101355" y="492473"/>
                  <a:pt x="3105373" y="455414"/>
                </a:cubicBezTo>
                <a:cubicBezTo>
                  <a:pt x="3106712" y="443136"/>
                  <a:pt x="3107382" y="425053"/>
                  <a:pt x="3107382" y="401166"/>
                </a:cubicBezTo>
                <a:lnTo>
                  <a:pt x="3107382" y="360648"/>
                </a:lnTo>
                <a:close/>
                <a:moveTo>
                  <a:pt x="1482737" y="360648"/>
                </a:moveTo>
                <a:cubicBezTo>
                  <a:pt x="1427373" y="360648"/>
                  <a:pt x="1383729" y="366676"/>
                  <a:pt x="1351806" y="378731"/>
                </a:cubicBezTo>
                <a:cubicBezTo>
                  <a:pt x="1305148" y="395920"/>
                  <a:pt x="1281819" y="426281"/>
                  <a:pt x="1281819" y="469813"/>
                </a:cubicBezTo>
                <a:cubicBezTo>
                  <a:pt x="1281819" y="499505"/>
                  <a:pt x="1291419" y="522945"/>
                  <a:pt x="1310617" y="540135"/>
                </a:cubicBezTo>
                <a:cubicBezTo>
                  <a:pt x="1329816" y="557324"/>
                  <a:pt x="1354261" y="565919"/>
                  <a:pt x="1383952" y="565919"/>
                </a:cubicBezTo>
                <a:cubicBezTo>
                  <a:pt x="1417216" y="565919"/>
                  <a:pt x="1444730" y="556766"/>
                  <a:pt x="1466496" y="538461"/>
                </a:cubicBezTo>
                <a:cubicBezTo>
                  <a:pt x="1488262" y="520155"/>
                  <a:pt x="1501155" y="492473"/>
                  <a:pt x="1505173" y="455414"/>
                </a:cubicBezTo>
                <a:cubicBezTo>
                  <a:pt x="1506512" y="443136"/>
                  <a:pt x="1507182" y="425053"/>
                  <a:pt x="1507182" y="401166"/>
                </a:cubicBezTo>
                <a:lnTo>
                  <a:pt x="1507182" y="360648"/>
                </a:lnTo>
                <a:close/>
                <a:moveTo>
                  <a:pt x="2039243" y="208620"/>
                </a:moveTo>
                <a:cubicBezTo>
                  <a:pt x="2010445" y="208620"/>
                  <a:pt x="1985776" y="215206"/>
                  <a:pt x="1965238" y="228377"/>
                </a:cubicBezTo>
                <a:cubicBezTo>
                  <a:pt x="1922376" y="255836"/>
                  <a:pt x="1900944" y="310753"/>
                  <a:pt x="1900944" y="393130"/>
                </a:cubicBezTo>
                <a:cubicBezTo>
                  <a:pt x="1900944" y="432420"/>
                  <a:pt x="1908200" y="466018"/>
                  <a:pt x="1922710" y="493924"/>
                </a:cubicBezTo>
                <a:cubicBezTo>
                  <a:pt x="1948383" y="542814"/>
                  <a:pt x="1987227" y="567259"/>
                  <a:pt x="2039243" y="567259"/>
                </a:cubicBezTo>
                <a:cubicBezTo>
                  <a:pt x="2095946" y="567259"/>
                  <a:pt x="2136465" y="542256"/>
                  <a:pt x="2160798" y="492249"/>
                </a:cubicBezTo>
                <a:cubicBezTo>
                  <a:pt x="2174862" y="463005"/>
                  <a:pt x="2181671" y="426951"/>
                  <a:pt x="2181225" y="384088"/>
                </a:cubicBezTo>
                <a:cubicBezTo>
                  <a:pt x="2180332" y="287201"/>
                  <a:pt x="2148185" y="230498"/>
                  <a:pt x="2084784" y="213978"/>
                </a:cubicBezTo>
                <a:cubicBezTo>
                  <a:pt x="2070497" y="210406"/>
                  <a:pt x="2055316" y="208620"/>
                  <a:pt x="2039243" y="208620"/>
                </a:cubicBezTo>
                <a:close/>
                <a:moveTo>
                  <a:pt x="2538226" y="207281"/>
                </a:moveTo>
                <a:cubicBezTo>
                  <a:pt x="2478621" y="206611"/>
                  <a:pt x="2436763" y="233065"/>
                  <a:pt x="2412652" y="286643"/>
                </a:cubicBezTo>
                <a:cubicBezTo>
                  <a:pt x="2400374" y="314102"/>
                  <a:pt x="2394235" y="347030"/>
                  <a:pt x="2394235" y="385428"/>
                </a:cubicBezTo>
                <a:cubicBezTo>
                  <a:pt x="2394681" y="385874"/>
                  <a:pt x="2394905" y="386991"/>
                  <a:pt x="2394905" y="388777"/>
                </a:cubicBezTo>
                <a:cubicBezTo>
                  <a:pt x="2396244" y="469813"/>
                  <a:pt x="2419238" y="522834"/>
                  <a:pt x="2463887" y="547837"/>
                </a:cubicBezTo>
                <a:cubicBezTo>
                  <a:pt x="2485095" y="559892"/>
                  <a:pt x="2509874" y="565919"/>
                  <a:pt x="2538226" y="565919"/>
                </a:cubicBezTo>
                <a:cubicBezTo>
                  <a:pt x="2582875" y="565919"/>
                  <a:pt x="2616919" y="551743"/>
                  <a:pt x="2640359" y="523392"/>
                </a:cubicBezTo>
                <a:cubicBezTo>
                  <a:pt x="2666256" y="491691"/>
                  <a:pt x="2679204" y="445927"/>
                  <a:pt x="2679204" y="386098"/>
                </a:cubicBezTo>
                <a:cubicBezTo>
                  <a:pt x="2679204" y="321581"/>
                  <a:pt x="2663019" y="272914"/>
                  <a:pt x="2630648" y="240097"/>
                </a:cubicBezTo>
                <a:cubicBezTo>
                  <a:pt x="2609664" y="218666"/>
                  <a:pt x="2578856" y="207727"/>
                  <a:pt x="2538226" y="207281"/>
                </a:cubicBezTo>
                <a:close/>
                <a:moveTo>
                  <a:pt x="1117252" y="201588"/>
                </a:moveTo>
                <a:lnTo>
                  <a:pt x="1117252" y="468474"/>
                </a:lnTo>
                <a:cubicBezTo>
                  <a:pt x="1117252" y="482985"/>
                  <a:pt x="1118369" y="498500"/>
                  <a:pt x="1120601" y="515020"/>
                </a:cubicBezTo>
                <a:cubicBezTo>
                  <a:pt x="1122834" y="531540"/>
                  <a:pt x="1125512" y="542925"/>
                  <a:pt x="1128638" y="549176"/>
                </a:cubicBezTo>
                <a:cubicBezTo>
                  <a:pt x="1134219" y="559892"/>
                  <a:pt x="1143372" y="566366"/>
                  <a:pt x="1156097" y="568598"/>
                </a:cubicBezTo>
                <a:lnTo>
                  <a:pt x="1156097" y="572617"/>
                </a:lnTo>
                <a:cubicBezTo>
                  <a:pt x="1147390" y="572617"/>
                  <a:pt x="1134610" y="572393"/>
                  <a:pt x="1117755" y="571947"/>
                </a:cubicBezTo>
                <a:cubicBezTo>
                  <a:pt x="1100900" y="571500"/>
                  <a:pt x="1088119" y="571277"/>
                  <a:pt x="1079413" y="571277"/>
                </a:cubicBezTo>
                <a:cubicBezTo>
                  <a:pt x="1072939" y="571277"/>
                  <a:pt x="1063563" y="571500"/>
                  <a:pt x="1051285" y="571947"/>
                </a:cubicBezTo>
                <a:cubicBezTo>
                  <a:pt x="1039006" y="572393"/>
                  <a:pt x="1029630" y="572617"/>
                  <a:pt x="1023156" y="572617"/>
                </a:cubicBezTo>
                <a:lnTo>
                  <a:pt x="1023156" y="568598"/>
                </a:lnTo>
                <a:cubicBezTo>
                  <a:pt x="1041908" y="565919"/>
                  <a:pt x="1054075" y="548060"/>
                  <a:pt x="1059656" y="515020"/>
                </a:cubicBezTo>
                <a:cubicBezTo>
                  <a:pt x="1062335" y="498054"/>
                  <a:pt x="1063674" y="477515"/>
                  <a:pt x="1063674" y="453405"/>
                </a:cubicBezTo>
                <a:lnTo>
                  <a:pt x="1063674" y="410878"/>
                </a:lnTo>
                <a:cubicBezTo>
                  <a:pt x="1063674" y="395697"/>
                  <a:pt x="1063451" y="373261"/>
                  <a:pt x="1063005" y="343570"/>
                </a:cubicBezTo>
                <a:cubicBezTo>
                  <a:pt x="1062558" y="313879"/>
                  <a:pt x="1062335" y="291443"/>
                  <a:pt x="1062335" y="276263"/>
                </a:cubicBezTo>
                <a:cubicBezTo>
                  <a:pt x="1062335" y="248804"/>
                  <a:pt x="1051061" y="232842"/>
                  <a:pt x="1028514" y="228377"/>
                </a:cubicBezTo>
                <a:lnTo>
                  <a:pt x="1028514" y="224359"/>
                </a:lnTo>
                <a:cubicBezTo>
                  <a:pt x="1062447" y="218778"/>
                  <a:pt x="1092026" y="211187"/>
                  <a:pt x="1117252" y="201588"/>
                </a:cubicBezTo>
                <a:close/>
                <a:moveTo>
                  <a:pt x="3477220" y="191877"/>
                </a:moveTo>
                <a:cubicBezTo>
                  <a:pt x="3537495" y="191877"/>
                  <a:pt x="3580023" y="212080"/>
                  <a:pt x="3604803" y="252487"/>
                </a:cubicBezTo>
                <a:cubicBezTo>
                  <a:pt x="3619983" y="276597"/>
                  <a:pt x="3628020" y="314549"/>
                  <a:pt x="3628913" y="366341"/>
                </a:cubicBezTo>
                <a:cubicBezTo>
                  <a:pt x="3628913" y="375940"/>
                  <a:pt x="3628467" y="388888"/>
                  <a:pt x="3627574" y="405185"/>
                </a:cubicBezTo>
                <a:lnTo>
                  <a:pt x="3632931" y="522052"/>
                </a:lnTo>
                <a:cubicBezTo>
                  <a:pt x="3633378" y="548841"/>
                  <a:pt x="3645210" y="564357"/>
                  <a:pt x="3668427" y="568598"/>
                </a:cubicBezTo>
                <a:lnTo>
                  <a:pt x="3668427" y="572617"/>
                </a:lnTo>
                <a:cubicBezTo>
                  <a:pt x="3657042" y="572617"/>
                  <a:pt x="3641861" y="572393"/>
                  <a:pt x="3622886" y="571947"/>
                </a:cubicBezTo>
                <a:cubicBezTo>
                  <a:pt x="3603910" y="571500"/>
                  <a:pt x="3590515" y="571277"/>
                  <a:pt x="3582702" y="571277"/>
                </a:cubicBezTo>
                <a:cubicBezTo>
                  <a:pt x="3579130" y="571277"/>
                  <a:pt x="3572433" y="571500"/>
                  <a:pt x="3562610" y="571947"/>
                </a:cubicBezTo>
                <a:cubicBezTo>
                  <a:pt x="3552787" y="572393"/>
                  <a:pt x="3544862" y="572617"/>
                  <a:pt x="3538835" y="572617"/>
                </a:cubicBezTo>
                <a:lnTo>
                  <a:pt x="3538835" y="568598"/>
                </a:lnTo>
                <a:cubicBezTo>
                  <a:pt x="3563168" y="562124"/>
                  <a:pt x="3575335" y="535782"/>
                  <a:pt x="3575335" y="489570"/>
                </a:cubicBezTo>
                <a:lnTo>
                  <a:pt x="3575335" y="366341"/>
                </a:lnTo>
                <a:cubicBezTo>
                  <a:pt x="3575335" y="299591"/>
                  <a:pt x="3558815" y="255166"/>
                  <a:pt x="3525775" y="233065"/>
                </a:cubicBezTo>
                <a:cubicBezTo>
                  <a:pt x="3508139" y="221233"/>
                  <a:pt x="3485368" y="215094"/>
                  <a:pt x="3457463" y="214648"/>
                </a:cubicBezTo>
                <a:cubicBezTo>
                  <a:pt x="3421298" y="214201"/>
                  <a:pt x="3392500" y="230609"/>
                  <a:pt x="3371068" y="263873"/>
                </a:cubicBezTo>
                <a:cubicBezTo>
                  <a:pt x="3355441" y="288652"/>
                  <a:pt x="3344837" y="322808"/>
                  <a:pt x="3339256" y="366341"/>
                </a:cubicBezTo>
                <a:cubicBezTo>
                  <a:pt x="3339256" y="373484"/>
                  <a:pt x="3338363" y="384200"/>
                  <a:pt x="3336577" y="398488"/>
                </a:cubicBezTo>
                <a:cubicBezTo>
                  <a:pt x="3337470" y="406748"/>
                  <a:pt x="3337917" y="416124"/>
                  <a:pt x="3337917" y="426616"/>
                </a:cubicBezTo>
                <a:lnTo>
                  <a:pt x="3337917" y="495263"/>
                </a:lnTo>
                <a:cubicBezTo>
                  <a:pt x="3337917" y="513123"/>
                  <a:pt x="3340707" y="530201"/>
                  <a:pt x="3346288" y="546497"/>
                </a:cubicBezTo>
                <a:cubicBezTo>
                  <a:pt x="3349860" y="556990"/>
                  <a:pt x="3358790" y="564357"/>
                  <a:pt x="3373078" y="568598"/>
                </a:cubicBezTo>
                <a:lnTo>
                  <a:pt x="3373078" y="572617"/>
                </a:lnTo>
                <a:cubicBezTo>
                  <a:pt x="3365711" y="572617"/>
                  <a:pt x="3354716" y="572393"/>
                  <a:pt x="3340094" y="571947"/>
                </a:cubicBezTo>
                <a:cubicBezTo>
                  <a:pt x="3325471" y="571500"/>
                  <a:pt x="3314476" y="571277"/>
                  <a:pt x="3307109" y="571277"/>
                </a:cubicBezTo>
                <a:cubicBezTo>
                  <a:pt x="3300635" y="571277"/>
                  <a:pt x="3290813" y="571500"/>
                  <a:pt x="3277641" y="571947"/>
                </a:cubicBezTo>
                <a:cubicBezTo>
                  <a:pt x="3264470" y="572393"/>
                  <a:pt x="3254648" y="572617"/>
                  <a:pt x="3248174" y="572617"/>
                </a:cubicBezTo>
                <a:lnTo>
                  <a:pt x="3248174" y="568598"/>
                </a:lnTo>
                <a:cubicBezTo>
                  <a:pt x="3271391" y="562124"/>
                  <a:pt x="3282999" y="537679"/>
                  <a:pt x="3282999" y="495263"/>
                </a:cubicBezTo>
                <a:cubicBezTo>
                  <a:pt x="3282999" y="483654"/>
                  <a:pt x="3283278" y="466576"/>
                  <a:pt x="3283836" y="444029"/>
                </a:cubicBezTo>
                <a:cubicBezTo>
                  <a:pt x="3284395" y="421482"/>
                  <a:pt x="3284674" y="404515"/>
                  <a:pt x="3284674" y="393130"/>
                </a:cubicBezTo>
                <a:cubicBezTo>
                  <a:pt x="3284674" y="373261"/>
                  <a:pt x="3284116" y="351495"/>
                  <a:pt x="3282999" y="327831"/>
                </a:cubicBezTo>
                <a:cubicBezTo>
                  <a:pt x="3281213" y="284746"/>
                  <a:pt x="3279874" y="260077"/>
                  <a:pt x="3278981" y="253827"/>
                </a:cubicBezTo>
                <a:cubicBezTo>
                  <a:pt x="3275856" y="242888"/>
                  <a:pt x="3266479" y="235744"/>
                  <a:pt x="3250852" y="232395"/>
                </a:cubicBezTo>
                <a:lnTo>
                  <a:pt x="3250852" y="228377"/>
                </a:lnTo>
                <a:cubicBezTo>
                  <a:pt x="3284339" y="220117"/>
                  <a:pt x="3312021" y="210741"/>
                  <a:pt x="3333899" y="200249"/>
                </a:cubicBezTo>
                <a:cubicBezTo>
                  <a:pt x="3333452" y="209848"/>
                  <a:pt x="3332559" y="228377"/>
                  <a:pt x="3331220" y="255836"/>
                </a:cubicBezTo>
                <a:cubicBezTo>
                  <a:pt x="3331220" y="269454"/>
                  <a:pt x="3330773" y="284299"/>
                  <a:pt x="3329880" y="300373"/>
                </a:cubicBezTo>
                <a:cubicBezTo>
                  <a:pt x="3357785" y="228042"/>
                  <a:pt x="3406899" y="191877"/>
                  <a:pt x="3477220" y="191877"/>
                </a:cubicBezTo>
                <a:close/>
                <a:moveTo>
                  <a:pt x="3001230" y="191877"/>
                </a:moveTo>
                <a:cubicBezTo>
                  <a:pt x="3067980" y="191877"/>
                  <a:pt x="3112293" y="206834"/>
                  <a:pt x="3134171" y="236749"/>
                </a:cubicBezTo>
                <a:cubicBezTo>
                  <a:pt x="3147566" y="254831"/>
                  <a:pt x="3155379" y="275593"/>
                  <a:pt x="3157612" y="299033"/>
                </a:cubicBezTo>
                <a:cubicBezTo>
                  <a:pt x="3157612" y="299033"/>
                  <a:pt x="3158728" y="308186"/>
                  <a:pt x="3160960" y="326492"/>
                </a:cubicBezTo>
                <a:lnTo>
                  <a:pt x="3160960" y="475841"/>
                </a:lnTo>
                <a:cubicBezTo>
                  <a:pt x="3160960" y="530312"/>
                  <a:pt x="3173350" y="560785"/>
                  <a:pt x="3198130" y="567259"/>
                </a:cubicBezTo>
                <a:lnTo>
                  <a:pt x="3198130" y="571277"/>
                </a:lnTo>
                <a:lnTo>
                  <a:pt x="3128813" y="571277"/>
                </a:lnTo>
                <a:cubicBezTo>
                  <a:pt x="3124125" y="566812"/>
                  <a:pt x="3118656" y="543483"/>
                  <a:pt x="3112405" y="501291"/>
                </a:cubicBezTo>
                <a:cubicBezTo>
                  <a:pt x="3085393" y="554869"/>
                  <a:pt x="3040744" y="581435"/>
                  <a:pt x="2978460" y="580988"/>
                </a:cubicBezTo>
                <a:cubicBezTo>
                  <a:pt x="2943411" y="580542"/>
                  <a:pt x="2912827" y="574514"/>
                  <a:pt x="2886707" y="562906"/>
                </a:cubicBezTo>
                <a:cubicBezTo>
                  <a:pt x="2839157" y="541921"/>
                  <a:pt x="2815381" y="510890"/>
                  <a:pt x="2815381" y="469813"/>
                </a:cubicBezTo>
                <a:cubicBezTo>
                  <a:pt x="2815381" y="446820"/>
                  <a:pt x="2824869" y="425165"/>
                  <a:pt x="2843845" y="404850"/>
                </a:cubicBezTo>
                <a:cubicBezTo>
                  <a:pt x="2862820" y="384535"/>
                  <a:pt x="2891730" y="369801"/>
                  <a:pt x="2930574" y="360648"/>
                </a:cubicBezTo>
                <a:cubicBezTo>
                  <a:pt x="2971204" y="351049"/>
                  <a:pt x="3019425" y="346249"/>
                  <a:pt x="3075235" y="346249"/>
                </a:cubicBezTo>
                <a:lnTo>
                  <a:pt x="3107382" y="346249"/>
                </a:lnTo>
                <a:lnTo>
                  <a:pt x="3107382" y="328501"/>
                </a:lnTo>
                <a:cubicBezTo>
                  <a:pt x="3107382" y="247687"/>
                  <a:pt x="3068984" y="207281"/>
                  <a:pt x="2992189" y="207281"/>
                </a:cubicBezTo>
                <a:cubicBezTo>
                  <a:pt x="2966740" y="207281"/>
                  <a:pt x="2943411" y="211522"/>
                  <a:pt x="2922203" y="220005"/>
                </a:cubicBezTo>
                <a:cubicBezTo>
                  <a:pt x="2897200" y="231168"/>
                  <a:pt x="2879675" y="246795"/>
                  <a:pt x="2869629" y="266886"/>
                </a:cubicBezTo>
                <a:cubicBezTo>
                  <a:pt x="2862262" y="281397"/>
                  <a:pt x="2858355" y="291443"/>
                  <a:pt x="2857909" y="297024"/>
                </a:cubicBezTo>
                <a:lnTo>
                  <a:pt x="2853891" y="298364"/>
                </a:lnTo>
                <a:lnTo>
                  <a:pt x="2831120" y="229716"/>
                </a:lnTo>
                <a:cubicBezTo>
                  <a:pt x="2890056" y="204490"/>
                  <a:pt x="2946759" y="191877"/>
                  <a:pt x="3001230" y="191877"/>
                </a:cubicBezTo>
                <a:close/>
                <a:moveTo>
                  <a:pt x="2538226" y="191877"/>
                </a:moveTo>
                <a:cubicBezTo>
                  <a:pt x="2576177" y="192547"/>
                  <a:pt x="2610891" y="200807"/>
                  <a:pt x="2642369" y="216657"/>
                </a:cubicBezTo>
                <a:cubicBezTo>
                  <a:pt x="2675185" y="234070"/>
                  <a:pt x="2700523" y="258180"/>
                  <a:pt x="2718383" y="288987"/>
                </a:cubicBezTo>
                <a:cubicBezTo>
                  <a:pt x="2736242" y="319795"/>
                  <a:pt x="2745395" y="352165"/>
                  <a:pt x="2745841" y="386098"/>
                </a:cubicBezTo>
                <a:cubicBezTo>
                  <a:pt x="2746288" y="413110"/>
                  <a:pt x="2740818" y="438894"/>
                  <a:pt x="2729433" y="463451"/>
                </a:cubicBezTo>
                <a:cubicBezTo>
                  <a:pt x="2712913" y="499616"/>
                  <a:pt x="2686571" y="528526"/>
                  <a:pt x="2650405" y="550181"/>
                </a:cubicBezTo>
                <a:cubicBezTo>
                  <a:pt x="2616249" y="570719"/>
                  <a:pt x="2578856" y="580988"/>
                  <a:pt x="2538226" y="580988"/>
                </a:cubicBezTo>
                <a:cubicBezTo>
                  <a:pt x="2503400" y="580988"/>
                  <a:pt x="2470249" y="572951"/>
                  <a:pt x="2438772" y="556878"/>
                </a:cubicBezTo>
                <a:cubicBezTo>
                  <a:pt x="2405732" y="540805"/>
                  <a:pt x="2379613" y="518815"/>
                  <a:pt x="2360414" y="490910"/>
                </a:cubicBezTo>
                <a:cubicBezTo>
                  <a:pt x="2339875" y="460772"/>
                  <a:pt x="2329606" y="426728"/>
                  <a:pt x="2329606" y="388777"/>
                </a:cubicBezTo>
                <a:cubicBezTo>
                  <a:pt x="2329606" y="328501"/>
                  <a:pt x="2351596" y="279834"/>
                  <a:pt x="2395574" y="242776"/>
                </a:cubicBezTo>
                <a:cubicBezTo>
                  <a:pt x="2436204" y="208397"/>
                  <a:pt x="2483755" y="191430"/>
                  <a:pt x="2538226" y="191877"/>
                </a:cubicBezTo>
                <a:close/>
                <a:moveTo>
                  <a:pt x="1401031" y="191877"/>
                </a:moveTo>
                <a:cubicBezTo>
                  <a:pt x="1467780" y="191877"/>
                  <a:pt x="1512094" y="206834"/>
                  <a:pt x="1533971" y="236749"/>
                </a:cubicBezTo>
                <a:cubicBezTo>
                  <a:pt x="1547366" y="254831"/>
                  <a:pt x="1555179" y="275593"/>
                  <a:pt x="1557412" y="299033"/>
                </a:cubicBezTo>
                <a:cubicBezTo>
                  <a:pt x="1557412" y="299033"/>
                  <a:pt x="1558528" y="308186"/>
                  <a:pt x="1560760" y="326492"/>
                </a:cubicBezTo>
                <a:lnTo>
                  <a:pt x="1560760" y="475841"/>
                </a:lnTo>
                <a:cubicBezTo>
                  <a:pt x="1560760" y="530312"/>
                  <a:pt x="1573150" y="560785"/>
                  <a:pt x="1597930" y="567259"/>
                </a:cubicBezTo>
                <a:lnTo>
                  <a:pt x="1597930" y="571277"/>
                </a:lnTo>
                <a:lnTo>
                  <a:pt x="1528613" y="571277"/>
                </a:lnTo>
                <a:cubicBezTo>
                  <a:pt x="1523925" y="566812"/>
                  <a:pt x="1518456" y="543483"/>
                  <a:pt x="1512205" y="501291"/>
                </a:cubicBezTo>
                <a:cubicBezTo>
                  <a:pt x="1485193" y="554869"/>
                  <a:pt x="1440544" y="581435"/>
                  <a:pt x="1378260" y="580988"/>
                </a:cubicBezTo>
                <a:cubicBezTo>
                  <a:pt x="1343211" y="580542"/>
                  <a:pt x="1312627" y="574514"/>
                  <a:pt x="1286507" y="562906"/>
                </a:cubicBezTo>
                <a:cubicBezTo>
                  <a:pt x="1238957" y="541921"/>
                  <a:pt x="1215181" y="510890"/>
                  <a:pt x="1215181" y="469813"/>
                </a:cubicBezTo>
                <a:cubicBezTo>
                  <a:pt x="1215181" y="446820"/>
                  <a:pt x="1224669" y="425165"/>
                  <a:pt x="1243645" y="404850"/>
                </a:cubicBezTo>
                <a:cubicBezTo>
                  <a:pt x="1262620" y="384535"/>
                  <a:pt x="1291530" y="369801"/>
                  <a:pt x="1330374" y="360648"/>
                </a:cubicBezTo>
                <a:cubicBezTo>
                  <a:pt x="1371004" y="351049"/>
                  <a:pt x="1419225" y="346249"/>
                  <a:pt x="1475035" y="346249"/>
                </a:cubicBezTo>
                <a:lnTo>
                  <a:pt x="1507182" y="346249"/>
                </a:lnTo>
                <a:lnTo>
                  <a:pt x="1507182" y="328501"/>
                </a:lnTo>
                <a:cubicBezTo>
                  <a:pt x="1507182" y="247687"/>
                  <a:pt x="1468785" y="207281"/>
                  <a:pt x="1391989" y="207281"/>
                </a:cubicBezTo>
                <a:cubicBezTo>
                  <a:pt x="1366540" y="207281"/>
                  <a:pt x="1343211" y="211522"/>
                  <a:pt x="1322003" y="220005"/>
                </a:cubicBezTo>
                <a:cubicBezTo>
                  <a:pt x="1297000" y="231168"/>
                  <a:pt x="1279475" y="246795"/>
                  <a:pt x="1269429" y="266886"/>
                </a:cubicBezTo>
                <a:cubicBezTo>
                  <a:pt x="1262062" y="281397"/>
                  <a:pt x="1258156" y="291443"/>
                  <a:pt x="1257709" y="297024"/>
                </a:cubicBezTo>
                <a:lnTo>
                  <a:pt x="1253691" y="298363"/>
                </a:lnTo>
                <a:lnTo>
                  <a:pt x="1230920" y="229716"/>
                </a:lnTo>
                <a:cubicBezTo>
                  <a:pt x="1289856" y="204490"/>
                  <a:pt x="1346559" y="191877"/>
                  <a:pt x="1401031" y="191877"/>
                </a:cubicBezTo>
                <a:close/>
                <a:moveTo>
                  <a:pt x="271574" y="102134"/>
                </a:moveTo>
                <a:cubicBezTo>
                  <a:pt x="317785" y="100794"/>
                  <a:pt x="364219" y="109724"/>
                  <a:pt x="410877" y="128923"/>
                </a:cubicBezTo>
                <a:cubicBezTo>
                  <a:pt x="434094" y="138522"/>
                  <a:pt x="455079" y="150689"/>
                  <a:pt x="473831" y="165423"/>
                </a:cubicBezTo>
                <a:lnTo>
                  <a:pt x="449721" y="231056"/>
                </a:lnTo>
                <a:lnTo>
                  <a:pt x="445703" y="229716"/>
                </a:lnTo>
                <a:cubicBezTo>
                  <a:pt x="439452" y="206053"/>
                  <a:pt x="424607" y="183394"/>
                  <a:pt x="401166" y="161739"/>
                </a:cubicBezTo>
                <a:cubicBezTo>
                  <a:pt x="370135" y="132941"/>
                  <a:pt x="326938" y="118542"/>
                  <a:pt x="271574" y="118542"/>
                </a:cubicBezTo>
                <a:cubicBezTo>
                  <a:pt x="220451" y="118542"/>
                  <a:pt x="177701" y="134169"/>
                  <a:pt x="143321" y="165423"/>
                </a:cubicBezTo>
                <a:cubicBezTo>
                  <a:pt x="115863" y="189979"/>
                  <a:pt x="96440" y="223577"/>
                  <a:pt x="85055" y="266217"/>
                </a:cubicBezTo>
                <a:cubicBezTo>
                  <a:pt x="79028" y="288094"/>
                  <a:pt x="76014" y="314325"/>
                  <a:pt x="76014" y="344909"/>
                </a:cubicBezTo>
                <a:cubicBezTo>
                  <a:pt x="76014" y="383307"/>
                  <a:pt x="82711" y="418579"/>
                  <a:pt x="96106" y="450726"/>
                </a:cubicBezTo>
                <a:cubicBezTo>
                  <a:pt x="110616" y="485775"/>
                  <a:pt x="133889" y="513960"/>
                  <a:pt x="165925" y="535279"/>
                </a:cubicBezTo>
                <a:cubicBezTo>
                  <a:pt x="197960" y="556599"/>
                  <a:pt x="233176" y="567705"/>
                  <a:pt x="271574" y="568598"/>
                </a:cubicBezTo>
                <a:cubicBezTo>
                  <a:pt x="295461" y="569045"/>
                  <a:pt x="320576" y="565138"/>
                  <a:pt x="346918" y="556878"/>
                </a:cubicBezTo>
                <a:cubicBezTo>
                  <a:pt x="395362" y="541698"/>
                  <a:pt x="431527" y="510890"/>
                  <a:pt x="455414" y="464456"/>
                </a:cubicBezTo>
                <a:lnTo>
                  <a:pt x="460772" y="462781"/>
                </a:lnTo>
                <a:lnTo>
                  <a:pt x="473831" y="522052"/>
                </a:lnTo>
                <a:cubicBezTo>
                  <a:pt x="423602" y="563129"/>
                  <a:pt x="356183" y="583667"/>
                  <a:pt x="271574" y="583667"/>
                </a:cubicBezTo>
                <a:cubicBezTo>
                  <a:pt x="237195" y="583667"/>
                  <a:pt x="203820" y="577974"/>
                  <a:pt x="171450" y="566589"/>
                </a:cubicBezTo>
                <a:cubicBezTo>
                  <a:pt x="137517" y="554534"/>
                  <a:pt x="108272" y="538461"/>
                  <a:pt x="83716" y="518369"/>
                </a:cubicBezTo>
                <a:cubicBezTo>
                  <a:pt x="27905" y="472827"/>
                  <a:pt x="0" y="415007"/>
                  <a:pt x="0" y="344909"/>
                </a:cubicBezTo>
                <a:cubicBezTo>
                  <a:pt x="0" y="275035"/>
                  <a:pt x="25170" y="217661"/>
                  <a:pt x="75511" y="172790"/>
                </a:cubicBezTo>
                <a:cubicBezTo>
                  <a:pt x="125853" y="127918"/>
                  <a:pt x="191207" y="104366"/>
                  <a:pt x="271574" y="102134"/>
                </a:cubicBezTo>
                <a:close/>
                <a:moveTo>
                  <a:pt x="1084771" y="78023"/>
                </a:moveTo>
                <a:cubicBezTo>
                  <a:pt x="1094370" y="78023"/>
                  <a:pt x="1102630" y="81484"/>
                  <a:pt x="1109551" y="88404"/>
                </a:cubicBezTo>
                <a:cubicBezTo>
                  <a:pt x="1116471" y="95325"/>
                  <a:pt x="1119931" y="103585"/>
                  <a:pt x="1119931" y="113184"/>
                </a:cubicBezTo>
                <a:cubicBezTo>
                  <a:pt x="1119931" y="122337"/>
                  <a:pt x="1116360" y="130430"/>
                  <a:pt x="1109216" y="137462"/>
                </a:cubicBezTo>
                <a:cubicBezTo>
                  <a:pt x="1102072" y="144494"/>
                  <a:pt x="1093924" y="148010"/>
                  <a:pt x="1084771" y="148010"/>
                </a:cubicBezTo>
                <a:cubicBezTo>
                  <a:pt x="1075618" y="148010"/>
                  <a:pt x="1067525" y="144494"/>
                  <a:pt x="1060493" y="137462"/>
                </a:cubicBezTo>
                <a:cubicBezTo>
                  <a:pt x="1053461" y="130430"/>
                  <a:pt x="1049945" y="122337"/>
                  <a:pt x="1049945" y="113184"/>
                </a:cubicBezTo>
                <a:cubicBezTo>
                  <a:pt x="1049945" y="103585"/>
                  <a:pt x="1053349" y="95325"/>
                  <a:pt x="1060158" y="88404"/>
                </a:cubicBezTo>
                <a:cubicBezTo>
                  <a:pt x="1066967" y="81484"/>
                  <a:pt x="1075171" y="78023"/>
                  <a:pt x="1084771" y="78023"/>
                </a:cubicBezTo>
                <a:close/>
                <a:moveTo>
                  <a:pt x="631292" y="54248"/>
                </a:moveTo>
                <a:cubicBezTo>
                  <a:pt x="631292" y="110505"/>
                  <a:pt x="630622" y="172901"/>
                  <a:pt x="629282" y="241437"/>
                </a:cubicBezTo>
                <a:cubicBezTo>
                  <a:pt x="628836" y="264207"/>
                  <a:pt x="628613" y="282737"/>
                  <a:pt x="628613" y="297024"/>
                </a:cubicBezTo>
                <a:cubicBezTo>
                  <a:pt x="645579" y="253492"/>
                  <a:pt x="675047" y="222573"/>
                  <a:pt x="717017" y="204267"/>
                </a:cubicBezTo>
                <a:cubicBezTo>
                  <a:pt x="736215" y="196007"/>
                  <a:pt x="757758" y="191877"/>
                  <a:pt x="781645" y="191877"/>
                </a:cubicBezTo>
                <a:cubicBezTo>
                  <a:pt x="828749" y="191877"/>
                  <a:pt x="866700" y="205830"/>
                  <a:pt x="895499" y="233735"/>
                </a:cubicBezTo>
                <a:cubicBezTo>
                  <a:pt x="922511" y="259854"/>
                  <a:pt x="936017" y="302605"/>
                  <a:pt x="936017" y="361987"/>
                </a:cubicBezTo>
                <a:cubicBezTo>
                  <a:pt x="936017" y="395474"/>
                  <a:pt x="935571" y="424049"/>
                  <a:pt x="934678" y="447712"/>
                </a:cubicBezTo>
                <a:cubicBezTo>
                  <a:pt x="934008" y="465572"/>
                  <a:pt x="935571" y="492138"/>
                  <a:pt x="939366" y="527410"/>
                </a:cubicBezTo>
                <a:cubicBezTo>
                  <a:pt x="944277" y="550181"/>
                  <a:pt x="956332" y="563910"/>
                  <a:pt x="975531" y="568598"/>
                </a:cubicBezTo>
                <a:lnTo>
                  <a:pt x="975531" y="572617"/>
                </a:lnTo>
                <a:cubicBezTo>
                  <a:pt x="967941" y="572617"/>
                  <a:pt x="956779" y="572393"/>
                  <a:pt x="942045" y="571947"/>
                </a:cubicBezTo>
                <a:cubicBezTo>
                  <a:pt x="927311" y="571500"/>
                  <a:pt x="916595" y="571277"/>
                  <a:pt x="909898" y="571277"/>
                </a:cubicBezTo>
                <a:cubicBezTo>
                  <a:pt x="903870" y="571277"/>
                  <a:pt x="893099" y="571500"/>
                  <a:pt x="877584" y="571947"/>
                </a:cubicBezTo>
                <a:cubicBezTo>
                  <a:pt x="862068" y="572393"/>
                  <a:pt x="849734" y="572617"/>
                  <a:pt x="840581" y="572617"/>
                </a:cubicBezTo>
                <a:lnTo>
                  <a:pt x="840581" y="568598"/>
                </a:lnTo>
                <a:cubicBezTo>
                  <a:pt x="858440" y="566366"/>
                  <a:pt x="869379" y="557436"/>
                  <a:pt x="873398" y="541809"/>
                </a:cubicBezTo>
                <a:cubicBezTo>
                  <a:pt x="878979" y="520824"/>
                  <a:pt x="881769" y="498835"/>
                  <a:pt x="881769" y="475841"/>
                </a:cubicBezTo>
                <a:lnTo>
                  <a:pt x="881769" y="361987"/>
                </a:lnTo>
                <a:cubicBezTo>
                  <a:pt x="881769" y="286978"/>
                  <a:pt x="860450" y="241325"/>
                  <a:pt x="817810" y="225028"/>
                </a:cubicBezTo>
                <a:cubicBezTo>
                  <a:pt x="799951" y="218108"/>
                  <a:pt x="781757" y="214648"/>
                  <a:pt x="763228" y="214648"/>
                </a:cubicBezTo>
                <a:cubicBezTo>
                  <a:pt x="733313" y="214648"/>
                  <a:pt x="707864" y="223689"/>
                  <a:pt x="686879" y="241772"/>
                </a:cubicBezTo>
                <a:cubicBezTo>
                  <a:pt x="665894" y="259854"/>
                  <a:pt x="651495" y="283518"/>
                  <a:pt x="643682" y="312763"/>
                </a:cubicBezTo>
                <a:cubicBezTo>
                  <a:pt x="639663" y="328390"/>
                  <a:pt x="636426" y="356518"/>
                  <a:pt x="633970" y="397148"/>
                </a:cubicBezTo>
                <a:cubicBezTo>
                  <a:pt x="635087" y="403399"/>
                  <a:pt x="635645" y="409985"/>
                  <a:pt x="635645" y="416905"/>
                </a:cubicBezTo>
                <a:cubicBezTo>
                  <a:pt x="635645" y="468251"/>
                  <a:pt x="637431" y="505086"/>
                  <a:pt x="641003" y="527410"/>
                </a:cubicBezTo>
                <a:cubicBezTo>
                  <a:pt x="642789" y="539242"/>
                  <a:pt x="646416" y="548730"/>
                  <a:pt x="651886" y="555873"/>
                </a:cubicBezTo>
                <a:cubicBezTo>
                  <a:pt x="657355" y="563017"/>
                  <a:pt x="665336" y="567259"/>
                  <a:pt x="675828" y="568598"/>
                </a:cubicBezTo>
                <a:lnTo>
                  <a:pt x="675828" y="572617"/>
                </a:lnTo>
                <a:cubicBezTo>
                  <a:pt x="667122" y="572617"/>
                  <a:pt x="654341" y="572393"/>
                  <a:pt x="637487" y="571947"/>
                </a:cubicBezTo>
                <a:cubicBezTo>
                  <a:pt x="620632" y="571500"/>
                  <a:pt x="607851" y="571277"/>
                  <a:pt x="599145" y="571277"/>
                </a:cubicBezTo>
                <a:cubicBezTo>
                  <a:pt x="592671" y="571277"/>
                  <a:pt x="583071" y="571500"/>
                  <a:pt x="570346" y="571947"/>
                </a:cubicBezTo>
                <a:cubicBezTo>
                  <a:pt x="557622" y="572393"/>
                  <a:pt x="548022" y="572617"/>
                  <a:pt x="541548" y="572617"/>
                </a:cubicBezTo>
                <a:lnTo>
                  <a:pt x="541548" y="568598"/>
                </a:lnTo>
                <a:cubicBezTo>
                  <a:pt x="562086" y="564803"/>
                  <a:pt x="574700" y="549511"/>
                  <a:pt x="579388" y="522722"/>
                </a:cubicBezTo>
                <a:cubicBezTo>
                  <a:pt x="582067" y="507095"/>
                  <a:pt x="583406" y="483989"/>
                  <a:pt x="583406" y="453405"/>
                </a:cubicBezTo>
                <a:lnTo>
                  <a:pt x="583406" y="361987"/>
                </a:lnTo>
                <a:cubicBezTo>
                  <a:pt x="583406" y="333189"/>
                  <a:pt x="582513" y="263314"/>
                  <a:pt x="580727" y="152363"/>
                </a:cubicBezTo>
                <a:cubicBezTo>
                  <a:pt x="580281" y="114412"/>
                  <a:pt x="568561" y="93762"/>
                  <a:pt x="545567" y="90413"/>
                </a:cubicBezTo>
                <a:lnTo>
                  <a:pt x="545567" y="85056"/>
                </a:lnTo>
                <a:cubicBezTo>
                  <a:pt x="577267" y="80367"/>
                  <a:pt x="605842" y="70098"/>
                  <a:pt x="631292" y="54248"/>
                </a:cubicBezTo>
                <a:close/>
                <a:moveTo>
                  <a:pt x="2234133" y="0"/>
                </a:moveTo>
                <a:cubicBezTo>
                  <a:pt x="2233687" y="24780"/>
                  <a:pt x="2232794" y="60499"/>
                  <a:pt x="2231454" y="107157"/>
                </a:cubicBezTo>
                <a:lnTo>
                  <a:pt x="2294408" y="107157"/>
                </a:lnTo>
                <a:lnTo>
                  <a:pt x="2294408" y="137294"/>
                </a:lnTo>
                <a:lnTo>
                  <a:pt x="2231454" y="137294"/>
                </a:lnTo>
                <a:cubicBezTo>
                  <a:pt x="2232347" y="197123"/>
                  <a:pt x="2232347" y="249697"/>
                  <a:pt x="2231454" y="295015"/>
                </a:cubicBezTo>
                <a:cubicBezTo>
                  <a:pt x="2231008" y="305507"/>
                  <a:pt x="2231231" y="324483"/>
                  <a:pt x="2232124" y="351942"/>
                </a:cubicBezTo>
                <a:cubicBezTo>
                  <a:pt x="2232124" y="351942"/>
                  <a:pt x="2232124" y="372480"/>
                  <a:pt x="2232124" y="413556"/>
                </a:cubicBezTo>
                <a:cubicBezTo>
                  <a:pt x="2232124" y="439676"/>
                  <a:pt x="2233240" y="467135"/>
                  <a:pt x="2235473" y="495933"/>
                </a:cubicBezTo>
                <a:cubicBezTo>
                  <a:pt x="2236812" y="511337"/>
                  <a:pt x="2238933" y="523838"/>
                  <a:pt x="2241835" y="533438"/>
                </a:cubicBezTo>
                <a:cubicBezTo>
                  <a:pt x="2247193" y="551297"/>
                  <a:pt x="2257462" y="563017"/>
                  <a:pt x="2272643" y="568598"/>
                </a:cubicBezTo>
                <a:lnTo>
                  <a:pt x="2272643" y="571277"/>
                </a:lnTo>
                <a:lnTo>
                  <a:pt x="2199307" y="571277"/>
                </a:lnTo>
                <a:cubicBezTo>
                  <a:pt x="2194619" y="561231"/>
                  <a:pt x="2189820" y="542032"/>
                  <a:pt x="2184908" y="513681"/>
                </a:cubicBezTo>
                <a:cubicBezTo>
                  <a:pt x="2182453" y="500956"/>
                  <a:pt x="2181002" y="493812"/>
                  <a:pt x="2180555" y="492249"/>
                </a:cubicBezTo>
                <a:cubicBezTo>
                  <a:pt x="2149078" y="548506"/>
                  <a:pt x="2101304" y="578086"/>
                  <a:pt x="2037234" y="580988"/>
                </a:cubicBezTo>
                <a:cubicBezTo>
                  <a:pt x="2002185" y="582328"/>
                  <a:pt x="1967694" y="574068"/>
                  <a:pt x="1933761" y="556208"/>
                </a:cubicBezTo>
                <a:cubicBezTo>
                  <a:pt x="1902284" y="539688"/>
                  <a:pt x="1877504" y="516918"/>
                  <a:pt x="1859421" y="487896"/>
                </a:cubicBezTo>
                <a:cubicBezTo>
                  <a:pt x="1841339" y="458875"/>
                  <a:pt x="1832297" y="426728"/>
                  <a:pt x="1832297" y="391455"/>
                </a:cubicBezTo>
                <a:cubicBezTo>
                  <a:pt x="1832297" y="345021"/>
                  <a:pt x="1846250" y="303721"/>
                  <a:pt x="1874155" y="267556"/>
                </a:cubicBezTo>
                <a:cubicBezTo>
                  <a:pt x="1902061" y="231391"/>
                  <a:pt x="1938449" y="208062"/>
                  <a:pt x="1983321" y="197570"/>
                </a:cubicBezTo>
                <a:cubicBezTo>
                  <a:pt x="1998724" y="193775"/>
                  <a:pt x="2016695" y="191877"/>
                  <a:pt x="2037234" y="191877"/>
                </a:cubicBezTo>
                <a:cubicBezTo>
                  <a:pt x="2066478" y="191877"/>
                  <a:pt x="2093267" y="197458"/>
                  <a:pt x="2117601" y="208620"/>
                </a:cubicBezTo>
                <a:cubicBezTo>
                  <a:pt x="2140372" y="218666"/>
                  <a:pt x="2161356" y="235074"/>
                  <a:pt x="2180555" y="257845"/>
                </a:cubicBezTo>
                <a:lnTo>
                  <a:pt x="2180555" y="137294"/>
                </a:lnTo>
                <a:lnTo>
                  <a:pt x="2031206" y="137294"/>
                </a:lnTo>
                <a:lnTo>
                  <a:pt x="2031206" y="107157"/>
                </a:lnTo>
                <a:lnTo>
                  <a:pt x="2180555" y="107157"/>
                </a:lnTo>
                <a:cubicBezTo>
                  <a:pt x="2180555" y="99343"/>
                  <a:pt x="2179662" y="87846"/>
                  <a:pt x="2177876" y="72666"/>
                </a:cubicBezTo>
                <a:cubicBezTo>
                  <a:pt x="2174751" y="46100"/>
                  <a:pt x="2162919" y="32817"/>
                  <a:pt x="2142381" y="32817"/>
                </a:cubicBezTo>
                <a:lnTo>
                  <a:pt x="2142381" y="27459"/>
                </a:lnTo>
                <a:lnTo>
                  <a:pt x="2143720" y="27459"/>
                </a:lnTo>
                <a:cubicBezTo>
                  <a:pt x="2184350" y="18306"/>
                  <a:pt x="2214488" y="9153"/>
                  <a:pt x="2234133"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6897" y="2461891"/>
            <a:ext cx="9729989" cy="646331"/>
          </a:xfrm>
          <a:prstGeom prst="rect">
            <a:avLst/>
          </a:prstGeom>
        </p:spPr>
        <p:txBody>
          <a:bodyPr wrap="square">
            <a:spAutoFit/>
            <a:scene3d>
              <a:camera prst="perspectiveAbove"/>
              <a:lightRig rig="threePt" dir="t"/>
            </a:scene3d>
          </a:bodyPr>
          <a:lstStyle/>
          <a:p>
            <a:pPr algn="ctr" defTabSz="1828800">
              <a:defRPr/>
            </a:pPr>
            <a:r>
              <a:rPr lang="vi-VN"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Đoạn 1: Từ đầu đến “suối reo của đàn t’rưng.”</a:t>
            </a:r>
            <a:endParaRPr lang="en-US" sz="3600" b="1" i="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76898" y="3108222"/>
            <a:ext cx="9729989" cy="646331"/>
          </a:xfrm>
          <a:prstGeom prst="rect">
            <a:avLst/>
          </a:prstGeom>
        </p:spPr>
        <p:txBody>
          <a:bodyPr wrap="square">
            <a:spAutoFit/>
            <a:scene3d>
              <a:camera prst="perspectiveAbove"/>
              <a:lightRig rig="threePt" dir="t"/>
            </a:scene3d>
          </a:bodyPr>
          <a:lstStyle/>
          <a:p>
            <a:pPr algn="ctr" defTabSz="1828800">
              <a:defRPr/>
            </a:pPr>
            <a:r>
              <a:rPr lang="vi-VN"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2 :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còn</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lại</a:t>
            </a:r>
            <a:endParaRPr lang="en-US" sz="36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015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Freeform 6"/>
          <p:cNvSpPr/>
          <p:nvPr/>
        </p:nvSpPr>
        <p:spPr>
          <a:xfrm>
            <a:off x="4061315" y="769399"/>
            <a:ext cx="2095165" cy="873808"/>
          </a:xfrm>
          <a:custGeom>
            <a:avLst/>
            <a:gdLst/>
            <a:ahLst/>
            <a:cxnLst/>
            <a:rect l="l" t="t" r="r" b="b"/>
            <a:pathLst>
              <a:path w="2095165" h="873808">
                <a:moveTo>
                  <a:pt x="1467382" y="668363"/>
                </a:moveTo>
                <a:cubicBezTo>
                  <a:pt x="1468571" y="668363"/>
                  <a:pt x="1467961" y="669568"/>
                  <a:pt x="1465553" y="671976"/>
                </a:cubicBezTo>
                <a:lnTo>
                  <a:pt x="1454112" y="685201"/>
                </a:lnTo>
                <a:lnTo>
                  <a:pt x="1439033" y="702084"/>
                </a:lnTo>
                <a:cubicBezTo>
                  <a:pt x="1434961" y="706155"/>
                  <a:pt x="1431501" y="708496"/>
                  <a:pt x="1428654" y="709106"/>
                </a:cubicBezTo>
                <a:lnTo>
                  <a:pt x="1427151" y="711913"/>
                </a:lnTo>
                <a:lnTo>
                  <a:pt x="1424631" y="717803"/>
                </a:lnTo>
                <a:lnTo>
                  <a:pt x="1398470" y="748773"/>
                </a:lnTo>
                <a:lnTo>
                  <a:pt x="1379349" y="773273"/>
                </a:lnTo>
                <a:cubicBezTo>
                  <a:pt x="1376872" y="777161"/>
                  <a:pt x="1375633" y="781371"/>
                  <a:pt x="1375633" y="785903"/>
                </a:cubicBezTo>
                <a:cubicBezTo>
                  <a:pt x="1372990" y="788546"/>
                  <a:pt x="1370850" y="792351"/>
                  <a:pt x="1369213" y="797318"/>
                </a:cubicBezTo>
                <a:cubicBezTo>
                  <a:pt x="1370133" y="804501"/>
                  <a:pt x="1374921" y="808093"/>
                  <a:pt x="1383576" y="808093"/>
                </a:cubicBezTo>
                <a:cubicBezTo>
                  <a:pt x="1410486" y="804942"/>
                  <a:pt x="1440005" y="785772"/>
                  <a:pt x="1472133" y="750583"/>
                </a:cubicBezTo>
                <a:cubicBezTo>
                  <a:pt x="1479334" y="742713"/>
                  <a:pt x="1482934" y="730904"/>
                  <a:pt x="1482934" y="715155"/>
                </a:cubicBezTo>
                <a:cubicBezTo>
                  <a:pt x="1482934" y="704062"/>
                  <a:pt x="1480945" y="693839"/>
                  <a:pt x="1476968" y="684485"/>
                </a:cubicBezTo>
                <a:cubicBezTo>
                  <a:pt x="1472990" y="675131"/>
                  <a:pt x="1469795" y="669757"/>
                  <a:pt x="1467382" y="668363"/>
                </a:cubicBezTo>
                <a:close/>
                <a:moveTo>
                  <a:pt x="707033" y="289635"/>
                </a:moveTo>
                <a:cubicBezTo>
                  <a:pt x="720714" y="289635"/>
                  <a:pt x="733240" y="292393"/>
                  <a:pt x="744610" y="297910"/>
                </a:cubicBezTo>
                <a:cubicBezTo>
                  <a:pt x="755980" y="303426"/>
                  <a:pt x="761665" y="311957"/>
                  <a:pt x="761665" y="323502"/>
                </a:cubicBezTo>
                <a:cubicBezTo>
                  <a:pt x="761665" y="329948"/>
                  <a:pt x="758344" y="337755"/>
                  <a:pt x="751702" y="346921"/>
                </a:cubicBezTo>
                <a:lnTo>
                  <a:pt x="740600" y="364053"/>
                </a:lnTo>
                <a:cubicBezTo>
                  <a:pt x="733523" y="366508"/>
                  <a:pt x="725425" y="370976"/>
                  <a:pt x="716306" y="377457"/>
                </a:cubicBezTo>
                <a:lnTo>
                  <a:pt x="688584" y="394512"/>
                </a:lnTo>
                <a:cubicBezTo>
                  <a:pt x="685996" y="395620"/>
                  <a:pt x="682514" y="396930"/>
                  <a:pt x="678138" y="398442"/>
                </a:cubicBezTo>
                <a:cubicBezTo>
                  <a:pt x="673761" y="399953"/>
                  <a:pt x="670224" y="400709"/>
                  <a:pt x="667525" y="400709"/>
                </a:cubicBezTo>
                <a:cubicBezTo>
                  <a:pt x="661386" y="405667"/>
                  <a:pt x="652774" y="410444"/>
                  <a:pt x="641689" y="415040"/>
                </a:cubicBezTo>
                <a:lnTo>
                  <a:pt x="614987" y="423506"/>
                </a:lnTo>
                <a:lnTo>
                  <a:pt x="616378" y="440274"/>
                </a:lnTo>
                <a:cubicBezTo>
                  <a:pt x="616378" y="468791"/>
                  <a:pt x="621942" y="483050"/>
                  <a:pt x="633069" y="483050"/>
                </a:cubicBezTo>
                <a:cubicBezTo>
                  <a:pt x="637187" y="483050"/>
                  <a:pt x="641012" y="481971"/>
                  <a:pt x="644542" y="479814"/>
                </a:cubicBezTo>
                <a:lnTo>
                  <a:pt x="659832" y="468169"/>
                </a:lnTo>
                <a:cubicBezTo>
                  <a:pt x="666547" y="462367"/>
                  <a:pt x="672104" y="458366"/>
                  <a:pt x="676504" y="456166"/>
                </a:cubicBezTo>
                <a:cubicBezTo>
                  <a:pt x="686723" y="456166"/>
                  <a:pt x="691832" y="467856"/>
                  <a:pt x="691832" y="491236"/>
                </a:cubicBezTo>
                <a:lnTo>
                  <a:pt x="691832" y="502875"/>
                </a:lnTo>
                <a:cubicBezTo>
                  <a:pt x="691832" y="520422"/>
                  <a:pt x="681227" y="535202"/>
                  <a:pt x="660017" y="547214"/>
                </a:cubicBezTo>
                <a:cubicBezTo>
                  <a:pt x="638807" y="559226"/>
                  <a:pt x="619122" y="565232"/>
                  <a:pt x="600960" y="565232"/>
                </a:cubicBezTo>
                <a:cubicBezTo>
                  <a:pt x="584180" y="565232"/>
                  <a:pt x="572089" y="562147"/>
                  <a:pt x="564688" y="555978"/>
                </a:cubicBezTo>
                <a:cubicBezTo>
                  <a:pt x="556323" y="551024"/>
                  <a:pt x="549994" y="544092"/>
                  <a:pt x="545701" y="535182"/>
                </a:cubicBezTo>
                <a:lnTo>
                  <a:pt x="536531" y="510587"/>
                </a:lnTo>
                <a:lnTo>
                  <a:pt x="536248" y="507223"/>
                </a:lnTo>
                <a:lnTo>
                  <a:pt x="532508" y="512614"/>
                </a:lnTo>
                <a:lnTo>
                  <a:pt x="515479" y="534657"/>
                </a:lnTo>
                <a:lnTo>
                  <a:pt x="495034" y="559527"/>
                </a:lnTo>
                <a:cubicBezTo>
                  <a:pt x="491444" y="563723"/>
                  <a:pt x="486399" y="568812"/>
                  <a:pt x="479897" y="574795"/>
                </a:cubicBezTo>
                <a:cubicBezTo>
                  <a:pt x="473396" y="580779"/>
                  <a:pt x="470153" y="584468"/>
                  <a:pt x="470170" y="585862"/>
                </a:cubicBezTo>
                <a:cubicBezTo>
                  <a:pt x="463017" y="592734"/>
                  <a:pt x="454087" y="598924"/>
                  <a:pt x="443382" y="604430"/>
                </a:cubicBezTo>
                <a:cubicBezTo>
                  <a:pt x="432677" y="609936"/>
                  <a:pt x="421656" y="612689"/>
                  <a:pt x="410320" y="612689"/>
                </a:cubicBezTo>
                <a:cubicBezTo>
                  <a:pt x="402625" y="612689"/>
                  <a:pt x="391625" y="608811"/>
                  <a:pt x="377322" y="601056"/>
                </a:cubicBezTo>
                <a:cubicBezTo>
                  <a:pt x="368058" y="595616"/>
                  <a:pt x="361473" y="587529"/>
                  <a:pt x="357568" y="576794"/>
                </a:cubicBezTo>
                <a:cubicBezTo>
                  <a:pt x="356093" y="572646"/>
                  <a:pt x="354657" y="567711"/>
                  <a:pt x="353261" y="561989"/>
                </a:cubicBezTo>
                <a:cubicBezTo>
                  <a:pt x="351865" y="556268"/>
                  <a:pt x="351167" y="551014"/>
                  <a:pt x="351167" y="546226"/>
                </a:cubicBezTo>
                <a:lnTo>
                  <a:pt x="347956" y="512070"/>
                </a:lnTo>
                <a:lnTo>
                  <a:pt x="347956" y="506098"/>
                </a:lnTo>
                <a:lnTo>
                  <a:pt x="348836" y="500499"/>
                </a:lnTo>
                <a:lnTo>
                  <a:pt x="342971" y="505065"/>
                </a:lnTo>
                <a:cubicBezTo>
                  <a:pt x="334946" y="510967"/>
                  <a:pt x="329590" y="515530"/>
                  <a:pt x="326904" y="518753"/>
                </a:cubicBezTo>
                <a:lnTo>
                  <a:pt x="320490" y="525161"/>
                </a:lnTo>
                <a:lnTo>
                  <a:pt x="313673" y="531172"/>
                </a:lnTo>
                <a:cubicBezTo>
                  <a:pt x="310940" y="533905"/>
                  <a:pt x="306890" y="535762"/>
                  <a:pt x="301523" y="536742"/>
                </a:cubicBezTo>
                <a:cubicBezTo>
                  <a:pt x="293414" y="536742"/>
                  <a:pt x="289359" y="524389"/>
                  <a:pt x="289359" y="499683"/>
                </a:cubicBezTo>
                <a:cubicBezTo>
                  <a:pt x="289359" y="484011"/>
                  <a:pt x="294998" y="471567"/>
                  <a:pt x="306274" y="462350"/>
                </a:cubicBezTo>
                <a:cubicBezTo>
                  <a:pt x="318467" y="452898"/>
                  <a:pt x="329706" y="441585"/>
                  <a:pt x="339991" y="428412"/>
                </a:cubicBezTo>
                <a:cubicBezTo>
                  <a:pt x="350277" y="415238"/>
                  <a:pt x="362880" y="397773"/>
                  <a:pt x="377802" y="376018"/>
                </a:cubicBezTo>
                <a:lnTo>
                  <a:pt x="405530" y="332449"/>
                </a:lnTo>
                <a:cubicBezTo>
                  <a:pt x="419535" y="318457"/>
                  <a:pt x="435714" y="311461"/>
                  <a:pt x="454068" y="311461"/>
                </a:cubicBezTo>
                <a:cubicBezTo>
                  <a:pt x="466755" y="311461"/>
                  <a:pt x="473099" y="320205"/>
                  <a:pt x="473099" y="337693"/>
                </a:cubicBezTo>
                <a:cubicBezTo>
                  <a:pt x="473099" y="348291"/>
                  <a:pt x="471643" y="358538"/>
                  <a:pt x="468731" y="368433"/>
                </a:cubicBezTo>
                <a:cubicBezTo>
                  <a:pt x="467299" y="374393"/>
                  <a:pt x="465723" y="380029"/>
                  <a:pt x="464002" y="385342"/>
                </a:cubicBezTo>
                <a:cubicBezTo>
                  <a:pt x="462282" y="390654"/>
                  <a:pt x="460000" y="396859"/>
                  <a:pt x="457157" y="403957"/>
                </a:cubicBezTo>
                <a:lnTo>
                  <a:pt x="445563" y="436642"/>
                </a:lnTo>
                <a:cubicBezTo>
                  <a:pt x="444066" y="442397"/>
                  <a:pt x="442591" y="450067"/>
                  <a:pt x="441137" y="459651"/>
                </a:cubicBezTo>
                <a:lnTo>
                  <a:pt x="439251" y="480006"/>
                </a:lnTo>
                <a:lnTo>
                  <a:pt x="437780" y="497266"/>
                </a:lnTo>
                <a:cubicBezTo>
                  <a:pt x="437780" y="515662"/>
                  <a:pt x="439127" y="526681"/>
                  <a:pt x="441821" y="530322"/>
                </a:cubicBezTo>
                <a:cubicBezTo>
                  <a:pt x="444746" y="531793"/>
                  <a:pt x="446208" y="531686"/>
                  <a:pt x="446208" y="530002"/>
                </a:cubicBezTo>
                <a:cubicBezTo>
                  <a:pt x="440730" y="529900"/>
                  <a:pt x="440572" y="527853"/>
                  <a:pt x="445735" y="523863"/>
                </a:cubicBezTo>
                <a:cubicBezTo>
                  <a:pt x="447270" y="522584"/>
                  <a:pt x="449833" y="520918"/>
                  <a:pt x="453425" y="518865"/>
                </a:cubicBezTo>
                <a:cubicBezTo>
                  <a:pt x="457017" y="516812"/>
                  <a:pt x="458638" y="515961"/>
                  <a:pt x="458289" y="516310"/>
                </a:cubicBezTo>
                <a:cubicBezTo>
                  <a:pt x="460957" y="512422"/>
                  <a:pt x="468316" y="503789"/>
                  <a:pt x="480364" y="490411"/>
                </a:cubicBezTo>
                <a:lnTo>
                  <a:pt x="501512" y="466072"/>
                </a:lnTo>
                <a:lnTo>
                  <a:pt x="521586" y="433515"/>
                </a:lnTo>
                <a:cubicBezTo>
                  <a:pt x="529503" y="420247"/>
                  <a:pt x="537990" y="408935"/>
                  <a:pt x="547047" y="399577"/>
                </a:cubicBezTo>
                <a:cubicBezTo>
                  <a:pt x="556105" y="390219"/>
                  <a:pt x="566719" y="385540"/>
                  <a:pt x="578891" y="385540"/>
                </a:cubicBezTo>
                <a:lnTo>
                  <a:pt x="584915" y="386109"/>
                </a:lnTo>
                <a:lnTo>
                  <a:pt x="612522" y="375628"/>
                </a:lnTo>
                <a:cubicBezTo>
                  <a:pt x="621931" y="371560"/>
                  <a:pt x="630935" y="366302"/>
                  <a:pt x="639534" y="359851"/>
                </a:cubicBezTo>
                <a:cubicBezTo>
                  <a:pt x="646752" y="354130"/>
                  <a:pt x="653388" y="348168"/>
                  <a:pt x="659442" y="341965"/>
                </a:cubicBezTo>
                <a:cubicBezTo>
                  <a:pt x="665496" y="335761"/>
                  <a:pt x="669861" y="331300"/>
                  <a:pt x="672539" y="328580"/>
                </a:cubicBezTo>
                <a:cubicBezTo>
                  <a:pt x="676282" y="324837"/>
                  <a:pt x="681556" y="320281"/>
                  <a:pt x="688360" y="314914"/>
                </a:cubicBezTo>
                <a:cubicBezTo>
                  <a:pt x="694508" y="307159"/>
                  <a:pt x="700732" y="298732"/>
                  <a:pt x="707033" y="289635"/>
                </a:cubicBezTo>
                <a:close/>
                <a:moveTo>
                  <a:pt x="1593925" y="237464"/>
                </a:moveTo>
                <a:cubicBezTo>
                  <a:pt x="1605270" y="237464"/>
                  <a:pt x="1613553" y="241899"/>
                  <a:pt x="1618776" y="250769"/>
                </a:cubicBezTo>
                <a:cubicBezTo>
                  <a:pt x="1623998" y="259639"/>
                  <a:pt x="1626610" y="269169"/>
                  <a:pt x="1626610" y="279358"/>
                </a:cubicBezTo>
                <a:cubicBezTo>
                  <a:pt x="1626610" y="287096"/>
                  <a:pt x="1624414" y="296280"/>
                  <a:pt x="1620023" y="306911"/>
                </a:cubicBezTo>
                <a:cubicBezTo>
                  <a:pt x="1615632" y="317541"/>
                  <a:pt x="1610456" y="322856"/>
                  <a:pt x="1604496" y="322856"/>
                </a:cubicBezTo>
                <a:cubicBezTo>
                  <a:pt x="1600731" y="328403"/>
                  <a:pt x="1596246" y="334199"/>
                  <a:pt x="1591041" y="340244"/>
                </a:cubicBezTo>
                <a:cubicBezTo>
                  <a:pt x="1585835" y="346290"/>
                  <a:pt x="1578242" y="352934"/>
                  <a:pt x="1568262" y="360177"/>
                </a:cubicBezTo>
                <a:cubicBezTo>
                  <a:pt x="1559480" y="369667"/>
                  <a:pt x="1544134" y="382622"/>
                  <a:pt x="1522225" y="399040"/>
                </a:cubicBezTo>
                <a:cubicBezTo>
                  <a:pt x="1511988" y="406965"/>
                  <a:pt x="1503155" y="414013"/>
                  <a:pt x="1495724" y="420184"/>
                </a:cubicBezTo>
                <a:cubicBezTo>
                  <a:pt x="1488293" y="426356"/>
                  <a:pt x="1481679" y="432338"/>
                  <a:pt x="1475880" y="438132"/>
                </a:cubicBezTo>
                <a:cubicBezTo>
                  <a:pt x="1473736" y="440272"/>
                  <a:pt x="1471684" y="444682"/>
                  <a:pt x="1469725" y="451363"/>
                </a:cubicBezTo>
                <a:cubicBezTo>
                  <a:pt x="1467766" y="458044"/>
                  <a:pt x="1466787" y="466470"/>
                  <a:pt x="1466787" y="476642"/>
                </a:cubicBezTo>
                <a:cubicBezTo>
                  <a:pt x="1467861" y="479853"/>
                  <a:pt x="1468398" y="485393"/>
                  <a:pt x="1468398" y="493263"/>
                </a:cubicBezTo>
                <a:lnTo>
                  <a:pt x="1483254" y="529714"/>
                </a:lnTo>
                <a:cubicBezTo>
                  <a:pt x="1487406" y="535627"/>
                  <a:pt x="1493823" y="544284"/>
                  <a:pt x="1502503" y="555684"/>
                </a:cubicBezTo>
                <a:cubicBezTo>
                  <a:pt x="1521594" y="536179"/>
                  <a:pt x="1559680" y="507061"/>
                  <a:pt x="1616761" y="468329"/>
                </a:cubicBezTo>
                <a:cubicBezTo>
                  <a:pt x="1618612" y="465417"/>
                  <a:pt x="1620745" y="462910"/>
                  <a:pt x="1623163" y="460808"/>
                </a:cubicBezTo>
                <a:cubicBezTo>
                  <a:pt x="1623227" y="460745"/>
                  <a:pt x="1625158" y="459197"/>
                  <a:pt x="1628957" y="456166"/>
                </a:cubicBezTo>
                <a:lnTo>
                  <a:pt x="1639386" y="463206"/>
                </a:lnTo>
                <a:lnTo>
                  <a:pt x="1639774" y="462350"/>
                </a:lnTo>
                <a:cubicBezTo>
                  <a:pt x="1651967" y="452898"/>
                  <a:pt x="1663206" y="441585"/>
                  <a:pt x="1673491" y="428412"/>
                </a:cubicBezTo>
                <a:cubicBezTo>
                  <a:pt x="1683777" y="415238"/>
                  <a:pt x="1696380" y="397773"/>
                  <a:pt x="1711302" y="376018"/>
                </a:cubicBezTo>
                <a:lnTo>
                  <a:pt x="1739030" y="332449"/>
                </a:lnTo>
                <a:cubicBezTo>
                  <a:pt x="1753035" y="318457"/>
                  <a:pt x="1769214" y="311461"/>
                  <a:pt x="1787568" y="311461"/>
                </a:cubicBezTo>
                <a:cubicBezTo>
                  <a:pt x="1800255" y="311461"/>
                  <a:pt x="1806599" y="320205"/>
                  <a:pt x="1806599" y="337693"/>
                </a:cubicBezTo>
                <a:cubicBezTo>
                  <a:pt x="1806599" y="348291"/>
                  <a:pt x="1805143" y="358538"/>
                  <a:pt x="1802231" y="368433"/>
                </a:cubicBezTo>
                <a:cubicBezTo>
                  <a:pt x="1800799" y="374393"/>
                  <a:pt x="1799223" y="380029"/>
                  <a:pt x="1797502" y="385342"/>
                </a:cubicBezTo>
                <a:cubicBezTo>
                  <a:pt x="1795782" y="390654"/>
                  <a:pt x="1793500" y="396859"/>
                  <a:pt x="1790657" y="403957"/>
                </a:cubicBezTo>
                <a:lnTo>
                  <a:pt x="1779063" y="436642"/>
                </a:lnTo>
                <a:cubicBezTo>
                  <a:pt x="1777566" y="442397"/>
                  <a:pt x="1776091" y="450067"/>
                  <a:pt x="1774637" y="459651"/>
                </a:cubicBezTo>
                <a:lnTo>
                  <a:pt x="1772751" y="480006"/>
                </a:lnTo>
                <a:lnTo>
                  <a:pt x="1771280" y="497266"/>
                </a:lnTo>
                <a:cubicBezTo>
                  <a:pt x="1771280" y="515662"/>
                  <a:pt x="1772627" y="526681"/>
                  <a:pt x="1775322" y="530322"/>
                </a:cubicBezTo>
                <a:cubicBezTo>
                  <a:pt x="1778246" y="531793"/>
                  <a:pt x="1779708" y="531686"/>
                  <a:pt x="1779708" y="530002"/>
                </a:cubicBezTo>
                <a:cubicBezTo>
                  <a:pt x="1774230" y="529900"/>
                  <a:pt x="1774072" y="527853"/>
                  <a:pt x="1779235" y="523863"/>
                </a:cubicBezTo>
                <a:cubicBezTo>
                  <a:pt x="1780770" y="522584"/>
                  <a:pt x="1783333" y="520918"/>
                  <a:pt x="1786925" y="518865"/>
                </a:cubicBezTo>
                <a:cubicBezTo>
                  <a:pt x="1790517" y="516812"/>
                  <a:pt x="1792138" y="515961"/>
                  <a:pt x="1791789" y="516310"/>
                </a:cubicBezTo>
                <a:cubicBezTo>
                  <a:pt x="1794457" y="512422"/>
                  <a:pt x="1801816" y="503789"/>
                  <a:pt x="1813864" y="490411"/>
                </a:cubicBezTo>
                <a:lnTo>
                  <a:pt x="1835012" y="466072"/>
                </a:lnTo>
                <a:lnTo>
                  <a:pt x="1855086" y="433515"/>
                </a:lnTo>
                <a:cubicBezTo>
                  <a:pt x="1863003" y="420247"/>
                  <a:pt x="1871490" y="408935"/>
                  <a:pt x="1880547" y="399577"/>
                </a:cubicBezTo>
                <a:cubicBezTo>
                  <a:pt x="1889605" y="390219"/>
                  <a:pt x="1900219" y="385540"/>
                  <a:pt x="1912391" y="385540"/>
                </a:cubicBezTo>
                <a:lnTo>
                  <a:pt x="1918415" y="386109"/>
                </a:lnTo>
                <a:lnTo>
                  <a:pt x="1946022" y="375628"/>
                </a:lnTo>
                <a:cubicBezTo>
                  <a:pt x="1955431" y="371560"/>
                  <a:pt x="1964435" y="366302"/>
                  <a:pt x="1973034" y="359851"/>
                </a:cubicBezTo>
                <a:cubicBezTo>
                  <a:pt x="1980252" y="354130"/>
                  <a:pt x="1986888" y="348168"/>
                  <a:pt x="1992942" y="341965"/>
                </a:cubicBezTo>
                <a:cubicBezTo>
                  <a:pt x="1998996" y="335761"/>
                  <a:pt x="2003361" y="331300"/>
                  <a:pt x="2006039" y="328580"/>
                </a:cubicBezTo>
                <a:cubicBezTo>
                  <a:pt x="2009782" y="324837"/>
                  <a:pt x="2015056" y="320281"/>
                  <a:pt x="2021860" y="314914"/>
                </a:cubicBezTo>
                <a:cubicBezTo>
                  <a:pt x="2028007" y="307159"/>
                  <a:pt x="2034232" y="298732"/>
                  <a:pt x="2040533" y="289635"/>
                </a:cubicBezTo>
                <a:cubicBezTo>
                  <a:pt x="2054214" y="289635"/>
                  <a:pt x="2066740" y="292393"/>
                  <a:pt x="2078110" y="297910"/>
                </a:cubicBezTo>
                <a:cubicBezTo>
                  <a:pt x="2089480" y="303426"/>
                  <a:pt x="2095165" y="311957"/>
                  <a:pt x="2095165" y="323502"/>
                </a:cubicBezTo>
                <a:cubicBezTo>
                  <a:pt x="2095165" y="329948"/>
                  <a:pt x="2091844" y="337755"/>
                  <a:pt x="2085202" y="346921"/>
                </a:cubicBezTo>
                <a:lnTo>
                  <a:pt x="2074100" y="364053"/>
                </a:lnTo>
                <a:cubicBezTo>
                  <a:pt x="2067023" y="366508"/>
                  <a:pt x="2058925" y="370976"/>
                  <a:pt x="2049806" y="377457"/>
                </a:cubicBezTo>
                <a:lnTo>
                  <a:pt x="2022084" y="394512"/>
                </a:lnTo>
                <a:cubicBezTo>
                  <a:pt x="2019496" y="395620"/>
                  <a:pt x="2016014" y="396930"/>
                  <a:pt x="2011638" y="398442"/>
                </a:cubicBezTo>
                <a:cubicBezTo>
                  <a:pt x="2007261" y="399953"/>
                  <a:pt x="2003724" y="400709"/>
                  <a:pt x="2001025" y="400709"/>
                </a:cubicBezTo>
                <a:cubicBezTo>
                  <a:pt x="1994886" y="405667"/>
                  <a:pt x="1986274" y="410444"/>
                  <a:pt x="1975190" y="415040"/>
                </a:cubicBezTo>
                <a:lnTo>
                  <a:pt x="1948487" y="423506"/>
                </a:lnTo>
                <a:lnTo>
                  <a:pt x="1949878" y="440274"/>
                </a:lnTo>
                <a:cubicBezTo>
                  <a:pt x="1949878" y="468791"/>
                  <a:pt x="1955442" y="483050"/>
                  <a:pt x="1966569" y="483050"/>
                </a:cubicBezTo>
                <a:cubicBezTo>
                  <a:pt x="1970687" y="483050"/>
                  <a:pt x="1974512" y="481971"/>
                  <a:pt x="1978042" y="479814"/>
                </a:cubicBezTo>
                <a:lnTo>
                  <a:pt x="1993332" y="468169"/>
                </a:lnTo>
                <a:cubicBezTo>
                  <a:pt x="2000047" y="462367"/>
                  <a:pt x="2005604" y="458366"/>
                  <a:pt x="2010004" y="456166"/>
                </a:cubicBezTo>
                <a:cubicBezTo>
                  <a:pt x="2020223" y="456166"/>
                  <a:pt x="2025332" y="467856"/>
                  <a:pt x="2025332" y="491236"/>
                </a:cubicBezTo>
                <a:lnTo>
                  <a:pt x="2025332" y="502875"/>
                </a:lnTo>
                <a:cubicBezTo>
                  <a:pt x="2025332" y="520422"/>
                  <a:pt x="2014727" y="535202"/>
                  <a:pt x="1993517" y="547214"/>
                </a:cubicBezTo>
                <a:cubicBezTo>
                  <a:pt x="1972307" y="559226"/>
                  <a:pt x="1952622" y="565232"/>
                  <a:pt x="1934460" y="565232"/>
                </a:cubicBezTo>
                <a:cubicBezTo>
                  <a:pt x="1917680" y="565232"/>
                  <a:pt x="1905589" y="562147"/>
                  <a:pt x="1898188" y="555978"/>
                </a:cubicBezTo>
                <a:cubicBezTo>
                  <a:pt x="1889823" y="551024"/>
                  <a:pt x="1883494" y="544092"/>
                  <a:pt x="1879201" y="535182"/>
                </a:cubicBezTo>
                <a:lnTo>
                  <a:pt x="1870031" y="510587"/>
                </a:lnTo>
                <a:lnTo>
                  <a:pt x="1869748" y="507223"/>
                </a:lnTo>
                <a:lnTo>
                  <a:pt x="1866008" y="512614"/>
                </a:lnTo>
                <a:lnTo>
                  <a:pt x="1848979" y="534657"/>
                </a:lnTo>
                <a:lnTo>
                  <a:pt x="1828534" y="559527"/>
                </a:lnTo>
                <a:cubicBezTo>
                  <a:pt x="1824944" y="563723"/>
                  <a:pt x="1819899" y="568812"/>
                  <a:pt x="1813397" y="574795"/>
                </a:cubicBezTo>
                <a:cubicBezTo>
                  <a:pt x="1806896" y="580779"/>
                  <a:pt x="1803653" y="584468"/>
                  <a:pt x="1803670" y="585862"/>
                </a:cubicBezTo>
                <a:cubicBezTo>
                  <a:pt x="1796516" y="592734"/>
                  <a:pt x="1787587" y="598924"/>
                  <a:pt x="1776882" y="604430"/>
                </a:cubicBezTo>
                <a:cubicBezTo>
                  <a:pt x="1766177" y="609936"/>
                  <a:pt x="1755156" y="612689"/>
                  <a:pt x="1743820" y="612689"/>
                </a:cubicBezTo>
                <a:cubicBezTo>
                  <a:pt x="1736125" y="612689"/>
                  <a:pt x="1725125" y="608811"/>
                  <a:pt x="1710822" y="601056"/>
                </a:cubicBezTo>
                <a:cubicBezTo>
                  <a:pt x="1701558" y="595616"/>
                  <a:pt x="1694973" y="587529"/>
                  <a:pt x="1691068" y="576794"/>
                </a:cubicBezTo>
                <a:cubicBezTo>
                  <a:pt x="1689593" y="572646"/>
                  <a:pt x="1688157" y="567711"/>
                  <a:pt x="1686761" y="561989"/>
                </a:cubicBezTo>
                <a:cubicBezTo>
                  <a:pt x="1685365" y="556268"/>
                  <a:pt x="1684667" y="551014"/>
                  <a:pt x="1684667" y="546226"/>
                </a:cubicBezTo>
                <a:lnTo>
                  <a:pt x="1681456" y="512070"/>
                </a:lnTo>
                <a:lnTo>
                  <a:pt x="1681456" y="506098"/>
                </a:lnTo>
                <a:lnTo>
                  <a:pt x="1682336" y="500499"/>
                </a:lnTo>
                <a:lnTo>
                  <a:pt x="1676471" y="505065"/>
                </a:lnTo>
                <a:cubicBezTo>
                  <a:pt x="1668446" y="510967"/>
                  <a:pt x="1663090" y="515530"/>
                  <a:pt x="1660404" y="518753"/>
                </a:cubicBezTo>
                <a:lnTo>
                  <a:pt x="1653990" y="525161"/>
                </a:lnTo>
                <a:lnTo>
                  <a:pt x="1647173" y="531172"/>
                </a:lnTo>
                <a:cubicBezTo>
                  <a:pt x="1644440" y="533905"/>
                  <a:pt x="1640390" y="535762"/>
                  <a:pt x="1635023" y="536742"/>
                </a:cubicBezTo>
                <a:lnTo>
                  <a:pt x="1629064" y="530691"/>
                </a:lnTo>
                <a:lnTo>
                  <a:pt x="1553227" y="594700"/>
                </a:lnTo>
                <a:cubicBezTo>
                  <a:pt x="1543771" y="599419"/>
                  <a:pt x="1537982" y="603514"/>
                  <a:pt x="1535859" y="606984"/>
                </a:cubicBezTo>
                <a:cubicBezTo>
                  <a:pt x="1545349" y="614927"/>
                  <a:pt x="1553075" y="628758"/>
                  <a:pt x="1559037" y="648478"/>
                </a:cubicBezTo>
                <a:cubicBezTo>
                  <a:pt x="1564999" y="668198"/>
                  <a:pt x="1567981" y="686542"/>
                  <a:pt x="1567981" y="703510"/>
                </a:cubicBezTo>
                <a:cubicBezTo>
                  <a:pt x="1567981" y="714279"/>
                  <a:pt x="1567015" y="724816"/>
                  <a:pt x="1565084" y="735120"/>
                </a:cubicBezTo>
                <a:cubicBezTo>
                  <a:pt x="1564231" y="737960"/>
                  <a:pt x="1561989" y="742553"/>
                  <a:pt x="1558356" y="748901"/>
                </a:cubicBezTo>
                <a:lnTo>
                  <a:pt x="1552083" y="761084"/>
                </a:lnTo>
                <a:cubicBezTo>
                  <a:pt x="1551558" y="762648"/>
                  <a:pt x="1550974" y="766483"/>
                  <a:pt x="1550331" y="772588"/>
                </a:cubicBezTo>
                <a:cubicBezTo>
                  <a:pt x="1521711" y="806622"/>
                  <a:pt x="1491812" y="831496"/>
                  <a:pt x="1460635" y="847211"/>
                </a:cubicBezTo>
                <a:cubicBezTo>
                  <a:pt x="1448416" y="854808"/>
                  <a:pt x="1434703" y="861140"/>
                  <a:pt x="1419496" y="866207"/>
                </a:cubicBezTo>
                <a:cubicBezTo>
                  <a:pt x="1404289" y="871274"/>
                  <a:pt x="1392358" y="873808"/>
                  <a:pt x="1383704" y="873808"/>
                </a:cubicBezTo>
                <a:lnTo>
                  <a:pt x="1358603" y="869632"/>
                </a:lnTo>
                <a:cubicBezTo>
                  <a:pt x="1351901" y="868822"/>
                  <a:pt x="1345839" y="867018"/>
                  <a:pt x="1340416" y="864222"/>
                </a:cubicBezTo>
                <a:cubicBezTo>
                  <a:pt x="1334993" y="861425"/>
                  <a:pt x="1331284" y="858038"/>
                  <a:pt x="1329289" y="854060"/>
                </a:cubicBezTo>
                <a:cubicBezTo>
                  <a:pt x="1321871" y="852632"/>
                  <a:pt x="1317062" y="848615"/>
                  <a:pt x="1314862" y="842009"/>
                </a:cubicBezTo>
                <a:cubicBezTo>
                  <a:pt x="1312662" y="835403"/>
                  <a:pt x="1310863" y="824986"/>
                  <a:pt x="1309464" y="810760"/>
                </a:cubicBezTo>
                <a:cubicBezTo>
                  <a:pt x="1309464" y="789665"/>
                  <a:pt x="1313027" y="770527"/>
                  <a:pt x="1320154" y="753346"/>
                </a:cubicBezTo>
                <a:cubicBezTo>
                  <a:pt x="1327280" y="736165"/>
                  <a:pt x="1338003" y="718696"/>
                  <a:pt x="1352323" y="700939"/>
                </a:cubicBezTo>
                <a:cubicBezTo>
                  <a:pt x="1355657" y="696100"/>
                  <a:pt x="1361193" y="689393"/>
                  <a:pt x="1368931" y="680817"/>
                </a:cubicBezTo>
                <a:cubicBezTo>
                  <a:pt x="1376669" y="672242"/>
                  <a:pt x="1383081" y="666705"/>
                  <a:pt x="1388167" y="664207"/>
                </a:cubicBezTo>
                <a:lnTo>
                  <a:pt x="1427925" y="621482"/>
                </a:lnTo>
                <a:cubicBezTo>
                  <a:pt x="1427925" y="618962"/>
                  <a:pt x="1422903" y="610627"/>
                  <a:pt x="1412861" y="596478"/>
                </a:cubicBezTo>
                <a:cubicBezTo>
                  <a:pt x="1402819" y="582328"/>
                  <a:pt x="1394052" y="567765"/>
                  <a:pt x="1386559" y="552790"/>
                </a:cubicBezTo>
                <a:cubicBezTo>
                  <a:pt x="1382812" y="545303"/>
                  <a:pt x="1380003" y="536817"/>
                  <a:pt x="1378129" y="527333"/>
                </a:cubicBezTo>
                <a:lnTo>
                  <a:pt x="1375753" y="500730"/>
                </a:lnTo>
                <a:lnTo>
                  <a:pt x="1368810" y="508483"/>
                </a:lnTo>
                <a:lnTo>
                  <a:pt x="1346351" y="527879"/>
                </a:lnTo>
                <a:cubicBezTo>
                  <a:pt x="1344132" y="529874"/>
                  <a:pt x="1341086" y="531610"/>
                  <a:pt x="1337214" y="533087"/>
                </a:cubicBezTo>
                <a:lnTo>
                  <a:pt x="1327471" y="535613"/>
                </a:lnTo>
                <a:lnTo>
                  <a:pt x="1320903" y="543172"/>
                </a:lnTo>
                <a:cubicBezTo>
                  <a:pt x="1313742" y="550865"/>
                  <a:pt x="1306830" y="557174"/>
                  <a:pt x="1300169" y="562098"/>
                </a:cubicBezTo>
                <a:cubicBezTo>
                  <a:pt x="1286846" y="571946"/>
                  <a:pt x="1273408" y="576871"/>
                  <a:pt x="1259855" y="576871"/>
                </a:cubicBezTo>
                <a:cubicBezTo>
                  <a:pt x="1246115" y="574313"/>
                  <a:pt x="1236433" y="570222"/>
                  <a:pt x="1230809" y="564599"/>
                </a:cubicBezTo>
                <a:cubicBezTo>
                  <a:pt x="1226533" y="561461"/>
                  <a:pt x="1221198" y="555025"/>
                  <a:pt x="1214803" y="545292"/>
                </a:cubicBezTo>
                <a:lnTo>
                  <a:pt x="1198297" y="518056"/>
                </a:lnTo>
                <a:cubicBezTo>
                  <a:pt x="1193927" y="510932"/>
                  <a:pt x="1188967" y="505616"/>
                  <a:pt x="1183416" y="502107"/>
                </a:cubicBezTo>
                <a:cubicBezTo>
                  <a:pt x="1179763" y="492293"/>
                  <a:pt x="1176233" y="487386"/>
                  <a:pt x="1172826" y="487386"/>
                </a:cubicBezTo>
                <a:cubicBezTo>
                  <a:pt x="1169714" y="487386"/>
                  <a:pt x="1161294" y="493534"/>
                  <a:pt x="1147566" y="505829"/>
                </a:cubicBezTo>
                <a:cubicBezTo>
                  <a:pt x="1136060" y="515976"/>
                  <a:pt x="1127380" y="523562"/>
                  <a:pt x="1121526" y="528589"/>
                </a:cubicBezTo>
                <a:cubicBezTo>
                  <a:pt x="1118017" y="531347"/>
                  <a:pt x="1114402" y="534176"/>
                  <a:pt x="1110680" y="537075"/>
                </a:cubicBezTo>
                <a:cubicBezTo>
                  <a:pt x="1106920" y="545107"/>
                  <a:pt x="1101241" y="553685"/>
                  <a:pt x="1093644" y="562808"/>
                </a:cubicBezTo>
                <a:cubicBezTo>
                  <a:pt x="1086047" y="571931"/>
                  <a:pt x="1075940" y="582419"/>
                  <a:pt x="1063325" y="594271"/>
                </a:cubicBezTo>
                <a:lnTo>
                  <a:pt x="1038686" y="620145"/>
                </a:lnTo>
                <a:cubicBezTo>
                  <a:pt x="1034836" y="631000"/>
                  <a:pt x="1021095" y="636427"/>
                  <a:pt x="997464" y="636427"/>
                </a:cubicBezTo>
                <a:cubicBezTo>
                  <a:pt x="986183" y="636427"/>
                  <a:pt x="977735" y="634182"/>
                  <a:pt x="972121" y="629693"/>
                </a:cubicBezTo>
                <a:lnTo>
                  <a:pt x="968814" y="615343"/>
                </a:lnTo>
                <a:cubicBezTo>
                  <a:pt x="969884" y="611604"/>
                  <a:pt x="970419" y="608003"/>
                  <a:pt x="970419" y="604542"/>
                </a:cubicBezTo>
                <a:cubicBezTo>
                  <a:pt x="970419" y="601174"/>
                  <a:pt x="969884" y="598270"/>
                  <a:pt x="968814" y="595832"/>
                </a:cubicBezTo>
                <a:cubicBezTo>
                  <a:pt x="969390" y="587915"/>
                  <a:pt x="970092" y="582379"/>
                  <a:pt x="970921" y="579224"/>
                </a:cubicBezTo>
                <a:cubicBezTo>
                  <a:pt x="971751" y="576069"/>
                  <a:pt x="973205" y="571497"/>
                  <a:pt x="975286" y="565507"/>
                </a:cubicBezTo>
                <a:lnTo>
                  <a:pt x="981253" y="543841"/>
                </a:lnTo>
                <a:cubicBezTo>
                  <a:pt x="981253" y="541040"/>
                  <a:pt x="985170" y="529094"/>
                  <a:pt x="993006" y="508003"/>
                </a:cubicBezTo>
                <a:cubicBezTo>
                  <a:pt x="994068" y="503407"/>
                  <a:pt x="994849" y="499856"/>
                  <a:pt x="995350" y="497349"/>
                </a:cubicBezTo>
                <a:cubicBezTo>
                  <a:pt x="995851" y="494842"/>
                  <a:pt x="996102" y="492148"/>
                  <a:pt x="996102" y="489266"/>
                </a:cubicBezTo>
                <a:cubicBezTo>
                  <a:pt x="996102" y="486393"/>
                  <a:pt x="996287" y="483927"/>
                  <a:pt x="996658" y="481870"/>
                </a:cubicBezTo>
                <a:cubicBezTo>
                  <a:pt x="997029" y="479813"/>
                  <a:pt x="997639" y="477725"/>
                  <a:pt x="998487" y="475606"/>
                </a:cubicBezTo>
                <a:cubicBezTo>
                  <a:pt x="1000367" y="472547"/>
                  <a:pt x="1001777" y="469512"/>
                  <a:pt x="1002717" y="466500"/>
                </a:cubicBezTo>
                <a:lnTo>
                  <a:pt x="1003790" y="459679"/>
                </a:lnTo>
                <a:lnTo>
                  <a:pt x="998188" y="461133"/>
                </a:lnTo>
                <a:cubicBezTo>
                  <a:pt x="996089" y="462360"/>
                  <a:pt x="994256" y="464200"/>
                  <a:pt x="992687" y="466653"/>
                </a:cubicBezTo>
                <a:cubicBezTo>
                  <a:pt x="989357" y="471092"/>
                  <a:pt x="985766" y="475594"/>
                  <a:pt x="981914" y="480160"/>
                </a:cubicBezTo>
                <a:cubicBezTo>
                  <a:pt x="978062" y="484726"/>
                  <a:pt x="973824" y="489592"/>
                  <a:pt x="969198" y="494759"/>
                </a:cubicBezTo>
                <a:lnTo>
                  <a:pt x="944597" y="521119"/>
                </a:lnTo>
                <a:cubicBezTo>
                  <a:pt x="941727" y="523988"/>
                  <a:pt x="938146" y="527169"/>
                  <a:pt x="933853" y="530661"/>
                </a:cubicBezTo>
                <a:cubicBezTo>
                  <a:pt x="933039" y="531475"/>
                  <a:pt x="929918" y="532967"/>
                  <a:pt x="924491" y="535137"/>
                </a:cubicBezTo>
                <a:cubicBezTo>
                  <a:pt x="918458" y="530997"/>
                  <a:pt x="915442" y="526444"/>
                  <a:pt x="915442" y="521477"/>
                </a:cubicBezTo>
                <a:lnTo>
                  <a:pt x="916248" y="499389"/>
                </a:lnTo>
                <a:lnTo>
                  <a:pt x="917047" y="477378"/>
                </a:lnTo>
                <a:cubicBezTo>
                  <a:pt x="917047" y="466553"/>
                  <a:pt x="920869" y="458233"/>
                  <a:pt x="928513" y="452418"/>
                </a:cubicBezTo>
                <a:cubicBezTo>
                  <a:pt x="934486" y="439428"/>
                  <a:pt x="947039" y="423219"/>
                  <a:pt x="966173" y="403791"/>
                </a:cubicBezTo>
                <a:lnTo>
                  <a:pt x="999293" y="368280"/>
                </a:lnTo>
                <a:cubicBezTo>
                  <a:pt x="1012965" y="351806"/>
                  <a:pt x="1025499" y="339037"/>
                  <a:pt x="1036895" y="329971"/>
                </a:cubicBezTo>
                <a:cubicBezTo>
                  <a:pt x="1048291" y="320905"/>
                  <a:pt x="1061499" y="316372"/>
                  <a:pt x="1076518" y="316372"/>
                </a:cubicBezTo>
                <a:cubicBezTo>
                  <a:pt x="1101510" y="316372"/>
                  <a:pt x="1114005" y="333557"/>
                  <a:pt x="1114005" y="367928"/>
                </a:cubicBezTo>
                <a:cubicBezTo>
                  <a:pt x="1114005" y="379371"/>
                  <a:pt x="1111597" y="393033"/>
                  <a:pt x="1106779" y="408913"/>
                </a:cubicBezTo>
                <a:lnTo>
                  <a:pt x="1100761" y="422106"/>
                </a:lnTo>
                <a:lnTo>
                  <a:pt x="1086411" y="473132"/>
                </a:lnTo>
                <a:lnTo>
                  <a:pt x="1083744" y="481159"/>
                </a:lnTo>
                <a:lnTo>
                  <a:pt x="1086948" y="477000"/>
                </a:lnTo>
                <a:cubicBezTo>
                  <a:pt x="1095616" y="466602"/>
                  <a:pt x="1109250" y="453697"/>
                  <a:pt x="1127851" y="438285"/>
                </a:cubicBezTo>
                <a:cubicBezTo>
                  <a:pt x="1133124" y="431511"/>
                  <a:pt x="1139105" y="424710"/>
                  <a:pt x="1145792" y="417882"/>
                </a:cubicBezTo>
                <a:cubicBezTo>
                  <a:pt x="1152479" y="411055"/>
                  <a:pt x="1161750" y="404688"/>
                  <a:pt x="1173606" y="398784"/>
                </a:cubicBezTo>
                <a:cubicBezTo>
                  <a:pt x="1180287" y="389954"/>
                  <a:pt x="1191798" y="385540"/>
                  <a:pt x="1208139" y="385540"/>
                </a:cubicBezTo>
                <a:cubicBezTo>
                  <a:pt x="1216427" y="385540"/>
                  <a:pt x="1226738" y="387654"/>
                  <a:pt x="1239072" y="391884"/>
                </a:cubicBezTo>
                <a:lnTo>
                  <a:pt x="1252232" y="412578"/>
                </a:lnTo>
                <a:lnTo>
                  <a:pt x="1263193" y="432069"/>
                </a:lnTo>
                <a:lnTo>
                  <a:pt x="1275216" y="460111"/>
                </a:lnTo>
                <a:cubicBezTo>
                  <a:pt x="1280102" y="473055"/>
                  <a:pt x="1284148" y="480488"/>
                  <a:pt x="1287354" y="482411"/>
                </a:cubicBezTo>
                <a:lnTo>
                  <a:pt x="1295481" y="486235"/>
                </a:lnTo>
                <a:lnTo>
                  <a:pt x="1300120" y="482248"/>
                </a:lnTo>
                <a:cubicBezTo>
                  <a:pt x="1302507" y="479930"/>
                  <a:pt x="1305568" y="476768"/>
                  <a:pt x="1309304" y="472761"/>
                </a:cubicBezTo>
                <a:cubicBezTo>
                  <a:pt x="1316776" y="464746"/>
                  <a:pt x="1326983" y="459749"/>
                  <a:pt x="1339927" y="457771"/>
                </a:cubicBezTo>
                <a:lnTo>
                  <a:pt x="1339935" y="458757"/>
                </a:lnTo>
                <a:lnTo>
                  <a:pt x="1340623" y="458142"/>
                </a:lnTo>
                <a:cubicBezTo>
                  <a:pt x="1344223" y="455018"/>
                  <a:pt x="1348315" y="451550"/>
                  <a:pt x="1352899" y="447737"/>
                </a:cubicBezTo>
                <a:cubicBezTo>
                  <a:pt x="1371235" y="432487"/>
                  <a:pt x="1382595" y="421360"/>
                  <a:pt x="1386978" y="414355"/>
                </a:cubicBezTo>
                <a:cubicBezTo>
                  <a:pt x="1392810" y="411584"/>
                  <a:pt x="1398561" y="406598"/>
                  <a:pt x="1404231" y="399398"/>
                </a:cubicBezTo>
                <a:lnTo>
                  <a:pt x="1421760" y="373498"/>
                </a:lnTo>
                <a:cubicBezTo>
                  <a:pt x="1422902" y="364349"/>
                  <a:pt x="1435372" y="348720"/>
                  <a:pt x="1459167" y="326610"/>
                </a:cubicBezTo>
                <a:cubicBezTo>
                  <a:pt x="1482963" y="304501"/>
                  <a:pt x="1499987" y="290106"/>
                  <a:pt x="1510241" y="283425"/>
                </a:cubicBezTo>
                <a:cubicBezTo>
                  <a:pt x="1510241" y="280991"/>
                  <a:pt x="1515120" y="276642"/>
                  <a:pt x="1524879" y="270379"/>
                </a:cubicBezTo>
                <a:cubicBezTo>
                  <a:pt x="1529185" y="267220"/>
                  <a:pt x="1532891" y="264828"/>
                  <a:pt x="1535996" y="263204"/>
                </a:cubicBezTo>
                <a:cubicBezTo>
                  <a:pt x="1539102" y="261580"/>
                  <a:pt x="1542192" y="260096"/>
                  <a:pt x="1545266" y="258753"/>
                </a:cubicBezTo>
                <a:cubicBezTo>
                  <a:pt x="1550164" y="252495"/>
                  <a:pt x="1557710" y="247357"/>
                  <a:pt x="1567904" y="243341"/>
                </a:cubicBezTo>
                <a:cubicBezTo>
                  <a:pt x="1570061" y="242621"/>
                  <a:pt x="1573904" y="241461"/>
                  <a:pt x="1579434" y="239863"/>
                </a:cubicBezTo>
                <a:cubicBezTo>
                  <a:pt x="1584963" y="238264"/>
                  <a:pt x="1589794" y="237464"/>
                  <a:pt x="1593925" y="237464"/>
                </a:cubicBezTo>
                <a:close/>
                <a:moveTo>
                  <a:pt x="1925757" y="168444"/>
                </a:moveTo>
                <a:lnTo>
                  <a:pt x="1932049" y="168444"/>
                </a:lnTo>
                <a:cubicBezTo>
                  <a:pt x="1950245" y="168444"/>
                  <a:pt x="1967025" y="176124"/>
                  <a:pt x="1982390" y="191485"/>
                </a:cubicBezTo>
                <a:cubicBezTo>
                  <a:pt x="1982390" y="198890"/>
                  <a:pt x="1982230" y="203957"/>
                  <a:pt x="1981911" y="206686"/>
                </a:cubicBezTo>
                <a:lnTo>
                  <a:pt x="1979331" y="216896"/>
                </a:lnTo>
                <a:lnTo>
                  <a:pt x="1980753" y="218606"/>
                </a:lnTo>
                <a:cubicBezTo>
                  <a:pt x="1983281" y="217975"/>
                  <a:pt x="1997069" y="213176"/>
                  <a:pt x="2022116" y="204211"/>
                </a:cubicBezTo>
                <a:cubicBezTo>
                  <a:pt x="2023433" y="203946"/>
                  <a:pt x="2025924" y="202926"/>
                  <a:pt x="2029588" y="201151"/>
                </a:cubicBezTo>
                <a:cubicBezTo>
                  <a:pt x="2033252" y="199375"/>
                  <a:pt x="2036869" y="197513"/>
                  <a:pt x="2040437" y="195565"/>
                </a:cubicBezTo>
                <a:cubicBezTo>
                  <a:pt x="2052524" y="189524"/>
                  <a:pt x="2062952" y="186503"/>
                  <a:pt x="2071721" y="186503"/>
                </a:cubicBezTo>
                <a:cubicBezTo>
                  <a:pt x="2076773" y="186503"/>
                  <a:pt x="2081243" y="189611"/>
                  <a:pt x="2085132" y="195827"/>
                </a:cubicBezTo>
                <a:cubicBezTo>
                  <a:pt x="2085132" y="215992"/>
                  <a:pt x="2079610" y="229545"/>
                  <a:pt x="2068565" y="236486"/>
                </a:cubicBezTo>
                <a:cubicBezTo>
                  <a:pt x="2057521" y="243427"/>
                  <a:pt x="2042263" y="248857"/>
                  <a:pt x="2022790" y="252777"/>
                </a:cubicBezTo>
                <a:cubicBezTo>
                  <a:pt x="2003318" y="256697"/>
                  <a:pt x="1990578" y="260226"/>
                  <a:pt x="1984571" y="263364"/>
                </a:cubicBezTo>
                <a:lnTo>
                  <a:pt x="1959260" y="270290"/>
                </a:lnTo>
                <a:lnTo>
                  <a:pt x="1939160" y="275105"/>
                </a:lnTo>
                <a:lnTo>
                  <a:pt x="1929152" y="270731"/>
                </a:lnTo>
                <a:cubicBezTo>
                  <a:pt x="1925000" y="267039"/>
                  <a:pt x="1920725" y="259087"/>
                  <a:pt x="1916327" y="246875"/>
                </a:cubicBezTo>
                <a:cubicBezTo>
                  <a:pt x="1911929" y="234662"/>
                  <a:pt x="1908343" y="228556"/>
                  <a:pt x="1905568" y="228556"/>
                </a:cubicBezTo>
                <a:cubicBezTo>
                  <a:pt x="1900972" y="228556"/>
                  <a:pt x="1896947" y="229648"/>
                  <a:pt x="1893494" y="231830"/>
                </a:cubicBezTo>
                <a:lnTo>
                  <a:pt x="1874750" y="242728"/>
                </a:lnTo>
                <a:cubicBezTo>
                  <a:pt x="1865516" y="245243"/>
                  <a:pt x="1855367" y="249133"/>
                  <a:pt x="1844304" y="254398"/>
                </a:cubicBezTo>
                <a:lnTo>
                  <a:pt x="1810091" y="267080"/>
                </a:lnTo>
                <a:lnTo>
                  <a:pt x="1799853" y="254072"/>
                </a:lnTo>
                <a:cubicBezTo>
                  <a:pt x="1800432" y="250320"/>
                  <a:pt x="1800845" y="247583"/>
                  <a:pt x="1801090" y="245861"/>
                </a:cubicBezTo>
                <a:cubicBezTo>
                  <a:pt x="1801335" y="244139"/>
                  <a:pt x="1801458" y="240747"/>
                  <a:pt x="1801458" y="235687"/>
                </a:cubicBezTo>
                <a:cubicBezTo>
                  <a:pt x="1807814" y="221912"/>
                  <a:pt x="1818117" y="213206"/>
                  <a:pt x="1832365" y="209570"/>
                </a:cubicBezTo>
                <a:cubicBezTo>
                  <a:pt x="1842929" y="202612"/>
                  <a:pt x="1859884" y="194601"/>
                  <a:pt x="1883230" y="185537"/>
                </a:cubicBezTo>
                <a:close/>
                <a:moveTo>
                  <a:pt x="468520" y="133131"/>
                </a:moveTo>
                <a:lnTo>
                  <a:pt x="481182" y="133131"/>
                </a:lnTo>
                <a:cubicBezTo>
                  <a:pt x="499915" y="162079"/>
                  <a:pt x="523221" y="185574"/>
                  <a:pt x="551099" y="203616"/>
                </a:cubicBezTo>
                <a:cubicBezTo>
                  <a:pt x="557574" y="208203"/>
                  <a:pt x="570259" y="214422"/>
                  <a:pt x="589152" y="222273"/>
                </a:cubicBezTo>
                <a:cubicBezTo>
                  <a:pt x="608045" y="230124"/>
                  <a:pt x="623006" y="238462"/>
                  <a:pt x="634035" y="247287"/>
                </a:cubicBezTo>
                <a:cubicBezTo>
                  <a:pt x="634035" y="256735"/>
                  <a:pt x="630991" y="263933"/>
                  <a:pt x="624903" y="268883"/>
                </a:cubicBezTo>
                <a:cubicBezTo>
                  <a:pt x="618815" y="273833"/>
                  <a:pt x="612771" y="276307"/>
                  <a:pt x="606773" y="276307"/>
                </a:cubicBezTo>
                <a:lnTo>
                  <a:pt x="580931" y="268864"/>
                </a:lnTo>
                <a:cubicBezTo>
                  <a:pt x="569053" y="265764"/>
                  <a:pt x="557934" y="262143"/>
                  <a:pt x="547572" y="257999"/>
                </a:cubicBezTo>
                <a:cubicBezTo>
                  <a:pt x="537210" y="253855"/>
                  <a:pt x="528424" y="249174"/>
                  <a:pt x="521215" y="243955"/>
                </a:cubicBezTo>
                <a:cubicBezTo>
                  <a:pt x="514679" y="243175"/>
                  <a:pt x="503134" y="237604"/>
                  <a:pt x="486580" y="227242"/>
                </a:cubicBezTo>
                <a:cubicBezTo>
                  <a:pt x="470025" y="216880"/>
                  <a:pt x="456784" y="210456"/>
                  <a:pt x="446854" y="207971"/>
                </a:cubicBezTo>
                <a:lnTo>
                  <a:pt x="436782" y="191178"/>
                </a:lnTo>
                <a:lnTo>
                  <a:pt x="429831" y="178919"/>
                </a:lnTo>
                <a:cubicBezTo>
                  <a:pt x="429831" y="174561"/>
                  <a:pt x="429296" y="171059"/>
                  <a:pt x="428226" y="168412"/>
                </a:cubicBezTo>
                <a:lnTo>
                  <a:pt x="430183" y="152635"/>
                </a:lnTo>
                <a:cubicBezTo>
                  <a:pt x="441084" y="139632"/>
                  <a:pt x="453863" y="133131"/>
                  <a:pt x="468520" y="133131"/>
                </a:cubicBezTo>
                <a:close/>
                <a:moveTo>
                  <a:pt x="178867" y="0"/>
                </a:moveTo>
                <a:lnTo>
                  <a:pt x="215018" y="1580"/>
                </a:lnTo>
                <a:cubicBezTo>
                  <a:pt x="221438" y="1580"/>
                  <a:pt x="228670" y="1843"/>
                  <a:pt x="236713" y="2370"/>
                </a:cubicBezTo>
                <a:cubicBezTo>
                  <a:pt x="244756" y="2896"/>
                  <a:pt x="250167" y="3160"/>
                  <a:pt x="252946" y="3160"/>
                </a:cubicBezTo>
                <a:cubicBezTo>
                  <a:pt x="256498" y="3160"/>
                  <a:pt x="265305" y="4479"/>
                  <a:pt x="279367" y="7118"/>
                </a:cubicBezTo>
                <a:cubicBezTo>
                  <a:pt x="286398" y="8438"/>
                  <a:pt x="291672" y="9459"/>
                  <a:pt x="295188" y="10183"/>
                </a:cubicBezTo>
                <a:lnTo>
                  <a:pt x="296739" y="10521"/>
                </a:lnTo>
                <a:lnTo>
                  <a:pt x="300851" y="9823"/>
                </a:lnTo>
                <a:cubicBezTo>
                  <a:pt x="315837" y="9823"/>
                  <a:pt x="323329" y="23986"/>
                  <a:pt x="323329" y="52311"/>
                </a:cubicBezTo>
                <a:lnTo>
                  <a:pt x="320119" y="66271"/>
                </a:lnTo>
                <a:cubicBezTo>
                  <a:pt x="320388" y="66804"/>
                  <a:pt x="320666" y="67517"/>
                  <a:pt x="320954" y="68411"/>
                </a:cubicBezTo>
                <a:cubicBezTo>
                  <a:pt x="321241" y="69304"/>
                  <a:pt x="321554" y="70392"/>
                  <a:pt x="321890" y="71675"/>
                </a:cubicBezTo>
                <a:lnTo>
                  <a:pt x="323329" y="84196"/>
                </a:lnTo>
                <a:cubicBezTo>
                  <a:pt x="323329" y="96969"/>
                  <a:pt x="318324" y="103356"/>
                  <a:pt x="308314" y="103356"/>
                </a:cubicBezTo>
                <a:cubicBezTo>
                  <a:pt x="294821" y="103356"/>
                  <a:pt x="274568" y="100146"/>
                  <a:pt x="247555" y="93725"/>
                </a:cubicBezTo>
                <a:cubicBezTo>
                  <a:pt x="224244" y="93725"/>
                  <a:pt x="212588" y="93175"/>
                  <a:pt x="212588" y="92075"/>
                </a:cubicBezTo>
                <a:lnTo>
                  <a:pt x="218753" y="98534"/>
                </a:lnTo>
                <a:cubicBezTo>
                  <a:pt x="225041" y="104827"/>
                  <a:pt x="230562" y="112044"/>
                  <a:pt x="235316" y="120187"/>
                </a:cubicBezTo>
                <a:cubicBezTo>
                  <a:pt x="240227" y="127827"/>
                  <a:pt x="242683" y="136477"/>
                  <a:pt x="242683" y="146138"/>
                </a:cubicBezTo>
                <a:cubicBezTo>
                  <a:pt x="242683" y="153880"/>
                  <a:pt x="238937" y="178518"/>
                  <a:pt x="231447" y="220051"/>
                </a:cubicBezTo>
                <a:cubicBezTo>
                  <a:pt x="216197" y="290204"/>
                  <a:pt x="200156" y="377821"/>
                  <a:pt x="183325" y="482903"/>
                </a:cubicBezTo>
                <a:lnTo>
                  <a:pt x="181771" y="494197"/>
                </a:lnTo>
                <a:lnTo>
                  <a:pt x="180428" y="504902"/>
                </a:lnTo>
                <a:lnTo>
                  <a:pt x="182020" y="525193"/>
                </a:lnTo>
                <a:cubicBezTo>
                  <a:pt x="181427" y="531451"/>
                  <a:pt x="181005" y="538697"/>
                  <a:pt x="180754" y="546929"/>
                </a:cubicBezTo>
                <a:cubicBezTo>
                  <a:pt x="180575" y="552804"/>
                  <a:pt x="180485" y="562218"/>
                  <a:pt x="180485" y="575170"/>
                </a:cubicBezTo>
                <a:lnTo>
                  <a:pt x="180485" y="580791"/>
                </a:lnTo>
                <a:lnTo>
                  <a:pt x="180485" y="585203"/>
                </a:lnTo>
                <a:cubicBezTo>
                  <a:pt x="180485" y="596620"/>
                  <a:pt x="179658" y="604808"/>
                  <a:pt x="178004" y="609766"/>
                </a:cubicBezTo>
                <a:cubicBezTo>
                  <a:pt x="175975" y="612814"/>
                  <a:pt x="173871" y="615063"/>
                  <a:pt x="171692" y="616513"/>
                </a:cubicBezTo>
                <a:lnTo>
                  <a:pt x="164287" y="619410"/>
                </a:lnTo>
                <a:lnTo>
                  <a:pt x="157214" y="622064"/>
                </a:lnTo>
                <a:cubicBezTo>
                  <a:pt x="157214" y="628365"/>
                  <a:pt x="151473" y="631515"/>
                  <a:pt x="139992" y="631515"/>
                </a:cubicBezTo>
                <a:lnTo>
                  <a:pt x="135995" y="630710"/>
                </a:lnTo>
                <a:lnTo>
                  <a:pt x="130764" y="629687"/>
                </a:lnTo>
                <a:cubicBezTo>
                  <a:pt x="122016" y="626007"/>
                  <a:pt x="116278" y="610670"/>
                  <a:pt x="113549" y="583675"/>
                </a:cubicBezTo>
                <a:cubicBezTo>
                  <a:pt x="113549" y="577702"/>
                  <a:pt x="112479" y="566150"/>
                  <a:pt x="110339" y="549021"/>
                </a:cubicBezTo>
                <a:lnTo>
                  <a:pt x="113549" y="528141"/>
                </a:lnTo>
                <a:cubicBezTo>
                  <a:pt x="112679" y="526691"/>
                  <a:pt x="110942" y="518843"/>
                  <a:pt x="108337" y="504595"/>
                </a:cubicBezTo>
                <a:lnTo>
                  <a:pt x="111145" y="492112"/>
                </a:lnTo>
                <a:lnTo>
                  <a:pt x="113549" y="474769"/>
                </a:lnTo>
                <a:cubicBezTo>
                  <a:pt x="113549" y="472198"/>
                  <a:pt x="113283" y="468103"/>
                  <a:pt x="112750" y="462484"/>
                </a:cubicBezTo>
                <a:cubicBezTo>
                  <a:pt x="111142" y="445614"/>
                  <a:pt x="110339" y="432577"/>
                  <a:pt x="110339" y="423372"/>
                </a:cubicBezTo>
                <a:lnTo>
                  <a:pt x="113645" y="396923"/>
                </a:lnTo>
                <a:lnTo>
                  <a:pt x="120782" y="320497"/>
                </a:lnTo>
                <a:lnTo>
                  <a:pt x="128059" y="245062"/>
                </a:lnTo>
                <a:cubicBezTo>
                  <a:pt x="129087" y="236851"/>
                  <a:pt x="130184" y="229635"/>
                  <a:pt x="131353" y="223415"/>
                </a:cubicBezTo>
                <a:cubicBezTo>
                  <a:pt x="132521" y="217195"/>
                  <a:pt x="133676" y="212375"/>
                  <a:pt x="134819" y="208956"/>
                </a:cubicBezTo>
                <a:cubicBezTo>
                  <a:pt x="134819" y="201081"/>
                  <a:pt x="135488" y="190724"/>
                  <a:pt x="136827" y="177883"/>
                </a:cubicBezTo>
                <a:cubicBezTo>
                  <a:pt x="137432" y="171824"/>
                  <a:pt x="138368" y="163980"/>
                  <a:pt x="139634" y="154349"/>
                </a:cubicBezTo>
                <a:cubicBezTo>
                  <a:pt x="142576" y="131596"/>
                  <a:pt x="144047" y="114946"/>
                  <a:pt x="144047" y="104398"/>
                </a:cubicBezTo>
                <a:cubicBezTo>
                  <a:pt x="144047" y="105899"/>
                  <a:pt x="143740" y="106464"/>
                  <a:pt x="143126" y="106093"/>
                </a:cubicBezTo>
                <a:cubicBezTo>
                  <a:pt x="140078" y="104690"/>
                  <a:pt x="136978" y="103778"/>
                  <a:pt x="133828" y="103356"/>
                </a:cubicBezTo>
                <a:cubicBezTo>
                  <a:pt x="132148" y="103356"/>
                  <a:pt x="127491" y="104475"/>
                  <a:pt x="119858" y="106713"/>
                </a:cubicBezTo>
                <a:cubicBezTo>
                  <a:pt x="112224" y="108951"/>
                  <a:pt x="106116" y="110324"/>
                  <a:pt x="101533" y="110831"/>
                </a:cubicBezTo>
                <a:cubicBezTo>
                  <a:pt x="78225" y="114545"/>
                  <a:pt x="56941" y="121149"/>
                  <a:pt x="37679" y="130643"/>
                </a:cubicBezTo>
                <a:cubicBezTo>
                  <a:pt x="34162" y="130643"/>
                  <a:pt x="31666" y="130766"/>
                  <a:pt x="30191" y="131011"/>
                </a:cubicBezTo>
                <a:cubicBezTo>
                  <a:pt x="28716" y="131256"/>
                  <a:pt x="25503" y="132203"/>
                  <a:pt x="20554" y="133853"/>
                </a:cubicBezTo>
                <a:cubicBezTo>
                  <a:pt x="10471" y="133853"/>
                  <a:pt x="3620" y="128060"/>
                  <a:pt x="0" y="116472"/>
                </a:cubicBezTo>
                <a:cubicBezTo>
                  <a:pt x="2903" y="102603"/>
                  <a:pt x="5444" y="93738"/>
                  <a:pt x="7623" y="89875"/>
                </a:cubicBezTo>
                <a:cubicBezTo>
                  <a:pt x="7623" y="81003"/>
                  <a:pt x="9368" y="70617"/>
                  <a:pt x="12857" y="58716"/>
                </a:cubicBezTo>
                <a:cubicBezTo>
                  <a:pt x="16347" y="46815"/>
                  <a:pt x="19912" y="39046"/>
                  <a:pt x="23553" y="35409"/>
                </a:cubicBezTo>
                <a:cubicBezTo>
                  <a:pt x="28426" y="26294"/>
                  <a:pt x="35564" y="20044"/>
                  <a:pt x="44966" y="16659"/>
                </a:cubicBezTo>
                <a:cubicBezTo>
                  <a:pt x="54369" y="13274"/>
                  <a:pt x="66400" y="10910"/>
                  <a:pt x="81059" y="9567"/>
                </a:cubicBezTo>
                <a:cubicBezTo>
                  <a:pt x="95719" y="8224"/>
                  <a:pt x="105280" y="6809"/>
                  <a:pt x="109744" y="5321"/>
                </a:cubicBezTo>
                <a:cubicBezTo>
                  <a:pt x="112767" y="5321"/>
                  <a:pt x="114989" y="5528"/>
                  <a:pt x="116411" y="5941"/>
                </a:cubicBezTo>
                <a:cubicBezTo>
                  <a:pt x="117833" y="6355"/>
                  <a:pt x="120102" y="7240"/>
                  <a:pt x="123218" y="8595"/>
                </a:cubicBezTo>
                <a:cubicBezTo>
                  <a:pt x="137432" y="2865"/>
                  <a:pt x="155982" y="0"/>
                  <a:pt x="178867"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72512" y="2486003"/>
            <a:ext cx="8103274" cy="674141"/>
          </a:xfrm>
          <a:custGeom>
            <a:avLst/>
            <a:gdLst/>
            <a:ahLst/>
            <a:cxnLst/>
            <a:rect l="l" t="t" r="r" b="b"/>
            <a:pathLst>
              <a:path w="8103274" h="674141">
                <a:moveTo>
                  <a:pt x="7384175" y="585673"/>
                </a:moveTo>
                <a:cubicBezTo>
                  <a:pt x="7393776" y="585673"/>
                  <a:pt x="7401778" y="589102"/>
                  <a:pt x="7408178" y="595960"/>
                </a:cubicBezTo>
                <a:cubicBezTo>
                  <a:pt x="7414579" y="602818"/>
                  <a:pt x="7417780" y="611276"/>
                  <a:pt x="7417780" y="621335"/>
                </a:cubicBezTo>
                <a:cubicBezTo>
                  <a:pt x="7417780" y="630936"/>
                  <a:pt x="7414579" y="639166"/>
                  <a:pt x="7408178" y="646024"/>
                </a:cubicBezTo>
                <a:cubicBezTo>
                  <a:pt x="7401778" y="652882"/>
                  <a:pt x="7393548" y="656311"/>
                  <a:pt x="7383489" y="656311"/>
                </a:cubicBezTo>
                <a:cubicBezTo>
                  <a:pt x="7373888" y="656311"/>
                  <a:pt x="7365773" y="652882"/>
                  <a:pt x="7359144" y="646024"/>
                </a:cubicBezTo>
                <a:cubicBezTo>
                  <a:pt x="7352514" y="639166"/>
                  <a:pt x="7349200" y="630936"/>
                  <a:pt x="7349200" y="621335"/>
                </a:cubicBezTo>
                <a:cubicBezTo>
                  <a:pt x="7349200" y="611276"/>
                  <a:pt x="7352628" y="602818"/>
                  <a:pt x="7359487" y="595960"/>
                </a:cubicBezTo>
                <a:cubicBezTo>
                  <a:pt x="7366344" y="589102"/>
                  <a:pt x="7374574" y="585673"/>
                  <a:pt x="7384175" y="585673"/>
                </a:cubicBezTo>
                <a:close/>
                <a:moveTo>
                  <a:pt x="783756" y="585673"/>
                </a:moveTo>
                <a:cubicBezTo>
                  <a:pt x="793357" y="585673"/>
                  <a:pt x="800192" y="589102"/>
                  <a:pt x="804260" y="595960"/>
                </a:cubicBezTo>
                <a:cubicBezTo>
                  <a:pt x="808328" y="602818"/>
                  <a:pt x="808655" y="611276"/>
                  <a:pt x="805240" y="621335"/>
                </a:cubicBezTo>
                <a:cubicBezTo>
                  <a:pt x="801976" y="630936"/>
                  <a:pt x="795979" y="639166"/>
                  <a:pt x="787249" y="646024"/>
                </a:cubicBezTo>
                <a:cubicBezTo>
                  <a:pt x="778519" y="652882"/>
                  <a:pt x="769125" y="656311"/>
                  <a:pt x="759067" y="656311"/>
                </a:cubicBezTo>
                <a:cubicBezTo>
                  <a:pt x="749466" y="656311"/>
                  <a:pt x="742515" y="652882"/>
                  <a:pt x="738214" y="646024"/>
                </a:cubicBezTo>
                <a:cubicBezTo>
                  <a:pt x="733914" y="639166"/>
                  <a:pt x="733396" y="630936"/>
                  <a:pt x="736660" y="621335"/>
                </a:cubicBezTo>
                <a:cubicBezTo>
                  <a:pt x="740075" y="611276"/>
                  <a:pt x="746376" y="602818"/>
                  <a:pt x="755563" y="595960"/>
                </a:cubicBezTo>
                <a:cubicBezTo>
                  <a:pt x="764757" y="589102"/>
                  <a:pt x="774154" y="585673"/>
                  <a:pt x="783756" y="585673"/>
                </a:cubicBezTo>
                <a:close/>
                <a:moveTo>
                  <a:pt x="1816146" y="452628"/>
                </a:moveTo>
                <a:cubicBezTo>
                  <a:pt x="1828491" y="452628"/>
                  <a:pt x="1836959" y="456628"/>
                  <a:pt x="1841553" y="464629"/>
                </a:cubicBezTo>
                <a:cubicBezTo>
                  <a:pt x="1846147" y="472630"/>
                  <a:pt x="1846268" y="483032"/>
                  <a:pt x="1841918" y="495833"/>
                </a:cubicBezTo>
                <a:cubicBezTo>
                  <a:pt x="1837724" y="508178"/>
                  <a:pt x="1830497" y="518350"/>
                  <a:pt x="1820234" y="526351"/>
                </a:cubicBezTo>
                <a:cubicBezTo>
                  <a:pt x="1809973" y="534352"/>
                  <a:pt x="1798669" y="538353"/>
                  <a:pt x="1786325" y="538353"/>
                </a:cubicBezTo>
                <a:cubicBezTo>
                  <a:pt x="1774894" y="538353"/>
                  <a:pt x="1766806" y="534238"/>
                  <a:pt x="1762059" y="526009"/>
                </a:cubicBezTo>
                <a:cubicBezTo>
                  <a:pt x="1757312" y="517779"/>
                  <a:pt x="1756957" y="507721"/>
                  <a:pt x="1760993" y="495833"/>
                </a:cubicBezTo>
                <a:cubicBezTo>
                  <a:pt x="1765344" y="483032"/>
                  <a:pt x="1772652" y="472630"/>
                  <a:pt x="1782917" y="464629"/>
                </a:cubicBezTo>
                <a:cubicBezTo>
                  <a:pt x="1793183" y="456628"/>
                  <a:pt x="1804259" y="452628"/>
                  <a:pt x="1816146" y="452628"/>
                </a:cubicBezTo>
                <a:close/>
                <a:moveTo>
                  <a:pt x="5185729" y="361417"/>
                </a:moveTo>
                <a:cubicBezTo>
                  <a:pt x="5092003" y="359588"/>
                  <a:pt x="5045140" y="384505"/>
                  <a:pt x="5045140" y="436169"/>
                </a:cubicBezTo>
                <a:cubicBezTo>
                  <a:pt x="5045140" y="454914"/>
                  <a:pt x="5050512" y="469201"/>
                  <a:pt x="5061257" y="479031"/>
                </a:cubicBezTo>
                <a:cubicBezTo>
                  <a:pt x="5072001" y="488861"/>
                  <a:pt x="5085374" y="493776"/>
                  <a:pt x="5101376" y="493776"/>
                </a:cubicBezTo>
                <a:cubicBezTo>
                  <a:pt x="5121950" y="493776"/>
                  <a:pt x="5139323" y="488404"/>
                  <a:pt x="5153496" y="477660"/>
                </a:cubicBezTo>
                <a:cubicBezTo>
                  <a:pt x="5167670" y="466915"/>
                  <a:pt x="5177500" y="453771"/>
                  <a:pt x="5182986" y="438226"/>
                </a:cubicBezTo>
                <a:cubicBezTo>
                  <a:pt x="5184815" y="432283"/>
                  <a:pt x="5185729" y="425882"/>
                  <a:pt x="5185729" y="419024"/>
                </a:cubicBezTo>
                <a:close/>
                <a:moveTo>
                  <a:pt x="2556829" y="361417"/>
                </a:moveTo>
                <a:cubicBezTo>
                  <a:pt x="2463104" y="359588"/>
                  <a:pt x="2416240" y="384505"/>
                  <a:pt x="2416240" y="436169"/>
                </a:cubicBezTo>
                <a:cubicBezTo>
                  <a:pt x="2416240" y="454914"/>
                  <a:pt x="2421612" y="469201"/>
                  <a:pt x="2432357" y="479031"/>
                </a:cubicBezTo>
                <a:cubicBezTo>
                  <a:pt x="2443101" y="488861"/>
                  <a:pt x="2456474" y="493776"/>
                  <a:pt x="2472476" y="493776"/>
                </a:cubicBezTo>
                <a:cubicBezTo>
                  <a:pt x="2493050" y="493776"/>
                  <a:pt x="2510423" y="488404"/>
                  <a:pt x="2524597" y="477660"/>
                </a:cubicBezTo>
                <a:cubicBezTo>
                  <a:pt x="2538770" y="466915"/>
                  <a:pt x="2548599" y="453771"/>
                  <a:pt x="2554086" y="438226"/>
                </a:cubicBezTo>
                <a:cubicBezTo>
                  <a:pt x="2555915" y="432283"/>
                  <a:pt x="2556829" y="425882"/>
                  <a:pt x="2556829" y="419024"/>
                </a:cubicBezTo>
                <a:close/>
                <a:moveTo>
                  <a:pt x="3232114" y="238658"/>
                </a:moveTo>
                <a:cubicBezTo>
                  <a:pt x="3202853" y="238658"/>
                  <a:pt x="3179079" y="250088"/>
                  <a:pt x="3160790" y="272948"/>
                </a:cubicBezTo>
                <a:cubicBezTo>
                  <a:pt x="3142502" y="295808"/>
                  <a:pt x="3133359" y="326212"/>
                  <a:pt x="3133359" y="364160"/>
                </a:cubicBezTo>
                <a:cubicBezTo>
                  <a:pt x="3133359" y="398450"/>
                  <a:pt x="3141931" y="426910"/>
                  <a:pt x="3159076" y="449542"/>
                </a:cubicBezTo>
                <a:cubicBezTo>
                  <a:pt x="3176221" y="472173"/>
                  <a:pt x="3200339" y="483489"/>
                  <a:pt x="3231428" y="483489"/>
                </a:cubicBezTo>
                <a:cubicBezTo>
                  <a:pt x="3250630" y="483489"/>
                  <a:pt x="3267890" y="478003"/>
                  <a:pt x="3283206" y="467030"/>
                </a:cubicBezTo>
                <a:cubicBezTo>
                  <a:pt x="3298522" y="456057"/>
                  <a:pt x="3309152" y="440969"/>
                  <a:pt x="3315096" y="421767"/>
                </a:cubicBezTo>
                <a:cubicBezTo>
                  <a:pt x="3318296" y="412166"/>
                  <a:pt x="3319896" y="401422"/>
                  <a:pt x="3319896" y="389534"/>
                </a:cubicBezTo>
                <a:lnTo>
                  <a:pt x="3319896" y="329870"/>
                </a:lnTo>
                <a:cubicBezTo>
                  <a:pt x="3319896" y="318440"/>
                  <a:pt x="3318753" y="309524"/>
                  <a:pt x="3316467" y="303124"/>
                </a:cubicBezTo>
                <a:cubicBezTo>
                  <a:pt x="3310523" y="284378"/>
                  <a:pt x="3300351" y="268948"/>
                  <a:pt x="3285949" y="256832"/>
                </a:cubicBezTo>
                <a:cubicBezTo>
                  <a:pt x="3271547" y="244716"/>
                  <a:pt x="3253602" y="238658"/>
                  <a:pt x="3232114" y="238658"/>
                </a:cubicBezTo>
                <a:close/>
                <a:moveTo>
                  <a:pt x="4080448" y="235229"/>
                </a:moveTo>
                <a:cubicBezTo>
                  <a:pt x="4052559" y="235229"/>
                  <a:pt x="4030842" y="245173"/>
                  <a:pt x="4015297" y="265062"/>
                </a:cubicBezTo>
                <a:cubicBezTo>
                  <a:pt x="3999752" y="284950"/>
                  <a:pt x="3990608" y="307467"/>
                  <a:pt x="3987865" y="332613"/>
                </a:cubicBezTo>
                <a:lnTo>
                  <a:pt x="4164116" y="332613"/>
                </a:lnTo>
                <a:cubicBezTo>
                  <a:pt x="4164573" y="308381"/>
                  <a:pt x="4158286" y="286093"/>
                  <a:pt x="4145256" y="265747"/>
                </a:cubicBezTo>
                <a:cubicBezTo>
                  <a:pt x="4132226" y="245402"/>
                  <a:pt x="4110623" y="235229"/>
                  <a:pt x="4080448" y="235229"/>
                </a:cubicBezTo>
                <a:close/>
                <a:moveTo>
                  <a:pt x="1898410" y="210541"/>
                </a:moveTo>
                <a:cubicBezTo>
                  <a:pt x="1910755" y="210541"/>
                  <a:pt x="1919225" y="214541"/>
                  <a:pt x="1923822" y="222542"/>
                </a:cubicBezTo>
                <a:cubicBezTo>
                  <a:pt x="1928419" y="230543"/>
                  <a:pt x="1928542" y="240944"/>
                  <a:pt x="1924192" y="253746"/>
                </a:cubicBezTo>
                <a:cubicBezTo>
                  <a:pt x="1919999" y="266090"/>
                  <a:pt x="1912771" y="276263"/>
                  <a:pt x="1902509" y="284264"/>
                </a:cubicBezTo>
                <a:cubicBezTo>
                  <a:pt x="1892247" y="292265"/>
                  <a:pt x="1880943" y="296266"/>
                  <a:pt x="1868599" y="296266"/>
                </a:cubicBezTo>
                <a:cubicBezTo>
                  <a:pt x="1857169" y="296266"/>
                  <a:pt x="1849081" y="292151"/>
                  <a:pt x="1844333" y="283921"/>
                </a:cubicBezTo>
                <a:cubicBezTo>
                  <a:pt x="1839587" y="275692"/>
                  <a:pt x="1839231" y="265633"/>
                  <a:pt x="1843268" y="253746"/>
                </a:cubicBezTo>
                <a:cubicBezTo>
                  <a:pt x="1847618" y="240944"/>
                  <a:pt x="1854925" y="230543"/>
                  <a:pt x="1865186" y="222542"/>
                </a:cubicBezTo>
                <a:cubicBezTo>
                  <a:pt x="1875448" y="214541"/>
                  <a:pt x="1886523" y="210541"/>
                  <a:pt x="1898410" y="210541"/>
                </a:cubicBezTo>
                <a:close/>
                <a:moveTo>
                  <a:pt x="7354000" y="198882"/>
                </a:moveTo>
                <a:lnTo>
                  <a:pt x="7414351" y="198882"/>
                </a:lnTo>
                <a:lnTo>
                  <a:pt x="7414351" y="530809"/>
                </a:lnTo>
                <a:lnTo>
                  <a:pt x="7354000" y="530809"/>
                </a:lnTo>
                <a:close/>
                <a:moveTo>
                  <a:pt x="5715700" y="198882"/>
                </a:moveTo>
                <a:lnTo>
                  <a:pt x="5776051" y="198882"/>
                </a:lnTo>
                <a:lnTo>
                  <a:pt x="5776051" y="530809"/>
                </a:lnTo>
                <a:lnTo>
                  <a:pt x="5715700" y="530809"/>
                </a:lnTo>
                <a:close/>
                <a:moveTo>
                  <a:pt x="3579052" y="198882"/>
                </a:moveTo>
                <a:lnTo>
                  <a:pt x="3643517" y="198882"/>
                </a:lnTo>
                <a:lnTo>
                  <a:pt x="3708668" y="384734"/>
                </a:lnTo>
                <a:cubicBezTo>
                  <a:pt x="3720556" y="418109"/>
                  <a:pt x="3729471" y="446684"/>
                  <a:pt x="3735414" y="470459"/>
                </a:cubicBezTo>
                <a:lnTo>
                  <a:pt x="3737472" y="470459"/>
                </a:lnTo>
                <a:cubicBezTo>
                  <a:pt x="3742959" y="450799"/>
                  <a:pt x="3752331" y="422224"/>
                  <a:pt x="3765590" y="384734"/>
                </a:cubicBezTo>
                <a:lnTo>
                  <a:pt x="3830055" y="198882"/>
                </a:lnTo>
                <a:lnTo>
                  <a:pt x="3893148" y="198882"/>
                </a:lnTo>
                <a:lnTo>
                  <a:pt x="3762846" y="530809"/>
                </a:lnTo>
                <a:lnTo>
                  <a:pt x="3705239" y="530809"/>
                </a:lnTo>
                <a:close/>
                <a:moveTo>
                  <a:pt x="2007427" y="198882"/>
                </a:moveTo>
                <a:lnTo>
                  <a:pt x="2071893" y="198882"/>
                </a:lnTo>
                <a:lnTo>
                  <a:pt x="2137043" y="384734"/>
                </a:lnTo>
                <a:cubicBezTo>
                  <a:pt x="2148931" y="418109"/>
                  <a:pt x="2157846" y="446684"/>
                  <a:pt x="2163790" y="470459"/>
                </a:cubicBezTo>
                <a:lnTo>
                  <a:pt x="2165847" y="470459"/>
                </a:lnTo>
                <a:cubicBezTo>
                  <a:pt x="2171333" y="450799"/>
                  <a:pt x="2180707" y="422224"/>
                  <a:pt x="2193965" y="384734"/>
                </a:cubicBezTo>
                <a:lnTo>
                  <a:pt x="2258430" y="198882"/>
                </a:lnTo>
                <a:lnTo>
                  <a:pt x="2321524" y="198882"/>
                </a:lnTo>
                <a:lnTo>
                  <a:pt x="2191222" y="530809"/>
                </a:lnTo>
                <a:lnTo>
                  <a:pt x="2133615" y="530809"/>
                </a:lnTo>
                <a:close/>
                <a:moveTo>
                  <a:pt x="885029" y="198882"/>
                </a:moveTo>
                <a:lnTo>
                  <a:pt x="945379" y="198882"/>
                </a:lnTo>
                <a:lnTo>
                  <a:pt x="832576" y="530809"/>
                </a:lnTo>
                <a:lnTo>
                  <a:pt x="772225" y="530809"/>
                </a:lnTo>
                <a:close/>
                <a:moveTo>
                  <a:pt x="7670230" y="192024"/>
                </a:moveTo>
                <a:cubicBezTo>
                  <a:pt x="7704063" y="192024"/>
                  <a:pt x="7731952" y="197968"/>
                  <a:pt x="7753897" y="209855"/>
                </a:cubicBezTo>
                <a:lnTo>
                  <a:pt x="7740182" y="255803"/>
                </a:lnTo>
                <a:cubicBezTo>
                  <a:pt x="7720065" y="245288"/>
                  <a:pt x="7696747" y="240030"/>
                  <a:pt x="7670230" y="240030"/>
                </a:cubicBezTo>
                <a:cubicBezTo>
                  <a:pt x="7633654" y="240030"/>
                  <a:pt x="7604965" y="252031"/>
                  <a:pt x="7584162" y="276034"/>
                </a:cubicBezTo>
                <a:cubicBezTo>
                  <a:pt x="7563360" y="300037"/>
                  <a:pt x="7552959" y="329870"/>
                  <a:pt x="7552959" y="365531"/>
                </a:cubicBezTo>
                <a:cubicBezTo>
                  <a:pt x="7552959" y="403479"/>
                  <a:pt x="7563817" y="433654"/>
                  <a:pt x="7585534" y="456057"/>
                </a:cubicBezTo>
                <a:cubicBezTo>
                  <a:pt x="7607251" y="478460"/>
                  <a:pt x="7634797" y="489661"/>
                  <a:pt x="7668172" y="489661"/>
                </a:cubicBezTo>
                <a:cubicBezTo>
                  <a:pt x="7693776" y="489661"/>
                  <a:pt x="7718465" y="484403"/>
                  <a:pt x="7742239" y="473888"/>
                </a:cubicBezTo>
                <a:lnTo>
                  <a:pt x="7752526" y="519151"/>
                </a:lnTo>
                <a:cubicBezTo>
                  <a:pt x="7725552" y="531952"/>
                  <a:pt x="7693776" y="538353"/>
                  <a:pt x="7657200" y="538353"/>
                </a:cubicBezTo>
                <a:cubicBezTo>
                  <a:pt x="7607365" y="538353"/>
                  <a:pt x="7567360" y="522808"/>
                  <a:pt x="7537185" y="491719"/>
                </a:cubicBezTo>
                <a:cubicBezTo>
                  <a:pt x="7507010" y="460629"/>
                  <a:pt x="7491922" y="419710"/>
                  <a:pt x="7491922" y="368960"/>
                </a:cubicBezTo>
                <a:cubicBezTo>
                  <a:pt x="7491922" y="317297"/>
                  <a:pt x="7508267" y="274891"/>
                  <a:pt x="7540957" y="241744"/>
                </a:cubicBezTo>
                <a:cubicBezTo>
                  <a:pt x="7573647" y="208597"/>
                  <a:pt x="7616738" y="192024"/>
                  <a:pt x="7670230" y="192024"/>
                </a:cubicBezTo>
                <a:close/>
                <a:moveTo>
                  <a:pt x="6942292" y="192024"/>
                </a:moveTo>
                <a:cubicBezTo>
                  <a:pt x="6964237" y="192024"/>
                  <a:pt x="6983439" y="198082"/>
                  <a:pt x="6999899" y="210198"/>
                </a:cubicBezTo>
                <a:cubicBezTo>
                  <a:pt x="7016358" y="222313"/>
                  <a:pt x="7028245" y="238430"/>
                  <a:pt x="7035561" y="258547"/>
                </a:cubicBezTo>
                <a:lnTo>
                  <a:pt x="7036932" y="258547"/>
                </a:lnTo>
                <a:cubicBezTo>
                  <a:pt x="7045619" y="242087"/>
                  <a:pt x="7058192" y="227686"/>
                  <a:pt x="7074651" y="215341"/>
                </a:cubicBezTo>
                <a:cubicBezTo>
                  <a:pt x="7095225" y="199796"/>
                  <a:pt x="7119457" y="192024"/>
                  <a:pt x="7147346" y="192024"/>
                </a:cubicBezTo>
                <a:cubicBezTo>
                  <a:pt x="7159690" y="192024"/>
                  <a:pt x="7171806" y="194196"/>
                  <a:pt x="7183693" y="198539"/>
                </a:cubicBezTo>
                <a:cubicBezTo>
                  <a:pt x="7195580" y="202882"/>
                  <a:pt x="7207239" y="210083"/>
                  <a:pt x="7218669" y="220142"/>
                </a:cubicBezTo>
                <a:cubicBezTo>
                  <a:pt x="7230099" y="230200"/>
                  <a:pt x="7239357" y="245173"/>
                  <a:pt x="7246444" y="265062"/>
                </a:cubicBezTo>
                <a:cubicBezTo>
                  <a:pt x="7253530" y="284950"/>
                  <a:pt x="7257074" y="308610"/>
                  <a:pt x="7257074" y="336042"/>
                </a:cubicBezTo>
                <a:lnTo>
                  <a:pt x="7257074" y="530809"/>
                </a:lnTo>
                <a:lnTo>
                  <a:pt x="7198095" y="530809"/>
                </a:lnTo>
                <a:lnTo>
                  <a:pt x="7198095" y="343586"/>
                </a:lnTo>
                <a:cubicBezTo>
                  <a:pt x="7198095" y="311125"/>
                  <a:pt x="7192037" y="285979"/>
                  <a:pt x="7179921" y="268148"/>
                </a:cubicBezTo>
                <a:cubicBezTo>
                  <a:pt x="7167805" y="250317"/>
                  <a:pt x="7149861" y="241402"/>
                  <a:pt x="7126086" y="241402"/>
                </a:cubicBezTo>
                <a:cubicBezTo>
                  <a:pt x="7109627" y="241402"/>
                  <a:pt x="7094996" y="246545"/>
                  <a:pt x="7082195" y="256832"/>
                </a:cubicBezTo>
                <a:cubicBezTo>
                  <a:pt x="7069393" y="267119"/>
                  <a:pt x="7060021" y="280035"/>
                  <a:pt x="7054077" y="295580"/>
                </a:cubicBezTo>
                <a:cubicBezTo>
                  <a:pt x="7050876" y="306095"/>
                  <a:pt x="7049277" y="316154"/>
                  <a:pt x="7049277" y="325755"/>
                </a:cubicBezTo>
                <a:lnTo>
                  <a:pt x="7049277" y="530809"/>
                </a:lnTo>
                <a:lnTo>
                  <a:pt x="6990298" y="530809"/>
                </a:lnTo>
                <a:lnTo>
                  <a:pt x="6990298" y="331927"/>
                </a:lnTo>
                <a:cubicBezTo>
                  <a:pt x="6990298" y="304495"/>
                  <a:pt x="6984354" y="282550"/>
                  <a:pt x="6972467" y="266090"/>
                </a:cubicBezTo>
                <a:cubicBezTo>
                  <a:pt x="6960580" y="249631"/>
                  <a:pt x="6943435" y="241402"/>
                  <a:pt x="6921032" y="241402"/>
                </a:cubicBezTo>
                <a:cubicBezTo>
                  <a:pt x="6903658" y="241402"/>
                  <a:pt x="6888113" y="247345"/>
                  <a:pt x="6874397" y="259232"/>
                </a:cubicBezTo>
                <a:cubicBezTo>
                  <a:pt x="6860682" y="271120"/>
                  <a:pt x="6851309" y="285293"/>
                  <a:pt x="6846280" y="301752"/>
                </a:cubicBezTo>
                <a:cubicBezTo>
                  <a:pt x="6843079" y="309524"/>
                  <a:pt x="6841479" y="319354"/>
                  <a:pt x="6841479" y="331241"/>
                </a:cubicBezTo>
                <a:lnTo>
                  <a:pt x="6841479" y="530809"/>
                </a:lnTo>
                <a:lnTo>
                  <a:pt x="6782500" y="530809"/>
                </a:lnTo>
                <a:lnTo>
                  <a:pt x="6782500" y="288722"/>
                </a:lnTo>
                <a:cubicBezTo>
                  <a:pt x="6782500" y="265405"/>
                  <a:pt x="6781586" y="235458"/>
                  <a:pt x="6779757" y="198882"/>
                </a:cubicBezTo>
                <a:lnTo>
                  <a:pt x="6832564" y="198882"/>
                </a:lnTo>
                <a:lnTo>
                  <a:pt x="6835307" y="253060"/>
                </a:lnTo>
                <a:lnTo>
                  <a:pt x="6837364" y="253060"/>
                </a:lnTo>
                <a:cubicBezTo>
                  <a:pt x="6861139" y="212369"/>
                  <a:pt x="6896114" y="192024"/>
                  <a:pt x="6942292" y="192024"/>
                </a:cubicBezTo>
                <a:close/>
                <a:moveTo>
                  <a:pt x="6042903" y="192024"/>
                </a:moveTo>
                <a:cubicBezTo>
                  <a:pt x="6055705" y="192024"/>
                  <a:pt x="6068392" y="194196"/>
                  <a:pt x="6080965" y="198539"/>
                </a:cubicBezTo>
                <a:cubicBezTo>
                  <a:pt x="6093538" y="202882"/>
                  <a:pt x="6105996" y="209969"/>
                  <a:pt x="6118341" y="219799"/>
                </a:cubicBezTo>
                <a:cubicBezTo>
                  <a:pt x="6130686" y="229629"/>
                  <a:pt x="6140744" y="244259"/>
                  <a:pt x="6148516" y="263690"/>
                </a:cubicBezTo>
                <a:cubicBezTo>
                  <a:pt x="6156289" y="283121"/>
                  <a:pt x="6160175" y="306324"/>
                  <a:pt x="6160175" y="333299"/>
                </a:cubicBezTo>
                <a:lnTo>
                  <a:pt x="6160175" y="530809"/>
                </a:lnTo>
                <a:lnTo>
                  <a:pt x="6099825" y="530809"/>
                </a:lnTo>
                <a:lnTo>
                  <a:pt x="6099825" y="339471"/>
                </a:lnTo>
                <a:cubicBezTo>
                  <a:pt x="6099825" y="310210"/>
                  <a:pt x="6093652" y="286550"/>
                  <a:pt x="6081308" y="268491"/>
                </a:cubicBezTo>
                <a:cubicBezTo>
                  <a:pt x="6068963" y="250431"/>
                  <a:pt x="6049532" y="241402"/>
                  <a:pt x="6023015" y="241402"/>
                </a:cubicBezTo>
                <a:cubicBezTo>
                  <a:pt x="6004269" y="241402"/>
                  <a:pt x="5987581" y="247345"/>
                  <a:pt x="5972952" y="259232"/>
                </a:cubicBezTo>
                <a:cubicBezTo>
                  <a:pt x="5958321" y="271120"/>
                  <a:pt x="5948034" y="285750"/>
                  <a:pt x="5942091" y="303124"/>
                </a:cubicBezTo>
                <a:cubicBezTo>
                  <a:pt x="5939347" y="310439"/>
                  <a:pt x="5937976" y="319811"/>
                  <a:pt x="5937976" y="331241"/>
                </a:cubicBezTo>
                <a:lnTo>
                  <a:pt x="5937976" y="530809"/>
                </a:lnTo>
                <a:lnTo>
                  <a:pt x="5877625" y="530809"/>
                </a:lnTo>
                <a:lnTo>
                  <a:pt x="5877625" y="288722"/>
                </a:lnTo>
                <a:cubicBezTo>
                  <a:pt x="5877625" y="253060"/>
                  <a:pt x="5876711" y="223114"/>
                  <a:pt x="5874882" y="198882"/>
                </a:cubicBezTo>
                <a:lnTo>
                  <a:pt x="5928375" y="198882"/>
                </a:lnTo>
                <a:lnTo>
                  <a:pt x="5931803" y="253746"/>
                </a:lnTo>
                <a:lnTo>
                  <a:pt x="5933175" y="253746"/>
                </a:lnTo>
                <a:cubicBezTo>
                  <a:pt x="5942319" y="236372"/>
                  <a:pt x="5956492" y="221742"/>
                  <a:pt x="5975694" y="209855"/>
                </a:cubicBezTo>
                <a:cubicBezTo>
                  <a:pt x="5994897" y="197968"/>
                  <a:pt x="6017300" y="192024"/>
                  <a:pt x="6042903" y="192024"/>
                </a:cubicBezTo>
                <a:close/>
                <a:moveTo>
                  <a:pt x="5117835" y="192024"/>
                </a:moveTo>
                <a:cubicBezTo>
                  <a:pt x="5164012" y="192024"/>
                  <a:pt x="5196588" y="204826"/>
                  <a:pt x="5215562" y="230429"/>
                </a:cubicBezTo>
                <a:cubicBezTo>
                  <a:pt x="5234535" y="256032"/>
                  <a:pt x="5244022" y="288265"/>
                  <a:pt x="5244022" y="327127"/>
                </a:cubicBezTo>
                <a:lnTo>
                  <a:pt x="5244022" y="451256"/>
                </a:lnTo>
                <a:cubicBezTo>
                  <a:pt x="5244022" y="483260"/>
                  <a:pt x="5245622" y="509778"/>
                  <a:pt x="5248823" y="530809"/>
                </a:cubicBezTo>
                <a:lnTo>
                  <a:pt x="5194644" y="530809"/>
                </a:lnTo>
                <a:lnTo>
                  <a:pt x="5189844" y="488975"/>
                </a:lnTo>
                <a:lnTo>
                  <a:pt x="5187787" y="488975"/>
                </a:lnTo>
                <a:cubicBezTo>
                  <a:pt x="5177728" y="503149"/>
                  <a:pt x="5163898" y="514921"/>
                  <a:pt x="5146296" y="524294"/>
                </a:cubicBezTo>
                <a:cubicBezTo>
                  <a:pt x="5128693" y="533667"/>
                  <a:pt x="5108691" y="538353"/>
                  <a:pt x="5086288" y="538353"/>
                </a:cubicBezTo>
                <a:cubicBezTo>
                  <a:pt x="5054284" y="538353"/>
                  <a:pt x="5029367" y="528980"/>
                  <a:pt x="5011536" y="510235"/>
                </a:cubicBezTo>
                <a:cubicBezTo>
                  <a:pt x="4993705" y="491490"/>
                  <a:pt x="4984790" y="469087"/>
                  <a:pt x="4984790" y="443027"/>
                </a:cubicBezTo>
                <a:cubicBezTo>
                  <a:pt x="4984790" y="402793"/>
                  <a:pt x="5002049" y="372046"/>
                  <a:pt x="5036567" y="350787"/>
                </a:cubicBezTo>
                <a:cubicBezTo>
                  <a:pt x="5071086" y="329527"/>
                  <a:pt x="5120350" y="319126"/>
                  <a:pt x="5184358" y="319583"/>
                </a:cubicBezTo>
                <a:lnTo>
                  <a:pt x="5184358" y="312725"/>
                </a:lnTo>
                <a:cubicBezTo>
                  <a:pt x="5184358" y="304495"/>
                  <a:pt x="5183557" y="296608"/>
                  <a:pt x="5181957" y="289065"/>
                </a:cubicBezTo>
                <a:cubicBezTo>
                  <a:pt x="5180357" y="281521"/>
                  <a:pt x="5177157" y="273406"/>
                  <a:pt x="5172356" y="264719"/>
                </a:cubicBezTo>
                <a:cubicBezTo>
                  <a:pt x="5167555" y="256032"/>
                  <a:pt x="5159783" y="249174"/>
                  <a:pt x="5149039" y="244145"/>
                </a:cubicBezTo>
                <a:cubicBezTo>
                  <a:pt x="5138294" y="239116"/>
                  <a:pt x="5124921" y="236601"/>
                  <a:pt x="5108919" y="236601"/>
                </a:cubicBezTo>
                <a:cubicBezTo>
                  <a:pt x="5075087" y="236601"/>
                  <a:pt x="5046055" y="244831"/>
                  <a:pt x="5021823" y="261290"/>
                </a:cubicBezTo>
                <a:lnTo>
                  <a:pt x="5008107" y="220828"/>
                </a:lnTo>
                <a:cubicBezTo>
                  <a:pt x="5038739" y="201625"/>
                  <a:pt x="5075316" y="192024"/>
                  <a:pt x="5117835" y="192024"/>
                </a:cubicBezTo>
                <a:close/>
                <a:moveTo>
                  <a:pt x="4599141" y="192024"/>
                </a:moveTo>
                <a:cubicBezTo>
                  <a:pt x="4621087" y="192024"/>
                  <a:pt x="4640290" y="198082"/>
                  <a:pt x="4656749" y="210198"/>
                </a:cubicBezTo>
                <a:cubicBezTo>
                  <a:pt x="4673208" y="222313"/>
                  <a:pt x="4685095" y="238430"/>
                  <a:pt x="4692411" y="258547"/>
                </a:cubicBezTo>
                <a:lnTo>
                  <a:pt x="4693782" y="258547"/>
                </a:lnTo>
                <a:cubicBezTo>
                  <a:pt x="4702469" y="242087"/>
                  <a:pt x="4715042" y="227686"/>
                  <a:pt x="4731501" y="215341"/>
                </a:cubicBezTo>
                <a:cubicBezTo>
                  <a:pt x="4752075" y="199796"/>
                  <a:pt x="4776307" y="192024"/>
                  <a:pt x="4804196" y="192024"/>
                </a:cubicBezTo>
                <a:cubicBezTo>
                  <a:pt x="4816540" y="192024"/>
                  <a:pt x="4828656" y="194196"/>
                  <a:pt x="4840543" y="198539"/>
                </a:cubicBezTo>
                <a:cubicBezTo>
                  <a:pt x="4852430" y="202882"/>
                  <a:pt x="4864089" y="210083"/>
                  <a:pt x="4875519" y="220142"/>
                </a:cubicBezTo>
                <a:cubicBezTo>
                  <a:pt x="4886949" y="230200"/>
                  <a:pt x="4896207" y="245173"/>
                  <a:pt x="4903294" y="265062"/>
                </a:cubicBezTo>
                <a:cubicBezTo>
                  <a:pt x="4910380" y="284950"/>
                  <a:pt x="4913924" y="308610"/>
                  <a:pt x="4913924" y="336042"/>
                </a:cubicBezTo>
                <a:lnTo>
                  <a:pt x="4913924" y="530809"/>
                </a:lnTo>
                <a:lnTo>
                  <a:pt x="4854945" y="530809"/>
                </a:lnTo>
                <a:lnTo>
                  <a:pt x="4854945" y="343586"/>
                </a:lnTo>
                <a:cubicBezTo>
                  <a:pt x="4854945" y="311125"/>
                  <a:pt x="4848887" y="285979"/>
                  <a:pt x="4836771" y="268148"/>
                </a:cubicBezTo>
                <a:cubicBezTo>
                  <a:pt x="4824655" y="250317"/>
                  <a:pt x="4806711" y="241402"/>
                  <a:pt x="4782936" y="241402"/>
                </a:cubicBezTo>
                <a:cubicBezTo>
                  <a:pt x="4766477" y="241402"/>
                  <a:pt x="4751846" y="246545"/>
                  <a:pt x="4739045" y="256832"/>
                </a:cubicBezTo>
                <a:cubicBezTo>
                  <a:pt x="4726243" y="267119"/>
                  <a:pt x="4716871" y="280035"/>
                  <a:pt x="4710927" y="295580"/>
                </a:cubicBezTo>
                <a:cubicBezTo>
                  <a:pt x="4707726" y="306095"/>
                  <a:pt x="4706127" y="316154"/>
                  <a:pt x="4706127" y="325755"/>
                </a:cubicBezTo>
                <a:lnTo>
                  <a:pt x="4706127" y="530809"/>
                </a:lnTo>
                <a:lnTo>
                  <a:pt x="4647148" y="530809"/>
                </a:lnTo>
                <a:lnTo>
                  <a:pt x="4647148" y="331927"/>
                </a:lnTo>
                <a:cubicBezTo>
                  <a:pt x="4647148" y="304495"/>
                  <a:pt x="4641204" y="282550"/>
                  <a:pt x="4629317" y="266090"/>
                </a:cubicBezTo>
                <a:cubicBezTo>
                  <a:pt x="4617430" y="249631"/>
                  <a:pt x="4600284" y="241402"/>
                  <a:pt x="4577882" y="241402"/>
                </a:cubicBezTo>
                <a:cubicBezTo>
                  <a:pt x="4560508" y="241402"/>
                  <a:pt x="4544963" y="247345"/>
                  <a:pt x="4531247" y="259232"/>
                </a:cubicBezTo>
                <a:cubicBezTo>
                  <a:pt x="4517531" y="271120"/>
                  <a:pt x="4508159" y="285293"/>
                  <a:pt x="4503130" y="301752"/>
                </a:cubicBezTo>
                <a:cubicBezTo>
                  <a:pt x="4499929" y="309524"/>
                  <a:pt x="4498329" y="319354"/>
                  <a:pt x="4498329" y="331241"/>
                </a:cubicBezTo>
                <a:lnTo>
                  <a:pt x="4498329" y="530809"/>
                </a:lnTo>
                <a:lnTo>
                  <a:pt x="4439350" y="530809"/>
                </a:lnTo>
                <a:lnTo>
                  <a:pt x="4439350" y="288722"/>
                </a:lnTo>
                <a:cubicBezTo>
                  <a:pt x="4439350" y="265405"/>
                  <a:pt x="4438436" y="235458"/>
                  <a:pt x="4436607" y="198882"/>
                </a:cubicBezTo>
                <a:lnTo>
                  <a:pt x="4489414" y="198882"/>
                </a:lnTo>
                <a:lnTo>
                  <a:pt x="4492157" y="253060"/>
                </a:lnTo>
                <a:lnTo>
                  <a:pt x="4494214" y="253060"/>
                </a:lnTo>
                <a:cubicBezTo>
                  <a:pt x="4517989" y="212369"/>
                  <a:pt x="4552964" y="192024"/>
                  <a:pt x="4599141" y="192024"/>
                </a:cubicBezTo>
                <a:close/>
                <a:moveTo>
                  <a:pt x="4085249" y="192024"/>
                </a:moveTo>
                <a:cubicBezTo>
                  <a:pt x="4110852" y="192024"/>
                  <a:pt x="4133141" y="197167"/>
                  <a:pt x="4152114" y="207454"/>
                </a:cubicBezTo>
                <a:cubicBezTo>
                  <a:pt x="4171088" y="217741"/>
                  <a:pt x="4185375" y="231115"/>
                  <a:pt x="4194977" y="247574"/>
                </a:cubicBezTo>
                <a:cubicBezTo>
                  <a:pt x="4204578" y="264033"/>
                  <a:pt x="4211550" y="280606"/>
                  <a:pt x="4215894" y="297294"/>
                </a:cubicBezTo>
                <a:cubicBezTo>
                  <a:pt x="4220237" y="313982"/>
                  <a:pt x="4222409" y="330784"/>
                  <a:pt x="4222409" y="347701"/>
                </a:cubicBezTo>
                <a:cubicBezTo>
                  <a:pt x="4222409" y="359588"/>
                  <a:pt x="4221723" y="368960"/>
                  <a:pt x="4220351" y="375818"/>
                </a:cubicBezTo>
                <a:lnTo>
                  <a:pt x="3987179" y="375818"/>
                </a:lnTo>
                <a:cubicBezTo>
                  <a:pt x="3987637" y="414680"/>
                  <a:pt x="3998495" y="443598"/>
                  <a:pt x="4019755" y="462572"/>
                </a:cubicBezTo>
                <a:cubicBezTo>
                  <a:pt x="4041015" y="481546"/>
                  <a:pt x="4068104" y="491033"/>
                  <a:pt x="4101022" y="491033"/>
                </a:cubicBezTo>
                <a:cubicBezTo>
                  <a:pt x="4136226" y="491033"/>
                  <a:pt x="4166859" y="485318"/>
                  <a:pt x="4192919" y="473888"/>
                </a:cubicBezTo>
                <a:lnTo>
                  <a:pt x="4203892" y="517093"/>
                </a:lnTo>
                <a:cubicBezTo>
                  <a:pt x="4172345" y="531266"/>
                  <a:pt x="4135312" y="538353"/>
                  <a:pt x="4092792" y="538353"/>
                </a:cubicBezTo>
                <a:cubicBezTo>
                  <a:pt x="4042500" y="538353"/>
                  <a:pt x="4002724" y="523037"/>
                  <a:pt x="3973463" y="492404"/>
                </a:cubicBezTo>
                <a:cubicBezTo>
                  <a:pt x="3944202" y="461772"/>
                  <a:pt x="3929572" y="421081"/>
                  <a:pt x="3929572" y="370332"/>
                </a:cubicBezTo>
                <a:cubicBezTo>
                  <a:pt x="3929572" y="319126"/>
                  <a:pt x="3943745" y="276606"/>
                  <a:pt x="3972092" y="242773"/>
                </a:cubicBezTo>
                <a:cubicBezTo>
                  <a:pt x="4000438" y="208940"/>
                  <a:pt x="4038157" y="192024"/>
                  <a:pt x="4085249" y="192024"/>
                </a:cubicBezTo>
                <a:close/>
                <a:moveTo>
                  <a:pt x="3222513" y="192024"/>
                </a:moveTo>
                <a:cubicBezTo>
                  <a:pt x="3270519" y="192024"/>
                  <a:pt x="3305037" y="210998"/>
                  <a:pt x="3326068" y="248945"/>
                </a:cubicBezTo>
                <a:lnTo>
                  <a:pt x="3327440" y="248945"/>
                </a:lnTo>
                <a:lnTo>
                  <a:pt x="3329498" y="198882"/>
                </a:lnTo>
                <a:lnTo>
                  <a:pt x="3382990" y="198882"/>
                </a:lnTo>
                <a:cubicBezTo>
                  <a:pt x="3381161" y="219456"/>
                  <a:pt x="3380247" y="249631"/>
                  <a:pt x="3380247" y="289408"/>
                </a:cubicBezTo>
                <a:lnTo>
                  <a:pt x="3380247" y="482117"/>
                </a:lnTo>
                <a:cubicBezTo>
                  <a:pt x="3380247" y="553898"/>
                  <a:pt x="3364473" y="604647"/>
                  <a:pt x="3332926" y="634365"/>
                </a:cubicBezTo>
                <a:cubicBezTo>
                  <a:pt x="3303208" y="660883"/>
                  <a:pt x="3262746" y="674141"/>
                  <a:pt x="3211539" y="674141"/>
                </a:cubicBezTo>
                <a:cubicBezTo>
                  <a:pt x="3165363" y="674141"/>
                  <a:pt x="3128558" y="664997"/>
                  <a:pt x="3101126" y="646709"/>
                </a:cubicBezTo>
                <a:lnTo>
                  <a:pt x="3116214" y="600075"/>
                </a:lnTo>
                <a:cubicBezTo>
                  <a:pt x="3143189" y="617906"/>
                  <a:pt x="3175649" y="626821"/>
                  <a:pt x="3213597" y="626821"/>
                </a:cubicBezTo>
                <a:cubicBezTo>
                  <a:pt x="3246516" y="626821"/>
                  <a:pt x="3272576" y="617449"/>
                  <a:pt x="3291778" y="598703"/>
                </a:cubicBezTo>
                <a:cubicBezTo>
                  <a:pt x="3310981" y="579958"/>
                  <a:pt x="3320582" y="550469"/>
                  <a:pt x="3320582" y="510235"/>
                </a:cubicBezTo>
                <a:lnTo>
                  <a:pt x="3320582" y="473888"/>
                </a:lnTo>
                <a:lnTo>
                  <a:pt x="3319210" y="473888"/>
                </a:lnTo>
                <a:cubicBezTo>
                  <a:pt x="3309609" y="490347"/>
                  <a:pt x="3295778" y="503720"/>
                  <a:pt x="3277719" y="514007"/>
                </a:cubicBezTo>
                <a:cubicBezTo>
                  <a:pt x="3259660" y="524294"/>
                  <a:pt x="3238286" y="529438"/>
                  <a:pt x="3213597" y="529438"/>
                </a:cubicBezTo>
                <a:cubicBezTo>
                  <a:pt x="3172906" y="529438"/>
                  <a:pt x="3139188" y="514007"/>
                  <a:pt x="3112441" y="483146"/>
                </a:cubicBezTo>
                <a:cubicBezTo>
                  <a:pt x="3085695" y="452285"/>
                  <a:pt x="3072323" y="413766"/>
                  <a:pt x="3072323" y="367589"/>
                </a:cubicBezTo>
                <a:cubicBezTo>
                  <a:pt x="3072323" y="314096"/>
                  <a:pt x="3087182" y="271462"/>
                  <a:pt x="3116899" y="239687"/>
                </a:cubicBezTo>
                <a:cubicBezTo>
                  <a:pt x="3146617" y="207912"/>
                  <a:pt x="3181822" y="192024"/>
                  <a:pt x="3222513" y="192024"/>
                </a:cubicBezTo>
                <a:close/>
                <a:moveTo>
                  <a:pt x="2880603" y="192024"/>
                </a:moveTo>
                <a:cubicBezTo>
                  <a:pt x="2893405" y="192024"/>
                  <a:pt x="2906092" y="194196"/>
                  <a:pt x="2918665" y="198539"/>
                </a:cubicBezTo>
                <a:cubicBezTo>
                  <a:pt x="2931238" y="202882"/>
                  <a:pt x="2943697" y="209969"/>
                  <a:pt x="2956041" y="219799"/>
                </a:cubicBezTo>
                <a:cubicBezTo>
                  <a:pt x="2968385" y="229629"/>
                  <a:pt x="2978444" y="244259"/>
                  <a:pt x="2986216" y="263690"/>
                </a:cubicBezTo>
                <a:cubicBezTo>
                  <a:pt x="2993989" y="283121"/>
                  <a:pt x="2997875" y="306324"/>
                  <a:pt x="2997875" y="333299"/>
                </a:cubicBezTo>
                <a:lnTo>
                  <a:pt x="2997875" y="530809"/>
                </a:lnTo>
                <a:lnTo>
                  <a:pt x="2937525" y="530809"/>
                </a:lnTo>
                <a:lnTo>
                  <a:pt x="2937525" y="339471"/>
                </a:lnTo>
                <a:cubicBezTo>
                  <a:pt x="2937525" y="310210"/>
                  <a:pt x="2931352" y="286550"/>
                  <a:pt x="2919008" y="268491"/>
                </a:cubicBezTo>
                <a:cubicBezTo>
                  <a:pt x="2906663" y="250431"/>
                  <a:pt x="2887232" y="241402"/>
                  <a:pt x="2860715" y="241402"/>
                </a:cubicBezTo>
                <a:cubicBezTo>
                  <a:pt x="2841970" y="241402"/>
                  <a:pt x="2825282" y="247345"/>
                  <a:pt x="2810652" y="259232"/>
                </a:cubicBezTo>
                <a:cubicBezTo>
                  <a:pt x="2796021" y="271120"/>
                  <a:pt x="2785734" y="285750"/>
                  <a:pt x="2779790" y="303124"/>
                </a:cubicBezTo>
                <a:cubicBezTo>
                  <a:pt x="2777047" y="310439"/>
                  <a:pt x="2775676" y="319811"/>
                  <a:pt x="2775676" y="331241"/>
                </a:cubicBezTo>
                <a:lnTo>
                  <a:pt x="2775676" y="530809"/>
                </a:lnTo>
                <a:lnTo>
                  <a:pt x="2715326" y="530809"/>
                </a:lnTo>
                <a:lnTo>
                  <a:pt x="2715326" y="288722"/>
                </a:lnTo>
                <a:cubicBezTo>
                  <a:pt x="2715326" y="253060"/>
                  <a:pt x="2714411" y="223114"/>
                  <a:pt x="2712582" y="198882"/>
                </a:cubicBezTo>
                <a:lnTo>
                  <a:pt x="2766075" y="198882"/>
                </a:lnTo>
                <a:lnTo>
                  <a:pt x="2769503" y="253746"/>
                </a:lnTo>
                <a:lnTo>
                  <a:pt x="2770875" y="253746"/>
                </a:lnTo>
                <a:cubicBezTo>
                  <a:pt x="2780019" y="236372"/>
                  <a:pt x="2794192" y="221742"/>
                  <a:pt x="2813395" y="209855"/>
                </a:cubicBezTo>
                <a:cubicBezTo>
                  <a:pt x="2832597" y="197968"/>
                  <a:pt x="2855000" y="192024"/>
                  <a:pt x="2880603" y="192024"/>
                </a:cubicBezTo>
                <a:close/>
                <a:moveTo>
                  <a:pt x="2488935" y="192024"/>
                </a:moveTo>
                <a:cubicBezTo>
                  <a:pt x="2535113" y="192024"/>
                  <a:pt x="2567688" y="204826"/>
                  <a:pt x="2586662" y="230429"/>
                </a:cubicBezTo>
                <a:cubicBezTo>
                  <a:pt x="2605635" y="256032"/>
                  <a:pt x="2615122" y="288265"/>
                  <a:pt x="2615122" y="327127"/>
                </a:cubicBezTo>
                <a:lnTo>
                  <a:pt x="2615122" y="451256"/>
                </a:lnTo>
                <a:cubicBezTo>
                  <a:pt x="2615122" y="483260"/>
                  <a:pt x="2616722" y="509778"/>
                  <a:pt x="2619923" y="530809"/>
                </a:cubicBezTo>
                <a:lnTo>
                  <a:pt x="2565745" y="530809"/>
                </a:lnTo>
                <a:lnTo>
                  <a:pt x="2560944" y="488975"/>
                </a:lnTo>
                <a:lnTo>
                  <a:pt x="2558887" y="488975"/>
                </a:lnTo>
                <a:cubicBezTo>
                  <a:pt x="2548828" y="503149"/>
                  <a:pt x="2534998" y="514921"/>
                  <a:pt x="2517396" y="524294"/>
                </a:cubicBezTo>
                <a:cubicBezTo>
                  <a:pt x="2499794" y="533667"/>
                  <a:pt x="2479791" y="538353"/>
                  <a:pt x="2457388" y="538353"/>
                </a:cubicBezTo>
                <a:cubicBezTo>
                  <a:pt x="2425384" y="538353"/>
                  <a:pt x="2400467" y="528980"/>
                  <a:pt x="2382636" y="510235"/>
                </a:cubicBezTo>
                <a:cubicBezTo>
                  <a:pt x="2364805" y="491490"/>
                  <a:pt x="2355890" y="469087"/>
                  <a:pt x="2355890" y="443027"/>
                </a:cubicBezTo>
                <a:cubicBezTo>
                  <a:pt x="2355890" y="402793"/>
                  <a:pt x="2373149" y="372046"/>
                  <a:pt x="2407668" y="350787"/>
                </a:cubicBezTo>
                <a:cubicBezTo>
                  <a:pt x="2442186" y="329527"/>
                  <a:pt x="2491450" y="319126"/>
                  <a:pt x="2555458" y="319583"/>
                </a:cubicBezTo>
                <a:lnTo>
                  <a:pt x="2555458" y="312725"/>
                </a:lnTo>
                <a:cubicBezTo>
                  <a:pt x="2555458" y="304495"/>
                  <a:pt x="2554658" y="296608"/>
                  <a:pt x="2553057" y="289065"/>
                </a:cubicBezTo>
                <a:cubicBezTo>
                  <a:pt x="2551457" y="281521"/>
                  <a:pt x="2548257" y="273406"/>
                  <a:pt x="2543456" y="264719"/>
                </a:cubicBezTo>
                <a:cubicBezTo>
                  <a:pt x="2538655" y="256032"/>
                  <a:pt x="2530883" y="249174"/>
                  <a:pt x="2520139" y="244145"/>
                </a:cubicBezTo>
                <a:cubicBezTo>
                  <a:pt x="2509395" y="239116"/>
                  <a:pt x="2496022" y="236601"/>
                  <a:pt x="2480020" y="236601"/>
                </a:cubicBezTo>
                <a:cubicBezTo>
                  <a:pt x="2446187" y="236601"/>
                  <a:pt x="2417155" y="244831"/>
                  <a:pt x="2392923" y="261290"/>
                </a:cubicBezTo>
                <a:lnTo>
                  <a:pt x="2379207" y="220828"/>
                </a:lnTo>
                <a:cubicBezTo>
                  <a:pt x="2409839" y="201625"/>
                  <a:pt x="2446415" y="192024"/>
                  <a:pt x="2488935" y="192024"/>
                </a:cubicBezTo>
                <a:close/>
                <a:moveTo>
                  <a:pt x="1203595" y="192024"/>
                </a:moveTo>
                <a:cubicBezTo>
                  <a:pt x="1237428" y="192024"/>
                  <a:pt x="1263295" y="197968"/>
                  <a:pt x="1281197" y="209855"/>
                </a:cubicBezTo>
                <a:lnTo>
                  <a:pt x="1251869" y="255803"/>
                </a:lnTo>
                <a:cubicBezTo>
                  <a:pt x="1235324" y="245288"/>
                  <a:pt x="1213793" y="240030"/>
                  <a:pt x="1187275" y="240030"/>
                </a:cubicBezTo>
                <a:cubicBezTo>
                  <a:pt x="1150699" y="240030"/>
                  <a:pt x="1117931" y="252031"/>
                  <a:pt x="1088970" y="276034"/>
                </a:cubicBezTo>
                <a:cubicBezTo>
                  <a:pt x="1060009" y="300037"/>
                  <a:pt x="1039471" y="329870"/>
                  <a:pt x="1027355" y="365531"/>
                </a:cubicBezTo>
                <a:cubicBezTo>
                  <a:pt x="1014461" y="403479"/>
                  <a:pt x="1015064" y="433654"/>
                  <a:pt x="1029166" y="456057"/>
                </a:cubicBezTo>
                <a:cubicBezTo>
                  <a:pt x="1043268" y="478460"/>
                  <a:pt x="1067007" y="489661"/>
                  <a:pt x="1100382" y="489661"/>
                </a:cubicBezTo>
                <a:cubicBezTo>
                  <a:pt x="1125985" y="489661"/>
                  <a:pt x="1152460" y="484403"/>
                  <a:pt x="1179806" y="473888"/>
                </a:cubicBezTo>
                <a:lnTo>
                  <a:pt x="1174716" y="519151"/>
                </a:lnTo>
                <a:cubicBezTo>
                  <a:pt x="1143391" y="531952"/>
                  <a:pt x="1109441" y="538353"/>
                  <a:pt x="1072864" y="538353"/>
                </a:cubicBezTo>
                <a:cubicBezTo>
                  <a:pt x="1023029" y="538353"/>
                  <a:pt x="988307" y="522808"/>
                  <a:pt x="968698" y="491719"/>
                </a:cubicBezTo>
                <a:cubicBezTo>
                  <a:pt x="949088" y="460629"/>
                  <a:pt x="947906" y="419710"/>
                  <a:pt x="965151" y="368960"/>
                </a:cubicBezTo>
                <a:cubicBezTo>
                  <a:pt x="982710" y="317297"/>
                  <a:pt x="1013468" y="274891"/>
                  <a:pt x="1057423" y="241744"/>
                </a:cubicBezTo>
                <a:cubicBezTo>
                  <a:pt x="1101379" y="208597"/>
                  <a:pt x="1150102" y="192024"/>
                  <a:pt x="1203595" y="192024"/>
                </a:cubicBezTo>
                <a:close/>
                <a:moveTo>
                  <a:pt x="5559795" y="119329"/>
                </a:moveTo>
                <a:lnTo>
                  <a:pt x="5559795" y="198882"/>
                </a:lnTo>
                <a:lnTo>
                  <a:pt x="5646206" y="198882"/>
                </a:lnTo>
                <a:lnTo>
                  <a:pt x="5646206" y="244831"/>
                </a:lnTo>
                <a:lnTo>
                  <a:pt x="5559795" y="244831"/>
                </a:lnTo>
                <a:lnTo>
                  <a:pt x="5559795" y="423824"/>
                </a:lnTo>
                <a:cubicBezTo>
                  <a:pt x="5559795" y="466801"/>
                  <a:pt x="5574883" y="488290"/>
                  <a:pt x="5605058" y="488290"/>
                </a:cubicBezTo>
                <a:cubicBezTo>
                  <a:pt x="5619231" y="488290"/>
                  <a:pt x="5630889" y="486918"/>
                  <a:pt x="5640033" y="484175"/>
                </a:cubicBezTo>
                <a:lnTo>
                  <a:pt x="5642777" y="530123"/>
                </a:lnTo>
                <a:cubicBezTo>
                  <a:pt x="5627232" y="535610"/>
                  <a:pt x="5609401" y="538353"/>
                  <a:pt x="5589284" y="538353"/>
                </a:cubicBezTo>
                <a:cubicBezTo>
                  <a:pt x="5561395" y="538353"/>
                  <a:pt x="5539678" y="529895"/>
                  <a:pt x="5524134" y="512978"/>
                </a:cubicBezTo>
                <a:cubicBezTo>
                  <a:pt x="5508589" y="495605"/>
                  <a:pt x="5500816" y="466573"/>
                  <a:pt x="5500816" y="425882"/>
                </a:cubicBezTo>
                <a:lnTo>
                  <a:pt x="5500816" y="244831"/>
                </a:lnTo>
                <a:lnTo>
                  <a:pt x="5449381" y="244831"/>
                </a:lnTo>
                <a:lnTo>
                  <a:pt x="5449381" y="198882"/>
                </a:lnTo>
                <a:lnTo>
                  <a:pt x="5500816" y="198882"/>
                </a:lnTo>
                <a:lnTo>
                  <a:pt x="5500816" y="137160"/>
                </a:lnTo>
                <a:close/>
                <a:moveTo>
                  <a:pt x="756159" y="119329"/>
                </a:moveTo>
                <a:lnTo>
                  <a:pt x="729124" y="198882"/>
                </a:lnTo>
                <a:lnTo>
                  <a:pt x="815535" y="198882"/>
                </a:lnTo>
                <a:lnTo>
                  <a:pt x="799922" y="244831"/>
                </a:lnTo>
                <a:lnTo>
                  <a:pt x="713511" y="244831"/>
                </a:lnTo>
                <a:lnTo>
                  <a:pt x="652678" y="423824"/>
                </a:lnTo>
                <a:cubicBezTo>
                  <a:pt x="638077" y="466801"/>
                  <a:pt x="645863" y="488290"/>
                  <a:pt x="676039" y="488290"/>
                </a:cubicBezTo>
                <a:cubicBezTo>
                  <a:pt x="690212" y="488290"/>
                  <a:pt x="702334" y="486918"/>
                  <a:pt x="712407" y="484175"/>
                </a:cubicBezTo>
                <a:lnTo>
                  <a:pt x="699538" y="530123"/>
                </a:lnTo>
                <a:cubicBezTo>
                  <a:pt x="682128" y="535610"/>
                  <a:pt x="663366" y="538353"/>
                  <a:pt x="643249" y="538353"/>
                </a:cubicBezTo>
                <a:cubicBezTo>
                  <a:pt x="615360" y="538353"/>
                  <a:pt x="596518" y="529895"/>
                  <a:pt x="586724" y="512978"/>
                </a:cubicBezTo>
                <a:cubicBezTo>
                  <a:pt x="577080" y="495605"/>
                  <a:pt x="579173" y="466573"/>
                  <a:pt x="593003" y="425882"/>
                </a:cubicBezTo>
                <a:lnTo>
                  <a:pt x="654532" y="244831"/>
                </a:lnTo>
                <a:lnTo>
                  <a:pt x="603097" y="244831"/>
                </a:lnTo>
                <a:lnTo>
                  <a:pt x="618710" y="198882"/>
                </a:lnTo>
                <a:lnTo>
                  <a:pt x="670145" y="198882"/>
                </a:lnTo>
                <a:lnTo>
                  <a:pt x="691126" y="137160"/>
                </a:lnTo>
                <a:close/>
                <a:moveTo>
                  <a:pt x="2405953" y="80239"/>
                </a:moveTo>
                <a:lnTo>
                  <a:pt x="2440243" y="80239"/>
                </a:lnTo>
                <a:cubicBezTo>
                  <a:pt x="2442530" y="93955"/>
                  <a:pt x="2448473" y="105270"/>
                  <a:pt x="2458074" y="114186"/>
                </a:cubicBezTo>
                <a:cubicBezTo>
                  <a:pt x="2467675" y="123101"/>
                  <a:pt x="2479791" y="127559"/>
                  <a:pt x="2494422" y="127559"/>
                </a:cubicBezTo>
                <a:cubicBezTo>
                  <a:pt x="2510881" y="127559"/>
                  <a:pt x="2523911" y="122872"/>
                  <a:pt x="2533512" y="113500"/>
                </a:cubicBezTo>
                <a:cubicBezTo>
                  <a:pt x="2543113" y="104127"/>
                  <a:pt x="2548371" y="93040"/>
                  <a:pt x="2549286" y="80239"/>
                </a:cubicBezTo>
                <a:lnTo>
                  <a:pt x="2583575" y="80239"/>
                </a:lnTo>
                <a:cubicBezTo>
                  <a:pt x="2583118" y="105842"/>
                  <a:pt x="2574660" y="126416"/>
                  <a:pt x="2558201" y="141961"/>
                </a:cubicBezTo>
                <a:cubicBezTo>
                  <a:pt x="2541742" y="157505"/>
                  <a:pt x="2520482" y="165278"/>
                  <a:pt x="2494422" y="165278"/>
                </a:cubicBezTo>
                <a:cubicBezTo>
                  <a:pt x="2466075" y="165278"/>
                  <a:pt x="2444359" y="156934"/>
                  <a:pt x="2429271" y="140246"/>
                </a:cubicBezTo>
                <a:cubicBezTo>
                  <a:pt x="2414183" y="123558"/>
                  <a:pt x="2406411" y="103556"/>
                  <a:pt x="2405953" y="80239"/>
                </a:cubicBezTo>
                <a:close/>
                <a:moveTo>
                  <a:pt x="5798682" y="68580"/>
                </a:moveTo>
                <a:lnTo>
                  <a:pt x="5830914" y="68580"/>
                </a:lnTo>
                <a:cubicBezTo>
                  <a:pt x="5831829" y="114757"/>
                  <a:pt x="5816284" y="137846"/>
                  <a:pt x="5784280" y="137846"/>
                </a:cubicBezTo>
                <a:cubicBezTo>
                  <a:pt x="5773764" y="137846"/>
                  <a:pt x="5759591" y="132817"/>
                  <a:pt x="5741760" y="122758"/>
                </a:cubicBezTo>
                <a:cubicBezTo>
                  <a:pt x="5727587" y="114986"/>
                  <a:pt x="5717758" y="111100"/>
                  <a:pt x="5712271" y="111100"/>
                </a:cubicBezTo>
                <a:cubicBezTo>
                  <a:pt x="5701755" y="111100"/>
                  <a:pt x="5695812" y="121387"/>
                  <a:pt x="5694441" y="141961"/>
                </a:cubicBezTo>
                <a:lnTo>
                  <a:pt x="5661522" y="141961"/>
                </a:lnTo>
                <a:cubicBezTo>
                  <a:pt x="5661065" y="120015"/>
                  <a:pt x="5664951" y="102641"/>
                  <a:pt x="5673180" y="89840"/>
                </a:cubicBezTo>
                <a:cubicBezTo>
                  <a:pt x="5681410" y="77038"/>
                  <a:pt x="5693069" y="70637"/>
                  <a:pt x="5708157" y="70637"/>
                </a:cubicBezTo>
                <a:cubicBezTo>
                  <a:pt x="5717300" y="70637"/>
                  <a:pt x="5731474" y="75667"/>
                  <a:pt x="5750676" y="85725"/>
                </a:cubicBezTo>
                <a:cubicBezTo>
                  <a:pt x="5764392" y="93497"/>
                  <a:pt x="5774222" y="97384"/>
                  <a:pt x="5780166" y="97384"/>
                </a:cubicBezTo>
                <a:cubicBezTo>
                  <a:pt x="5791138" y="97384"/>
                  <a:pt x="5797311" y="87782"/>
                  <a:pt x="5798682" y="68580"/>
                </a:cubicBezTo>
                <a:close/>
                <a:moveTo>
                  <a:pt x="111538" y="68580"/>
                </a:moveTo>
                <a:lnTo>
                  <a:pt x="171889" y="68580"/>
                </a:lnTo>
                <a:lnTo>
                  <a:pt x="78663" y="342900"/>
                </a:lnTo>
                <a:cubicBezTo>
                  <a:pt x="61882" y="392278"/>
                  <a:pt x="59203" y="429082"/>
                  <a:pt x="70626" y="453314"/>
                </a:cubicBezTo>
                <a:cubicBezTo>
                  <a:pt x="82049" y="477545"/>
                  <a:pt x="103991" y="489661"/>
                  <a:pt x="136452" y="489661"/>
                </a:cubicBezTo>
                <a:cubicBezTo>
                  <a:pt x="171656" y="489661"/>
                  <a:pt x="203321" y="477545"/>
                  <a:pt x="231446" y="453314"/>
                </a:cubicBezTo>
                <a:cubicBezTo>
                  <a:pt x="259571" y="429082"/>
                  <a:pt x="282024" y="392278"/>
                  <a:pt x="298804" y="342900"/>
                </a:cubicBezTo>
                <a:lnTo>
                  <a:pt x="392030" y="68580"/>
                </a:lnTo>
                <a:lnTo>
                  <a:pt x="452381" y="68580"/>
                </a:lnTo>
                <a:lnTo>
                  <a:pt x="360548" y="338785"/>
                </a:lnTo>
                <a:cubicBezTo>
                  <a:pt x="337552" y="406451"/>
                  <a:pt x="304612" y="456628"/>
                  <a:pt x="261728" y="489318"/>
                </a:cubicBezTo>
                <a:cubicBezTo>
                  <a:pt x="218845" y="522008"/>
                  <a:pt x="170885" y="538353"/>
                  <a:pt x="117850" y="538353"/>
                </a:cubicBezTo>
                <a:cubicBezTo>
                  <a:pt x="67101" y="538353"/>
                  <a:pt x="32152" y="522465"/>
                  <a:pt x="13003" y="490690"/>
                </a:cubicBezTo>
                <a:cubicBezTo>
                  <a:pt x="-6146" y="458914"/>
                  <a:pt x="-4144" y="408965"/>
                  <a:pt x="19009" y="340843"/>
                </a:cubicBezTo>
                <a:close/>
                <a:moveTo>
                  <a:pt x="7384175" y="67894"/>
                </a:moveTo>
                <a:cubicBezTo>
                  <a:pt x="7395148" y="67894"/>
                  <a:pt x="7404064" y="71437"/>
                  <a:pt x="7410921" y="78524"/>
                </a:cubicBezTo>
                <a:cubicBezTo>
                  <a:pt x="7417780" y="85611"/>
                  <a:pt x="7421208" y="94640"/>
                  <a:pt x="7421208" y="105613"/>
                </a:cubicBezTo>
                <a:cubicBezTo>
                  <a:pt x="7421208" y="116129"/>
                  <a:pt x="7417780" y="124930"/>
                  <a:pt x="7410921" y="132016"/>
                </a:cubicBezTo>
                <a:cubicBezTo>
                  <a:pt x="7404064" y="139103"/>
                  <a:pt x="7394691" y="142646"/>
                  <a:pt x="7382804" y="142646"/>
                </a:cubicBezTo>
                <a:cubicBezTo>
                  <a:pt x="7371831" y="142646"/>
                  <a:pt x="7363030" y="139103"/>
                  <a:pt x="7356400" y="132016"/>
                </a:cubicBezTo>
                <a:cubicBezTo>
                  <a:pt x="7349771" y="124930"/>
                  <a:pt x="7346456" y="116129"/>
                  <a:pt x="7346456" y="105613"/>
                </a:cubicBezTo>
                <a:cubicBezTo>
                  <a:pt x="7346456" y="95098"/>
                  <a:pt x="7349999" y="86182"/>
                  <a:pt x="7357086" y="78867"/>
                </a:cubicBezTo>
                <a:cubicBezTo>
                  <a:pt x="7364173" y="71552"/>
                  <a:pt x="7373203" y="67894"/>
                  <a:pt x="7384175" y="67894"/>
                </a:cubicBezTo>
                <a:close/>
                <a:moveTo>
                  <a:pt x="959717" y="67894"/>
                </a:moveTo>
                <a:cubicBezTo>
                  <a:pt x="970690" y="67894"/>
                  <a:pt x="978401" y="71437"/>
                  <a:pt x="982852" y="78524"/>
                </a:cubicBezTo>
                <a:cubicBezTo>
                  <a:pt x="987302" y="85611"/>
                  <a:pt x="987663" y="94640"/>
                  <a:pt x="983934" y="105613"/>
                </a:cubicBezTo>
                <a:cubicBezTo>
                  <a:pt x="980362" y="116129"/>
                  <a:pt x="973944" y="124930"/>
                  <a:pt x="964678" y="132016"/>
                </a:cubicBezTo>
                <a:cubicBezTo>
                  <a:pt x="955413" y="139103"/>
                  <a:pt x="944836" y="142646"/>
                  <a:pt x="932949" y="142646"/>
                </a:cubicBezTo>
                <a:cubicBezTo>
                  <a:pt x="921976" y="142646"/>
                  <a:pt x="914379" y="139103"/>
                  <a:pt x="910157" y="132016"/>
                </a:cubicBezTo>
                <a:cubicBezTo>
                  <a:pt x="905935" y="124930"/>
                  <a:pt x="905610" y="116129"/>
                  <a:pt x="909182" y="105613"/>
                </a:cubicBezTo>
                <a:cubicBezTo>
                  <a:pt x="912754" y="95098"/>
                  <a:pt x="919326" y="86182"/>
                  <a:pt x="928899" y="78867"/>
                </a:cubicBezTo>
                <a:cubicBezTo>
                  <a:pt x="938471" y="71552"/>
                  <a:pt x="948744" y="67894"/>
                  <a:pt x="959717" y="67894"/>
                </a:cubicBezTo>
                <a:close/>
                <a:moveTo>
                  <a:pt x="5025938" y="55550"/>
                </a:moveTo>
                <a:lnTo>
                  <a:pt x="5091775" y="55550"/>
                </a:lnTo>
                <a:lnTo>
                  <a:pt x="5152125" y="153619"/>
                </a:lnTo>
                <a:lnTo>
                  <a:pt x="5109605" y="153619"/>
                </a:lnTo>
                <a:close/>
                <a:moveTo>
                  <a:pt x="7820725" y="43891"/>
                </a:moveTo>
                <a:lnTo>
                  <a:pt x="7881076" y="43891"/>
                </a:lnTo>
                <a:lnTo>
                  <a:pt x="7881076" y="251689"/>
                </a:lnTo>
                <a:lnTo>
                  <a:pt x="7882447" y="251689"/>
                </a:lnTo>
                <a:cubicBezTo>
                  <a:pt x="7892963" y="232943"/>
                  <a:pt x="7907364" y="218542"/>
                  <a:pt x="7925653" y="208483"/>
                </a:cubicBezTo>
                <a:cubicBezTo>
                  <a:pt x="7944855" y="197510"/>
                  <a:pt x="7965429" y="192024"/>
                  <a:pt x="7987375" y="192024"/>
                </a:cubicBezTo>
                <a:cubicBezTo>
                  <a:pt x="7996976" y="192024"/>
                  <a:pt x="8006691" y="193281"/>
                  <a:pt x="8016520" y="195796"/>
                </a:cubicBezTo>
                <a:cubicBezTo>
                  <a:pt x="8026351" y="198310"/>
                  <a:pt x="8036638" y="202768"/>
                  <a:pt x="8047382" y="209169"/>
                </a:cubicBezTo>
                <a:cubicBezTo>
                  <a:pt x="8058126" y="215570"/>
                  <a:pt x="8067498" y="223914"/>
                  <a:pt x="8075500" y="234201"/>
                </a:cubicBezTo>
                <a:cubicBezTo>
                  <a:pt x="8083500" y="244488"/>
                  <a:pt x="8090130" y="258089"/>
                  <a:pt x="8095388" y="275006"/>
                </a:cubicBezTo>
                <a:cubicBezTo>
                  <a:pt x="8100646" y="291922"/>
                  <a:pt x="8103274" y="311353"/>
                  <a:pt x="8103274" y="333299"/>
                </a:cubicBezTo>
                <a:lnTo>
                  <a:pt x="8103274" y="530809"/>
                </a:lnTo>
                <a:lnTo>
                  <a:pt x="8042924" y="530809"/>
                </a:lnTo>
                <a:lnTo>
                  <a:pt x="8042924" y="340157"/>
                </a:lnTo>
                <a:cubicBezTo>
                  <a:pt x="8042924" y="310896"/>
                  <a:pt x="8036752" y="287236"/>
                  <a:pt x="8024408" y="269176"/>
                </a:cubicBezTo>
                <a:cubicBezTo>
                  <a:pt x="8012064" y="251117"/>
                  <a:pt x="7992632" y="242087"/>
                  <a:pt x="7966115" y="242087"/>
                </a:cubicBezTo>
                <a:cubicBezTo>
                  <a:pt x="7947369" y="242087"/>
                  <a:pt x="7930681" y="247802"/>
                  <a:pt x="7916052" y="259232"/>
                </a:cubicBezTo>
                <a:cubicBezTo>
                  <a:pt x="7901421" y="270662"/>
                  <a:pt x="7891134" y="284836"/>
                  <a:pt x="7885191" y="301752"/>
                </a:cubicBezTo>
                <a:cubicBezTo>
                  <a:pt x="7882447" y="309067"/>
                  <a:pt x="7881076" y="318668"/>
                  <a:pt x="7881076" y="330556"/>
                </a:cubicBezTo>
                <a:lnTo>
                  <a:pt x="7881076" y="530809"/>
                </a:lnTo>
                <a:lnTo>
                  <a:pt x="7820725" y="530809"/>
                </a:lnTo>
                <a:close/>
                <a:moveTo>
                  <a:pt x="6258625" y="43891"/>
                </a:moveTo>
                <a:lnTo>
                  <a:pt x="6318976" y="43891"/>
                </a:lnTo>
                <a:lnTo>
                  <a:pt x="6318976" y="251689"/>
                </a:lnTo>
                <a:lnTo>
                  <a:pt x="6320347" y="251689"/>
                </a:lnTo>
                <a:cubicBezTo>
                  <a:pt x="6330863" y="232943"/>
                  <a:pt x="6345265" y="218542"/>
                  <a:pt x="6363553" y="208483"/>
                </a:cubicBezTo>
                <a:cubicBezTo>
                  <a:pt x="6382755" y="197510"/>
                  <a:pt x="6403329" y="192024"/>
                  <a:pt x="6425275" y="192024"/>
                </a:cubicBezTo>
                <a:cubicBezTo>
                  <a:pt x="6434876" y="192024"/>
                  <a:pt x="6444591" y="193281"/>
                  <a:pt x="6454421" y="195796"/>
                </a:cubicBezTo>
                <a:cubicBezTo>
                  <a:pt x="6464251" y="198310"/>
                  <a:pt x="6474538" y="202768"/>
                  <a:pt x="6485282" y="209169"/>
                </a:cubicBezTo>
                <a:cubicBezTo>
                  <a:pt x="6496026" y="215570"/>
                  <a:pt x="6505399" y="223914"/>
                  <a:pt x="6513400" y="234201"/>
                </a:cubicBezTo>
                <a:cubicBezTo>
                  <a:pt x="6521401" y="244488"/>
                  <a:pt x="6528030" y="258089"/>
                  <a:pt x="6533288" y="275006"/>
                </a:cubicBezTo>
                <a:cubicBezTo>
                  <a:pt x="6538546" y="291922"/>
                  <a:pt x="6541175" y="311353"/>
                  <a:pt x="6541175" y="333299"/>
                </a:cubicBezTo>
                <a:lnTo>
                  <a:pt x="6541175" y="530809"/>
                </a:lnTo>
                <a:lnTo>
                  <a:pt x="6480825" y="530809"/>
                </a:lnTo>
                <a:lnTo>
                  <a:pt x="6480825" y="340157"/>
                </a:lnTo>
                <a:cubicBezTo>
                  <a:pt x="6480825" y="310896"/>
                  <a:pt x="6474652" y="287236"/>
                  <a:pt x="6462308" y="269176"/>
                </a:cubicBezTo>
                <a:cubicBezTo>
                  <a:pt x="6449963" y="251117"/>
                  <a:pt x="6430532" y="242087"/>
                  <a:pt x="6404015" y="242087"/>
                </a:cubicBezTo>
                <a:cubicBezTo>
                  <a:pt x="6385269" y="242087"/>
                  <a:pt x="6368582" y="247802"/>
                  <a:pt x="6353952" y="259232"/>
                </a:cubicBezTo>
                <a:cubicBezTo>
                  <a:pt x="6339321" y="270662"/>
                  <a:pt x="6329034" y="284836"/>
                  <a:pt x="6323091" y="301752"/>
                </a:cubicBezTo>
                <a:cubicBezTo>
                  <a:pt x="6320347" y="309067"/>
                  <a:pt x="6318976" y="318668"/>
                  <a:pt x="6318976" y="330556"/>
                </a:cubicBezTo>
                <a:lnTo>
                  <a:pt x="6318976" y="530809"/>
                </a:lnTo>
                <a:lnTo>
                  <a:pt x="6258625" y="530809"/>
                </a:lnTo>
                <a:close/>
                <a:moveTo>
                  <a:pt x="1404432" y="43891"/>
                </a:moveTo>
                <a:lnTo>
                  <a:pt x="1464782" y="43891"/>
                </a:lnTo>
                <a:lnTo>
                  <a:pt x="1394156" y="251689"/>
                </a:lnTo>
                <a:lnTo>
                  <a:pt x="1395527" y="251689"/>
                </a:lnTo>
                <a:cubicBezTo>
                  <a:pt x="1412415" y="232943"/>
                  <a:pt x="1431714" y="218542"/>
                  <a:pt x="1453424" y="208483"/>
                </a:cubicBezTo>
                <a:cubicBezTo>
                  <a:pt x="1476355" y="197510"/>
                  <a:pt x="1498794" y="192024"/>
                  <a:pt x="1520739" y="192024"/>
                </a:cubicBezTo>
                <a:cubicBezTo>
                  <a:pt x="1530340" y="192024"/>
                  <a:pt x="1539627" y="193281"/>
                  <a:pt x="1548600" y="195796"/>
                </a:cubicBezTo>
                <a:cubicBezTo>
                  <a:pt x="1557572" y="198310"/>
                  <a:pt x="1566343" y="202768"/>
                  <a:pt x="1574912" y="209169"/>
                </a:cubicBezTo>
                <a:cubicBezTo>
                  <a:pt x="1583481" y="215570"/>
                  <a:pt x="1590020" y="223914"/>
                  <a:pt x="1594527" y="234201"/>
                </a:cubicBezTo>
                <a:cubicBezTo>
                  <a:pt x="1599035" y="244488"/>
                  <a:pt x="1601042" y="258089"/>
                  <a:pt x="1600549" y="275006"/>
                </a:cubicBezTo>
                <a:cubicBezTo>
                  <a:pt x="1600056" y="291922"/>
                  <a:pt x="1596081" y="311353"/>
                  <a:pt x="1588623" y="333299"/>
                </a:cubicBezTo>
                <a:lnTo>
                  <a:pt x="1521500" y="530809"/>
                </a:lnTo>
                <a:lnTo>
                  <a:pt x="1461150" y="530809"/>
                </a:lnTo>
                <a:lnTo>
                  <a:pt x="1525947" y="340157"/>
                </a:lnTo>
                <a:cubicBezTo>
                  <a:pt x="1535891" y="310896"/>
                  <a:pt x="1537759" y="287236"/>
                  <a:pt x="1531551" y="269176"/>
                </a:cubicBezTo>
                <a:cubicBezTo>
                  <a:pt x="1525344" y="251117"/>
                  <a:pt x="1508980" y="242087"/>
                  <a:pt x="1482463" y="242087"/>
                </a:cubicBezTo>
                <a:cubicBezTo>
                  <a:pt x="1463718" y="242087"/>
                  <a:pt x="1445087" y="247802"/>
                  <a:pt x="1426571" y="259232"/>
                </a:cubicBezTo>
                <a:cubicBezTo>
                  <a:pt x="1408054" y="270662"/>
                  <a:pt x="1392952" y="284836"/>
                  <a:pt x="1381265" y="301752"/>
                </a:cubicBezTo>
                <a:cubicBezTo>
                  <a:pt x="1376035" y="309067"/>
                  <a:pt x="1371399" y="318668"/>
                  <a:pt x="1367356" y="330556"/>
                </a:cubicBezTo>
                <a:lnTo>
                  <a:pt x="1299301" y="530809"/>
                </a:lnTo>
                <a:lnTo>
                  <a:pt x="1238951" y="530809"/>
                </a:lnTo>
                <a:close/>
                <a:moveTo>
                  <a:pt x="4078391" y="36347"/>
                </a:moveTo>
                <a:cubicBezTo>
                  <a:pt x="4095307" y="36347"/>
                  <a:pt x="4109252" y="41148"/>
                  <a:pt x="4120225" y="50749"/>
                </a:cubicBezTo>
                <a:cubicBezTo>
                  <a:pt x="4131197" y="60350"/>
                  <a:pt x="4136684" y="72695"/>
                  <a:pt x="4136684" y="87782"/>
                </a:cubicBezTo>
                <a:cubicBezTo>
                  <a:pt x="4136684" y="102413"/>
                  <a:pt x="4128797" y="117843"/>
                  <a:pt x="4113023" y="134074"/>
                </a:cubicBezTo>
                <a:cubicBezTo>
                  <a:pt x="4097250" y="150304"/>
                  <a:pt x="4087763" y="161620"/>
                  <a:pt x="4084563" y="168021"/>
                </a:cubicBezTo>
                <a:lnTo>
                  <a:pt x="4052330" y="159791"/>
                </a:lnTo>
                <a:cubicBezTo>
                  <a:pt x="4055074" y="150190"/>
                  <a:pt x="4062275" y="139103"/>
                  <a:pt x="4073933" y="126530"/>
                </a:cubicBezTo>
                <a:cubicBezTo>
                  <a:pt x="4085592" y="113957"/>
                  <a:pt x="4091421" y="103327"/>
                  <a:pt x="4091421" y="94640"/>
                </a:cubicBezTo>
                <a:cubicBezTo>
                  <a:pt x="4091421" y="87782"/>
                  <a:pt x="4089249" y="82296"/>
                  <a:pt x="4084906" y="78181"/>
                </a:cubicBezTo>
                <a:cubicBezTo>
                  <a:pt x="4080562" y="74066"/>
                  <a:pt x="4074962" y="72009"/>
                  <a:pt x="4068104" y="72009"/>
                </a:cubicBezTo>
                <a:cubicBezTo>
                  <a:pt x="4055759" y="72009"/>
                  <a:pt x="4044786" y="80010"/>
                  <a:pt x="4035185" y="96012"/>
                </a:cubicBezTo>
                <a:lnTo>
                  <a:pt x="4011182" y="81610"/>
                </a:lnTo>
                <a:cubicBezTo>
                  <a:pt x="4026270" y="51435"/>
                  <a:pt x="4048673" y="36347"/>
                  <a:pt x="4078391" y="36347"/>
                </a:cubicBezTo>
                <a:close/>
                <a:moveTo>
                  <a:pt x="2523911" y="0"/>
                </a:moveTo>
                <a:lnTo>
                  <a:pt x="2581518" y="0"/>
                </a:lnTo>
                <a:lnTo>
                  <a:pt x="2505395" y="90526"/>
                </a:lnTo>
                <a:lnTo>
                  <a:pt x="2469047" y="90526"/>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64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Freeform 3"/>
          <p:cNvSpPr/>
          <p:nvPr/>
        </p:nvSpPr>
        <p:spPr>
          <a:xfrm>
            <a:off x="682578" y="2704563"/>
            <a:ext cx="7482627" cy="1094704"/>
          </a:xfrm>
          <a:custGeom>
            <a:avLst/>
            <a:gdLst/>
            <a:ahLst/>
            <a:cxnLst/>
            <a:rect l="l" t="t" r="r" b="b"/>
            <a:pathLst>
              <a:path w="3731276" h="621267">
                <a:moveTo>
                  <a:pt x="2309579" y="238572"/>
                </a:moveTo>
                <a:cubicBezTo>
                  <a:pt x="2307093" y="254810"/>
                  <a:pt x="2304351" y="272934"/>
                  <a:pt x="2301351" y="292945"/>
                </a:cubicBezTo>
                <a:cubicBezTo>
                  <a:pt x="2298352" y="312956"/>
                  <a:pt x="2295609" y="330051"/>
                  <a:pt x="2293124" y="344230"/>
                </a:cubicBezTo>
                <a:lnTo>
                  <a:pt x="2275984" y="440283"/>
                </a:lnTo>
                <a:lnTo>
                  <a:pt x="2341802" y="440283"/>
                </a:lnTo>
                <a:lnTo>
                  <a:pt x="2326719" y="343544"/>
                </a:lnTo>
                <a:cubicBezTo>
                  <a:pt x="2324248" y="328793"/>
                  <a:pt x="2321648" y="311641"/>
                  <a:pt x="2318920" y="292087"/>
                </a:cubicBezTo>
                <a:cubicBezTo>
                  <a:pt x="2316192" y="272534"/>
                  <a:pt x="2313763" y="254695"/>
                  <a:pt x="2311635" y="238572"/>
                </a:cubicBezTo>
                <a:close/>
                <a:moveTo>
                  <a:pt x="737997" y="238572"/>
                </a:moveTo>
                <a:cubicBezTo>
                  <a:pt x="735511" y="254810"/>
                  <a:pt x="732768" y="272934"/>
                  <a:pt x="729768" y="292945"/>
                </a:cubicBezTo>
                <a:cubicBezTo>
                  <a:pt x="726767" y="312956"/>
                  <a:pt x="724024" y="330051"/>
                  <a:pt x="721538" y="344230"/>
                </a:cubicBezTo>
                <a:lnTo>
                  <a:pt x="704393" y="440283"/>
                </a:lnTo>
                <a:lnTo>
                  <a:pt x="770192" y="440283"/>
                </a:lnTo>
                <a:lnTo>
                  <a:pt x="755128" y="343544"/>
                </a:lnTo>
                <a:cubicBezTo>
                  <a:pt x="752660" y="328793"/>
                  <a:pt x="750063" y="311641"/>
                  <a:pt x="747337" y="292087"/>
                </a:cubicBezTo>
                <a:cubicBezTo>
                  <a:pt x="744611" y="272534"/>
                  <a:pt x="742183" y="254695"/>
                  <a:pt x="740054" y="238572"/>
                </a:cubicBezTo>
                <a:close/>
                <a:moveTo>
                  <a:pt x="3434292" y="226228"/>
                </a:moveTo>
                <a:cubicBezTo>
                  <a:pt x="3416362" y="226614"/>
                  <a:pt x="3402635" y="240590"/>
                  <a:pt x="3393112" y="268158"/>
                </a:cubicBezTo>
                <a:cubicBezTo>
                  <a:pt x="3383589" y="295726"/>
                  <a:pt x="3378784" y="334570"/>
                  <a:pt x="3378698" y="384690"/>
                </a:cubicBezTo>
                <a:cubicBezTo>
                  <a:pt x="3378770" y="437211"/>
                  <a:pt x="3383603" y="476741"/>
                  <a:pt x="3393198" y="503280"/>
                </a:cubicBezTo>
                <a:cubicBezTo>
                  <a:pt x="3402792" y="529819"/>
                  <a:pt x="3416719" y="543110"/>
                  <a:pt x="3434979" y="543153"/>
                </a:cubicBezTo>
                <a:cubicBezTo>
                  <a:pt x="3453667" y="542253"/>
                  <a:pt x="3467080" y="526904"/>
                  <a:pt x="3475216" y="497106"/>
                </a:cubicBezTo>
                <a:cubicBezTo>
                  <a:pt x="3483351" y="467309"/>
                  <a:pt x="3487326" y="428465"/>
                  <a:pt x="3487141" y="380574"/>
                </a:cubicBezTo>
                <a:cubicBezTo>
                  <a:pt x="3487238" y="353185"/>
                  <a:pt x="3485671" y="327855"/>
                  <a:pt x="3482438" y="304582"/>
                </a:cubicBezTo>
                <a:cubicBezTo>
                  <a:pt x="3479205" y="281309"/>
                  <a:pt x="3473723" y="262534"/>
                  <a:pt x="3465991" y="248255"/>
                </a:cubicBezTo>
                <a:cubicBezTo>
                  <a:pt x="3458259" y="233977"/>
                  <a:pt x="3447693" y="226634"/>
                  <a:pt x="3434292" y="226228"/>
                </a:cubicBezTo>
                <a:close/>
                <a:moveTo>
                  <a:pt x="1434042" y="226228"/>
                </a:moveTo>
                <a:cubicBezTo>
                  <a:pt x="1420824" y="226609"/>
                  <a:pt x="1410122" y="233926"/>
                  <a:pt x="1401937" y="248179"/>
                </a:cubicBezTo>
                <a:cubicBezTo>
                  <a:pt x="1393752" y="262432"/>
                  <a:pt x="1387778" y="281335"/>
                  <a:pt x="1384016" y="304887"/>
                </a:cubicBezTo>
                <a:cubicBezTo>
                  <a:pt x="1380253" y="328439"/>
                  <a:pt x="1378398" y="354354"/>
                  <a:pt x="1378449" y="382632"/>
                </a:cubicBezTo>
                <a:cubicBezTo>
                  <a:pt x="1377963" y="429536"/>
                  <a:pt x="1382196" y="467780"/>
                  <a:pt x="1391146" y="497364"/>
                </a:cubicBezTo>
                <a:cubicBezTo>
                  <a:pt x="1400097" y="526947"/>
                  <a:pt x="1414625" y="542210"/>
                  <a:pt x="1434729" y="543153"/>
                </a:cubicBezTo>
                <a:cubicBezTo>
                  <a:pt x="1453417" y="542253"/>
                  <a:pt x="1466830" y="526904"/>
                  <a:pt x="1474966" y="497106"/>
                </a:cubicBezTo>
                <a:cubicBezTo>
                  <a:pt x="1483102" y="467309"/>
                  <a:pt x="1487077" y="428465"/>
                  <a:pt x="1486891" y="380574"/>
                </a:cubicBezTo>
                <a:cubicBezTo>
                  <a:pt x="1486988" y="353185"/>
                  <a:pt x="1485421" y="327855"/>
                  <a:pt x="1482188" y="304582"/>
                </a:cubicBezTo>
                <a:cubicBezTo>
                  <a:pt x="1478955" y="281309"/>
                  <a:pt x="1473473" y="262534"/>
                  <a:pt x="1465741" y="248255"/>
                </a:cubicBezTo>
                <a:cubicBezTo>
                  <a:pt x="1458010" y="233977"/>
                  <a:pt x="1447443" y="226634"/>
                  <a:pt x="1434042" y="226228"/>
                </a:cubicBezTo>
                <a:close/>
                <a:moveTo>
                  <a:pt x="409284" y="221427"/>
                </a:moveTo>
                <a:cubicBezTo>
                  <a:pt x="405394" y="221413"/>
                  <a:pt x="401503" y="221613"/>
                  <a:pt x="397613" y="222028"/>
                </a:cubicBezTo>
                <a:cubicBezTo>
                  <a:pt x="393722" y="222442"/>
                  <a:pt x="390518" y="223157"/>
                  <a:pt x="388001" y="224172"/>
                </a:cubicBezTo>
                <a:lnTo>
                  <a:pt x="388001" y="362102"/>
                </a:lnTo>
                <a:lnTo>
                  <a:pt x="403792" y="362102"/>
                </a:lnTo>
                <a:cubicBezTo>
                  <a:pt x="423487" y="361630"/>
                  <a:pt x="438677" y="354682"/>
                  <a:pt x="449362" y="341258"/>
                </a:cubicBezTo>
                <a:cubicBezTo>
                  <a:pt x="460047" y="327834"/>
                  <a:pt x="465453" y="310764"/>
                  <a:pt x="465582" y="290049"/>
                </a:cubicBezTo>
                <a:cubicBezTo>
                  <a:pt x="465768" y="270163"/>
                  <a:pt x="461448" y="254008"/>
                  <a:pt x="452623" y="241585"/>
                </a:cubicBezTo>
                <a:cubicBezTo>
                  <a:pt x="443798" y="229161"/>
                  <a:pt x="429352" y="222442"/>
                  <a:pt x="409284" y="221427"/>
                </a:cubicBezTo>
                <a:close/>
                <a:moveTo>
                  <a:pt x="3641522" y="153619"/>
                </a:moveTo>
                <a:lnTo>
                  <a:pt x="3731276" y="153619"/>
                </a:lnTo>
                <a:lnTo>
                  <a:pt x="3731276" y="615762"/>
                </a:lnTo>
                <a:lnTo>
                  <a:pt x="3641522" y="615762"/>
                </a:lnTo>
                <a:close/>
                <a:moveTo>
                  <a:pt x="2955722" y="153619"/>
                </a:moveTo>
                <a:lnTo>
                  <a:pt x="3045476" y="153619"/>
                </a:lnTo>
                <a:lnTo>
                  <a:pt x="3045476" y="338785"/>
                </a:lnTo>
                <a:lnTo>
                  <a:pt x="3139516" y="338785"/>
                </a:lnTo>
                <a:lnTo>
                  <a:pt x="3139516" y="153619"/>
                </a:lnTo>
                <a:lnTo>
                  <a:pt x="3229270" y="153619"/>
                </a:lnTo>
                <a:lnTo>
                  <a:pt x="3229270" y="615762"/>
                </a:lnTo>
                <a:lnTo>
                  <a:pt x="3139516" y="615762"/>
                </a:lnTo>
                <a:lnTo>
                  <a:pt x="3139516" y="422367"/>
                </a:lnTo>
                <a:lnTo>
                  <a:pt x="3045476" y="422367"/>
                </a:lnTo>
                <a:lnTo>
                  <a:pt x="3045476" y="615762"/>
                </a:lnTo>
                <a:lnTo>
                  <a:pt x="2955722" y="615762"/>
                </a:lnTo>
                <a:close/>
                <a:moveTo>
                  <a:pt x="2495779" y="153619"/>
                </a:moveTo>
                <a:lnTo>
                  <a:pt x="2585533" y="153619"/>
                </a:lnTo>
                <a:lnTo>
                  <a:pt x="2585533" y="453999"/>
                </a:lnTo>
                <a:cubicBezTo>
                  <a:pt x="2585904" y="487389"/>
                  <a:pt x="2590309" y="510621"/>
                  <a:pt x="2598747" y="523694"/>
                </a:cubicBezTo>
                <a:cubicBezTo>
                  <a:pt x="2607185" y="536767"/>
                  <a:pt x="2617425" y="543025"/>
                  <a:pt x="2629467" y="542467"/>
                </a:cubicBezTo>
                <a:cubicBezTo>
                  <a:pt x="2642738" y="543153"/>
                  <a:pt x="2653436" y="537153"/>
                  <a:pt x="2661559" y="524465"/>
                </a:cubicBezTo>
                <a:cubicBezTo>
                  <a:pt x="2669682" y="511778"/>
                  <a:pt x="2673858" y="488289"/>
                  <a:pt x="2674087" y="453999"/>
                </a:cubicBezTo>
                <a:lnTo>
                  <a:pt x="2674087" y="153619"/>
                </a:lnTo>
                <a:lnTo>
                  <a:pt x="2763841" y="153619"/>
                </a:lnTo>
                <a:lnTo>
                  <a:pt x="2763841" y="438226"/>
                </a:lnTo>
                <a:cubicBezTo>
                  <a:pt x="2763842" y="497751"/>
                  <a:pt x="2752705" y="543084"/>
                  <a:pt x="2730429" y="574223"/>
                </a:cubicBezTo>
                <a:cubicBezTo>
                  <a:pt x="2708153" y="605362"/>
                  <a:pt x="2674728" y="621037"/>
                  <a:pt x="2630153" y="621249"/>
                </a:cubicBezTo>
                <a:cubicBezTo>
                  <a:pt x="2582252" y="620894"/>
                  <a:pt x="2547769" y="604991"/>
                  <a:pt x="2526707" y="573538"/>
                </a:cubicBezTo>
                <a:cubicBezTo>
                  <a:pt x="2505644" y="542085"/>
                  <a:pt x="2495334" y="497209"/>
                  <a:pt x="2495779" y="438912"/>
                </a:cubicBezTo>
                <a:close/>
                <a:moveTo>
                  <a:pt x="2259530" y="153619"/>
                </a:moveTo>
                <a:lnTo>
                  <a:pt x="2367169" y="153619"/>
                </a:lnTo>
                <a:lnTo>
                  <a:pt x="2456984" y="615762"/>
                </a:lnTo>
                <a:lnTo>
                  <a:pt x="2369912" y="615762"/>
                </a:lnTo>
                <a:lnTo>
                  <a:pt x="2350029" y="510149"/>
                </a:lnTo>
                <a:lnTo>
                  <a:pt x="2267071" y="510149"/>
                </a:lnTo>
                <a:lnTo>
                  <a:pt x="2246503" y="615762"/>
                </a:lnTo>
                <a:lnTo>
                  <a:pt x="2159432" y="615762"/>
                </a:lnTo>
                <a:close/>
                <a:moveTo>
                  <a:pt x="1641272" y="153619"/>
                </a:moveTo>
                <a:lnTo>
                  <a:pt x="1731026" y="153619"/>
                </a:lnTo>
                <a:lnTo>
                  <a:pt x="1731026" y="615762"/>
                </a:lnTo>
                <a:lnTo>
                  <a:pt x="1641272" y="615762"/>
                </a:lnTo>
                <a:close/>
                <a:moveTo>
                  <a:pt x="1050722" y="153619"/>
                </a:moveTo>
                <a:lnTo>
                  <a:pt x="1140476" y="153619"/>
                </a:lnTo>
                <a:lnTo>
                  <a:pt x="1140476" y="539724"/>
                </a:lnTo>
                <a:lnTo>
                  <a:pt x="1259119" y="539724"/>
                </a:lnTo>
                <a:lnTo>
                  <a:pt x="1259119" y="615762"/>
                </a:lnTo>
                <a:lnTo>
                  <a:pt x="1050722" y="615762"/>
                </a:lnTo>
                <a:close/>
                <a:moveTo>
                  <a:pt x="687934" y="153619"/>
                </a:moveTo>
                <a:lnTo>
                  <a:pt x="795529" y="153619"/>
                </a:lnTo>
                <a:lnTo>
                  <a:pt x="885358" y="615762"/>
                </a:lnTo>
                <a:lnTo>
                  <a:pt x="798268" y="615762"/>
                </a:lnTo>
                <a:lnTo>
                  <a:pt x="778410" y="510149"/>
                </a:lnTo>
                <a:lnTo>
                  <a:pt x="695478" y="510149"/>
                </a:lnTo>
                <a:lnTo>
                  <a:pt x="674903" y="615762"/>
                </a:lnTo>
                <a:lnTo>
                  <a:pt x="587807" y="615762"/>
                </a:lnTo>
                <a:close/>
                <a:moveTo>
                  <a:pt x="0" y="153619"/>
                </a:moveTo>
                <a:lnTo>
                  <a:pt x="253660" y="153619"/>
                </a:lnTo>
                <a:lnTo>
                  <a:pt x="253660" y="236515"/>
                </a:lnTo>
                <a:lnTo>
                  <a:pt x="171364" y="236515"/>
                </a:lnTo>
                <a:lnTo>
                  <a:pt x="171364" y="615762"/>
                </a:lnTo>
                <a:lnTo>
                  <a:pt x="81610" y="615762"/>
                </a:lnTo>
                <a:lnTo>
                  <a:pt x="81610" y="236515"/>
                </a:lnTo>
                <a:lnTo>
                  <a:pt x="0" y="236515"/>
                </a:lnTo>
                <a:close/>
                <a:moveTo>
                  <a:pt x="396240" y="151561"/>
                </a:moveTo>
                <a:cubicBezTo>
                  <a:pt x="421126" y="151276"/>
                  <a:pt x="444115" y="153559"/>
                  <a:pt x="465206" y="158411"/>
                </a:cubicBezTo>
                <a:cubicBezTo>
                  <a:pt x="486297" y="163263"/>
                  <a:pt x="504465" y="172395"/>
                  <a:pt x="519709" y="185809"/>
                </a:cubicBezTo>
                <a:cubicBezTo>
                  <a:pt x="533512" y="198410"/>
                  <a:pt x="543076" y="212603"/>
                  <a:pt x="548400" y="228390"/>
                </a:cubicBezTo>
                <a:cubicBezTo>
                  <a:pt x="553724" y="244177"/>
                  <a:pt x="556265" y="261985"/>
                  <a:pt x="556022" y="281814"/>
                </a:cubicBezTo>
                <a:cubicBezTo>
                  <a:pt x="556008" y="306890"/>
                  <a:pt x="550041" y="329643"/>
                  <a:pt x="538122" y="350075"/>
                </a:cubicBezTo>
                <a:cubicBezTo>
                  <a:pt x="526204" y="370507"/>
                  <a:pt x="508418" y="386389"/>
                  <a:pt x="484766" y="397719"/>
                </a:cubicBezTo>
                <a:lnTo>
                  <a:pt x="484766" y="399089"/>
                </a:lnTo>
                <a:cubicBezTo>
                  <a:pt x="500339" y="405196"/>
                  <a:pt x="512529" y="415760"/>
                  <a:pt x="521336" y="430782"/>
                </a:cubicBezTo>
                <a:cubicBezTo>
                  <a:pt x="530143" y="445804"/>
                  <a:pt x="536681" y="465630"/>
                  <a:pt x="540949" y="490261"/>
                </a:cubicBezTo>
                <a:cubicBezTo>
                  <a:pt x="545559" y="516921"/>
                  <a:pt x="550557" y="542125"/>
                  <a:pt x="555940" y="565870"/>
                </a:cubicBezTo>
                <a:cubicBezTo>
                  <a:pt x="561324" y="589616"/>
                  <a:pt x="566152" y="606247"/>
                  <a:pt x="570424" y="615762"/>
                </a:cubicBezTo>
                <a:lnTo>
                  <a:pt x="476545" y="615762"/>
                </a:lnTo>
                <a:cubicBezTo>
                  <a:pt x="473633" y="608633"/>
                  <a:pt x="470033" y="594945"/>
                  <a:pt x="465747" y="574700"/>
                </a:cubicBezTo>
                <a:cubicBezTo>
                  <a:pt x="461460" y="554455"/>
                  <a:pt x="457514" y="531337"/>
                  <a:pt x="453910" y="505349"/>
                </a:cubicBezTo>
                <a:cubicBezTo>
                  <a:pt x="449991" y="477059"/>
                  <a:pt x="443927" y="457514"/>
                  <a:pt x="435717" y="446713"/>
                </a:cubicBezTo>
                <a:cubicBezTo>
                  <a:pt x="427507" y="435911"/>
                  <a:pt x="415950" y="430768"/>
                  <a:pt x="401046" y="431282"/>
                </a:cubicBezTo>
                <a:lnTo>
                  <a:pt x="388001" y="431282"/>
                </a:lnTo>
                <a:lnTo>
                  <a:pt x="388001" y="615762"/>
                </a:lnTo>
                <a:lnTo>
                  <a:pt x="298247" y="615762"/>
                </a:lnTo>
                <a:lnTo>
                  <a:pt x="298247" y="160466"/>
                </a:lnTo>
                <a:cubicBezTo>
                  <a:pt x="312478" y="157697"/>
                  <a:pt x="328037" y="155528"/>
                  <a:pt x="344924" y="153959"/>
                </a:cubicBezTo>
                <a:cubicBezTo>
                  <a:pt x="361812" y="152389"/>
                  <a:pt x="378917" y="151590"/>
                  <a:pt x="396240" y="151561"/>
                </a:cubicBezTo>
                <a:close/>
                <a:moveTo>
                  <a:pt x="2081317" y="149504"/>
                </a:moveTo>
                <a:cubicBezTo>
                  <a:pt x="2097162" y="149632"/>
                  <a:pt x="2110392" y="150917"/>
                  <a:pt x="2121008" y="153359"/>
                </a:cubicBezTo>
                <a:cubicBezTo>
                  <a:pt x="2131624" y="155801"/>
                  <a:pt x="2139196" y="158631"/>
                  <a:pt x="2143725" y="161848"/>
                </a:cubicBezTo>
                <a:lnTo>
                  <a:pt x="2128638" y="237203"/>
                </a:lnTo>
                <a:cubicBezTo>
                  <a:pt x="2123637" y="234731"/>
                  <a:pt x="2117865" y="232644"/>
                  <a:pt x="2111321" y="230943"/>
                </a:cubicBezTo>
                <a:cubicBezTo>
                  <a:pt x="2104777" y="229243"/>
                  <a:pt x="2096605" y="228357"/>
                  <a:pt x="2086804" y="228285"/>
                </a:cubicBezTo>
                <a:cubicBezTo>
                  <a:pt x="2060572" y="227728"/>
                  <a:pt x="2038112" y="239818"/>
                  <a:pt x="2019424" y="264557"/>
                </a:cubicBezTo>
                <a:cubicBezTo>
                  <a:pt x="2000736" y="289295"/>
                  <a:pt x="1990963" y="330026"/>
                  <a:pt x="1990106" y="386749"/>
                </a:cubicBezTo>
                <a:cubicBezTo>
                  <a:pt x="1990706" y="441470"/>
                  <a:pt x="1999964" y="480886"/>
                  <a:pt x="2017881" y="504996"/>
                </a:cubicBezTo>
                <a:cubicBezTo>
                  <a:pt x="2035797" y="529106"/>
                  <a:pt x="2058772" y="540910"/>
                  <a:pt x="2086804" y="540410"/>
                </a:cubicBezTo>
                <a:cubicBezTo>
                  <a:pt x="2094519" y="540339"/>
                  <a:pt x="2102234" y="539624"/>
                  <a:pt x="2109949" y="538266"/>
                </a:cubicBezTo>
                <a:cubicBezTo>
                  <a:pt x="2117665" y="536909"/>
                  <a:pt x="2124351" y="535337"/>
                  <a:pt x="2130009" y="533550"/>
                </a:cubicBezTo>
                <a:lnTo>
                  <a:pt x="2138925" y="608916"/>
                </a:lnTo>
                <a:cubicBezTo>
                  <a:pt x="2132281" y="612070"/>
                  <a:pt x="2122937" y="614668"/>
                  <a:pt x="2110892" y="616709"/>
                </a:cubicBezTo>
                <a:cubicBezTo>
                  <a:pt x="2098848" y="618750"/>
                  <a:pt x="2084875" y="619806"/>
                  <a:pt x="2068973" y="619877"/>
                </a:cubicBezTo>
                <a:cubicBezTo>
                  <a:pt x="2029700" y="619485"/>
                  <a:pt x="1997183" y="609458"/>
                  <a:pt x="1971424" y="589798"/>
                </a:cubicBezTo>
                <a:cubicBezTo>
                  <a:pt x="1945665" y="570137"/>
                  <a:pt x="1926456" y="543198"/>
                  <a:pt x="1913800" y="508979"/>
                </a:cubicBezTo>
                <a:cubicBezTo>
                  <a:pt x="1901143" y="474760"/>
                  <a:pt x="1894831" y="435618"/>
                  <a:pt x="1894866" y="391551"/>
                </a:cubicBezTo>
                <a:cubicBezTo>
                  <a:pt x="1895504" y="333713"/>
                  <a:pt x="1904962" y="286984"/>
                  <a:pt x="1923240" y="251364"/>
                </a:cubicBezTo>
                <a:cubicBezTo>
                  <a:pt x="1941519" y="215743"/>
                  <a:pt x="1964788" y="189802"/>
                  <a:pt x="1993049" y="173540"/>
                </a:cubicBezTo>
                <a:cubicBezTo>
                  <a:pt x="2021310" y="157278"/>
                  <a:pt x="2050733" y="149266"/>
                  <a:pt x="2081317" y="149504"/>
                </a:cubicBezTo>
                <a:close/>
                <a:moveTo>
                  <a:pt x="3437724" y="148132"/>
                </a:moveTo>
                <a:cubicBezTo>
                  <a:pt x="3474679" y="148995"/>
                  <a:pt x="3503620" y="160901"/>
                  <a:pt x="3524547" y="183852"/>
                </a:cubicBezTo>
                <a:cubicBezTo>
                  <a:pt x="3545473" y="206802"/>
                  <a:pt x="3560191" y="235622"/>
                  <a:pt x="3568699" y="270310"/>
                </a:cubicBezTo>
                <a:cubicBezTo>
                  <a:pt x="3577207" y="304999"/>
                  <a:pt x="3581310" y="340381"/>
                  <a:pt x="3581010" y="376458"/>
                </a:cubicBezTo>
                <a:cubicBezTo>
                  <a:pt x="3580269" y="462884"/>
                  <a:pt x="3566334" y="525461"/>
                  <a:pt x="3539202" y="564190"/>
                </a:cubicBezTo>
                <a:cubicBezTo>
                  <a:pt x="3512071" y="602919"/>
                  <a:pt x="3476186" y="621939"/>
                  <a:pt x="3431547" y="621249"/>
                </a:cubicBezTo>
                <a:cubicBezTo>
                  <a:pt x="3396714" y="620661"/>
                  <a:pt x="3368550" y="609500"/>
                  <a:pt x="3347055" y="587765"/>
                </a:cubicBezTo>
                <a:cubicBezTo>
                  <a:pt x="3325561" y="566029"/>
                  <a:pt x="3309896" y="537243"/>
                  <a:pt x="3300060" y="501407"/>
                </a:cubicBezTo>
                <a:cubicBezTo>
                  <a:pt x="3290223" y="465571"/>
                  <a:pt x="3285375" y="426208"/>
                  <a:pt x="3285516" y="383318"/>
                </a:cubicBezTo>
                <a:cubicBezTo>
                  <a:pt x="3285502" y="340678"/>
                  <a:pt x="3291086" y="301654"/>
                  <a:pt x="3302268" y="266245"/>
                </a:cubicBezTo>
                <a:cubicBezTo>
                  <a:pt x="3313450" y="230837"/>
                  <a:pt x="3330308" y="202441"/>
                  <a:pt x="3352845" y="181057"/>
                </a:cubicBezTo>
                <a:cubicBezTo>
                  <a:pt x="3375380" y="159673"/>
                  <a:pt x="3403674" y="148698"/>
                  <a:pt x="3437724" y="148132"/>
                </a:cubicBezTo>
                <a:close/>
                <a:moveTo>
                  <a:pt x="1593124" y="109042"/>
                </a:moveTo>
                <a:cubicBezTo>
                  <a:pt x="1597019" y="116572"/>
                  <a:pt x="1600358" y="125172"/>
                  <a:pt x="1603140" y="134842"/>
                </a:cubicBezTo>
                <a:cubicBezTo>
                  <a:pt x="1605922" y="144513"/>
                  <a:pt x="1607377" y="155337"/>
                  <a:pt x="1607506" y="167314"/>
                </a:cubicBezTo>
                <a:cubicBezTo>
                  <a:pt x="1607478" y="185610"/>
                  <a:pt x="1603082" y="200568"/>
                  <a:pt x="1594316" y="212186"/>
                </a:cubicBezTo>
                <a:cubicBezTo>
                  <a:pt x="1585550" y="223805"/>
                  <a:pt x="1572581" y="231229"/>
                  <a:pt x="1555408" y="234458"/>
                </a:cubicBezTo>
                <a:cubicBezTo>
                  <a:pt x="1562759" y="250408"/>
                  <a:pt x="1568783" y="269958"/>
                  <a:pt x="1573480" y="293110"/>
                </a:cubicBezTo>
                <a:cubicBezTo>
                  <a:pt x="1578176" y="316263"/>
                  <a:pt x="1580602" y="344045"/>
                  <a:pt x="1580760" y="376458"/>
                </a:cubicBezTo>
                <a:cubicBezTo>
                  <a:pt x="1580020" y="462884"/>
                  <a:pt x="1566083" y="525461"/>
                  <a:pt x="1538950" y="564190"/>
                </a:cubicBezTo>
                <a:cubicBezTo>
                  <a:pt x="1511817" y="602919"/>
                  <a:pt x="1475928" y="621939"/>
                  <a:pt x="1431283" y="621249"/>
                </a:cubicBezTo>
                <a:cubicBezTo>
                  <a:pt x="1396454" y="620661"/>
                  <a:pt x="1368293" y="609500"/>
                  <a:pt x="1346801" y="587765"/>
                </a:cubicBezTo>
                <a:cubicBezTo>
                  <a:pt x="1325309" y="566029"/>
                  <a:pt x="1309645" y="537243"/>
                  <a:pt x="1299809" y="501407"/>
                </a:cubicBezTo>
                <a:cubicBezTo>
                  <a:pt x="1289974" y="465571"/>
                  <a:pt x="1285126" y="426208"/>
                  <a:pt x="1285266" y="383318"/>
                </a:cubicBezTo>
                <a:cubicBezTo>
                  <a:pt x="1285252" y="340678"/>
                  <a:pt x="1290836" y="301654"/>
                  <a:pt x="1302017" y="266245"/>
                </a:cubicBezTo>
                <a:cubicBezTo>
                  <a:pt x="1313198" y="230837"/>
                  <a:pt x="1330056" y="202441"/>
                  <a:pt x="1352590" y="181057"/>
                </a:cubicBezTo>
                <a:cubicBezTo>
                  <a:pt x="1375124" y="159673"/>
                  <a:pt x="1403413" y="148698"/>
                  <a:pt x="1437458" y="148132"/>
                </a:cubicBezTo>
                <a:cubicBezTo>
                  <a:pt x="1445849" y="148104"/>
                  <a:pt x="1454798" y="149017"/>
                  <a:pt x="1464304" y="150873"/>
                </a:cubicBezTo>
                <a:cubicBezTo>
                  <a:pt x="1473810" y="152728"/>
                  <a:pt x="1482930" y="155697"/>
                  <a:pt x="1491664" y="159778"/>
                </a:cubicBezTo>
                <a:cubicBezTo>
                  <a:pt x="1502743" y="165787"/>
                  <a:pt x="1511291" y="170896"/>
                  <a:pt x="1517309" y="175106"/>
                </a:cubicBezTo>
                <a:cubicBezTo>
                  <a:pt x="1523327" y="179316"/>
                  <a:pt x="1528274" y="181514"/>
                  <a:pt x="1532147" y="181700"/>
                </a:cubicBezTo>
                <a:cubicBezTo>
                  <a:pt x="1536565" y="181657"/>
                  <a:pt x="1539738" y="180201"/>
                  <a:pt x="1541668" y="177333"/>
                </a:cubicBezTo>
                <a:cubicBezTo>
                  <a:pt x="1543597" y="174464"/>
                  <a:pt x="1544541" y="170439"/>
                  <a:pt x="1544498" y="165259"/>
                </a:cubicBezTo>
                <a:cubicBezTo>
                  <a:pt x="1544326" y="156981"/>
                  <a:pt x="1542783" y="148871"/>
                  <a:pt x="1539867" y="140929"/>
                </a:cubicBezTo>
                <a:cubicBezTo>
                  <a:pt x="1536950" y="132987"/>
                  <a:pt x="1533691" y="125558"/>
                  <a:pt x="1530089" y="118643"/>
                </a:cubicBezTo>
                <a:close/>
                <a:moveTo>
                  <a:pt x="2277355" y="53492"/>
                </a:moveTo>
                <a:lnTo>
                  <a:pt x="2347287" y="53492"/>
                </a:lnTo>
                <a:lnTo>
                  <a:pt x="2405563" y="128844"/>
                </a:lnTo>
                <a:lnTo>
                  <a:pt x="2339745" y="128844"/>
                </a:lnTo>
                <a:lnTo>
                  <a:pt x="2313007" y="93908"/>
                </a:lnTo>
                <a:lnTo>
                  <a:pt x="2311635" y="93908"/>
                </a:lnTo>
                <a:lnTo>
                  <a:pt x="2285582" y="128844"/>
                </a:lnTo>
                <a:lnTo>
                  <a:pt x="2221822" y="128844"/>
                </a:lnTo>
                <a:close/>
                <a:moveTo>
                  <a:pt x="1336653" y="51435"/>
                </a:moveTo>
                <a:lnTo>
                  <a:pt x="1427179" y="51435"/>
                </a:lnTo>
                <a:lnTo>
                  <a:pt x="1484146" y="128844"/>
                </a:lnTo>
                <a:lnTo>
                  <a:pt x="1420316" y="128844"/>
                </a:lnTo>
                <a:close/>
                <a:moveTo>
                  <a:pt x="3438448" y="0"/>
                </a:moveTo>
                <a:cubicBezTo>
                  <a:pt x="3455254" y="399"/>
                  <a:pt x="3469065" y="5762"/>
                  <a:pt x="3479879" y="16090"/>
                </a:cubicBezTo>
                <a:cubicBezTo>
                  <a:pt x="3490693" y="26417"/>
                  <a:pt x="3496285" y="39315"/>
                  <a:pt x="3496656" y="54784"/>
                </a:cubicBezTo>
                <a:cubicBezTo>
                  <a:pt x="3495757" y="70800"/>
                  <a:pt x="3490194" y="84070"/>
                  <a:pt x="3479965" y="94594"/>
                </a:cubicBezTo>
                <a:cubicBezTo>
                  <a:pt x="3469736" y="105119"/>
                  <a:pt x="3460234" y="117703"/>
                  <a:pt x="3451461" y="132346"/>
                </a:cubicBezTo>
                <a:lnTo>
                  <a:pt x="3408917" y="123422"/>
                </a:lnTo>
                <a:cubicBezTo>
                  <a:pt x="3414382" y="110038"/>
                  <a:pt x="3420620" y="99742"/>
                  <a:pt x="3427631" y="92535"/>
                </a:cubicBezTo>
                <a:cubicBezTo>
                  <a:pt x="3434642" y="85328"/>
                  <a:pt x="3438476" y="77091"/>
                  <a:pt x="3439135" y="67825"/>
                </a:cubicBezTo>
                <a:cubicBezTo>
                  <a:pt x="3439077" y="62220"/>
                  <a:pt x="3437475" y="57644"/>
                  <a:pt x="3434327" y="54097"/>
                </a:cubicBezTo>
                <a:cubicBezTo>
                  <a:pt x="3431179" y="50551"/>
                  <a:pt x="3426830" y="48720"/>
                  <a:pt x="3421278" y="48606"/>
                </a:cubicBezTo>
                <a:cubicBezTo>
                  <a:pt x="3416070" y="48892"/>
                  <a:pt x="3411378" y="51237"/>
                  <a:pt x="3407200" y="55641"/>
                </a:cubicBezTo>
                <a:cubicBezTo>
                  <a:pt x="3403022" y="60046"/>
                  <a:pt x="3399702" y="64794"/>
                  <a:pt x="3397241" y="69884"/>
                </a:cubicBezTo>
                <a:lnTo>
                  <a:pt x="3369106" y="47236"/>
                </a:lnTo>
                <a:cubicBezTo>
                  <a:pt x="3375334" y="33587"/>
                  <a:pt x="3384313" y="22377"/>
                  <a:pt x="3396042" y="13606"/>
                </a:cubicBezTo>
                <a:cubicBezTo>
                  <a:pt x="3407772" y="4835"/>
                  <a:pt x="3421908" y="299"/>
                  <a:pt x="3438448" y="0"/>
                </a:cubicBezTo>
                <a:close/>
                <a:moveTo>
                  <a:pt x="744855" y="0"/>
                </a:moveTo>
                <a:cubicBezTo>
                  <a:pt x="761632" y="399"/>
                  <a:pt x="775328" y="5762"/>
                  <a:pt x="785942" y="16089"/>
                </a:cubicBezTo>
                <a:cubicBezTo>
                  <a:pt x="796556" y="26417"/>
                  <a:pt x="802034" y="39314"/>
                  <a:pt x="802377" y="54782"/>
                </a:cubicBezTo>
                <a:cubicBezTo>
                  <a:pt x="801464" y="70797"/>
                  <a:pt x="795928" y="84067"/>
                  <a:pt x="785771" y="94591"/>
                </a:cubicBezTo>
                <a:cubicBezTo>
                  <a:pt x="775614" y="105116"/>
                  <a:pt x="766312" y="117699"/>
                  <a:pt x="757867" y="132342"/>
                </a:cubicBezTo>
                <a:lnTo>
                  <a:pt x="715366" y="123419"/>
                </a:lnTo>
                <a:cubicBezTo>
                  <a:pt x="720824" y="110035"/>
                  <a:pt x="727053" y="99739"/>
                  <a:pt x="734054" y="92532"/>
                </a:cubicBezTo>
                <a:cubicBezTo>
                  <a:pt x="741055" y="85325"/>
                  <a:pt x="744884" y="77089"/>
                  <a:pt x="745541" y="67823"/>
                </a:cubicBezTo>
                <a:cubicBezTo>
                  <a:pt x="745484" y="62218"/>
                  <a:pt x="743884" y="57642"/>
                  <a:pt x="740740" y="54096"/>
                </a:cubicBezTo>
                <a:cubicBezTo>
                  <a:pt x="737597" y="50550"/>
                  <a:pt x="733254" y="48720"/>
                  <a:pt x="727710" y="48606"/>
                </a:cubicBezTo>
                <a:cubicBezTo>
                  <a:pt x="722209" y="48892"/>
                  <a:pt x="717437" y="51237"/>
                  <a:pt x="713394" y="55641"/>
                </a:cubicBezTo>
                <a:cubicBezTo>
                  <a:pt x="709351" y="60045"/>
                  <a:pt x="706122" y="64792"/>
                  <a:pt x="703707" y="69882"/>
                </a:cubicBezTo>
                <a:lnTo>
                  <a:pt x="674903" y="47236"/>
                </a:lnTo>
                <a:cubicBezTo>
                  <a:pt x="681419" y="33587"/>
                  <a:pt x="690505" y="22377"/>
                  <a:pt x="702164" y="13606"/>
                </a:cubicBezTo>
                <a:cubicBezTo>
                  <a:pt x="713823" y="4835"/>
                  <a:pt x="728053" y="299"/>
                  <a:pt x="744855"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99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70458" y="1109610"/>
            <a:ext cx="8515717" cy="954107"/>
          </a:xfrm>
          <a:prstGeom prst="rect">
            <a:avLst/>
          </a:prstGeom>
          <a:noFill/>
        </p:spPr>
        <p:txBody>
          <a:bodyPr wrap="square">
            <a:spAutoFit/>
          </a:bodyPr>
          <a:lstStyle/>
          <a:p>
            <a:pPr algn="just" defTabSz="1828800">
              <a:defRPr/>
            </a:pPr>
            <a:r>
              <a:rPr lang="en-US" sz="2800" b="1" i="1" dirty="0">
                <a:solidFill>
                  <a:srgbClr val="002060"/>
                </a:solidFill>
                <a:latin typeface="Times New Roman" panose="02020603050405020304" pitchFamily="18" charset="0"/>
                <a:cs typeface="Times New Roman" panose="02020603050405020304" pitchFamily="18" charset="0"/>
              </a:rPr>
              <a:t>1. </a:t>
            </a:r>
            <a:r>
              <a:rPr lang="vi-VN" sz="2800" b="1" i="1" dirty="0">
                <a:solidFill>
                  <a:srgbClr val="002060"/>
                </a:solidFill>
                <a:latin typeface="Times New Roman" panose="02020603050405020304" pitchFamily="18" charset="0"/>
                <a:cs typeface="Times New Roman" panose="02020603050405020304" pitchFamily="18" charset="0"/>
              </a:rPr>
              <a:t>Bài đọc nói về điểm nổi bật nào của vùng đất Tây Nguyên?</a:t>
            </a:r>
            <a:endParaRPr lang="en-US" sz="2800" b="1" i="1" dirty="0">
              <a:solidFill>
                <a:srgbClr val="002060"/>
              </a:solidFill>
              <a:latin typeface="Times New Roman" panose="02020603050405020304" pitchFamily="18" charset="0"/>
              <a:cs typeface="Times New Roman" panose="02020603050405020304" pitchFamily="18"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06" y="2365130"/>
            <a:ext cx="8145012" cy="1000265"/>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3170685" y="2498501"/>
            <a:ext cx="2534656" cy="772733"/>
          </a:xfrm>
          <a:prstGeom prst="roundRect">
            <a:avLst/>
          </a:prstGeom>
          <a:solidFill>
            <a:srgbClr val="FF0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02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TotalTime>
  <Words>839</Words>
  <Application>Microsoft Office PowerPoint</Application>
  <PresentationFormat>On-screen Show (4:3)</PresentationFormat>
  <Paragraphs>24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VNI-Helve-Condense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Administrator</cp:lastModifiedBy>
  <cp:revision>15</cp:revision>
  <dcterms:created xsi:type="dcterms:W3CDTF">2025-03-01T05:12:07Z</dcterms:created>
  <dcterms:modified xsi:type="dcterms:W3CDTF">2025-03-16T04:04:45Z</dcterms:modified>
</cp:coreProperties>
</file>