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7" r:id="rId3"/>
    <p:sldId id="2661" r:id="rId4"/>
    <p:sldId id="267" r:id="rId5"/>
    <p:sldId id="256" r:id="rId6"/>
    <p:sldId id="2662" r:id="rId7"/>
    <p:sldId id="258" r:id="rId8"/>
    <p:sldId id="2663" r:id="rId9"/>
    <p:sldId id="270" r:id="rId10"/>
    <p:sldId id="271" r:id="rId11"/>
    <p:sldId id="2664" r:id="rId12"/>
    <p:sldId id="274" r:id="rId13"/>
    <p:sldId id="273" r:id="rId14"/>
    <p:sldId id="275"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7" autoAdjust="0"/>
    <p:restoredTop sz="94660"/>
  </p:normalViewPr>
  <p:slideViewPr>
    <p:cSldViewPr snapToGrid="0">
      <p:cViewPr>
        <p:scale>
          <a:sx n="33" d="100"/>
          <a:sy n="33" d="100"/>
        </p:scale>
        <p:origin x="1194" y="1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38A36-5B95-401E-9949-0BF2D2AAEDE0}"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474CD-1658-46FE-A996-2695CEF7D76E}" type="slidenum">
              <a:rPr lang="en-US" smtClean="0"/>
              <a:t>‹#›</a:t>
            </a:fld>
            <a:endParaRPr lang="en-US"/>
          </a:p>
        </p:txBody>
      </p:sp>
    </p:spTree>
    <p:extLst>
      <p:ext uri="{BB962C8B-B14F-4D97-AF65-F5344CB8AC3E}">
        <p14:creationId xmlns:p14="http://schemas.microsoft.com/office/powerpoint/2010/main" val="145828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FC899-BB40-4796-A129-FD61E15F4CA2}" type="slidenum">
              <a:rPr lang="en-US" smtClean="0"/>
              <a:t>12</a:t>
            </a:fld>
            <a:endParaRPr lang="en-US"/>
          </a:p>
        </p:txBody>
      </p:sp>
    </p:spTree>
    <p:extLst>
      <p:ext uri="{BB962C8B-B14F-4D97-AF65-F5344CB8AC3E}">
        <p14:creationId xmlns:p14="http://schemas.microsoft.com/office/powerpoint/2010/main" val="362727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13B7-8D27-51BB-F64E-8DF1A1A360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E3B1F4-13F2-D272-4BBF-8A0FCC0C2C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63D8D4-88D0-EB6D-3270-333EEC707313}"/>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5" name="Footer Placeholder 4">
            <a:extLst>
              <a:ext uri="{FF2B5EF4-FFF2-40B4-BE49-F238E27FC236}">
                <a16:creationId xmlns:a16="http://schemas.microsoft.com/office/drawing/2014/main" id="{1F478040-4A4A-13E9-B9E1-7DF9F79C0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E075B-2B4E-5EF6-6711-B577F87F6005}"/>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234486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036E-AD31-51F7-C137-7FC1E8E5A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6B39E3-4D05-3E9B-7080-28E6CA4591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14D0F-DEB3-C314-3AE5-15FA2461D91F}"/>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5" name="Footer Placeholder 4">
            <a:extLst>
              <a:ext uri="{FF2B5EF4-FFF2-40B4-BE49-F238E27FC236}">
                <a16:creationId xmlns:a16="http://schemas.microsoft.com/office/drawing/2014/main" id="{AC4ED23B-5B0C-A908-8945-BDCA9939A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CF727-A3E9-FCDD-FB83-6FCF5D55F5D7}"/>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2325878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C12F3-B744-6F5D-23CB-BB046A650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C2D0C-159C-C0D9-1BC6-83CC04741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69B43-5340-0F49-5304-55A93BD836DD}"/>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5" name="Footer Placeholder 4">
            <a:extLst>
              <a:ext uri="{FF2B5EF4-FFF2-40B4-BE49-F238E27FC236}">
                <a16:creationId xmlns:a16="http://schemas.microsoft.com/office/drawing/2014/main" id="{8F63C74C-6601-B096-62AB-7A7137019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1F502-6679-7A69-D2B3-0AE8A159D299}"/>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927269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169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5852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662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02116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009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57299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4035157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736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F239-DF26-428B-6015-FA6E99606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2A4616-09F6-FDDD-2D29-B8BB7A814D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C37BE-8E79-41E6-4990-3E047757C71C}"/>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5" name="Footer Placeholder 4">
            <a:extLst>
              <a:ext uri="{FF2B5EF4-FFF2-40B4-BE49-F238E27FC236}">
                <a16:creationId xmlns:a16="http://schemas.microsoft.com/office/drawing/2014/main" id="{FCEE9138-DA3F-87A0-1F8F-33A2A71E8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6C31C-81C0-222D-5291-99C56AED9E2F}"/>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3816596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3695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8758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835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4DEC-176D-8534-4EE2-FAAE0A504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CA8F4F-004B-F09E-2AF6-635D8B3E6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409D7-0C7B-CFCE-765D-270D7074D4EE}"/>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5" name="Footer Placeholder 4">
            <a:extLst>
              <a:ext uri="{FF2B5EF4-FFF2-40B4-BE49-F238E27FC236}">
                <a16:creationId xmlns:a16="http://schemas.microsoft.com/office/drawing/2014/main" id="{6DFEEB0A-F34A-F528-3F39-7832F5D31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00442-D622-B7F3-A31B-CF36E15B0DDD}"/>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425400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3B28-0E55-EAA3-753E-89FED3E2D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3DBCB-7658-7203-5DCD-77AA7DD31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FB250-2FAC-B41E-36FF-E27E011D8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C8AD8-C7C5-879E-4EE0-6A72F5264602}"/>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6" name="Footer Placeholder 5">
            <a:extLst>
              <a:ext uri="{FF2B5EF4-FFF2-40B4-BE49-F238E27FC236}">
                <a16:creationId xmlns:a16="http://schemas.microsoft.com/office/drawing/2014/main" id="{3EA7AC9B-E03B-4E88-898D-C5F613996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F842C-0B77-E0E0-D685-540CD9E7B0BB}"/>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380156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44ED-E73E-A799-6B80-1A15E55EB8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A5CB14-8663-BEAC-E56B-C8BC2748E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1F1F6F-7956-AFAD-7731-942F4C444E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F33E1-A7BC-2A2C-4F21-FE6E7A26F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7F6FE1-527C-08EA-BA27-C49A737711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2B6F83-4127-01E5-9713-BFBACA95A2AD}"/>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8" name="Footer Placeholder 7">
            <a:extLst>
              <a:ext uri="{FF2B5EF4-FFF2-40B4-BE49-F238E27FC236}">
                <a16:creationId xmlns:a16="http://schemas.microsoft.com/office/drawing/2014/main" id="{8630EAB2-3F3D-11DF-0DDD-CA1F385384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BE52E-8412-81FE-18F4-D0A29A8C6E7E}"/>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1539524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69C1-2C06-140E-B1FE-05417FDB06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418646-A7F7-E188-74BE-658AFFB08F9A}"/>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4" name="Footer Placeholder 3">
            <a:extLst>
              <a:ext uri="{FF2B5EF4-FFF2-40B4-BE49-F238E27FC236}">
                <a16:creationId xmlns:a16="http://schemas.microsoft.com/office/drawing/2014/main" id="{D66C4362-23C6-4A25-97E7-A2CAE0BB5A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8E60A2-BDDE-7BA4-A62D-4E9E087428DD}"/>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264939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3BB3F8-5205-1320-3185-71D9BF75C5F3}"/>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3" name="Footer Placeholder 2">
            <a:extLst>
              <a:ext uri="{FF2B5EF4-FFF2-40B4-BE49-F238E27FC236}">
                <a16:creationId xmlns:a16="http://schemas.microsoft.com/office/drawing/2014/main" id="{7E72E842-1763-DD4F-6C12-E78D03E78D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BFF717-A861-97A7-3567-E85059EC32AD}"/>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115657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A5DF-F3AC-A4EC-4850-ACEB75D67A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B9C27-492E-F5E3-7A12-DD646566C3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99E476-4F67-C190-7F4E-114EA10CF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7B082-7397-F502-C747-5EC701DADA51}"/>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6" name="Footer Placeholder 5">
            <a:extLst>
              <a:ext uri="{FF2B5EF4-FFF2-40B4-BE49-F238E27FC236}">
                <a16:creationId xmlns:a16="http://schemas.microsoft.com/office/drawing/2014/main" id="{D3DA784D-2961-64CA-E3A9-7C63B1102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C5B9C-8053-115B-3E83-09053B9FF77E}"/>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143200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AE59-2908-0A17-4F69-3D6EBD1AC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1F4496-1A10-F442-BD6A-D91B04F80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A5205A-6F13-7D98-88AB-C3AAFB983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5DCDF-0ED5-EF5B-A803-647E3920B5A1}"/>
              </a:ext>
            </a:extLst>
          </p:cNvPr>
          <p:cNvSpPr>
            <a:spLocks noGrp="1"/>
          </p:cNvSpPr>
          <p:nvPr>
            <p:ph type="dt" sz="half" idx="10"/>
          </p:nvPr>
        </p:nvSpPr>
        <p:spPr/>
        <p:txBody>
          <a:bodyPr/>
          <a:lstStyle/>
          <a:p>
            <a:fld id="{AD98B7FE-99E8-44A7-A8D9-DB08DFC6BF4C}" type="datetimeFigureOut">
              <a:rPr lang="en-US" smtClean="0"/>
              <a:t>3/16/2025</a:t>
            </a:fld>
            <a:endParaRPr lang="en-US"/>
          </a:p>
        </p:txBody>
      </p:sp>
      <p:sp>
        <p:nvSpPr>
          <p:cNvPr id="6" name="Footer Placeholder 5">
            <a:extLst>
              <a:ext uri="{FF2B5EF4-FFF2-40B4-BE49-F238E27FC236}">
                <a16:creationId xmlns:a16="http://schemas.microsoft.com/office/drawing/2014/main" id="{8AE748A3-FAF4-6ED4-6851-14F6DF227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A27BC-45E7-047C-1EA7-E319F933A992}"/>
              </a:ext>
            </a:extLst>
          </p:cNvPr>
          <p:cNvSpPr>
            <a:spLocks noGrp="1"/>
          </p:cNvSpPr>
          <p:nvPr>
            <p:ph type="sldNum" sz="quarter" idx="12"/>
          </p:nvPr>
        </p:nvSpPr>
        <p:spPr/>
        <p:txBody>
          <a:bodyPr/>
          <a:lstStyle/>
          <a:p>
            <a:fld id="{1F0EDFE2-68A4-4368-A23B-529D54543D08}" type="slidenum">
              <a:rPr lang="en-US" smtClean="0"/>
              <a:t>‹#›</a:t>
            </a:fld>
            <a:endParaRPr lang="en-US"/>
          </a:p>
        </p:txBody>
      </p:sp>
    </p:spTree>
    <p:extLst>
      <p:ext uri="{BB962C8B-B14F-4D97-AF65-F5344CB8AC3E}">
        <p14:creationId xmlns:p14="http://schemas.microsoft.com/office/powerpoint/2010/main" val="190334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5A7F7-AA77-875A-A828-7CF32076F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007EBB-0D64-B0B1-3000-7E13A1C6F5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B083-C9BA-E8DF-5BCD-F34DFCE3F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8B7FE-99E8-44A7-A8D9-DB08DFC6BF4C}" type="datetimeFigureOut">
              <a:rPr lang="en-US" smtClean="0"/>
              <a:t>3/16/2025</a:t>
            </a:fld>
            <a:endParaRPr lang="en-US"/>
          </a:p>
        </p:txBody>
      </p:sp>
      <p:sp>
        <p:nvSpPr>
          <p:cNvPr id="5" name="Footer Placeholder 4">
            <a:extLst>
              <a:ext uri="{FF2B5EF4-FFF2-40B4-BE49-F238E27FC236}">
                <a16:creationId xmlns:a16="http://schemas.microsoft.com/office/drawing/2014/main" id="{92FC774D-382C-6800-070B-3C659BF3A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77B27E-96A4-6E70-2B71-1CD9817EB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EDFE2-68A4-4368-A23B-529D54543D08}" type="slidenum">
              <a:rPr lang="en-US" smtClean="0"/>
              <a:t>‹#›</a:t>
            </a:fld>
            <a:endParaRPr lang="en-US"/>
          </a:p>
        </p:txBody>
      </p:sp>
    </p:spTree>
    <p:extLst>
      <p:ext uri="{BB962C8B-B14F-4D97-AF65-F5344CB8AC3E}">
        <p14:creationId xmlns:p14="http://schemas.microsoft.com/office/powerpoint/2010/main" val="362456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14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slideLayout" Target="../slideLayouts/slideLayout18.xml"/><Relationship Id="rId4" Type="http://schemas.openxmlformats.org/officeDocument/2006/relationships/audio" Target="../media/media2.mp3"/><Relationship Id="rId9"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2A7B3-4185-0371-A2BD-9E16A79AE251}"/>
              </a:ext>
            </a:extLst>
          </p:cNvPr>
          <p:cNvPicPr>
            <a:picLocks noChangeAspect="1"/>
          </p:cNvPicPr>
          <p:nvPr/>
        </p:nvPicPr>
        <p:blipFill>
          <a:blip r:embed="rId2"/>
          <a:stretch>
            <a:fillRect/>
          </a:stretch>
        </p:blipFill>
        <p:spPr>
          <a:xfrm>
            <a:off x="-16625" y="0"/>
            <a:ext cx="12192000" cy="7141028"/>
          </a:xfrm>
          <a:prstGeom prst="rect">
            <a:avLst/>
          </a:prstGeom>
        </p:spPr>
      </p:pic>
      <p:sp>
        <p:nvSpPr>
          <p:cNvPr id="5" name="TextBox 4">
            <a:extLst>
              <a:ext uri="{FF2B5EF4-FFF2-40B4-BE49-F238E27FC236}">
                <a16:creationId xmlns:a16="http://schemas.microsoft.com/office/drawing/2014/main" id="{194ACBA8-EB26-9707-EB49-972E4AA98829}"/>
              </a:ext>
            </a:extLst>
          </p:cNvPr>
          <p:cNvSpPr txBox="1"/>
          <p:nvPr/>
        </p:nvSpPr>
        <p:spPr>
          <a:xfrm>
            <a:off x="49874" y="13436"/>
            <a:ext cx="12058650" cy="1307537"/>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UBND</a:t>
            </a: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QUẬN</a:t>
            </a: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DƯƠNG</a:t>
            </a: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KINH</a:t>
            </a:r>
            <a:endPar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TIỂU</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ANH DŨNG</a:t>
            </a:r>
            <a:endPar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DFCCDC35-F492-32CE-091F-DAD2AD3C2D82}"/>
              </a:ext>
            </a:extLst>
          </p:cNvPr>
          <p:cNvCxnSpPr/>
          <p:nvPr/>
        </p:nvCxnSpPr>
        <p:spPr>
          <a:xfrm>
            <a:off x="4758267" y="1320973"/>
            <a:ext cx="306493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8" name="TextBox 6">
            <a:extLst>
              <a:ext uri="{FF2B5EF4-FFF2-40B4-BE49-F238E27FC236}">
                <a16:creationId xmlns:a16="http://schemas.microsoft.com/office/drawing/2014/main" id="{9F88737D-3C75-9107-0B39-DE80D6B7A397}"/>
              </a:ext>
            </a:extLst>
          </p:cNvPr>
          <p:cNvSpPr txBox="1">
            <a:spLocks noChangeArrowheads="1"/>
          </p:cNvSpPr>
          <p:nvPr/>
        </p:nvSpPr>
        <p:spPr bwMode="auto">
          <a:xfrm>
            <a:off x="-16801" y="1513814"/>
            <a:ext cx="12191999" cy="7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Môn: </a:t>
            </a:r>
            <a:r>
              <a:rPr lang="en-US" altLang="en-US" sz="3400" b="1" dirty="0" err="1">
                <a:solidFill>
                  <a:srgbClr val="0000FF"/>
                </a:solidFill>
                <a:latin typeface="Times New Roman" panose="02020603050405020304" pitchFamily="18" charset="0"/>
                <a:cs typeface="Times New Roman" panose="02020603050405020304" pitchFamily="18" charset="0"/>
              </a:rPr>
              <a:t>Công</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nghệ</a:t>
            </a:r>
            <a:r>
              <a:rPr lang="en-US" altLang="en-US" sz="3400" b="1" dirty="0">
                <a:solidFill>
                  <a:srgbClr val="0000FF"/>
                </a:solidFill>
                <a:latin typeface="Times New Roman" panose="02020603050405020304" pitchFamily="18" charset="0"/>
                <a:cs typeface="Times New Roman" panose="02020603050405020304" pitchFamily="18" charset="0"/>
              </a:rPr>
              <a:t> - 5</a:t>
            </a:r>
            <a:endPar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572CF85-EB3C-6B85-3170-9893331DF119}"/>
              </a:ext>
            </a:extLst>
          </p:cNvPr>
          <p:cNvSpPr txBox="1"/>
          <p:nvPr/>
        </p:nvSpPr>
        <p:spPr>
          <a:xfrm>
            <a:off x="-7276" y="2296977"/>
            <a:ext cx="12192000" cy="2461443"/>
          </a:xfrm>
          <a:prstGeom prst="rect">
            <a:avLst/>
          </a:prstGeom>
          <a:noFill/>
        </p:spPr>
        <p:txBody>
          <a:bodyPr wrap="square" rtlCol="0">
            <a:spAutoFit/>
          </a:bodyPr>
          <a:lstStyle/>
          <a:p>
            <a:pPr algn="ctr">
              <a:lnSpc>
                <a:spcPct val="150000"/>
              </a:lnSpc>
            </a:pPr>
            <a:r>
              <a:rPr lang="en-US" sz="5400" dirty="0" err="1">
                <a:solidFill>
                  <a:srgbClr val="00B050"/>
                </a:solidFill>
                <a:latin typeface="#9Slide05 SVNUT Triumph" panose="00000500000000000000" pitchFamily="2" charset="0"/>
              </a:rPr>
              <a:t>Mô</a:t>
            </a:r>
            <a:r>
              <a:rPr lang="en-US" sz="5400" dirty="0">
                <a:solidFill>
                  <a:srgbClr val="00B050"/>
                </a:solidFill>
                <a:latin typeface="#9Slide05 SVNUT Triumph" panose="00000500000000000000" pitchFamily="2" charset="0"/>
              </a:rPr>
              <a:t> </a:t>
            </a:r>
            <a:r>
              <a:rPr lang="en-US" sz="5400" dirty="0" err="1">
                <a:solidFill>
                  <a:srgbClr val="00B050"/>
                </a:solidFill>
                <a:latin typeface="#9Slide05 SVNUT Triumph" panose="00000500000000000000" pitchFamily="2" charset="0"/>
              </a:rPr>
              <a:t>hình</a:t>
            </a:r>
            <a:r>
              <a:rPr lang="en-US" sz="5400" dirty="0">
                <a:solidFill>
                  <a:srgbClr val="00B050"/>
                </a:solidFill>
                <a:latin typeface="#9Slide05 SVNUT Triumph" panose="00000500000000000000" pitchFamily="2" charset="0"/>
              </a:rPr>
              <a:t> </a:t>
            </a:r>
            <a:r>
              <a:rPr lang="en-US" sz="5400" dirty="0" err="1">
                <a:solidFill>
                  <a:srgbClr val="00B050"/>
                </a:solidFill>
                <a:latin typeface="#9Slide05 SVNUT Triumph" panose="00000500000000000000" pitchFamily="2" charset="0"/>
              </a:rPr>
              <a:t>máy</a:t>
            </a:r>
            <a:r>
              <a:rPr lang="en-US" sz="5400" dirty="0">
                <a:solidFill>
                  <a:srgbClr val="00B050"/>
                </a:solidFill>
                <a:latin typeface="#9Slide05 SVNUT Triumph" panose="00000500000000000000" pitchFamily="2" charset="0"/>
              </a:rPr>
              <a:t> </a:t>
            </a:r>
            <a:r>
              <a:rPr lang="en-US" sz="5400" dirty="0" err="1">
                <a:solidFill>
                  <a:srgbClr val="00B050"/>
                </a:solidFill>
                <a:latin typeface="#9Slide05 SVNUT Triumph" panose="00000500000000000000" pitchFamily="2" charset="0"/>
              </a:rPr>
              <a:t>phát</a:t>
            </a:r>
            <a:r>
              <a:rPr lang="en-US" sz="5400" dirty="0">
                <a:solidFill>
                  <a:srgbClr val="00B050"/>
                </a:solidFill>
                <a:latin typeface="#9Slide05 SVNUT Triumph" panose="00000500000000000000" pitchFamily="2" charset="0"/>
              </a:rPr>
              <a:t> </a:t>
            </a:r>
            <a:r>
              <a:rPr lang="en-US" sz="5400" dirty="0" err="1">
                <a:solidFill>
                  <a:srgbClr val="00B050"/>
                </a:solidFill>
                <a:latin typeface="#9Slide05 SVNUT Triumph" panose="00000500000000000000" pitchFamily="2" charset="0"/>
              </a:rPr>
              <a:t>điện</a:t>
            </a:r>
            <a:r>
              <a:rPr lang="en-US" sz="5400" dirty="0">
                <a:solidFill>
                  <a:srgbClr val="00B050"/>
                </a:solidFill>
                <a:latin typeface="#9Slide05 SVNUT Triumph" panose="00000500000000000000" pitchFamily="2" charset="0"/>
              </a:rPr>
              <a:t> </a:t>
            </a:r>
            <a:r>
              <a:rPr lang="en-US" sz="5400" dirty="0" err="1">
                <a:solidFill>
                  <a:srgbClr val="00B050"/>
                </a:solidFill>
                <a:latin typeface="#9Slide05 SVNUT Triumph" panose="00000500000000000000" pitchFamily="2" charset="0"/>
              </a:rPr>
              <a:t>gió</a:t>
            </a:r>
            <a:r>
              <a:rPr lang="en-US" sz="5400" dirty="0">
                <a:solidFill>
                  <a:srgbClr val="00B050"/>
                </a:solidFill>
                <a:latin typeface="#9Slide05 SVNUT Triumph" panose="00000500000000000000" pitchFamily="2" charset="0"/>
              </a:rPr>
              <a:t> </a:t>
            </a:r>
          </a:p>
          <a:p>
            <a:pPr algn="ctr">
              <a:lnSpc>
                <a:spcPct val="150000"/>
              </a:lnSpc>
            </a:pPr>
            <a:r>
              <a:rPr lang="en-US" sz="5400" dirty="0">
                <a:solidFill>
                  <a:srgbClr val="00B050"/>
                </a:solidFill>
                <a:latin typeface="#9Slide05 SVNUT Triumph" panose="00000500000000000000" pitchFamily="2" charset="0"/>
              </a:rPr>
              <a:t>(</a:t>
            </a:r>
            <a:r>
              <a:rPr lang="en-US" sz="5400" dirty="0" err="1">
                <a:solidFill>
                  <a:srgbClr val="00B050"/>
                </a:solidFill>
                <a:latin typeface="#9Slide05 SVNUT Triumph" panose="00000500000000000000" pitchFamily="2" charset="0"/>
              </a:rPr>
              <a:t>Tiết</a:t>
            </a:r>
            <a:r>
              <a:rPr lang="en-US" sz="5400" dirty="0">
                <a:solidFill>
                  <a:srgbClr val="00B050"/>
                </a:solidFill>
                <a:latin typeface="#9Slide05 SVNUT Triumph" panose="00000500000000000000" pitchFamily="2" charset="0"/>
              </a:rPr>
              <a:t> 1)</a:t>
            </a:r>
          </a:p>
        </p:txBody>
      </p:sp>
    </p:spTree>
    <p:extLst>
      <p:ext uri="{BB962C8B-B14F-4D97-AF65-F5344CB8AC3E}">
        <p14:creationId xmlns:p14="http://schemas.microsoft.com/office/powerpoint/2010/main" val="4089080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051E2-82B2-82BE-EF7C-2163E87DCE5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067BA1-9586-F6FC-0743-0E7E00D155AC}"/>
              </a:ext>
            </a:extLst>
          </p:cNvPr>
          <p:cNvSpPr/>
          <p:nvPr/>
        </p:nvSpPr>
        <p:spPr>
          <a:xfrm>
            <a:off x="277402" y="145337"/>
            <a:ext cx="11681717" cy="6712663"/>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42D84B22-1D1D-5183-A140-7A4EB024BD60}"/>
              </a:ext>
            </a:extLst>
          </p:cNvPr>
          <p:cNvGrpSpPr/>
          <p:nvPr/>
        </p:nvGrpSpPr>
        <p:grpSpPr>
          <a:xfrm>
            <a:off x="232881" y="1769806"/>
            <a:ext cx="11152874" cy="3923072"/>
            <a:chOff x="1322999" y="3726136"/>
            <a:chExt cx="10612321" cy="3128965"/>
          </a:xfrm>
        </p:grpSpPr>
        <p:sp>
          <p:nvSpPr>
            <p:cNvPr id="4" name="Hình chữ nhật: Góc Tròn 15">
              <a:extLst>
                <a:ext uri="{FF2B5EF4-FFF2-40B4-BE49-F238E27FC236}">
                  <a16:creationId xmlns:a16="http://schemas.microsoft.com/office/drawing/2014/main" id="{44957C40-ACFA-D8EC-6CF9-C9869203D5A4}"/>
                </a:ext>
              </a:extLst>
            </p:cNvPr>
            <p:cNvSpPr/>
            <p:nvPr/>
          </p:nvSpPr>
          <p:spPr>
            <a:xfrm>
              <a:off x="2946709" y="3726136"/>
              <a:ext cx="8988611" cy="3128965"/>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9446458"/>
                        <a:gd name="connsiteY0" fmla="*/ 653858 h 3923072"/>
                        <a:gd name="connsiteX1" fmla="*/ 443063 w 9446458"/>
                        <a:gd name="connsiteY1" fmla="*/ 0 h 3923072"/>
                        <a:gd name="connsiteX2" fmla="*/ 9003394 w 9446458"/>
                        <a:gd name="connsiteY2" fmla="*/ 0 h 3923072"/>
                        <a:gd name="connsiteX3" fmla="*/ 9446458 w 9446458"/>
                        <a:gd name="connsiteY3" fmla="*/ 653858 h 3923072"/>
                        <a:gd name="connsiteX4" fmla="*/ 9446458 w 9446458"/>
                        <a:gd name="connsiteY4" fmla="*/ 3269213 h 3923072"/>
                        <a:gd name="connsiteX5" fmla="*/ 9003394 w 9446458"/>
                        <a:gd name="connsiteY5" fmla="*/ 3923072 h 3923072"/>
                        <a:gd name="connsiteX6" fmla="*/ 443063 w 9446458"/>
                        <a:gd name="connsiteY6" fmla="*/ 3923072 h 3923072"/>
                        <a:gd name="connsiteX7" fmla="*/ 0 w 9446458"/>
                        <a:gd name="connsiteY7" fmla="*/ 3269213 h 3923072"/>
                        <a:gd name="connsiteX8" fmla="*/ 0 w 9446458"/>
                        <a:gd name="connsiteY8" fmla="*/ 653858 h 3923072"/>
                        <a:gd name="connsiteX0" fmla="*/ 0 w 9446458"/>
                        <a:gd name="connsiteY0" fmla="*/ 653858 h 3923072"/>
                        <a:gd name="connsiteX1" fmla="*/ 443063 w 9446458"/>
                        <a:gd name="connsiteY1" fmla="*/ 0 h 3923072"/>
                        <a:gd name="connsiteX2" fmla="*/ 9003394 w 9446458"/>
                        <a:gd name="connsiteY2" fmla="*/ 0 h 3923072"/>
                        <a:gd name="connsiteX3" fmla="*/ 9446458 w 9446458"/>
                        <a:gd name="connsiteY3" fmla="*/ 653858 h 3923072"/>
                        <a:gd name="connsiteX4" fmla="*/ 9446458 w 9446458"/>
                        <a:gd name="connsiteY4" fmla="*/ 3269213 h 3923072"/>
                        <a:gd name="connsiteX5" fmla="*/ 9003394 w 9446458"/>
                        <a:gd name="connsiteY5" fmla="*/ 3923072 h 3923072"/>
                        <a:gd name="connsiteX6" fmla="*/ 443063 w 9446458"/>
                        <a:gd name="connsiteY6" fmla="*/ 3923072 h 3923072"/>
                        <a:gd name="connsiteX7" fmla="*/ 0 w 9446458"/>
                        <a:gd name="connsiteY7" fmla="*/ 3269213 h 3923072"/>
                        <a:gd name="connsiteX8" fmla="*/ 0 w 9446458"/>
                        <a:gd name="connsiteY8" fmla="*/ 653858 h 39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6458" h="3923072" fill="none" extrusionOk="0">
                          <a:moveTo>
                            <a:pt x="0" y="653858"/>
                          </a:moveTo>
                          <a:cubicBezTo>
                            <a:pt x="51985" y="226679"/>
                            <a:pt x="127919" y="83923"/>
                            <a:pt x="443063" y="0"/>
                          </a:cubicBezTo>
                          <a:cubicBezTo>
                            <a:pt x="3492472" y="-122694"/>
                            <a:pt x="5686791" y="-495651"/>
                            <a:pt x="9003394" y="0"/>
                          </a:cubicBezTo>
                          <a:cubicBezTo>
                            <a:pt x="9252906" y="-27315"/>
                            <a:pt x="9351436" y="279096"/>
                            <a:pt x="9446458" y="653858"/>
                          </a:cubicBezTo>
                          <a:cubicBezTo>
                            <a:pt x="9346018" y="1669878"/>
                            <a:pt x="9420447" y="2861536"/>
                            <a:pt x="9446458" y="3269213"/>
                          </a:cubicBezTo>
                          <a:cubicBezTo>
                            <a:pt x="9387311" y="3613761"/>
                            <a:pt x="9285921" y="3904679"/>
                            <a:pt x="9003394" y="3923072"/>
                          </a:cubicBezTo>
                          <a:cubicBezTo>
                            <a:pt x="7789297" y="3767008"/>
                            <a:pt x="3170409" y="3969195"/>
                            <a:pt x="443063" y="3923072"/>
                          </a:cubicBezTo>
                          <a:cubicBezTo>
                            <a:pt x="134489" y="4002178"/>
                            <a:pt x="-49304" y="3541041"/>
                            <a:pt x="0" y="3269213"/>
                          </a:cubicBezTo>
                          <a:cubicBezTo>
                            <a:pt x="167491" y="2440661"/>
                            <a:pt x="-21072" y="1358227"/>
                            <a:pt x="0" y="653858"/>
                          </a:cubicBezTo>
                          <a:close/>
                        </a:path>
                        <a:path w="9446458" h="3923072" stroke="0" extrusionOk="0">
                          <a:moveTo>
                            <a:pt x="0" y="653858"/>
                          </a:moveTo>
                          <a:cubicBezTo>
                            <a:pt x="26574" y="360402"/>
                            <a:pt x="201391" y="45348"/>
                            <a:pt x="443063" y="0"/>
                          </a:cubicBezTo>
                          <a:cubicBezTo>
                            <a:pt x="2945023" y="270356"/>
                            <a:pt x="6494285" y="-441411"/>
                            <a:pt x="9003394" y="0"/>
                          </a:cubicBezTo>
                          <a:cubicBezTo>
                            <a:pt x="9291565" y="-29173"/>
                            <a:pt x="9449294" y="354598"/>
                            <a:pt x="9446458" y="653858"/>
                          </a:cubicBezTo>
                          <a:cubicBezTo>
                            <a:pt x="9490044" y="1874486"/>
                            <a:pt x="9257918" y="2646843"/>
                            <a:pt x="9446458" y="3269213"/>
                          </a:cubicBezTo>
                          <a:cubicBezTo>
                            <a:pt x="9452690" y="3671232"/>
                            <a:pt x="9229473" y="3939223"/>
                            <a:pt x="9003394" y="3923072"/>
                          </a:cubicBezTo>
                          <a:cubicBezTo>
                            <a:pt x="7777712" y="3823398"/>
                            <a:pt x="1851609" y="3670652"/>
                            <a:pt x="443063" y="3923072"/>
                          </a:cubicBezTo>
                          <a:cubicBezTo>
                            <a:pt x="206407" y="3971770"/>
                            <a:pt x="37620" y="3598930"/>
                            <a:pt x="0" y="3269213"/>
                          </a:cubicBezTo>
                          <a:cubicBezTo>
                            <a:pt x="-117922" y="2074536"/>
                            <a:pt x="10882" y="1840337"/>
                            <a:pt x="0" y="653858"/>
                          </a:cubicBezTo>
                          <a:close/>
                        </a:path>
                        <a:path w="9446458" h="3923072" fill="none" stroke="0" extrusionOk="0">
                          <a:moveTo>
                            <a:pt x="0" y="653858"/>
                          </a:moveTo>
                          <a:cubicBezTo>
                            <a:pt x="42692" y="274943"/>
                            <a:pt x="157347" y="69163"/>
                            <a:pt x="443063" y="0"/>
                          </a:cubicBezTo>
                          <a:cubicBezTo>
                            <a:pt x="3304938" y="100466"/>
                            <a:pt x="6079498" y="-426645"/>
                            <a:pt x="9003394" y="0"/>
                          </a:cubicBezTo>
                          <a:cubicBezTo>
                            <a:pt x="9269382" y="-24385"/>
                            <a:pt x="9428481" y="330903"/>
                            <a:pt x="9446458" y="653858"/>
                          </a:cubicBezTo>
                          <a:cubicBezTo>
                            <a:pt x="9297072" y="1728269"/>
                            <a:pt x="9446506" y="2836234"/>
                            <a:pt x="9446458" y="3269213"/>
                          </a:cubicBezTo>
                          <a:cubicBezTo>
                            <a:pt x="9433769" y="3627950"/>
                            <a:pt x="9253480" y="3931406"/>
                            <a:pt x="9003394" y="3923072"/>
                          </a:cubicBezTo>
                          <a:cubicBezTo>
                            <a:pt x="7482075" y="3734745"/>
                            <a:pt x="3790194" y="3561041"/>
                            <a:pt x="443063" y="3923072"/>
                          </a:cubicBezTo>
                          <a:cubicBezTo>
                            <a:pt x="158801" y="4009183"/>
                            <a:pt x="42145" y="3571337"/>
                            <a:pt x="0" y="3269213"/>
                          </a:cubicBezTo>
                          <a:cubicBezTo>
                            <a:pt x="162419" y="2572260"/>
                            <a:pt x="11821" y="1459457"/>
                            <a:pt x="0" y="6538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Icon&#10;&#10;Description automatically generated">
              <a:extLst>
                <a:ext uri="{FF2B5EF4-FFF2-40B4-BE49-F238E27FC236}">
                  <a16:creationId xmlns:a16="http://schemas.microsoft.com/office/drawing/2014/main" id="{3FBF7D20-7FE1-A799-DF29-C10C0D4137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22999" y="4140601"/>
              <a:ext cx="2226105" cy="1647274"/>
            </a:xfrm>
            <a:prstGeom prst="rect">
              <a:avLst/>
            </a:prstGeom>
          </p:spPr>
        </p:pic>
      </p:grpSp>
      <p:pic>
        <p:nvPicPr>
          <p:cNvPr id="7" name="Picture 6" descr="A close up of a black background&#10;&#10;Description automatically generated">
            <a:extLst>
              <a:ext uri="{FF2B5EF4-FFF2-40B4-BE49-F238E27FC236}">
                <a16:creationId xmlns:a16="http://schemas.microsoft.com/office/drawing/2014/main" id="{521A3B11-415C-66F7-F771-8F689DA71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669" y="2154087"/>
            <a:ext cx="16265464" cy="3923072"/>
          </a:xfrm>
          <a:prstGeom prst="rect">
            <a:avLst/>
          </a:prstGeom>
        </p:spPr>
      </p:pic>
    </p:spTree>
    <p:extLst>
      <p:ext uri="{BB962C8B-B14F-4D97-AF65-F5344CB8AC3E}">
        <p14:creationId xmlns:p14="http://schemas.microsoft.com/office/powerpoint/2010/main" val="36867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9C72-029B-F95E-037D-F41B1366F196}"/>
              </a:ext>
            </a:extLst>
          </p:cNvPr>
          <p:cNvSpPr>
            <a:spLocks noGrp="1"/>
          </p:cNvSpPr>
          <p:nvPr>
            <p:ph type="title"/>
          </p:nvPr>
        </p:nvSpPr>
        <p:spPr/>
        <p:txBody>
          <a:bodyPr/>
          <a:lstStyle/>
          <a:p>
            <a:endParaRPr lang="en-US"/>
          </a:p>
        </p:txBody>
      </p:sp>
      <p:pic>
        <p:nvPicPr>
          <p:cNvPr id="4" name="Máy phát điện gió trục đứng cho Hộ Gia Đình">
            <a:hlinkClick r:id="" action="ppaction://media"/>
            <a:extLst>
              <a:ext uri="{FF2B5EF4-FFF2-40B4-BE49-F238E27FC236}">
                <a16:creationId xmlns:a16="http://schemas.microsoft.com/office/drawing/2014/main" id="{CE9421A7-39C2-FADE-67AC-BEC3CA6AC9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400" y="-177800"/>
            <a:ext cx="12191629" cy="7035800"/>
          </a:xfrm>
        </p:spPr>
      </p:pic>
    </p:spTree>
    <p:extLst>
      <p:ext uri="{BB962C8B-B14F-4D97-AF65-F5344CB8AC3E}">
        <p14:creationId xmlns:p14="http://schemas.microsoft.com/office/powerpoint/2010/main" val="35543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273049" y="308652"/>
            <a:ext cx="11614151" cy="611754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sp>
        <p:nvSpPr>
          <p:cNvPr id="2" name="TextBox 1">
            <a:extLst>
              <a:ext uri="{FF2B5EF4-FFF2-40B4-BE49-F238E27FC236}">
                <a16:creationId xmlns:a16="http://schemas.microsoft.com/office/drawing/2014/main" id="{91DF37F8-DD77-063B-9947-65B2E5737FFB}"/>
              </a:ext>
            </a:extLst>
          </p:cNvPr>
          <p:cNvSpPr txBox="1"/>
          <p:nvPr/>
        </p:nvSpPr>
        <p:spPr>
          <a:xfrm>
            <a:off x="711200" y="533400"/>
            <a:ext cx="10871200" cy="5838393"/>
          </a:xfrm>
          <a:prstGeom prst="rect">
            <a:avLst/>
          </a:prstGeom>
          <a:noFill/>
        </p:spPr>
        <p:txBody>
          <a:bodyPr wrap="square" rtlCol="0">
            <a:spAutoFit/>
          </a:bodyPr>
          <a:lstStyle/>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Mô hình máy phát điện gió là một cách tuyệt vời để tận dụng sức mạnh của gió và tạo ra nguồn năng lượng sạch. Trong lịch sử, việc sử dụng gió để sản xuất năng lượng đã được thực hiện từ thời cổ đại. Từ việc sử dụng thuyền buồm để di chuyển tới việc dùng các cối xay gió để nghiền lúa, con người đã luôn biết cách tận dụng sức mạnh của gió. Ngày nay, nhờ có sự phát triển của công nghệ hiện đại, con người đã “mượn sức gió” để sản xuất điện. Điều đặc biệt ở đây chính là điện gió không gây ra khói hoặc ô nhiễm, làm cho không khí trở nên sạch sẽ hơn. Mô hình máy phát điện gió có thể giúp chúng ta tiết kiệm năng lượng và bảo vệ môi trường. Các em hãy thử tưởng tượng và xây dựng mô hình điện gió nhỏ từ các vật liệu đơn giản như giấy, que kem, hoặc các vật liệu tái chế. Bằng cách này, các em có thể hiểu được cách mà điện gió hoạt động và tại sao nó lại quan trọng cho hành tinh của chúng ta. Hãy khám phá và học hỏi nhiều hơn về năng lượng sạch và bảo vệ môi trường!</a:t>
            </a:r>
          </a:p>
        </p:txBody>
      </p:sp>
    </p:spTree>
    <p:extLst>
      <p:ext uri="{BB962C8B-B14F-4D97-AF65-F5344CB8AC3E}">
        <p14:creationId xmlns:p14="http://schemas.microsoft.com/office/powerpoint/2010/main" val="3321162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273049" y="308652"/>
            <a:ext cx="11614151" cy="611754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sp>
        <p:nvSpPr>
          <p:cNvPr id="4" name="Rectangle: Rounded Corners 3">
            <a:extLst>
              <a:ext uri="{FF2B5EF4-FFF2-40B4-BE49-F238E27FC236}">
                <a16:creationId xmlns:a16="http://schemas.microsoft.com/office/drawing/2014/main" id="{71066922-99DF-2268-70B9-A67D03201943}"/>
              </a:ext>
            </a:extLst>
          </p:cNvPr>
          <p:cNvSpPr/>
          <p:nvPr/>
        </p:nvSpPr>
        <p:spPr>
          <a:xfrm>
            <a:off x="1026008" y="914400"/>
            <a:ext cx="10302391" cy="37460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defRPr/>
            </a:pPr>
            <a:r>
              <a:rPr lang="vi-VN" sz="4000" b="1" dirty="0">
                <a:solidFill>
                  <a:srgbClr val="002060"/>
                </a:solidFill>
                <a:latin typeface="+mj-lt"/>
              </a:rPr>
              <a:t> </a:t>
            </a:r>
            <a:r>
              <a:rPr lang="en-US" sz="4000" b="1" dirty="0">
                <a:solidFill>
                  <a:srgbClr val="002060"/>
                </a:solidFill>
                <a:latin typeface="+mj-lt"/>
              </a:rPr>
              <a:t>V</a:t>
            </a:r>
            <a:r>
              <a:rPr lang="vi-VN" sz="4000" b="1" dirty="0">
                <a:solidFill>
                  <a:srgbClr val="002060"/>
                </a:solidFill>
                <a:latin typeface="+mj-lt"/>
              </a:rPr>
              <a:t>ẽ hoặc viết ý tưởng của mình về ứng dụng mô hình máy phát điện gió trong đời sống vào giấy A5 và chia sẻ với các bạn cùng lớp.</a:t>
            </a:r>
            <a:endParaRPr lang="en-US" sz="3600" dirty="0">
              <a:solidFill>
                <a:srgbClr val="002060"/>
              </a:solidFill>
              <a:latin typeface="+mj-lt"/>
            </a:endParaRPr>
          </a:p>
        </p:txBody>
      </p:sp>
      <p:pic>
        <p:nvPicPr>
          <p:cNvPr id="2" name="Picture 1" descr="Giáo Dục, Học Tập, Học Sinh, Kiến Thức, Học Nhóm, Tải hình PNG 187 -  Free.Vector6.com">
            <a:extLst>
              <a:ext uri="{FF2B5EF4-FFF2-40B4-BE49-F238E27FC236}">
                <a16:creationId xmlns:a16="http://schemas.microsoft.com/office/drawing/2014/main" id="{A871061C-83C7-915E-B955-4B398214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96"/>
          <a:stretch/>
        </p:blipFill>
        <p:spPr bwMode="auto">
          <a:xfrm>
            <a:off x="467207" y="3139696"/>
            <a:ext cx="4531209" cy="304158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80235" y="5220620"/>
            <a:ext cx="2036775" cy="1492329"/>
          </a:xfrm>
          <a:custGeom>
            <a:avLst/>
            <a:gdLst/>
            <a:ahLst/>
            <a:cxnLst/>
            <a:rect l="l" t="t" r="r" b="b"/>
            <a:pathLst>
              <a:path w="3055162" h="2238493">
                <a:moveTo>
                  <a:pt x="0" y="0"/>
                </a:moveTo>
                <a:lnTo>
                  <a:pt x="3055162" y="0"/>
                </a:lnTo>
                <a:lnTo>
                  <a:pt x="3055162" y="2238493"/>
                </a:lnTo>
                <a:lnTo>
                  <a:pt x="0" y="2238493"/>
                </a:lnTo>
                <a:lnTo>
                  <a:pt x="0" y="0"/>
                </a:lnTo>
                <a:close/>
              </a:path>
            </a:pathLst>
          </a:custGeom>
          <a:blipFill>
            <a:blip r:embed="rId2">
              <a:extLst>
                <a:ext uri="{96DAC541-7B7A-43D3-8B79-37D633B846F1}">
                  <asvg:svgBlip xmlns:asvg="http://schemas.microsoft.com/office/drawing/2016/SVG/main" r:embed="rId3"/>
                </a:ext>
              </a:extLst>
            </a:blip>
            <a:stretch>
              <a:fillRect r="-24979"/>
            </a:stretch>
          </a:blipFill>
        </p:spPr>
        <p:txBody>
          <a:bodyPr/>
          <a:lstStyle/>
          <a:p>
            <a:endParaRPr lang="en-US" sz="1200"/>
          </a:p>
        </p:txBody>
      </p:sp>
      <p:sp>
        <p:nvSpPr>
          <p:cNvPr id="3" name="Freeform 3"/>
          <p:cNvSpPr/>
          <p:nvPr/>
        </p:nvSpPr>
        <p:spPr>
          <a:xfrm>
            <a:off x="6358055" y="3149873"/>
            <a:ext cx="7820409" cy="6419252"/>
          </a:xfrm>
          <a:custGeom>
            <a:avLst/>
            <a:gdLst/>
            <a:ahLst/>
            <a:cxnLst/>
            <a:rect l="l" t="t" r="r" b="b"/>
            <a:pathLst>
              <a:path w="11730613" h="9628878">
                <a:moveTo>
                  <a:pt x="0" y="0"/>
                </a:moveTo>
                <a:lnTo>
                  <a:pt x="11730614" y="0"/>
                </a:lnTo>
                <a:lnTo>
                  <a:pt x="11730614" y="9628879"/>
                </a:lnTo>
                <a:lnTo>
                  <a:pt x="0" y="962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519229" y="2818473"/>
            <a:ext cx="4410057" cy="3838587"/>
          </a:xfrm>
          <a:custGeom>
            <a:avLst/>
            <a:gdLst/>
            <a:ahLst/>
            <a:cxnLst/>
            <a:rect l="l" t="t" r="r" b="b"/>
            <a:pathLst>
              <a:path w="6615086" h="5757881">
                <a:moveTo>
                  <a:pt x="6615086" y="0"/>
                </a:moveTo>
                <a:lnTo>
                  <a:pt x="0" y="0"/>
                </a:lnTo>
                <a:lnTo>
                  <a:pt x="0" y="5757881"/>
                </a:lnTo>
                <a:lnTo>
                  <a:pt x="6615086" y="5757881"/>
                </a:lnTo>
                <a:lnTo>
                  <a:pt x="661508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40DFFDF4-5940-9948-9508-40DC800D34B4}"/>
              </a:ext>
            </a:extLst>
          </p:cNvPr>
          <p:cNvPicPr>
            <a:picLocks noChangeAspect="1"/>
          </p:cNvPicPr>
          <p:nvPr/>
        </p:nvPicPr>
        <p:blipFill>
          <a:blip r:embed="rId8"/>
          <a:stretch>
            <a:fillRect/>
          </a:stretch>
        </p:blipFill>
        <p:spPr>
          <a:xfrm>
            <a:off x="2133600" y="584200"/>
            <a:ext cx="7783235" cy="3218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A8A6F6-A0A6-C2CD-2CA5-EB753B8708BF}"/>
              </a:ext>
            </a:extLst>
          </p:cNvPr>
          <p:cNvSpPr/>
          <p:nvPr/>
        </p:nvSpPr>
        <p:spPr>
          <a:xfrm>
            <a:off x="277402" y="145337"/>
            <a:ext cx="11681717" cy="6712663"/>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291BA0EA-F695-5E0D-7C3D-EBA1115AA31F}"/>
              </a:ext>
            </a:extLst>
          </p:cNvPr>
          <p:cNvGrpSpPr/>
          <p:nvPr/>
        </p:nvGrpSpPr>
        <p:grpSpPr>
          <a:xfrm>
            <a:off x="859977" y="1672668"/>
            <a:ext cx="9875203" cy="3844212"/>
            <a:chOff x="1322999" y="3726136"/>
            <a:chExt cx="10612321" cy="3128965"/>
          </a:xfrm>
        </p:grpSpPr>
        <p:sp>
          <p:nvSpPr>
            <p:cNvPr id="4" name="Hình chữ nhật: Góc Tròn 15">
              <a:extLst>
                <a:ext uri="{FF2B5EF4-FFF2-40B4-BE49-F238E27FC236}">
                  <a16:creationId xmlns:a16="http://schemas.microsoft.com/office/drawing/2014/main" id="{D9BA26E5-9E29-DAD0-2657-85536EB2D140}"/>
                </a:ext>
              </a:extLst>
            </p:cNvPr>
            <p:cNvSpPr/>
            <p:nvPr/>
          </p:nvSpPr>
          <p:spPr>
            <a:xfrm>
              <a:off x="2946709" y="3726136"/>
              <a:ext cx="8988611" cy="3128965"/>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8364274"/>
                        <a:gd name="connsiteY0" fmla="*/ 640714 h 3844212"/>
                        <a:gd name="connsiteX1" fmla="*/ 392306 w 8364274"/>
                        <a:gd name="connsiteY1" fmla="*/ 0 h 3844212"/>
                        <a:gd name="connsiteX2" fmla="*/ 7971967 w 8364274"/>
                        <a:gd name="connsiteY2" fmla="*/ 0 h 3844212"/>
                        <a:gd name="connsiteX3" fmla="*/ 8364274 w 8364274"/>
                        <a:gd name="connsiteY3" fmla="*/ 640714 h 3844212"/>
                        <a:gd name="connsiteX4" fmla="*/ 8364274 w 8364274"/>
                        <a:gd name="connsiteY4" fmla="*/ 3203497 h 3844212"/>
                        <a:gd name="connsiteX5" fmla="*/ 7971967 w 8364274"/>
                        <a:gd name="connsiteY5" fmla="*/ 3844212 h 3844212"/>
                        <a:gd name="connsiteX6" fmla="*/ 392306 w 8364274"/>
                        <a:gd name="connsiteY6" fmla="*/ 3844212 h 3844212"/>
                        <a:gd name="connsiteX7" fmla="*/ 0 w 8364274"/>
                        <a:gd name="connsiteY7" fmla="*/ 3203497 h 3844212"/>
                        <a:gd name="connsiteX8" fmla="*/ 0 w 8364274"/>
                        <a:gd name="connsiteY8" fmla="*/ 640714 h 3844212"/>
                        <a:gd name="connsiteX0" fmla="*/ 0 w 8364274"/>
                        <a:gd name="connsiteY0" fmla="*/ 640714 h 3844212"/>
                        <a:gd name="connsiteX1" fmla="*/ 392306 w 8364274"/>
                        <a:gd name="connsiteY1" fmla="*/ 0 h 3844212"/>
                        <a:gd name="connsiteX2" fmla="*/ 7971967 w 8364274"/>
                        <a:gd name="connsiteY2" fmla="*/ 0 h 3844212"/>
                        <a:gd name="connsiteX3" fmla="*/ 8364274 w 8364274"/>
                        <a:gd name="connsiteY3" fmla="*/ 640714 h 3844212"/>
                        <a:gd name="connsiteX4" fmla="*/ 8364274 w 8364274"/>
                        <a:gd name="connsiteY4" fmla="*/ 3203497 h 3844212"/>
                        <a:gd name="connsiteX5" fmla="*/ 7971967 w 8364274"/>
                        <a:gd name="connsiteY5" fmla="*/ 3844212 h 3844212"/>
                        <a:gd name="connsiteX6" fmla="*/ 392306 w 8364274"/>
                        <a:gd name="connsiteY6" fmla="*/ 3844212 h 3844212"/>
                        <a:gd name="connsiteX7" fmla="*/ 0 w 8364274"/>
                        <a:gd name="connsiteY7" fmla="*/ 3203497 h 3844212"/>
                        <a:gd name="connsiteX8" fmla="*/ 0 w 8364274"/>
                        <a:gd name="connsiteY8" fmla="*/ 640714 h 384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274" h="3844212" fill="none" extrusionOk="0">
                          <a:moveTo>
                            <a:pt x="0" y="640714"/>
                          </a:moveTo>
                          <a:cubicBezTo>
                            <a:pt x="27101" y="245820"/>
                            <a:pt x="126212" y="66456"/>
                            <a:pt x="392306" y="0"/>
                          </a:cubicBezTo>
                          <a:cubicBezTo>
                            <a:pt x="3105120" y="-172902"/>
                            <a:pt x="5034281" y="-476458"/>
                            <a:pt x="7971967" y="0"/>
                          </a:cubicBezTo>
                          <a:cubicBezTo>
                            <a:pt x="8195206" y="-36218"/>
                            <a:pt x="8319199" y="279083"/>
                            <a:pt x="8364274" y="640714"/>
                          </a:cubicBezTo>
                          <a:cubicBezTo>
                            <a:pt x="8259673" y="1620624"/>
                            <a:pt x="8341760" y="2804865"/>
                            <a:pt x="8364274" y="3203497"/>
                          </a:cubicBezTo>
                          <a:cubicBezTo>
                            <a:pt x="8318770" y="3543602"/>
                            <a:pt x="8220169" y="3828432"/>
                            <a:pt x="7971967" y="3844212"/>
                          </a:cubicBezTo>
                          <a:cubicBezTo>
                            <a:pt x="6959394" y="3696543"/>
                            <a:pt x="2663247" y="3946911"/>
                            <a:pt x="392306" y="3844212"/>
                          </a:cubicBezTo>
                          <a:cubicBezTo>
                            <a:pt x="116950" y="3920172"/>
                            <a:pt x="-17828" y="3515537"/>
                            <a:pt x="0" y="3203497"/>
                          </a:cubicBezTo>
                          <a:cubicBezTo>
                            <a:pt x="128150" y="2428970"/>
                            <a:pt x="-34959" y="1325252"/>
                            <a:pt x="0" y="640714"/>
                          </a:cubicBezTo>
                          <a:close/>
                        </a:path>
                        <a:path w="8364274" h="3844212" stroke="0" extrusionOk="0">
                          <a:moveTo>
                            <a:pt x="0" y="640714"/>
                          </a:moveTo>
                          <a:cubicBezTo>
                            <a:pt x="21260" y="313934"/>
                            <a:pt x="199819" y="28902"/>
                            <a:pt x="392306" y="0"/>
                          </a:cubicBezTo>
                          <a:cubicBezTo>
                            <a:pt x="2608645" y="415465"/>
                            <a:pt x="5804723" y="-697892"/>
                            <a:pt x="7971967" y="0"/>
                          </a:cubicBezTo>
                          <a:cubicBezTo>
                            <a:pt x="8247176" y="-48963"/>
                            <a:pt x="8368062" y="321186"/>
                            <a:pt x="8364274" y="640714"/>
                          </a:cubicBezTo>
                          <a:cubicBezTo>
                            <a:pt x="8436448" y="1858739"/>
                            <a:pt x="8233044" y="2626480"/>
                            <a:pt x="8364274" y="3203497"/>
                          </a:cubicBezTo>
                          <a:cubicBezTo>
                            <a:pt x="8380485" y="3585669"/>
                            <a:pt x="8152613" y="3857946"/>
                            <a:pt x="7971967" y="3844212"/>
                          </a:cubicBezTo>
                          <a:cubicBezTo>
                            <a:pt x="7049080" y="3628575"/>
                            <a:pt x="1727279" y="3606486"/>
                            <a:pt x="392306" y="3844212"/>
                          </a:cubicBezTo>
                          <a:cubicBezTo>
                            <a:pt x="190953" y="3894193"/>
                            <a:pt x="41860" y="3501301"/>
                            <a:pt x="0" y="3203497"/>
                          </a:cubicBezTo>
                          <a:cubicBezTo>
                            <a:pt x="-135194" y="2010591"/>
                            <a:pt x="12244" y="1808092"/>
                            <a:pt x="0" y="640714"/>
                          </a:cubicBezTo>
                          <a:close/>
                        </a:path>
                        <a:path w="8364274" h="3844212" fill="none" stroke="0" extrusionOk="0">
                          <a:moveTo>
                            <a:pt x="0" y="640714"/>
                          </a:moveTo>
                          <a:cubicBezTo>
                            <a:pt x="37728" y="268113"/>
                            <a:pt x="141320" y="59736"/>
                            <a:pt x="392306" y="0"/>
                          </a:cubicBezTo>
                          <a:cubicBezTo>
                            <a:pt x="2671819" y="151566"/>
                            <a:pt x="5475959" y="-428525"/>
                            <a:pt x="7971967" y="0"/>
                          </a:cubicBezTo>
                          <a:cubicBezTo>
                            <a:pt x="8228299" y="-30577"/>
                            <a:pt x="8355824" y="344717"/>
                            <a:pt x="8364274" y="640714"/>
                          </a:cubicBezTo>
                          <a:cubicBezTo>
                            <a:pt x="8234073" y="1688252"/>
                            <a:pt x="8367856" y="2790015"/>
                            <a:pt x="8364274" y="3203497"/>
                          </a:cubicBezTo>
                          <a:cubicBezTo>
                            <a:pt x="8367136" y="3562774"/>
                            <a:pt x="8193302" y="3853192"/>
                            <a:pt x="7971967" y="3844212"/>
                          </a:cubicBezTo>
                          <a:cubicBezTo>
                            <a:pt x="6608117" y="3643479"/>
                            <a:pt x="3056637" y="3746844"/>
                            <a:pt x="392306" y="3844212"/>
                          </a:cubicBezTo>
                          <a:cubicBezTo>
                            <a:pt x="150383" y="3891545"/>
                            <a:pt x="23254" y="3507255"/>
                            <a:pt x="0" y="3203497"/>
                          </a:cubicBezTo>
                          <a:cubicBezTo>
                            <a:pt x="139527" y="2505837"/>
                            <a:pt x="13433" y="1409165"/>
                            <a:pt x="0" y="6407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Hộp Văn bản 16">
              <a:extLst>
                <a:ext uri="{FF2B5EF4-FFF2-40B4-BE49-F238E27FC236}">
                  <a16:creationId xmlns:a16="http://schemas.microsoft.com/office/drawing/2014/main" id="{53693630-D578-1186-8C61-888A11DF0A4C}"/>
                </a:ext>
              </a:extLst>
            </p:cNvPr>
            <p:cNvSpPr txBox="1"/>
            <p:nvPr/>
          </p:nvSpPr>
          <p:spPr>
            <a:xfrm>
              <a:off x="3174575" y="3812596"/>
              <a:ext cx="8388015" cy="2956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KHỞI</a:t>
              </a:r>
              <a:r>
                <a:rPr kumimoji="0" lang="en-US" sz="11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15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endParaRPr kumimoji="0" lang="en-US" sz="11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Icon&#10;&#10;Description automatically generated">
              <a:extLst>
                <a:ext uri="{FF2B5EF4-FFF2-40B4-BE49-F238E27FC236}">
                  <a16:creationId xmlns:a16="http://schemas.microsoft.com/office/drawing/2014/main" id="{9D28800D-EA97-DDFC-BBA6-DBB030D3F4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22999" y="4140601"/>
              <a:ext cx="2226105" cy="1647274"/>
            </a:xfrm>
            <a:prstGeom prst="rect">
              <a:avLst/>
            </a:prstGeom>
          </p:spPr>
        </p:pic>
      </p:grpSp>
    </p:spTree>
    <p:extLst>
      <p:ext uri="{BB962C8B-B14F-4D97-AF65-F5344CB8AC3E}">
        <p14:creationId xmlns:p14="http://schemas.microsoft.com/office/powerpoint/2010/main" val="41027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19925367" h="10121619">
                <a:moveTo>
                  <a:pt x="0" y="0"/>
                </a:moveTo>
                <a:lnTo>
                  <a:pt x="19925367" y="0"/>
                </a:lnTo>
                <a:lnTo>
                  <a:pt x="19925367" y="10121619"/>
                </a:lnTo>
                <a:lnTo>
                  <a:pt x="0" y="10121619"/>
                </a:lnTo>
                <a:lnTo>
                  <a:pt x="0" y="0"/>
                </a:lnTo>
                <a:close/>
              </a:path>
            </a:pathLst>
          </a:custGeom>
          <a:blipFill>
            <a:blip r:embed="rId6"/>
            <a:stretch>
              <a:fillRect t="-15701" b="-15701"/>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346917" y="2964621"/>
            <a:ext cx="8568275" cy="3893379"/>
          </a:xfrm>
          <a:custGeom>
            <a:avLst/>
            <a:gdLst/>
            <a:ahLst/>
            <a:cxnLst/>
            <a:rect l="l" t="t" r="r" b="b"/>
            <a:pathLst>
              <a:path w="12852412" h="5840068">
                <a:moveTo>
                  <a:pt x="0" y="0"/>
                </a:moveTo>
                <a:lnTo>
                  <a:pt x="12852412" y="0"/>
                </a:lnTo>
                <a:lnTo>
                  <a:pt x="12852412" y="5840068"/>
                </a:lnTo>
                <a:lnTo>
                  <a:pt x="0" y="5840068"/>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4" name="Speech Bubble: Rectangle with Corners Rounded 3">
            <a:extLst>
              <a:ext uri="{FF2B5EF4-FFF2-40B4-BE49-F238E27FC236}">
                <a16:creationId xmlns:a16="http://schemas.microsoft.com/office/drawing/2014/main" id="{B8F48421-52DD-CD57-5D04-7EB1A238BC6D}"/>
              </a:ext>
            </a:extLst>
          </p:cNvPr>
          <p:cNvSpPr/>
          <p:nvPr/>
        </p:nvSpPr>
        <p:spPr>
          <a:xfrm>
            <a:off x="1676400" y="1447800"/>
            <a:ext cx="3352800" cy="1422400"/>
          </a:xfrm>
          <a:prstGeom prst="wedgeRoundRectCallout">
            <a:avLst>
              <a:gd name="adj1" fmla="val 20726"/>
              <a:gd name="adj2" fmla="val 6479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r>
              <a:rPr lang="en-US" sz="2400" dirty="0" err="1">
                <a:solidFill>
                  <a:prstClr val="black"/>
                </a:solidFill>
                <a:latin typeface="Calibri"/>
              </a:rPr>
              <a:t>Bạn</a:t>
            </a:r>
            <a:r>
              <a:rPr lang="en-US" sz="2400" dirty="0">
                <a:solidFill>
                  <a:prstClr val="black"/>
                </a:solidFill>
                <a:latin typeface="Calibri"/>
              </a:rPr>
              <a:t> </a:t>
            </a:r>
            <a:r>
              <a:rPr lang="en-US" sz="2400" dirty="0" err="1">
                <a:solidFill>
                  <a:prstClr val="black"/>
                </a:solidFill>
                <a:latin typeface="Calibri"/>
              </a:rPr>
              <a:t>có</a:t>
            </a:r>
            <a:r>
              <a:rPr lang="en-US" sz="2400" dirty="0">
                <a:solidFill>
                  <a:prstClr val="black"/>
                </a:solidFill>
                <a:latin typeface="Calibri"/>
              </a:rPr>
              <a:t> </a:t>
            </a:r>
            <a:r>
              <a:rPr lang="en-US" sz="2400" dirty="0" err="1">
                <a:solidFill>
                  <a:prstClr val="black"/>
                </a:solidFill>
                <a:latin typeface="Calibri"/>
              </a:rPr>
              <a:t>biết</a:t>
            </a:r>
            <a:r>
              <a:rPr lang="en-US" sz="2400" dirty="0">
                <a:solidFill>
                  <a:prstClr val="black"/>
                </a:solidFill>
                <a:latin typeface="Calibri"/>
              </a:rPr>
              <a:t> </a:t>
            </a:r>
            <a:r>
              <a:rPr lang="en-US" sz="2400" dirty="0" err="1">
                <a:solidFill>
                  <a:prstClr val="black"/>
                </a:solidFill>
                <a:latin typeface="Calibri"/>
              </a:rPr>
              <a:t>không</a:t>
            </a:r>
            <a:r>
              <a:rPr lang="en-US" sz="2400" dirty="0">
                <a:solidFill>
                  <a:prstClr val="black"/>
                </a:solidFill>
                <a:latin typeface="Calibri"/>
              </a:rPr>
              <a:t> </a:t>
            </a:r>
            <a:r>
              <a:rPr lang="en-US" sz="2400" dirty="0" err="1">
                <a:solidFill>
                  <a:prstClr val="black"/>
                </a:solidFill>
                <a:latin typeface="Calibri"/>
              </a:rPr>
              <a:t>gió</a:t>
            </a:r>
            <a:r>
              <a:rPr lang="en-US" sz="2400" dirty="0">
                <a:solidFill>
                  <a:prstClr val="black"/>
                </a:solidFill>
                <a:latin typeface="Calibri"/>
              </a:rPr>
              <a:t> </a:t>
            </a:r>
            <a:r>
              <a:rPr lang="en-US" sz="2400" dirty="0" err="1">
                <a:solidFill>
                  <a:prstClr val="black"/>
                </a:solidFill>
                <a:latin typeface="Calibri"/>
              </a:rPr>
              <a:t>cũng</a:t>
            </a:r>
            <a:r>
              <a:rPr lang="en-US" sz="2400" dirty="0">
                <a:solidFill>
                  <a:prstClr val="black"/>
                </a:solidFill>
                <a:latin typeface="Calibri"/>
              </a:rPr>
              <a:t> </a:t>
            </a:r>
            <a:r>
              <a:rPr lang="en-US" sz="2400" dirty="0" err="1">
                <a:solidFill>
                  <a:prstClr val="black"/>
                </a:solidFill>
                <a:latin typeface="Calibri"/>
              </a:rPr>
              <a:t>có</a:t>
            </a:r>
            <a:r>
              <a:rPr lang="en-US" sz="2400" dirty="0">
                <a:solidFill>
                  <a:prstClr val="black"/>
                </a:solidFill>
                <a:latin typeface="Calibri"/>
              </a:rPr>
              <a:t> </a:t>
            </a:r>
            <a:r>
              <a:rPr lang="en-US" sz="2400" dirty="0" err="1">
                <a:solidFill>
                  <a:prstClr val="black"/>
                </a:solidFill>
                <a:latin typeface="Calibri"/>
              </a:rPr>
              <a:t>thể</a:t>
            </a:r>
            <a:r>
              <a:rPr lang="en-US" sz="2400" dirty="0">
                <a:solidFill>
                  <a:prstClr val="black"/>
                </a:solidFill>
                <a:latin typeface="Calibri"/>
              </a:rPr>
              <a:t> </a:t>
            </a:r>
            <a:r>
              <a:rPr lang="en-US" sz="2400" dirty="0" err="1">
                <a:solidFill>
                  <a:prstClr val="black"/>
                </a:solidFill>
                <a:latin typeface="Calibri"/>
              </a:rPr>
              <a:t>tạo</a:t>
            </a:r>
            <a:r>
              <a:rPr lang="en-US" sz="2400" dirty="0">
                <a:solidFill>
                  <a:prstClr val="black"/>
                </a:solidFill>
                <a:latin typeface="Calibri"/>
              </a:rPr>
              <a:t> </a:t>
            </a:r>
            <a:r>
              <a:rPr lang="en-US" sz="2400" dirty="0" err="1">
                <a:solidFill>
                  <a:prstClr val="black"/>
                </a:solidFill>
                <a:latin typeface="Calibri"/>
              </a:rPr>
              <a:t>ra</a:t>
            </a:r>
            <a:r>
              <a:rPr lang="en-US" sz="2400" dirty="0">
                <a:solidFill>
                  <a:prstClr val="black"/>
                </a:solidFill>
                <a:latin typeface="Calibri"/>
              </a:rPr>
              <a:t> </a:t>
            </a:r>
            <a:r>
              <a:rPr lang="en-US" sz="2400" dirty="0" err="1">
                <a:solidFill>
                  <a:prstClr val="black"/>
                </a:solidFill>
                <a:latin typeface="Calibri"/>
              </a:rPr>
              <a:t>điện</a:t>
            </a:r>
            <a:r>
              <a:rPr lang="en-US" sz="2400" dirty="0">
                <a:solidFill>
                  <a:prstClr val="black"/>
                </a:solidFill>
                <a:latin typeface="Calibri"/>
              </a:rPr>
              <a:t> </a:t>
            </a:r>
            <a:r>
              <a:rPr lang="en-US" sz="2400" dirty="0" err="1">
                <a:solidFill>
                  <a:prstClr val="black"/>
                </a:solidFill>
                <a:latin typeface="Calibri"/>
              </a:rPr>
              <a:t>đấy</a:t>
            </a:r>
            <a:r>
              <a:rPr lang="en-US" sz="2400" dirty="0">
                <a:solidFill>
                  <a:prstClr val="black"/>
                </a:solidFill>
                <a:latin typeface="Calibri"/>
              </a:rPr>
              <a:t>!</a:t>
            </a:r>
          </a:p>
        </p:txBody>
      </p:sp>
      <p:sp>
        <p:nvSpPr>
          <p:cNvPr id="5" name="Speech Bubble: Rectangle with Corners Rounded 4">
            <a:extLst>
              <a:ext uri="{FF2B5EF4-FFF2-40B4-BE49-F238E27FC236}">
                <a16:creationId xmlns:a16="http://schemas.microsoft.com/office/drawing/2014/main" id="{A21530B4-36A5-44A6-A8F4-2A0B1EF8A281}"/>
              </a:ext>
            </a:extLst>
          </p:cNvPr>
          <p:cNvSpPr/>
          <p:nvPr/>
        </p:nvSpPr>
        <p:spPr>
          <a:xfrm>
            <a:off x="7416800" y="1397000"/>
            <a:ext cx="3505200" cy="1422400"/>
          </a:xfrm>
          <a:prstGeom prst="wedgeRoundRectCallout">
            <a:avLst>
              <a:gd name="adj1" fmla="val -19957"/>
              <a:gd name="adj2" fmla="val 6785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r>
              <a:rPr lang="en-US" sz="2400" dirty="0" err="1">
                <a:solidFill>
                  <a:prstClr val="black"/>
                </a:solidFill>
                <a:latin typeface="Calibri"/>
              </a:rPr>
              <a:t>Gió</a:t>
            </a:r>
            <a:r>
              <a:rPr lang="en-US" sz="2400" dirty="0">
                <a:solidFill>
                  <a:prstClr val="black"/>
                </a:solidFill>
                <a:latin typeface="Calibri"/>
              </a:rPr>
              <a:t> </a:t>
            </a:r>
            <a:r>
              <a:rPr lang="en-US" sz="2400" dirty="0" err="1">
                <a:solidFill>
                  <a:prstClr val="black"/>
                </a:solidFill>
                <a:latin typeface="Calibri"/>
              </a:rPr>
              <a:t>cũng</a:t>
            </a:r>
            <a:r>
              <a:rPr lang="en-US" sz="2400" dirty="0">
                <a:solidFill>
                  <a:prstClr val="black"/>
                </a:solidFill>
                <a:latin typeface="Calibri"/>
              </a:rPr>
              <a:t> </a:t>
            </a:r>
            <a:r>
              <a:rPr lang="en-US" sz="2400" dirty="0" err="1">
                <a:solidFill>
                  <a:prstClr val="black"/>
                </a:solidFill>
                <a:latin typeface="Calibri"/>
              </a:rPr>
              <a:t>tạo</a:t>
            </a:r>
            <a:r>
              <a:rPr lang="en-US" sz="2400" dirty="0">
                <a:solidFill>
                  <a:prstClr val="black"/>
                </a:solidFill>
                <a:latin typeface="Calibri"/>
              </a:rPr>
              <a:t> </a:t>
            </a:r>
            <a:r>
              <a:rPr lang="en-US" sz="2400" dirty="0" err="1">
                <a:solidFill>
                  <a:prstClr val="black"/>
                </a:solidFill>
                <a:latin typeface="Calibri"/>
              </a:rPr>
              <a:t>ra</a:t>
            </a:r>
            <a:r>
              <a:rPr lang="en-US" sz="2400" dirty="0">
                <a:solidFill>
                  <a:prstClr val="black"/>
                </a:solidFill>
                <a:latin typeface="Calibri"/>
              </a:rPr>
              <a:t> </a:t>
            </a:r>
            <a:r>
              <a:rPr lang="en-US" sz="2400" dirty="0" err="1">
                <a:solidFill>
                  <a:prstClr val="black"/>
                </a:solidFill>
                <a:latin typeface="Calibri"/>
              </a:rPr>
              <a:t>điện</a:t>
            </a:r>
            <a:r>
              <a:rPr lang="en-US" sz="2400" dirty="0">
                <a:solidFill>
                  <a:prstClr val="black"/>
                </a:solidFill>
                <a:latin typeface="Calibri"/>
              </a:rPr>
              <a:t> </a:t>
            </a:r>
            <a:r>
              <a:rPr lang="en-US" sz="2400" dirty="0" err="1">
                <a:solidFill>
                  <a:prstClr val="black"/>
                </a:solidFill>
                <a:latin typeface="Calibri"/>
              </a:rPr>
              <a:t>bằng</a:t>
            </a:r>
            <a:r>
              <a:rPr lang="en-US" sz="2400" dirty="0">
                <a:solidFill>
                  <a:prstClr val="black"/>
                </a:solidFill>
                <a:latin typeface="Calibri"/>
              </a:rPr>
              <a:t> </a:t>
            </a:r>
            <a:r>
              <a:rPr lang="en-US" sz="2400" dirty="0" err="1">
                <a:solidFill>
                  <a:prstClr val="black"/>
                </a:solidFill>
                <a:latin typeface="Calibri"/>
              </a:rPr>
              <a:t>cách</a:t>
            </a:r>
            <a:r>
              <a:rPr lang="en-US" sz="2400" dirty="0">
                <a:solidFill>
                  <a:prstClr val="black"/>
                </a:solidFill>
                <a:latin typeface="Calibri"/>
              </a:rPr>
              <a:t> </a:t>
            </a:r>
            <a:r>
              <a:rPr lang="en-US" sz="2400" dirty="0" err="1">
                <a:solidFill>
                  <a:prstClr val="black"/>
                </a:solidFill>
                <a:latin typeface="Calibri"/>
              </a:rPr>
              <a:t>nào</a:t>
            </a:r>
            <a:r>
              <a:rPr lang="en-US" sz="2400" dirty="0">
                <a:solidFill>
                  <a:prstClr val="black"/>
                </a:solidFill>
                <a:latin typeface="Calibri"/>
              </a:rPr>
              <a:t> </a:t>
            </a:r>
            <a:r>
              <a:rPr lang="en-US" sz="2400" dirty="0" err="1">
                <a:solidFill>
                  <a:prstClr val="black"/>
                </a:solidFill>
                <a:latin typeface="Calibri"/>
              </a:rPr>
              <a:t>nhỉ</a:t>
            </a:r>
            <a:r>
              <a:rPr lang="en-US" sz="2400" dirty="0">
                <a:solidFill>
                  <a:prstClr val="black"/>
                </a:solidFill>
                <a:latin typeface="Calibri"/>
              </a:rPr>
              <a:t>?</a:t>
            </a:r>
          </a:p>
        </p:txBody>
      </p:sp>
      <p:pic>
        <p:nvPicPr>
          <p:cNvPr id="6" name="J2TEAM-TTS-1733220570726 (1)">
            <a:hlinkClick r:id="" action="ppaction://media"/>
            <a:extLst>
              <a:ext uri="{FF2B5EF4-FFF2-40B4-BE49-F238E27FC236}">
                <a16:creationId xmlns:a16="http://schemas.microsoft.com/office/drawing/2014/main" id="{90C7586A-7795-FEEF-90F3-B77F23CA5B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3600" y="381000"/>
            <a:ext cx="270933" cy="270933"/>
          </a:xfrm>
          <a:prstGeom prst="rect">
            <a:avLst/>
          </a:prstGeom>
        </p:spPr>
      </p:pic>
      <p:pic>
        <p:nvPicPr>
          <p:cNvPr id="7" name="J2TEAM-TTS-1733220584942 (1)">
            <a:hlinkClick r:id="" action="ppaction://media"/>
            <a:extLst>
              <a:ext uri="{FF2B5EF4-FFF2-40B4-BE49-F238E27FC236}">
                <a16:creationId xmlns:a16="http://schemas.microsoft.com/office/drawing/2014/main" id="{96DE6089-9B5C-6D88-0B33-FDDE8B84BA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700000" y="330200"/>
            <a:ext cx="270933" cy="270933"/>
          </a:xfrm>
          <a:prstGeom prst="rect">
            <a:avLst/>
          </a:prstGeom>
        </p:spPr>
      </p:pic>
      <p:pic>
        <p:nvPicPr>
          <p:cNvPr id="9" name="Picture 8">
            <a:extLst>
              <a:ext uri="{FF2B5EF4-FFF2-40B4-BE49-F238E27FC236}">
                <a16:creationId xmlns:a16="http://schemas.microsoft.com/office/drawing/2014/main" id="{03DB0B08-2AE8-3834-E5BB-DF7C74D39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3785">
            <a:off x="3911600" y="4445000"/>
            <a:ext cx="389622" cy="149225"/>
          </a:xfrm>
          <a:prstGeom prst="rect">
            <a:avLst/>
          </a:prstGeom>
        </p:spPr>
      </p:pic>
      <p:pic>
        <p:nvPicPr>
          <p:cNvPr id="10" name="Picture 9">
            <a:extLst>
              <a:ext uri="{FF2B5EF4-FFF2-40B4-BE49-F238E27FC236}">
                <a16:creationId xmlns:a16="http://schemas.microsoft.com/office/drawing/2014/main" id="{CAE9457A-C0FF-BD32-E713-586C64FF2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4498">
            <a:off x="8039108" y="4340750"/>
            <a:ext cx="389622" cy="149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3096"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mediacall" presetSubtype="0" fill="hold" nodeType="withEffect">
                                  <p:stCondLst>
                                    <p:cond delay="0"/>
                                  </p:stCondLst>
                                  <p:childTnLst>
                                    <p:cmd type="call" cmd="playFrom(0.0)">
                                      <p:cBhvr>
                                        <p:cTn id="19" dur="2232" fill="hold"/>
                                        <p:tgtEl>
                                          <p:spTgt spid="7"/>
                                        </p:tgtEl>
                                      </p:cBhvr>
                                    </p:cmd>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44237" y="2486030"/>
            <a:ext cx="3747763" cy="5287848"/>
          </a:xfrm>
          <a:custGeom>
            <a:avLst/>
            <a:gdLst/>
            <a:ahLst/>
            <a:cxnLst/>
            <a:rect l="l" t="t" r="r" b="b"/>
            <a:pathLst>
              <a:path w="5621644" h="7931772">
                <a:moveTo>
                  <a:pt x="0" y="0"/>
                </a:moveTo>
                <a:lnTo>
                  <a:pt x="5621644" y="0"/>
                </a:lnTo>
                <a:lnTo>
                  <a:pt x="5621644" y="7931772"/>
                </a:lnTo>
                <a:lnTo>
                  <a:pt x="0" y="79317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0" y="3429001"/>
            <a:ext cx="5120159" cy="4010791"/>
          </a:xfrm>
          <a:custGeom>
            <a:avLst/>
            <a:gdLst/>
            <a:ahLst/>
            <a:cxnLst/>
            <a:rect l="l" t="t" r="r" b="b"/>
            <a:pathLst>
              <a:path w="7680238" h="6016187">
                <a:moveTo>
                  <a:pt x="0" y="0"/>
                </a:moveTo>
                <a:lnTo>
                  <a:pt x="7680238" y="0"/>
                </a:lnTo>
                <a:lnTo>
                  <a:pt x="7680238" y="6016187"/>
                </a:lnTo>
                <a:lnTo>
                  <a:pt x="0" y="6016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5106639" y="2535451"/>
            <a:ext cx="4123079" cy="5238427"/>
          </a:xfrm>
          <a:custGeom>
            <a:avLst/>
            <a:gdLst/>
            <a:ahLst/>
            <a:cxnLst/>
            <a:rect l="l" t="t" r="r" b="b"/>
            <a:pathLst>
              <a:path w="6184618" h="7857640">
                <a:moveTo>
                  <a:pt x="6184618" y="0"/>
                </a:moveTo>
                <a:lnTo>
                  <a:pt x="0" y="0"/>
                </a:lnTo>
                <a:lnTo>
                  <a:pt x="0" y="7857640"/>
                </a:lnTo>
                <a:lnTo>
                  <a:pt x="6184618" y="7857640"/>
                </a:lnTo>
                <a:lnTo>
                  <a:pt x="618461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A2046750-FE1D-C6BF-B91C-1EB45707BF21}"/>
              </a:ext>
            </a:extLst>
          </p:cNvPr>
          <p:cNvPicPr>
            <a:picLocks noChangeAspect="1"/>
          </p:cNvPicPr>
          <p:nvPr/>
        </p:nvPicPr>
        <p:blipFill>
          <a:blip r:embed="rId8"/>
          <a:stretch>
            <a:fillRect/>
          </a:stretch>
        </p:blipFill>
        <p:spPr>
          <a:xfrm>
            <a:off x="4216400" y="279400"/>
            <a:ext cx="3812363" cy="678747"/>
          </a:xfrm>
          <a:prstGeom prst="rect">
            <a:avLst/>
          </a:prstGeom>
        </p:spPr>
      </p:pic>
      <p:pic>
        <p:nvPicPr>
          <p:cNvPr id="11" name="Picture 10">
            <a:extLst>
              <a:ext uri="{FF2B5EF4-FFF2-40B4-BE49-F238E27FC236}">
                <a16:creationId xmlns:a16="http://schemas.microsoft.com/office/drawing/2014/main" id="{FCF2764B-0858-0BBC-D8B1-8967B096958A}"/>
              </a:ext>
            </a:extLst>
          </p:cNvPr>
          <p:cNvPicPr>
            <a:picLocks noChangeAspect="1"/>
          </p:cNvPicPr>
          <p:nvPr/>
        </p:nvPicPr>
        <p:blipFill>
          <a:blip r:embed="rId9"/>
          <a:stretch>
            <a:fillRect/>
          </a:stretch>
        </p:blipFill>
        <p:spPr>
          <a:xfrm>
            <a:off x="863600" y="1143000"/>
            <a:ext cx="10575445" cy="3231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636F-66C9-CB95-BE77-EEAD5E446D8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623B585-B5B7-42B5-F3E4-9B79424292A4}"/>
              </a:ext>
            </a:extLst>
          </p:cNvPr>
          <p:cNvSpPr/>
          <p:nvPr/>
        </p:nvSpPr>
        <p:spPr>
          <a:xfrm>
            <a:off x="277402" y="145337"/>
            <a:ext cx="11681717" cy="6712663"/>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0105A9FB-C9CF-3118-0825-CE706F16E9DB}"/>
              </a:ext>
            </a:extLst>
          </p:cNvPr>
          <p:cNvGrpSpPr/>
          <p:nvPr/>
        </p:nvGrpSpPr>
        <p:grpSpPr>
          <a:xfrm>
            <a:off x="232881" y="1769806"/>
            <a:ext cx="11152874" cy="3923072"/>
            <a:chOff x="1322999" y="3726136"/>
            <a:chExt cx="10612321" cy="3128965"/>
          </a:xfrm>
        </p:grpSpPr>
        <p:sp>
          <p:nvSpPr>
            <p:cNvPr id="4" name="Hình chữ nhật: Góc Tròn 15">
              <a:extLst>
                <a:ext uri="{FF2B5EF4-FFF2-40B4-BE49-F238E27FC236}">
                  <a16:creationId xmlns:a16="http://schemas.microsoft.com/office/drawing/2014/main" id="{2B79B513-F2C3-6450-B20C-B531B3248C4E}"/>
                </a:ext>
              </a:extLst>
            </p:cNvPr>
            <p:cNvSpPr/>
            <p:nvPr/>
          </p:nvSpPr>
          <p:spPr>
            <a:xfrm>
              <a:off x="2946709" y="3726136"/>
              <a:ext cx="8988611" cy="3128965"/>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9446458"/>
                        <a:gd name="connsiteY0" fmla="*/ 653858 h 3923072"/>
                        <a:gd name="connsiteX1" fmla="*/ 443063 w 9446458"/>
                        <a:gd name="connsiteY1" fmla="*/ 0 h 3923072"/>
                        <a:gd name="connsiteX2" fmla="*/ 9003394 w 9446458"/>
                        <a:gd name="connsiteY2" fmla="*/ 0 h 3923072"/>
                        <a:gd name="connsiteX3" fmla="*/ 9446458 w 9446458"/>
                        <a:gd name="connsiteY3" fmla="*/ 653858 h 3923072"/>
                        <a:gd name="connsiteX4" fmla="*/ 9446458 w 9446458"/>
                        <a:gd name="connsiteY4" fmla="*/ 3269213 h 3923072"/>
                        <a:gd name="connsiteX5" fmla="*/ 9003394 w 9446458"/>
                        <a:gd name="connsiteY5" fmla="*/ 3923072 h 3923072"/>
                        <a:gd name="connsiteX6" fmla="*/ 443063 w 9446458"/>
                        <a:gd name="connsiteY6" fmla="*/ 3923072 h 3923072"/>
                        <a:gd name="connsiteX7" fmla="*/ 0 w 9446458"/>
                        <a:gd name="connsiteY7" fmla="*/ 3269213 h 3923072"/>
                        <a:gd name="connsiteX8" fmla="*/ 0 w 9446458"/>
                        <a:gd name="connsiteY8" fmla="*/ 653858 h 3923072"/>
                        <a:gd name="connsiteX0" fmla="*/ 0 w 9446458"/>
                        <a:gd name="connsiteY0" fmla="*/ 653858 h 3923072"/>
                        <a:gd name="connsiteX1" fmla="*/ 443063 w 9446458"/>
                        <a:gd name="connsiteY1" fmla="*/ 0 h 3923072"/>
                        <a:gd name="connsiteX2" fmla="*/ 9003394 w 9446458"/>
                        <a:gd name="connsiteY2" fmla="*/ 0 h 3923072"/>
                        <a:gd name="connsiteX3" fmla="*/ 9446458 w 9446458"/>
                        <a:gd name="connsiteY3" fmla="*/ 653858 h 3923072"/>
                        <a:gd name="connsiteX4" fmla="*/ 9446458 w 9446458"/>
                        <a:gd name="connsiteY4" fmla="*/ 3269213 h 3923072"/>
                        <a:gd name="connsiteX5" fmla="*/ 9003394 w 9446458"/>
                        <a:gd name="connsiteY5" fmla="*/ 3923072 h 3923072"/>
                        <a:gd name="connsiteX6" fmla="*/ 443063 w 9446458"/>
                        <a:gd name="connsiteY6" fmla="*/ 3923072 h 3923072"/>
                        <a:gd name="connsiteX7" fmla="*/ 0 w 9446458"/>
                        <a:gd name="connsiteY7" fmla="*/ 3269213 h 3923072"/>
                        <a:gd name="connsiteX8" fmla="*/ 0 w 9446458"/>
                        <a:gd name="connsiteY8" fmla="*/ 653858 h 39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6458" h="3923072" fill="none" extrusionOk="0">
                          <a:moveTo>
                            <a:pt x="0" y="653858"/>
                          </a:moveTo>
                          <a:cubicBezTo>
                            <a:pt x="51985" y="226679"/>
                            <a:pt x="127919" y="83923"/>
                            <a:pt x="443063" y="0"/>
                          </a:cubicBezTo>
                          <a:cubicBezTo>
                            <a:pt x="3492472" y="-122694"/>
                            <a:pt x="5686791" y="-495651"/>
                            <a:pt x="9003394" y="0"/>
                          </a:cubicBezTo>
                          <a:cubicBezTo>
                            <a:pt x="9252906" y="-27315"/>
                            <a:pt x="9351436" y="279096"/>
                            <a:pt x="9446458" y="653858"/>
                          </a:cubicBezTo>
                          <a:cubicBezTo>
                            <a:pt x="9346018" y="1669878"/>
                            <a:pt x="9420447" y="2861536"/>
                            <a:pt x="9446458" y="3269213"/>
                          </a:cubicBezTo>
                          <a:cubicBezTo>
                            <a:pt x="9387311" y="3613761"/>
                            <a:pt x="9285921" y="3904679"/>
                            <a:pt x="9003394" y="3923072"/>
                          </a:cubicBezTo>
                          <a:cubicBezTo>
                            <a:pt x="7789297" y="3767008"/>
                            <a:pt x="3170409" y="3969195"/>
                            <a:pt x="443063" y="3923072"/>
                          </a:cubicBezTo>
                          <a:cubicBezTo>
                            <a:pt x="134489" y="4002178"/>
                            <a:pt x="-49304" y="3541041"/>
                            <a:pt x="0" y="3269213"/>
                          </a:cubicBezTo>
                          <a:cubicBezTo>
                            <a:pt x="167491" y="2440661"/>
                            <a:pt x="-21072" y="1358227"/>
                            <a:pt x="0" y="653858"/>
                          </a:cubicBezTo>
                          <a:close/>
                        </a:path>
                        <a:path w="9446458" h="3923072" stroke="0" extrusionOk="0">
                          <a:moveTo>
                            <a:pt x="0" y="653858"/>
                          </a:moveTo>
                          <a:cubicBezTo>
                            <a:pt x="26574" y="360402"/>
                            <a:pt x="201391" y="45348"/>
                            <a:pt x="443063" y="0"/>
                          </a:cubicBezTo>
                          <a:cubicBezTo>
                            <a:pt x="2945023" y="270356"/>
                            <a:pt x="6494285" y="-441411"/>
                            <a:pt x="9003394" y="0"/>
                          </a:cubicBezTo>
                          <a:cubicBezTo>
                            <a:pt x="9291565" y="-29173"/>
                            <a:pt x="9449294" y="354598"/>
                            <a:pt x="9446458" y="653858"/>
                          </a:cubicBezTo>
                          <a:cubicBezTo>
                            <a:pt x="9490044" y="1874486"/>
                            <a:pt x="9257918" y="2646843"/>
                            <a:pt x="9446458" y="3269213"/>
                          </a:cubicBezTo>
                          <a:cubicBezTo>
                            <a:pt x="9452690" y="3671232"/>
                            <a:pt x="9229473" y="3939223"/>
                            <a:pt x="9003394" y="3923072"/>
                          </a:cubicBezTo>
                          <a:cubicBezTo>
                            <a:pt x="7777712" y="3823398"/>
                            <a:pt x="1851609" y="3670652"/>
                            <a:pt x="443063" y="3923072"/>
                          </a:cubicBezTo>
                          <a:cubicBezTo>
                            <a:pt x="206407" y="3971770"/>
                            <a:pt x="37620" y="3598930"/>
                            <a:pt x="0" y="3269213"/>
                          </a:cubicBezTo>
                          <a:cubicBezTo>
                            <a:pt x="-117922" y="2074536"/>
                            <a:pt x="10882" y="1840337"/>
                            <a:pt x="0" y="653858"/>
                          </a:cubicBezTo>
                          <a:close/>
                        </a:path>
                        <a:path w="9446458" h="3923072" fill="none" stroke="0" extrusionOk="0">
                          <a:moveTo>
                            <a:pt x="0" y="653858"/>
                          </a:moveTo>
                          <a:cubicBezTo>
                            <a:pt x="42692" y="274943"/>
                            <a:pt x="157347" y="69163"/>
                            <a:pt x="443063" y="0"/>
                          </a:cubicBezTo>
                          <a:cubicBezTo>
                            <a:pt x="3304938" y="100466"/>
                            <a:pt x="6079498" y="-426645"/>
                            <a:pt x="9003394" y="0"/>
                          </a:cubicBezTo>
                          <a:cubicBezTo>
                            <a:pt x="9269382" y="-24385"/>
                            <a:pt x="9428481" y="330903"/>
                            <a:pt x="9446458" y="653858"/>
                          </a:cubicBezTo>
                          <a:cubicBezTo>
                            <a:pt x="9297072" y="1728269"/>
                            <a:pt x="9446506" y="2836234"/>
                            <a:pt x="9446458" y="3269213"/>
                          </a:cubicBezTo>
                          <a:cubicBezTo>
                            <a:pt x="9433769" y="3627950"/>
                            <a:pt x="9253480" y="3931406"/>
                            <a:pt x="9003394" y="3923072"/>
                          </a:cubicBezTo>
                          <a:cubicBezTo>
                            <a:pt x="7482075" y="3734745"/>
                            <a:pt x="3790194" y="3561041"/>
                            <a:pt x="443063" y="3923072"/>
                          </a:cubicBezTo>
                          <a:cubicBezTo>
                            <a:pt x="158801" y="4009183"/>
                            <a:pt x="42145" y="3571337"/>
                            <a:pt x="0" y="3269213"/>
                          </a:cubicBezTo>
                          <a:cubicBezTo>
                            <a:pt x="162419" y="2572260"/>
                            <a:pt x="11821" y="1459457"/>
                            <a:pt x="0" y="6538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Icon&#10;&#10;Description automatically generated">
              <a:extLst>
                <a:ext uri="{FF2B5EF4-FFF2-40B4-BE49-F238E27FC236}">
                  <a16:creationId xmlns:a16="http://schemas.microsoft.com/office/drawing/2014/main" id="{1E1A015A-D785-167B-EA13-6FA36F5146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22999" y="4140601"/>
              <a:ext cx="2226105" cy="1647274"/>
            </a:xfrm>
            <a:prstGeom prst="rect">
              <a:avLst/>
            </a:prstGeom>
          </p:spPr>
        </p:pic>
      </p:grpSp>
      <p:pic>
        <p:nvPicPr>
          <p:cNvPr id="7" name="Picture 6" descr="A neon colored word on a black background&#10;&#10;Description automatically generated">
            <a:extLst>
              <a:ext uri="{FF2B5EF4-FFF2-40B4-BE49-F238E27FC236}">
                <a16:creationId xmlns:a16="http://schemas.microsoft.com/office/drawing/2014/main" id="{79A63782-2924-9BA4-0268-52D12EBE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6897" y="2485487"/>
            <a:ext cx="8432800" cy="2866563"/>
          </a:xfrm>
          <a:prstGeom prst="rect">
            <a:avLst/>
          </a:prstGeom>
        </p:spPr>
      </p:pic>
    </p:spTree>
    <p:extLst>
      <p:ext uri="{BB962C8B-B14F-4D97-AF65-F5344CB8AC3E}">
        <p14:creationId xmlns:p14="http://schemas.microsoft.com/office/powerpoint/2010/main" val="39509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273049" y="308652"/>
            <a:ext cx="11614151" cy="611754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1066800" y="584201"/>
            <a:ext cx="10160000" cy="913199"/>
          </a:xfrm>
          <a:prstGeom prst="rect">
            <a:avLst/>
          </a:prstGeom>
          <a:noFill/>
        </p:spPr>
        <p:txBody>
          <a:bodyPr wrap="square" rtlCol="0">
            <a:spAutoFit/>
          </a:bodyPr>
          <a:lstStyle/>
          <a:p>
            <a:pPr algn="just"/>
            <a:r>
              <a:rPr lang="vi-VN" sz="2667" dirty="0">
                <a:latin typeface="Cambria" panose="02040503050406030204" pitchFamily="18" charset="0"/>
                <a:ea typeface="Cambria" panose="02040503050406030204" pitchFamily="18" charset="0"/>
              </a:rPr>
              <a:t>Quan sát Hình 1, đọc thông tin và sắp xếp các từ thích hợp dưới đây vào chỗ trống trong đoạn văn sau để mô tả cách tạo ra điện từ gió</a:t>
            </a:r>
            <a:endParaRPr lang="en-US" sz="2667"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A0942F9-C1F5-F536-4516-14E5F1A15729}"/>
              </a:ext>
            </a:extLst>
          </p:cNvPr>
          <p:cNvPicPr>
            <a:picLocks noChangeAspect="1"/>
          </p:cNvPicPr>
          <p:nvPr/>
        </p:nvPicPr>
        <p:blipFill>
          <a:blip r:embed="rId2"/>
          <a:stretch>
            <a:fillRect/>
          </a:stretch>
        </p:blipFill>
        <p:spPr>
          <a:xfrm>
            <a:off x="508000" y="736600"/>
            <a:ext cx="533400" cy="768350"/>
          </a:xfrm>
          <a:prstGeom prst="rect">
            <a:avLst/>
          </a:prstGeom>
        </p:spPr>
      </p:pic>
      <p:sp>
        <p:nvSpPr>
          <p:cNvPr id="10" name="Rectangle 9">
            <a:extLst>
              <a:ext uri="{FF2B5EF4-FFF2-40B4-BE49-F238E27FC236}">
                <a16:creationId xmlns:a16="http://schemas.microsoft.com/office/drawing/2014/main" id="{65CA38BF-027F-9086-68F9-0617705DABE7}"/>
              </a:ext>
            </a:extLst>
          </p:cNvPr>
          <p:cNvSpPr/>
          <p:nvPr/>
        </p:nvSpPr>
        <p:spPr>
          <a:xfrm>
            <a:off x="660400" y="3378200"/>
            <a:ext cx="10972800" cy="2895600"/>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b="1" dirty="0" err="1">
                <a:latin typeface="Cambria" panose="02040503050406030204" pitchFamily="18" charset="0"/>
                <a:ea typeface="Cambria" panose="02040503050406030204" pitchFamily="18" charset="0"/>
              </a:rPr>
              <a:t>Cách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tạo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gió</a:t>
            </a:r>
            <a:r>
              <a:rPr lang="en-US" sz="3600" b="1" dirty="0">
                <a:latin typeface="Cambria" panose="02040503050406030204" pitchFamily="18" charset="0"/>
                <a:ea typeface="Cambria" panose="02040503050406030204" pitchFamily="18" charset="0"/>
              </a:rPr>
              <a:t>:</a:t>
            </a:r>
          </a:p>
          <a:p>
            <a:pPr algn="ctr">
              <a:lnSpc>
                <a:spcPct val="150000"/>
              </a:lnSpc>
            </a:pPr>
            <a:r>
              <a:rPr lang="en-US" sz="3600" dirty="0" err="1">
                <a:latin typeface="Cambria" panose="02040503050406030204" pitchFamily="18" charset="0"/>
                <a:ea typeface="Cambria" panose="02040503050406030204" pitchFamily="18" charset="0"/>
              </a:rPr>
              <a:t>Gió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quay .........(1)........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máy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Khi </a:t>
            </a:r>
            <a:r>
              <a:rPr lang="en-US" sz="3600" dirty="0" err="1">
                <a:latin typeface="Cambria" panose="02040503050406030204" pitchFamily="18" charset="0"/>
                <a:ea typeface="Cambria" panose="02040503050406030204" pitchFamily="18" charset="0"/>
              </a:rPr>
              <a:t>cánh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quạt</a:t>
            </a:r>
            <a:r>
              <a:rPr lang="en-US" sz="3600" dirty="0">
                <a:latin typeface="Cambria" panose="02040503050406030204" pitchFamily="18" charset="0"/>
                <a:ea typeface="Cambria" panose="02040503050406030204" pitchFamily="18" charset="0"/>
              </a:rPr>
              <a:t> ....... (2) ......., </a:t>
            </a:r>
            <a:r>
              <a:rPr lang="en-US" sz="3600" dirty="0" err="1">
                <a:latin typeface="Cambria" panose="02040503050406030204" pitchFamily="18" charset="0"/>
                <a:ea typeface="Cambria" panose="02040503050406030204" pitchFamily="18" charset="0"/>
              </a:rPr>
              <a:t>máy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 (3) ........</a:t>
            </a:r>
          </a:p>
        </p:txBody>
      </p:sp>
      <p:sp>
        <p:nvSpPr>
          <p:cNvPr id="11" name="Rectangle: Rounded Corners 10">
            <a:extLst>
              <a:ext uri="{FF2B5EF4-FFF2-40B4-BE49-F238E27FC236}">
                <a16:creationId xmlns:a16="http://schemas.microsoft.com/office/drawing/2014/main" id="{5822D27E-E2CC-F6DB-6616-689A22B25BF6}"/>
              </a:ext>
            </a:extLst>
          </p:cNvPr>
          <p:cNvSpPr/>
          <p:nvPr/>
        </p:nvSpPr>
        <p:spPr>
          <a:xfrm>
            <a:off x="1016000" y="1955800"/>
            <a:ext cx="1473200" cy="762000"/>
          </a:xfrm>
          <a:prstGeom prst="roundRect">
            <a:avLst>
              <a:gd name="adj" fmla="val 4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điện</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D3B03BD-174B-6566-E68D-232CDA7E7933}"/>
              </a:ext>
            </a:extLst>
          </p:cNvPr>
          <p:cNvSpPr/>
          <p:nvPr/>
        </p:nvSpPr>
        <p:spPr>
          <a:xfrm>
            <a:off x="4724400" y="1854200"/>
            <a:ext cx="2184400" cy="762000"/>
          </a:xfrm>
          <a:prstGeom prst="roundRect">
            <a:avLst>
              <a:gd name="adj" fmla="val 46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quạt</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9D6E74CD-EEEB-946D-991D-DE7EF929F1EB}"/>
              </a:ext>
            </a:extLst>
          </p:cNvPr>
          <p:cNvSpPr/>
          <p:nvPr/>
        </p:nvSpPr>
        <p:spPr>
          <a:xfrm>
            <a:off x="8432800" y="1905000"/>
            <a:ext cx="2387600" cy="762000"/>
          </a:xfrm>
          <a:prstGeom prst="roundRect">
            <a:avLst>
              <a:gd name="adj" fmla="val 46667"/>
            </a:avLst>
          </a:prstGeom>
          <a:solidFill>
            <a:srgbClr val="EF9B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err="1">
                <a:solidFill>
                  <a:srgbClr val="002060"/>
                </a:solidFill>
                <a:latin typeface="Cambria" panose="02040503050406030204" pitchFamily="18" charset="0"/>
                <a:ea typeface="Cambria" panose="02040503050406030204" pitchFamily="18" charset="0"/>
              </a:rPr>
              <a:t>chuyển</a:t>
            </a:r>
            <a:r>
              <a:rPr lang="en-US" sz="2933" dirty="0">
                <a:solidFill>
                  <a:srgbClr val="002060"/>
                </a:solidFill>
                <a:latin typeface="Cambria" panose="02040503050406030204" pitchFamily="18" charset="0"/>
                <a:ea typeface="Cambria" panose="02040503050406030204" pitchFamily="18" charset="0"/>
              </a:rPr>
              <a:t> </a:t>
            </a:r>
            <a:r>
              <a:rPr lang="en-US" sz="2933" dirty="0" err="1">
                <a:solidFill>
                  <a:srgbClr val="002060"/>
                </a:solidFill>
                <a:latin typeface="Cambria" panose="02040503050406030204" pitchFamily="18" charset="0"/>
                <a:ea typeface="Cambria" panose="02040503050406030204" pitchFamily="18" charset="0"/>
              </a:rPr>
              <a:t>động</a:t>
            </a:r>
            <a:endParaRPr lang="en-US" sz="2933"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09791 0.36666 " pathEditMode="relative" rAng="0" ptsTypes="AA">
                                      <p:cBhvr>
                                        <p:cTn id="6" dur="2000" fill="hold"/>
                                        <p:tgtEl>
                                          <p:spTgt spid="12"/>
                                        </p:tgtEl>
                                        <p:attrNameLst>
                                          <p:attrName>ppt_x</p:attrName>
                                          <p:attrName>ppt_y</p:attrName>
                                        </p:attrNameLst>
                                      </p:cBhvr>
                                      <p:rCtr x="-4896" y="18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55208 0.5 " pathEditMode="relative" rAng="0" ptsTypes="AA">
                                      <p:cBhvr>
                                        <p:cTn id="10" dur="2000" fill="hold"/>
                                        <p:tgtEl>
                                          <p:spTgt spid="13"/>
                                        </p:tgtEl>
                                        <p:attrNameLst>
                                          <p:attrName>ppt_x</p:attrName>
                                          <p:attrName>ppt_y</p:attrName>
                                        </p:attrNameLst>
                                      </p:cBhvr>
                                      <p:rCtr x="-27604" y="2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7.40741E-7 L 0.69375 0.48519 " pathEditMode="relative" rAng="0" ptsTypes="AA">
                                      <p:cBhvr>
                                        <p:cTn id="14" dur="2000" fill="hold"/>
                                        <p:tgtEl>
                                          <p:spTgt spid="11"/>
                                        </p:tgtEl>
                                        <p:attrNameLst>
                                          <p:attrName>ppt_x</p:attrName>
                                          <p:attrName>ppt_y</p:attrName>
                                        </p:attrNameLst>
                                      </p:cBhvr>
                                      <p:rCtr x="34688"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96025-4B3C-F8E2-4E1F-E9F3A38649D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57AEAC-B7C3-3313-A846-4B5592960ACF}"/>
              </a:ext>
            </a:extLst>
          </p:cNvPr>
          <p:cNvSpPr/>
          <p:nvPr/>
        </p:nvSpPr>
        <p:spPr>
          <a:xfrm>
            <a:off x="277402" y="145337"/>
            <a:ext cx="11681717" cy="6712663"/>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67C8BC7E-B4AA-E38A-E8B1-2C255D308DBB}"/>
              </a:ext>
            </a:extLst>
          </p:cNvPr>
          <p:cNvGrpSpPr/>
          <p:nvPr/>
        </p:nvGrpSpPr>
        <p:grpSpPr>
          <a:xfrm>
            <a:off x="232881" y="1769806"/>
            <a:ext cx="11152874" cy="3923072"/>
            <a:chOff x="1322999" y="3726136"/>
            <a:chExt cx="10612321" cy="3128965"/>
          </a:xfrm>
        </p:grpSpPr>
        <p:sp>
          <p:nvSpPr>
            <p:cNvPr id="4" name="Hình chữ nhật: Góc Tròn 15">
              <a:extLst>
                <a:ext uri="{FF2B5EF4-FFF2-40B4-BE49-F238E27FC236}">
                  <a16:creationId xmlns:a16="http://schemas.microsoft.com/office/drawing/2014/main" id="{58E767F7-5CAF-18C0-4987-03A2E9642BE4}"/>
                </a:ext>
              </a:extLst>
            </p:cNvPr>
            <p:cNvSpPr/>
            <p:nvPr/>
          </p:nvSpPr>
          <p:spPr>
            <a:xfrm>
              <a:off x="2946709" y="3726136"/>
              <a:ext cx="8988611" cy="3128965"/>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9446458"/>
                        <a:gd name="connsiteY0" fmla="*/ 653858 h 3923072"/>
                        <a:gd name="connsiteX1" fmla="*/ 443063 w 9446458"/>
                        <a:gd name="connsiteY1" fmla="*/ 0 h 3923072"/>
                        <a:gd name="connsiteX2" fmla="*/ 9003394 w 9446458"/>
                        <a:gd name="connsiteY2" fmla="*/ 0 h 3923072"/>
                        <a:gd name="connsiteX3" fmla="*/ 9446458 w 9446458"/>
                        <a:gd name="connsiteY3" fmla="*/ 653858 h 3923072"/>
                        <a:gd name="connsiteX4" fmla="*/ 9446458 w 9446458"/>
                        <a:gd name="connsiteY4" fmla="*/ 3269213 h 3923072"/>
                        <a:gd name="connsiteX5" fmla="*/ 9003394 w 9446458"/>
                        <a:gd name="connsiteY5" fmla="*/ 3923072 h 3923072"/>
                        <a:gd name="connsiteX6" fmla="*/ 443063 w 9446458"/>
                        <a:gd name="connsiteY6" fmla="*/ 3923072 h 3923072"/>
                        <a:gd name="connsiteX7" fmla="*/ 0 w 9446458"/>
                        <a:gd name="connsiteY7" fmla="*/ 3269213 h 3923072"/>
                        <a:gd name="connsiteX8" fmla="*/ 0 w 9446458"/>
                        <a:gd name="connsiteY8" fmla="*/ 653858 h 3923072"/>
                        <a:gd name="connsiteX0" fmla="*/ 0 w 9446458"/>
                        <a:gd name="connsiteY0" fmla="*/ 653858 h 3923072"/>
                        <a:gd name="connsiteX1" fmla="*/ 443063 w 9446458"/>
                        <a:gd name="connsiteY1" fmla="*/ 0 h 3923072"/>
                        <a:gd name="connsiteX2" fmla="*/ 9003394 w 9446458"/>
                        <a:gd name="connsiteY2" fmla="*/ 0 h 3923072"/>
                        <a:gd name="connsiteX3" fmla="*/ 9446458 w 9446458"/>
                        <a:gd name="connsiteY3" fmla="*/ 653858 h 3923072"/>
                        <a:gd name="connsiteX4" fmla="*/ 9446458 w 9446458"/>
                        <a:gd name="connsiteY4" fmla="*/ 3269213 h 3923072"/>
                        <a:gd name="connsiteX5" fmla="*/ 9003394 w 9446458"/>
                        <a:gd name="connsiteY5" fmla="*/ 3923072 h 3923072"/>
                        <a:gd name="connsiteX6" fmla="*/ 443063 w 9446458"/>
                        <a:gd name="connsiteY6" fmla="*/ 3923072 h 3923072"/>
                        <a:gd name="connsiteX7" fmla="*/ 0 w 9446458"/>
                        <a:gd name="connsiteY7" fmla="*/ 3269213 h 3923072"/>
                        <a:gd name="connsiteX8" fmla="*/ 0 w 9446458"/>
                        <a:gd name="connsiteY8" fmla="*/ 653858 h 39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6458" h="3923072" fill="none" extrusionOk="0">
                          <a:moveTo>
                            <a:pt x="0" y="653858"/>
                          </a:moveTo>
                          <a:cubicBezTo>
                            <a:pt x="51985" y="226679"/>
                            <a:pt x="127919" y="83923"/>
                            <a:pt x="443063" y="0"/>
                          </a:cubicBezTo>
                          <a:cubicBezTo>
                            <a:pt x="3492472" y="-122694"/>
                            <a:pt x="5686791" y="-495651"/>
                            <a:pt x="9003394" y="0"/>
                          </a:cubicBezTo>
                          <a:cubicBezTo>
                            <a:pt x="9252906" y="-27315"/>
                            <a:pt x="9351436" y="279096"/>
                            <a:pt x="9446458" y="653858"/>
                          </a:cubicBezTo>
                          <a:cubicBezTo>
                            <a:pt x="9346018" y="1669878"/>
                            <a:pt x="9420447" y="2861536"/>
                            <a:pt x="9446458" y="3269213"/>
                          </a:cubicBezTo>
                          <a:cubicBezTo>
                            <a:pt x="9387311" y="3613761"/>
                            <a:pt x="9285921" y="3904679"/>
                            <a:pt x="9003394" y="3923072"/>
                          </a:cubicBezTo>
                          <a:cubicBezTo>
                            <a:pt x="7789297" y="3767008"/>
                            <a:pt x="3170409" y="3969195"/>
                            <a:pt x="443063" y="3923072"/>
                          </a:cubicBezTo>
                          <a:cubicBezTo>
                            <a:pt x="134489" y="4002178"/>
                            <a:pt x="-49304" y="3541041"/>
                            <a:pt x="0" y="3269213"/>
                          </a:cubicBezTo>
                          <a:cubicBezTo>
                            <a:pt x="167491" y="2440661"/>
                            <a:pt x="-21072" y="1358227"/>
                            <a:pt x="0" y="653858"/>
                          </a:cubicBezTo>
                          <a:close/>
                        </a:path>
                        <a:path w="9446458" h="3923072" stroke="0" extrusionOk="0">
                          <a:moveTo>
                            <a:pt x="0" y="653858"/>
                          </a:moveTo>
                          <a:cubicBezTo>
                            <a:pt x="26574" y="360402"/>
                            <a:pt x="201391" y="45348"/>
                            <a:pt x="443063" y="0"/>
                          </a:cubicBezTo>
                          <a:cubicBezTo>
                            <a:pt x="2945023" y="270356"/>
                            <a:pt x="6494285" y="-441411"/>
                            <a:pt x="9003394" y="0"/>
                          </a:cubicBezTo>
                          <a:cubicBezTo>
                            <a:pt x="9291565" y="-29173"/>
                            <a:pt x="9449294" y="354598"/>
                            <a:pt x="9446458" y="653858"/>
                          </a:cubicBezTo>
                          <a:cubicBezTo>
                            <a:pt x="9490044" y="1874486"/>
                            <a:pt x="9257918" y="2646843"/>
                            <a:pt x="9446458" y="3269213"/>
                          </a:cubicBezTo>
                          <a:cubicBezTo>
                            <a:pt x="9452690" y="3671232"/>
                            <a:pt x="9229473" y="3939223"/>
                            <a:pt x="9003394" y="3923072"/>
                          </a:cubicBezTo>
                          <a:cubicBezTo>
                            <a:pt x="7777712" y="3823398"/>
                            <a:pt x="1851609" y="3670652"/>
                            <a:pt x="443063" y="3923072"/>
                          </a:cubicBezTo>
                          <a:cubicBezTo>
                            <a:pt x="206407" y="3971770"/>
                            <a:pt x="37620" y="3598930"/>
                            <a:pt x="0" y="3269213"/>
                          </a:cubicBezTo>
                          <a:cubicBezTo>
                            <a:pt x="-117922" y="2074536"/>
                            <a:pt x="10882" y="1840337"/>
                            <a:pt x="0" y="653858"/>
                          </a:cubicBezTo>
                          <a:close/>
                        </a:path>
                        <a:path w="9446458" h="3923072" fill="none" stroke="0" extrusionOk="0">
                          <a:moveTo>
                            <a:pt x="0" y="653858"/>
                          </a:moveTo>
                          <a:cubicBezTo>
                            <a:pt x="42692" y="274943"/>
                            <a:pt x="157347" y="69163"/>
                            <a:pt x="443063" y="0"/>
                          </a:cubicBezTo>
                          <a:cubicBezTo>
                            <a:pt x="3304938" y="100466"/>
                            <a:pt x="6079498" y="-426645"/>
                            <a:pt x="9003394" y="0"/>
                          </a:cubicBezTo>
                          <a:cubicBezTo>
                            <a:pt x="9269382" y="-24385"/>
                            <a:pt x="9428481" y="330903"/>
                            <a:pt x="9446458" y="653858"/>
                          </a:cubicBezTo>
                          <a:cubicBezTo>
                            <a:pt x="9297072" y="1728269"/>
                            <a:pt x="9446506" y="2836234"/>
                            <a:pt x="9446458" y="3269213"/>
                          </a:cubicBezTo>
                          <a:cubicBezTo>
                            <a:pt x="9433769" y="3627950"/>
                            <a:pt x="9253480" y="3931406"/>
                            <a:pt x="9003394" y="3923072"/>
                          </a:cubicBezTo>
                          <a:cubicBezTo>
                            <a:pt x="7482075" y="3734745"/>
                            <a:pt x="3790194" y="3561041"/>
                            <a:pt x="443063" y="3923072"/>
                          </a:cubicBezTo>
                          <a:cubicBezTo>
                            <a:pt x="158801" y="4009183"/>
                            <a:pt x="42145" y="3571337"/>
                            <a:pt x="0" y="3269213"/>
                          </a:cubicBezTo>
                          <a:cubicBezTo>
                            <a:pt x="162419" y="2572260"/>
                            <a:pt x="11821" y="1459457"/>
                            <a:pt x="0" y="6538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Icon&#10;&#10;Description automatically generated">
              <a:extLst>
                <a:ext uri="{FF2B5EF4-FFF2-40B4-BE49-F238E27FC236}">
                  <a16:creationId xmlns:a16="http://schemas.microsoft.com/office/drawing/2014/main" id="{19502680-A7FD-4D69-7ED4-40E9B13E19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22999" y="4140601"/>
              <a:ext cx="2226105" cy="1647274"/>
            </a:xfrm>
            <a:prstGeom prst="rect">
              <a:avLst/>
            </a:prstGeom>
          </p:spPr>
        </p:pic>
      </p:grpSp>
      <p:pic>
        <p:nvPicPr>
          <p:cNvPr id="5" name="Picture 4" descr="A black and orange text&#10;&#10;Description automatically generated">
            <a:extLst>
              <a:ext uri="{FF2B5EF4-FFF2-40B4-BE49-F238E27FC236}">
                <a16:creationId xmlns:a16="http://schemas.microsoft.com/office/drawing/2014/main" id="{CC002257-BECD-F145-7695-86329E1C2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32" y="1769806"/>
            <a:ext cx="14482916" cy="4326503"/>
          </a:xfrm>
          <a:prstGeom prst="rect">
            <a:avLst/>
          </a:prstGeom>
        </p:spPr>
      </p:pic>
    </p:spTree>
    <p:extLst>
      <p:ext uri="{BB962C8B-B14F-4D97-AF65-F5344CB8AC3E}">
        <p14:creationId xmlns:p14="http://schemas.microsoft.com/office/powerpoint/2010/main" val="359079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273049" y="308652"/>
            <a:ext cx="11614151" cy="611754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660400" y="2819401"/>
            <a:ext cx="4470400" cy="1200329"/>
          </a:xfrm>
          <a:prstGeom prst="rect">
            <a:avLst/>
          </a:prstGeom>
          <a:noFill/>
        </p:spPr>
        <p:txBody>
          <a:bodyPr wrap="square" rtlCol="0">
            <a:spAutoFit/>
          </a:bodyPr>
          <a:lstStyle/>
          <a:p>
            <a:pPr algn="ctr" defTabSz="609630">
              <a:defRPr/>
            </a:pPr>
            <a:r>
              <a:rPr lang="en-US" sz="3600" b="1" dirty="0">
                <a:solidFill>
                  <a:prstClr val="black"/>
                </a:solidFill>
                <a:latin typeface="Cambria" panose="02040503050406030204" pitchFamily="18" charset="0"/>
                <a:ea typeface="Cambria" panose="02040503050406030204" pitchFamily="18" charset="0"/>
              </a:rPr>
              <a:t>Hoàn </a:t>
            </a:r>
            <a:r>
              <a:rPr lang="en-US" sz="3600" b="1" dirty="0" err="1">
                <a:solidFill>
                  <a:prstClr val="black"/>
                </a:solidFill>
                <a:latin typeface="Cambria" panose="02040503050406030204" pitchFamily="18" charset="0"/>
                <a:ea typeface="Cambria" panose="02040503050406030204" pitchFamily="18" charset="0"/>
              </a:rPr>
              <a:t>thành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phiếu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thảo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luận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nhóm</a:t>
            </a:r>
            <a:endParaRPr lang="en-US" sz="3600" b="1"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7EBB328-214A-2349-1AB0-AD6A0D849245}"/>
              </a:ext>
            </a:extLst>
          </p:cNvPr>
          <p:cNvPicPr>
            <a:picLocks noChangeAspect="1"/>
          </p:cNvPicPr>
          <p:nvPr/>
        </p:nvPicPr>
        <p:blipFill>
          <a:blip r:embed="rId2"/>
          <a:stretch>
            <a:fillRect/>
          </a:stretch>
        </p:blipFill>
        <p:spPr>
          <a:xfrm>
            <a:off x="4586747" y="492811"/>
            <a:ext cx="6179575" cy="5853507"/>
          </a:xfrm>
          <a:prstGeom prst="rect">
            <a:avLst/>
          </a:prstGeom>
        </p:spPr>
      </p:pic>
    </p:spTree>
    <p:extLst>
      <p:ext uri="{BB962C8B-B14F-4D97-AF65-F5344CB8AC3E}">
        <p14:creationId xmlns:p14="http://schemas.microsoft.com/office/powerpoint/2010/main" val="39912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273049" y="308652"/>
            <a:ext cx="11614151" cy="611754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457200" y="533401"/>
            <a:ext cx="4470400" cy="646331"/>
          </a:xfrm>
          <a:prstGeom prst="rect">
            <a:avLst/>
          </a:prstGeom>
          <a:noFill/>
        </p:spPr>
        <p:txBody>
          <a:bodyPr wrap="square" rtlCol="0">
            <a:spAutoFit/>
          </a:bodyPr>
          <a:lstStyle/>
          <a:p>
            <a:pPr algn="ctr" defTabSz="609630">
              <a:defRPr/>
            </a:pPr>
            <a:r>
              <a:rPr lang="en-US" sz="3600" b="1" dirty="0" err="1">
                <a:solidFill>
                  <a:prstClr val="black"/>
                </a:solidFill>
                <a:latin typeface="Cambria" panose="02040503050406030204" pitchFamily="18" charset="0"/>
                <a:ea typeface="Cambria" panose="02040503050406030204" pitchFamily="18" charset="0"/>
              </a:rPr>
              <a:t>Quạt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điện</a:t>
            </a:r>
            <a:endParaRPr lang="en-US" sz="3600" b="1" dirty="0">
              <a:solidFill>
                <a:prstClr val="black"/>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F9FBD510-2BED-057A-9BBE-BFFBAA969DFF}"/>
              </a:ext>
            </a:extLst>
          </p:cNvPr>
          <p:cNvSpPr txBox="1"/>
          <p:nvPr/>
        </p:nvSpPr>
        <p:spPr>
          <a:xfrm>
            <a:off x="7010400" y="584201"/>
            <a:ext cx="4470400" cy="646331"/>
          </a:xfrm>
          <a:prstGeom prst="rect">
            <a:avLst/>
          </a:prstGeom>
          <a:noFill/>
        </p:spPr>
        <p:txBody>
          <a:bodyPr wrap="square" rtlCol="0">
            <a:spAutoFit/>
          </a:bodyPr>
          <a:lstStyle/>
          <a:p>
            <a:pPr algn="ctr" defTabSz="609630">
              <a:defRPr/>
            </a:pPr>
            <a:r>
              <a:rPr lang="en-US" sz="3600" b="1" dirty="0" err="1">
                <a:solidFill>
                  <a:prstClr val="black"/>
                </a:solidFill>
                <a:latin typeface="Cambria" panose="02040503050406030204" pitchFamily="18" charset="0"/>
                <a:ea typeface="Cambria" panose="02040503050406030204" pitchFamily="18" charset="0"/>
              </a:rPr>
              <a:t>Máy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gió</a:t>
            </a:r>
            <a:endParaRPr lang="en-US" sz="3600" b="1" dirty="0">
              <a:solidFill>
                <a:prstClr val="black"/>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5CB801C1-22AA-44C3-B259-752C927C13AF}"/>
              </a:ext>
            </a:extLst>
          </p:cNvPr>
          <p:cNvCxnSpPr>
            <a:cxnSpLocks/>
          </p:cNvCxnSpPr>
          <p:nvPr/>
        </p:nvCxnSpPr>
        <p:spPr>
          <a:xfrm>
            <a:off x="5740400" y="635000"/>
            <a:ext cx="0" cy="472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B4AA89-6781-7037-24F5-75AA7647DE01}"/>
              </a:ext>
            </a:extLst>
          </p:cNvPr>
          <p:cNvSpPr txBox="1"/>
          <p:nvPr/>
        </p:nvSpPr>
        <p:spPr>
          <a:xfrm>
            <a:off x="457200" y="1600201"/>
            <a:ext cx="5130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quạt</a:t>
            </a:r>
            <a:r>
              <a:rPr lang="en-US" sz="3600" dirty="0">
                <a:solidFill>
                  <a:srgbClr val="FF0000"/>
                </a:solidFill>
                <a:latin typeface="Cambria" panose="02040503050406030204" pitchFamily="18" charset="0"/>
                <a:ea typeface="Cambria" panose="02040503050406030204" pitchFamily="18" charset="0"/>
              </a:rPr>
              <a:t> quay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tạo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5CDD4AD-AC89-3A2A-5DFC-E11171CCF490}"/>
              </a:ext>
            </a:extLst>
          </p:cNvPr>
          <p:cNvSpPr txBox="1"/>
          <p:nvPr/>
        </p:nvSpPr>
        <p:spPr>
          <a:xfrm>
            <a:off x="6096000" y="1651001"/>
            <a:ext cx="5486400" cy="1754326"/>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D</a:t>
            </a:r>
            <a:r>
              <a:rPr lang="vi-VN" sz="3600" dirty="0">
                <a:solidFill>
                  <a:srgbClr val="FF0000"/>
                </a:solidFill>
                <a:latin typeface="Cambria" panose="02040503050406030204" pitchFamily="18" charset="0"/>
                <a:ea typeface="Cambria" panose="02040503050406030204" pitchFamily="18" charset="0"/>
              </a:rPr>
              <a:t>ùng để biến đổi năng lượng gió thành năng lượng điện.</a:t>
            </a:r>
            <a:endParaRPr lang="en-US" sz="3600" dirty="0">
              <a:solidFill>
                <a:srgbClr val="FF0000"/>
              </a:solidFill>
              <a:latin typeface="Cambria" panose="02040503050406030204" pitchFamily="18" charset="0"/>
              <a:ea typeface="Cambria" panose="02040503050406030204" pitchFamily="18" charset="0"/>
            </a:endParaRPr>
          </a:p>
        </p:txBody>
      </p:sp>
      <p:pic>
        <p:nvPicPr>
          <p:cNvPr id="1026" name="Picture 2" descr="Quạt Hình ảnh PNG | Vector Và Các Tập Tin PSD | Tải Về Miễn ...">
            <a:extLst>
              <a:ext uri="{FF2B5EF4-FFF2-40B4-BE49-F238E27FC236}">
                <a16:creationId xmlns:a16="http://schemas.microsoft.com/office/drawing/2014/main" id="{FCA19840-304F-A340-4DC0-800F606CC9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0000" y="2870200"/>
            <a:ext cx="27940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Phát điện Gió Hình ảnh PNG | Vector Và Các Tập Tin PSD | Tải Về Miễn  Phí Trên Pngtree">
            <a:extLst>
              <a:ext uri="{FF2B5EF4-FFF2-40B4-BE49-F238E27FC236}">
                <a16:creationId xmlns:a16="http://schemas.microsoft.com/office/drawing/2014/main" id="{9FE4A45B-8158-E08B-80CC-55F5A2631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32766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435</Words>
  <Application>Microsoft Office PowerPoint</Application>
  <PresentationFormat>Widescreen</PresentationFormat>
  <Paragraphs>22</Paragraphs>
  <Slides>14</Slides>
  <Notes>1</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#9Slide05 SVNUT Triumph</vt:lpstr>
      <vt:lpstr>Aptos</vt:lpstr>
      <vt:lpstr>Arial</vt:lpstr>
      <vt:lpstr>Calibri</vt:lpstr>
      <vt:lpstr>Calibri Light</vt:lpstr>
      <vt:lpstr>Cambria</vt:lpstr>
      <vt:lpstr>Times New Roman</vt:lpstr>
      <vt:lpstr>印品黑体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cp:revision>
  <dcterms:created xsi:type="dcterms:W3CDTF">2025-03-16T03:13:52Z</dcterms:created>
  <dcterms:modified xsi:type="dcterms:W3CDTF">2025-03-16T03:35:45Z</dcterms:modified>
</cp:coreProperties>
</file>