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6415"/>
    <a:srgbClr val="4E7524"/>
    <a:srgbClr val="E22453"/>
    <a:srgbClr val="F6F1EE"/>
    <a:srgbClr val="EF1420"/>
    <a:srgbClr val="D31C25"/>
    <a:srgbClr val="EB19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4" d="100"/>
          <a:sy n="74" d="100"/>
        </p:scale>
        <p:origin x="127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6564A5E-1872-4F5D-A9DF-7E62DDE85DB4}" type="datetimeFigureOut">
              <a:rPr lang="en-US" smtClean="0"/>
              <a:t>3/15/2025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1320993632"/>
      </p:ext>
    </p:extLst>
  </p:cSld>
  <p:clrMapOvr>
    <a:masterClrMapping/>
  </p:clrMapOvr>
  <p:transition>
    <p:strip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564A5E-1872-4F5D-A9DF-7E62DDE85DB4}" type="datetimeFigureOut">
              <a:rPr lang="en-US" smtClean="0"/>
              <a:t>3/15/2025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218330514"/>
      </p:ext>
    </p:extLst>
  </p:cSld>
  <p:clrMapOvr>
    <a:masterClrMapping/>
  </p:clrMapOvr>
  <p:transition>
    <p:strip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564A5E-1872-4F5D-A9DF-7E62DDE85DB4}" type="datetimeFigureOut">
              <a:rPr lang="en-US" smtClean="0"/>
              <a:t>3/15/2025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1954309390"/>
      </p:ext>
    </p:extLst>
  </p:cSld>
  <p:clrMapOvr>
    <a:masterClrMapping/>
  </p:clrMapOvr>
  <p:transition>
    <p:strip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564A5E-1872-4F5D-A9DF-7E62DDE85DB4}" type="datetimeFigureOut">
              <a:rPr lang="en-US" smtClean="0"/>
              <a:t>3/15/2025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2361351089"/>
      </p:ext>
    </p:extLst>
  </p:cSld>
  <p:clrMapOvr>
    <a:masterClrMapping/>
  </p:clrMapOvr>
  <p:transition>
    <p:strip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564A5E-1872-4F5D-A9DF-7E62DDE85DB4}" type="datetimeFigureOut">
              <a:rPr lang="en-US" smtClean="0"/>
              <a:t>3/15/2025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2428614239"/>
      </p:ext>
    </p:extLst>
  </p:cSld>
  <p:clrMapOvr>
    <a:masterClrMapping/>
  </p:clrMapOvr>
  <p:transition>
    <p:strip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6564A5E-1872-4F5D-A9DF-7E62DDE85DB4}" type="datetimeFigureOut">
              <a:rPr lang="en-US" smtClean="0"/>
              <a:t>3/15/2025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2664775804"/>
      </p:ext>
    </p:extLst>
  </p:cSld>
  <p:clrMapOvr>
    <a:masterClrMapping/>
  </p:clrMapOvr>
  <p:transition>
    <p:strip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6564A5E-1872-4F5D-A9DF-7E62DDE85DB4}" type="datetimeFigureOut">
              <a:rPr lang="en-US" smtClean="0"/>
              <a:t>3/15/2025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262094893"/>
      </p:ext>
    </p:extLst>
  </p:cSld>
  <p:clrMapOvr>
    <a:masterClrMapping/>
  </p:clrMapOvr>
  <p:transition>
    <p:strip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6564A5E-1872-4F5D-A9DF-7E62DDE85DB4}" type="datetimeFigureOut">
              <a:rPr lang="en-US" smtClean="0"/>
              <a:t>3/15/2025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1917378354"/>
      </p:ext>
    </p:extLst>
  </p:cSld>
  <p:clrMapOvr>
    <a:masterClrMapping/>
  </p:clrMapOvr>
  <p:transition>
    <p:strip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4A5E-1872-4F5D-A9DF-7E62DDE85DB4}" type="datetimeFigureOut">
              <a:rPr lang="en-US" smtClean="0"/>
              <a:t>3/15/2025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119488282"/>
      </p:ext>
    </p:extLst>
  </p:cSld>
  <p:clrMapOvr>
    <a:masterClrMapping/>
  </p:clrMapOvr>
  <p:transition>
    <p:strip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564A5E-1872-4F5D-A9DF-7E62DDE85DB4}" type="datetimeFigureOut">
              <a:rPr lang="en-US" smtClean="0"/>
              <a:t>3/15/2025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3143817027"/>
      </p:ext>
    </p:extLst>
  </p:cSld>
  <p:clrMapOvr>
    <a:masterClrMapping/>
  </p:clrMapOvr>
  <p:transition>
    <p:strip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564A5E-1872-4F5D-A9DF-7E62DDE85DB4}" type="datetimeFigureOut">
              <a:rPr lang="en-US" smtClean="0"/>
              <a:t>3/15/2025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DB8882-CF4E-4AD9-876E-7852C74C3F97}" type="slidenum">
              <a:rPr lang="en-US" smtClean="0"/>
              <a:t>‹#›</a:t>
            </a:fld>
            <a:endParaRPr lang="en-US"/>
          </a:p>
        </p:txBody>
      </p:sp>
    </p:spTree>
    <p:extLst>
      <p:ext uri="{BB962C8B-B14F-4D97-AF65-F5344CB8AC3E}">
        <p14:creationId xmlns:p14="http://schemas.microsoft.com/office/powerpoint/2010/main" val="2020692858"/>
      </p:ext>
    </p:extLst>
  </p:cSld>
  <p:clrMapOvr>
    <a:masterClrMapping/>
  </p:clrMapOvr>
  <p:transition>
    <p:strip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564A5E-1872-4F5D-A9DF-7E62DDE85DB4}" type="datetimeFigureOut">
              <a:rPr lang="en-US" smtClean="0"/>
              <a:t>3/15/2025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DB8882-CF4E-4AD9-876E-7852C74C3F97}" type="slidenum">
              <a:rPr lang="en-US" smtClean="0"/>
              <a:t>‹#›</a:t>
            </a:fld>
            <a:endParaRPr lang="en-US"/>
          </a:p>
        </p:txBody>
      </p:sp>
    </p:spTree>
    <p:extLst>
      <p:ext uri="{BB962C8B-B14F-4D97-AF65-F5344CB8AC3E}">
        <p14:creationId xmlns:p14="http://schemas.microsoft.com/office/powerpoint/2010/main" val="86277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trips/>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6698" y="906715"/>
            <a:ext cx="2935419" cy="923330"/>
          </a:xfrm>
          <a:prstGeom prst="rect">
            <a:avLst/>
          </a:prstGeom>
          <a:noFill/>
        </p:spPr>
        <p:txBody>
          <a:bodyPr wrap="none" lIns="91440" tIns="45720" rIns="91440" bIns="45720">
            <a:spAutoFit/>
          </a:bodyPr>
          <a:lstStyle/>
          <a:p>
            <a:pPr algn="ctr"/>
            <a:r>
              <a:rPr lang="en-US" sz="5400" b="1" i="1" cap="none" spc="0" dirty="0" err="1" smtClean="0">
                <a:ln w="0"/>
                <a:solidFill>
                  <a:srgbClr val="4E7524"/>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Khoa</a:t>
            </a:r>
            <a:r>
              <a:rPr lang="en-US" sz="5400" b="1" i="1" cap="none" spc="0" dirty="0" smtClean="0">
                <a:ln w="0"/>
                <a:solidFill>
                  <a:srgbClr val="4E7524"/>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5400" b="1" i="1" cap="none" spc="0" dirty="0" err="1" smtClean="0">
                <a:ln w="0"/>
                <a:solidFill>
                  <a:srgbClr val="4E7524"/>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học</a:t>
            </a:r>
            <a:endParaRPr lang="en-US" sz="5400" b="1" i="1" cap="none" spc="0" dirty="0">
              <a:ln w="0"/>
              <a:solidFill>
                <a:srgbClr val="4E7524"/>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7" name="Freeform 6"/>
          <p:cNvSpPr/>
          <p:nvPr/>
        </p:nvSpPr>
        <p:spPr>
          <a:xfrm>
            <a:off x="1056068" y="2350743"/>
            <a:ext cx="6657435" cy="1049280"/>
          </a:xfrm>
          <a:custGeom>
            <a:avLst/>
            <a:gdLst/>
            <a:ahLst/>
            <a:cxnLst/>
            <a:rect l="l" t="t" r="r" b="b"/>
            <a:pathLst>
              <a:path w="5852220" h="802779">
                <a:moveTo>
                  <a:pt x="3684389" y="258961"/>
                </a:moveTo>
                <a:lnTo>
                  <a:pt x="3571875" y="465683"/>
                </a:lnTo>
                <a:lnTo>
                  <a:pt x="3791546" y="465683"/>
                </a:lnTo>
                <a:close/>
                <a:moveTo>
                  <a:pt x="1084064" y="258961"/>
                </a:moveTo>
                <a:lnTo>
                  <a:pt x="971550" y="465683"/>
                </a:lnTo>
                <a:lnTo>
                  <a:pt x="1191221" y="465683"/>
                </a:lnTo>
                <a:close/>
                <a:moveTo>
                  <a:pt x="4398020" y="167432"/>
                </a:moveTo>
                <a:cubicBezTo>
                  <a:pt x="4415582" y="167432"/>
                  <a:pt x="4442073" y="168622"/>
                  <a:pt x="4477494" y="171003"/>
                </a:cubicBezTo>
                <a:cubicBezTo>
                  <a:pt x="4485531" y="170408"/>
                  <a:pt x="4497289" y="169813"/>
                  <a:pt x="4512767" y="169217"/>
                </a:cubicBezTo>
                <a:cubicBezTo>
                  <a:pt x="4528245" y="168622"/>
                  <a:pt x="4540002" y="168027"/>
                  <a:pt x="4548039" y="167432"/>
                </a:cubicBezTo>
                <a:lnTo>
                  <a:pt x="4977557" y="644723"/>
                </a:lnTo>
                <a:cubicBezTo>
                  <a:pt x="4977557" y="524768"/>
                  <a:pt x="4975771" y="409873"/>
                  <a:pt x="4972199" y="300037"/>
                </a:cubicBezTo>
                <a:cubicBezTo>
                  <a:pt x="4969818" y="232469"/>
                  <a:pt x="4946005" y="190053"/>
                  <a:pt x="4900762" y="172789"/>
                </a:cubicBezTo>
                <a:lnTo>
                  <a:pt x="4900762" y="167432"/>
                </a:lnTo>
                <a:cubicBezTo>
                  <a:pt x="4916835" y="168027"/>
                  <a:pt x="4940350" y="169217"/>
                  <a:pt x="4971306" y="171003"/>
                </a:cubicBezTo>
                <a:cubicBezTo>
                  <a:pt x="5017145" y="168622"/>
                  <a:pt x="5051525" y="167432"/>
                  <a:pt x="5074444" y="167432"/>
                </a:cubicBezTo>
                <a:lnTo>
                  <a:pt x="5074444" y="172789"/>
                </a:lnTo>
                <a:cubicBezTo>
                  <a:pt x="5057478" y="179040"/>
                  <a:pt x="5044083" y="185737"/>
                  <a:pt x="5034260" y="192881"/>
                </a:cubicBezTo>
                <a:cubicBezTo>
                  <a:pt x="5022652" y="201513"/>
                  <a:pt x="5015062" y="215503"/>
                  <a:pt x="5011490" y="234851"/>
                </a:cubicBezTo>
                <a:cubicBezTo>
                  <a:pt x="5009704" y="243483"/>
                  <a:pt x="5007620" y="262830"/>
                  <a:pt x="5005239" y="292894"/>
                </a:cubicBezTo>
                <a:cubicBezTo>
                  <a:pt x="5004644" y="325040"/>
                  <a:pt x="5003453" y="372814"/>
                  <a:pt x="5001667" y="436215"/>
                </a:cubicBezTo>
                <a:cubicBezTo>
                  <a:pt x="5000179" y="474613"/>
                  <a:pt x="4999435" y="508694"/>
                  <a:pt x="4999435" y="538460"/>
                </a:cubicBezTo>
                <a:cubicBezTo>
                  <a:pt x="4999435" y="553938"/>
                  <a:pt x="4999732" y="573881"/>
                  <a:pt x="5000328" y="598289"/>
                </a:cubicBezTo>
                <a:cubicBezTo>
                  <a:pt x="5001221" y="629245"/>
                  <a:pt x="5001667" y="649039"/>
                  <a:pt x="5001667" y="657671"/>
                </a:cubicBezTo>
                <a:cubicBezTo>
                  <a:pt x="5001667" y="657671"/>
                  <a:pt x="5001667" y="706041"/>
                  <a:pt x="5001667" y="802779"/>
                </a:cubicBezTo>
                <a:lnTo>
                  <a:pt x="4484638" y="234851"/>
                </a:lnTo>
                <a:lnTo>
                  <a:pt x="4484638" y="534888"/>
                </a:lnTo>
                <a:cubicBezTo>
                  <a:pt x="4484638" y="650676"/>
                  <a:pt x="4495949" y="721667"/>
                  <a:pt x="4518571" y="747861"/>
                </a:cubicBezTo>
                <a:cubicBezTo>
                  <a:pt x="4528989" y="760065"/>
                  <a:pt x="4542681" y="768995"/>
                  <a:pt x="4559648" y="774650"/>
                </a:cubicBezTo>
                <a:lnTo>
                  <a:pt x="4559648" y="778222"/>
                </a:lnTo>
                <a:lnTo>
                  <a:pt x="4381500" y="778222"/>
                </a:lnTo>
                <a:lnTo>
                  <a:pt x="4381500" y="774650"/>
                </a:lnTo>
                <a:cubicBezTo>
                  <a:pt x="4411266" y="768995"/>
                  <a:pt x="4430762" y="752773"/>
                  <a:pt x="4439990" y="725984"/>
                </a:cubicBezTo>
                <a:cubicBezTo>
                  <a:pt x="4454575" y="684014"/>
                  <a:pt x="4461868" y="620316"/>
                  <a:pt x="4461868" y="534888"/>
                </a:cubicBezTo>
                <a:lnTo>
                  <a:pt x="4461868" y="263426"/>
                </a:lnTo>
                <a:cubicBezTo>
                  <a:pt x="4461868" y="215801"/>
                  <a:pt x="4440585" y="186184"/>
                  <a:pt x="4398020" y="174575"/>
                </a:cubicBezTo>
                <a:close/>
                <a:moveTo>
                  <a:pt x="2602111" y="167432"/>
                </a:moveTo>
                <a:cubicBezTo>
                  <a:pt x="2616696" y="168027"/>
                  <a:pt x="2644081" y="169813"/>
                  <a:pt x="2684264" y="172789"/>
                </a:cubicBezTo>
                <a:lnTo>
                  <a:pt x="2789635" y="167432"/>
                </a:lnTo>
                <a:lnTo>
                  <a:pt x="2789635" y="172789"/>
                </a:lnTo>
                <a:cubicBezTo>
                  <a:pt x="2767013" y="183207"/>
                  <a:pt x="2755702" y="196899"/>
                  <a:pt x="2755702" y="213866"/>
                </a:cubicBezTo>
                <a:cubicBezTo>
                  <a:pt x="2755702" y="232321"/>
                  <a:pt x="2767013" y="262533"/>
                  <a:pt x="2789635" y="304502"/>
                </a:cubicBezTo>
                <a:cubicBezTo>
                  <a:pt x="2813447" y="349151"/>
                  <a:pt x="2849017" y="415974"/>
                  <a:pt x="2896344" y="504974"/>
                </a:cubicBezTo>
                <a:lnTo>
                  <a:pt x="2949476" y="600968"/>
                </a:lnTo>
                <a:cubicBezTo>
                  <a:pt x="2971503" y="641747"/>
                  <a:pt x="2985195" y="666452"/>
                  <a:pt x="2990553" y="675084"/>
                </a:cubicBezTo>
                <a:cubicBezTo>
                  <a:pt x="3036987" y="589062"/>
                  <a:pt x="3079105" y="506760"/>
                  <a:pt x="3116908" y="428178"/>
                </a:cubicBezTo>
                <a:cubicBezTo>
                  <a:pt x="3130302" y="400496"/>
                  <a:pt x="3149203" y="359271"/>
                  <a:pt x="3173611" y="304502"/>
                </a:cubicBezTo>
                <a:cubicBezTo>
                  <a:pt x="3187601" y="270867"/>
                  <a:pt x="3194596" y="245269"/>
                  <a:pt x="3194596" y="227707"/>
                </a:cubicBezTo>
                <a:cubicBezTo>
                  <a:pt x="3190429" y="208955"/>
                  <a:pt x="3185443" y="196676"/>
                  <a:pt x="3179639" y="190872"/>
                </a:cubicBezTo>
                <a:cubicBezTo>
                  <a:pt x="3173834" y="185068"/>
                  <a:pt x="3161110" y="179635"/>
                  <a:pt x="3141464" y="174575"/>
                </a:cubicBezTo>
                <a:lnTo>
                  <a:pt x="3141464" y="167432"/>
                </a:lnTo>
                <a:cubicBezTo>
                  <a:pt x="3178076" y="170408"/>
                  <a:pt x="3205312" y="172194"/>
                  <a:pt x="3223171" y="172789"/>
                </a:cubicBezTo>
                <a:cubicBezTo>
                  <a:pt x="3258890" y="171003"/>
                  <a:pt x="3288655" y="169217"/>
                  <a:pt x="3312468" y="167432"/>
                </a:cubicBezTo>
                <a:lnTo>
                  <a:pt x="3312468" y="172789"/>
                </a:lnTo>
                <a:cubicBezTo>
                  <a:pt x="3279726" y="193625"/>
                  <a:pt x="3245346" y="237530"/>
                  <a:pt x="3209330" y="304502"/>
                </a:cubicBezTo>
                <a:cubicBezTo>
                  <a:pt x="3153966" y="414337"/>
                  <a:pt x="3069878" y="578346"/>
                  <a:pt x="2957066" y="796528"/>
                </a:cubicBezTo>
                <a:cubicBezTo>
                  <a:pt x="2943076" y="767953"/>
                  <a:pt x="2916436" y="715268"/>
                  <a:pt x="2877146" y="638473"/>
                </a:cubicBezTo>
                <a:lnTo>
                  <a:pt x="2774901" y="436215"/>
                </a:lnTo>
                <a:cubicBezTo>
                  <a:pt x="2754660" y="397817"/>
                  <a:pt x="2724448" y="339923"/>
                  <a:pt x="2684264" y="262533"/>
                </a:cubicBezTo>
                <a:cubicBezTo>
                  <a:pt x="2669084" y="233362"/>
                  <a:pt x="2653308" y="210740"/>
                  <a:pt x="2636937" y="194667"/>
                </a:cubicBezTo>
                <a:cubicBezTo>
                  <a:pt x="2626519" y="185142"/>
                  <a:pt x="2614910" y="178445"/>
                  <a:pt x="2602111" y="174575"/>
                </a:cubicBezTo>
                <a:close/>
                <a:moveTo>
                  <a:pt x="1550045" y="167432"/>
                </a:moveTo>
                <a:cubicBezTo>
                  <a:pt x="1566416" y="168027"/>
                  <a:pt x="1590824" y="169217"/>
                  <a:pt x="1623269" y="171003"/>
                </a:cubicBezTo>
                <a:cubicBezTo>
                  <a:pt x="1637854" y="170408"/>
                  <a:pt x="1659136" y="169217"/>
                  <a:pt x="1687116" y="167432"/>
                </a:cubicBezTo>
                <a:lnTo>
                  <a:pt x="1930450" y="663922"/>
                </a:lnTo>
                <a:lnTo>
                  <a:pt x="2170659" y="167432"/>
                </a:lnTo>
                <a:cubicBezTo>
                  <a:pt x="2190304" y="168027"/>
                  <a:pt x="2208907" y="169813"/>
                  <a:pt x="2226469" y="172789"/>
                </a:cubicBezTo>
                <a:cubicBezTo>
                  <a:pt x="2240459" y="171599"/>
                  <a:pt x="2261295" y="169813"/>
                  <a:pt x="2288977" y="167432"/>
                </a:cubicBezTo>
                <a:lnTo>
                  <a:pt x="2288977" y="172789"/>
                </a:lnTo>
                <a:cubicBezTo>
                  <a:pt x="2271713" y="178445"/>
                  <a:pt x="2259806" y="188565"/>
                  <a:pt x="2253258" y="203150"/>
                </a:cubicBezTo>
                <a:cubicBezTo>
                  <a:pt x="2245817" y="219521"/>
                  <a:pt x="2242096" y="238125"/>
                  <a:pt x="2242096" y="258961"/>
                </a:cubicBezTo>
                <a:lnTo>
                  <a:pt x="2242096" y="416123"/>
                </a:lnTo>
                <a:cubicBezTo>
                  <a:pt x="2242096" y="540544"/>
                  <a:pt x="2243882" y="627459"/>
                  <a:pt x="2247454" y="676870"/>
                </a:cubicBezTo>
                <a:cubicBezTo>
                  <a:pt x="2251919" y="736401"/>
                  <a:pt x="2271266" y="768400"/>
                  <a:pt x="2305497" y="772864"/>
                </a:cubicBezTo>
                <a:lnTo>
                  <a:pt x="2305497" y="778222"/>
                </a:lnTo>
                <a:lnTo>
                  <a:pt x="2105025" y="778222"/>
                </a:lnTo>
                <a:lnTo>
                  <a:pt x="2105025" y="772864"/>
                </a:lnTo>
                <a:cubicBezTo>
                  <a:pt x="2123778" y="769590"/>
                  <a:pt x="2137172" y="759767"/>
                  <a:pt x="2145209" y="743396"/>
                </a:cubicBezTo>
                <a:cubicBezTo>
                  <a:pt x="2149376" y="733574"/>
                  <a:pt x="2153394" y="716905"/>
                  <a:pt x="2157264" y="693390"/>
                </a:cubicBezTo>
                <a:cubicBezTo>
                  <a:pt x="2159050" y="679103"/>
                  <a:pt x="2160538" y="655885"/>
                  <a:pt x="2161729" y="623739"/>
                </a:cubicBezTo>
                <a:lnTo>
                  <a:pt x="2163515" y="575965"/>
                </a:lnTo>
                <a:cubicBezTo>
                  <a:pt x="2164705" y="494407"/>
                  <a:pt x="2165301" y="415826"/>
                  <a:pt x="2165301" y="340221"/>
                </a:cubicBezTo>
                <a:lnTo>
                  <a:pt x="2165301" y="237083"/>
                </a:lnTo>
                <a:lnTo>
                  <a:pt x="1894731" y="796528"/>
                </a:lnTo>
                <a:lnTo>
                  <a:pt x="1627734" y="231279"/>
                </a:lnTo>
                <a:lnTo>
                  <a:pt x="1626841" y="469255"/>
                </a:lnTo>
                <a:cubicBezTo>
                  <a:pt x="1626841" y="478185"/>
                  <a:pt x="1627138" y="514350"/>
                  <a:pt x="1627734" y="577751"/>
                </a:cubicBezTo>
                <a:cubicBezTo>
                  <a:pt x="1628329" y="621804"/>
                  <a:pt x="1628924" y="649039"/>
                  <a:pt x="1629520" y="659457"/>
                </a:cubicBezTo>
                <a:cubicBezTo>
                  <a:pt x="1632496" y="693390"/>
                  <a:pt x="1639789" y="719212"/>
                  <a:pt x="1651397" y="736922"/>
                </a:cubicBezTo>
                <a:cubicBezTo>
                  <a:pt x="1663006" y="754633"/>
                  <a:pt x="1678633" y="766614"/>
                  <a:pt x="1698278" y="772864"/>
                </a:cubicBezTo>
                <a:lnTo>
                  <a:pt x="1698278" y="778222"/>
                </a:lnTo>
                <a:lnTo>
                  <a:pt x="1606749" y="778222"/>
                </a:lnTo>
                <a:cubicBezTo>
                  <a:pt x="1583532" y="778222"/>
                  <a:pt x="1559124" y="778817"/>
                  <a:pt x="1533525" y="780008"/>
                </a:cubicBezTo>
                <a:lnTo>
                  <a:pt x="1533525" y="772864"/>
                </a:lnTo>
                <a:cubicBezTo>
                  <a:pt x="1566565" y="763637"/>
                  <a:pt x="1586657" y="738039"/>
                  <a:pt x="1593801" y="696069"/>
                </a:cubicBezTo>
                <a:cubicBezTo>
                  <a:pt x="1599456" y="662434"/>
                  <a:pt x="1602582" y="617934"/>
                  <a:pt x="1603177" y="562570"/>
                </a:cubicBezTo>
                <a:lnTo>
                  <a:pt x="1604963" y="274588"/>
                </a:lnTo>
                <a:cubicBezTo>
                  <a:pt x="1605558" y="217140"/>
                  <a:pt x="1587252" y="183803"/>
                  <a:pt x="1550045" y="174575"/>
                </a:cubicBezTo>
                <a:close/>
                <a:moveTo>
                  <a:pt x="16520" y="167432"/>
                </a:moveTo>
                <a:cubicBezTo>
                  <a:pt x="34082" y="167432"/>
                  <a:pt x="60573" y="168622"/>
                  <a:pt x="95995" y="171003"/>
                </a:cubicBezTo>
                <a:cubicBezTo>
                  <a:pt x="104031" y="170408"/>
                  <a:pt x="115789" y="169813"/>
                  <a:pt x="131267" y="169217"/>
                </a:cubicBezTo>
                <a:cubicBezTo>
                  <a:pt x="146745" y="168622"/>
                  <a:pt x="158502" y="168027"/>
                  <a:pt x="166539" y="167432"/>
                </a:cubicBezTo>
                <a:lnTo>
                  <a:pt x="596057" y="644723"/>
                </a:lnTo>
                <a:cubicBezTo>
                  <a:pt x="596057" y="524768"/>
                  <a:pt x="594271" y="409873"/>
                  <a:pt x="590699" y="300037"/>
                </a:cubicBezTo>
                <a:cubicBezTo>
                  <a:pt x="588318" y="232469"/>
                  <a:pt x="564506" y="190053"/>
                  <a:pt x="519262" y="172789"/>
                </a:cubicBezTo>
                <a:lnTo>
                  <a:pt x="519262" y="167432"/>
                </a:lnTo>
                <a:cubicBezTo>
                  <a:pt x="535335" y="168027"/>
                  <a:pt x="558850" y="169217"/>
                  <a:pt x="589806" y="171003"/>
                </a:cubicBezTo>
                <a:cubicBezTo>
                  <a:pt x="635646" y="168622"/>
                  <a:pt x="670025" y="167432"/>
                  <a:pt x="692944" y="167432"/>
                </a:cubicBezTo>
                <a:lnTo>
                  <a:pt x="692944" y="172789"/>
                </a:lnTo>
                <a:cubicBezTo>
                  <a:pt x="675978" y="179040"/>
                  <a:pt x="662583" y="185737"/>
                  <a:pt x="652761" y="192881"/>
                </a:cubicBezTo>
                <a:cubicBezTo>
                  <a:pt x="641152" y="201513"/>
                  <a:pt x="633562" y="215503"/>
                  <a:pt x="629990" y="234851"/>
                </a:cubicBezTo>
                <a:cubicBezTo>
                  <a:pt x="628204" y="243483"/>
                  <a:pt x="626120" y="262830"/>
                  <a:pt x="623739" y="292894"/>
                </a:cubicBezTo>
                <a:cubicBezTo>
                  <a:pt x="623144" y="325040"/>
                  <a:pt x="621953" y="372814"/>
                  <a:pt x="620167" y="436215"/>
                </a:cubicBezTo>
                <a:cubicBezTo>
                  <a:pt x="618679" y="474613"/>
                  <a:pt x="617935" y="508694"/>
                  <a:pt x="617935" y="538460"/>
                </a:cubicBezTo>
                <a:cubicBezTo>
                  <a:pt x="617935" y="553938"/>
                  <a:pt x="618232" y="573881"/>
                  <a:pt x="618828" y="598289"/>
                </a:cubicBezTo>
                <a:cubicBezTo>
                  <a:pt x="619721" y="629245"/>
                  <a:pt x="620167" y="649039"/>
                  <a:pt x="620167" y="657671"/>
                </a:cubicBezTo>
                <a:cubicBezTo>
                  <a:pt x="620167" y="657671"/>
                  <a:pt x="620167" y="706041"/>
                  <a:pt x="620167" y="802779"/>
                </a:cubicBezTo>
                <a:lnTo>
                  <a:pt x="103138" y="234851"/>
                </a:lnTo>
                <a:lnTo>
                  <a:pt x="103138" y="534888"/>
                </a:lnTo>
                <a:cubicBezTo>
                  <a:pt x="103138" y="650676"/>
                  <a:pt x="114449" y="721667"/>
                  <a:pt x="137071" y="747861"/>
                </a:cubicBezTo>
                <a:cubicBezTo>
                  <a:pt x="147489" y="760065"/>
                  <a:pt x="161181" y="768995"/>
                  <a:pt x="178148" y="774650"/>
                </a:cubicBezTo>
                <a:lnTo>
                  <a:pt x="178148" y="778222"/>
                </a:lnTo>
                <a:lnTo>
                  <a:pt x="0" y="778222"/>
                </a:lnTo>
                <a:lnTo>
                  <a:pt x="0" y="774650"/>
                </a:lnTo>
                <a:cubicBezTo>
                  <a:pt x="29766" y="768995"/>
                  <a:pt x="49262" y="752773"/>
                  <a:pt x="58490" y="725984"/>
                </a:cubicBezTo>
                <a:cubicBezTo>
                  <a:pt x="73075" y="684014"/>
                  <a:pt x="80368" y="620316"/>
                  <a:pt x="80368" y="534888"/>
                </a:cubicBezTo>
                <a:lnTo>
                  <a:pt x="80368" y="263426"/>
                </a:lnTo>
                <a:cubicBezTo>
                  <a:pt x="80368" y="215801"/>
                  <a:pt x="59085" y="186184"/>
                  <a:pt x="16520" y="174575"/>
                </a:cubicBezTo>
                <a:close/>
                <a:moveTo>
                  <a:pt x="5809357" y="167208"/>
                </a:moveTo>
                <a:cubicBezTo>
                  <a:pt x="5820743" y="166315"/>
                  <a:pt x="5830119" y="168771"/>
                  <a:pt x="5837486" y="174575"/>
                </a:cubicBezTo>
                <a:cubicBezTo>
                  <a:pt x="5847309" y="184398"/>
                  <a:pt x="5852220" y="199132"/>
                  <a:pt x="5852220" y="218777"/>
                </a:cubicBezTo>
                <a:cubicBezTo>
                  <a:pt x="5852220" y="240506"/>
                  <a:pt x="5844332" y="264170"/>
                  <a:pt x="5828556" y="289768"/>
                </a:cubicBezTo>
                <a:cubicBezTo>
                  <a:pt x="5812483" y="330249"/>
                  <a:pt x="5784354" y="357187"/>
                  <a:pt x="5744171" y="370582"/>
                </a:cubicBezTo>
                <a:lnTo>
                  <a:pt x="5745064" y="471041"/>
                </a:lnTo>
                <a:cubicBezTo>
                  <a:pt x="5745659" y="507653"/>
                  <a:pt x="5742980" y="549622"/>
                  <a:pt x="5737027" y="596950"/>
                </a:cubicBezTo>
                <a:cubicBezTo>
                  <a:pt x="5726014" y="687437"/>
                  <a:pt x="5686128" y="744885"/>
                  <a:pt x="5617369" y="769292"/>
                </a:cubicBezTo>
                <a:cubicBezTo>
                  <a:pt x="5572721" y="785068"/>
                  <a:pt x="5526584" y="792956"/>
                  <a:pt x="5478959" y="792956"/>
                </a:cubicBezTo>
                <a:cubicBezTo>
                  <a:pt x="5395615" y="792956"/>
                  <a:pt x="5331917" y="780455"/>
                  <a:pt x="5287864" y="755451"/>
                </a:cubicBezTo>
                <a:cubicBezTo>
                  <a:pt x="5269707" y="745034"/>
                  <a:pt x="5255717" y="734913"/>
                  <a:pt x="5245894" y="725091"/>
                </a:cubicBezTo>
                <a:cubicBezTo>
                  <a:pt x="5238750" y="719137"/>
                  <a:pt x="5231979" y="710654"/>
                  <a:pt x="5225579" y="699641"/>
                </a:cubicBezTo>
                <a:cubicBezTo>
                  <a:pt x="5219179" y="688628"/>
                  <a:pt x="5214938" y="682228"/>
                  <a:pt x="5212854" y="680442"/>
                </a:cubicBezTo>
                <a:cubicBezTo>
                  <a:pt x="5198269" y="657225"/>
                  <a:pt x="5191274" y="609898"/>
                  <a:pt x="5191869" y="538460"/>
                </a:cubicBezTo>
                <a:cubicBezTo>
                  <a:pt x="5191869" y="512266"/>
                  <a:pt x="5192465" y="482203"/>
                  <a:pt x="5193655" y="448270"/>
                </a:cubicBezTo>
                <a:cubicBezTo>
                  <a:pt x="5194846" y="416421"/>
                  <a:pt x="5195441" y="396627"/>
                  <a:pt x="5195441" y="388888"/>
                </a:cubicBezTo>
                <a:cubicBezTo>
                  <a:pt x="5195441" y="308818"/>
                  <a:pt x="5195441" y="268783"/>
                  <a:pt x="5195441" y="268783"/>
                </a:cubicBezTo>
                <a:cubicBezTo>
                  <a:pt x="5190679" y="213419"/>
                  <a:pt x="5175201" y="182017"/>
                  <a:pt x="5149007" y="174575"/>
                </a:cubicBezTo>
                <a:lnTo>
                  <a:pt x="5149007" y="169217"/>
                </a:lnTo>
                <a:cubicBezTo>
                  <a:pt x="5157044" y="169813"/>
                  <a:pt x="5185023" y="171599"/>
                  <a:pt x="5232946" y="174575"/>
                </a:cubicBezTo>
                <a:lnTo>
                  <a:pt x="5325368" y="169217"/>
                </a:lnTo>
                <a:lnTo>
                  <a:pt x="5325368" y="174575"/>
                </a:lnTo>
                <a:cubicBezTo>
                  <a:pt x="5288757" y="183207"/>
                  <a:pt x="5270451" y="217140"/>
                  <a:pt x="5270451" y="276374"/>
                </a:cubicBezTo>
                <a:lnTo>
                  <a:pt x="5270451" y="339328"/>
                </a:lnTo>
                <a:cubicBezTo>
                  <a:pt x="5270451" y="359569"/>
                  <a:pt x="5270153" y="382786"/>
                  <a:pt x="5269558" y="408980"/>
                </a:cubicBezTo>
                <a:cubicBezTo>
                  <a:pt x="5268962" y="435173"/>
                  <a:pt x="5268665" y="451544"/>
                  <a:pt x="5268665" y="458093"/>
                </a:cubicBezTo>
                <a:cubicBezTo>
                  <a:pt x="5268665" y="530126"/>
                  <a:pt x="5272683" y="583555"/>
                  <a:pt x="5280720" y="618381"/>
                </a:cubicBezTo>
                <a:cubicBezTo>
                  <a:pt x="5294710" y="679698"/>
                  <a:pt x="5323285" y="722263"/>
                  <a:pt x="5366445" y="746075"/>
                </a:cubicBezTo>
                <a:cubicBezTo>
                  <a:pt x="5398889" y="763935"/>
                  <a:pt x="5436394" y="772864"/>
                  <a:pt x="5478959" y="772864"/>
                </a:cubicBezTo>
                <a:cubicBezTo>
                  <a:pt x="5530751" y="772864"/>
                  <a:pt x="5571679" y="767358"/>
                  <a:pt x="5601742" y="756344"/>
                </a:cubicBezTo>
                <a:cubicBezTo>
                  <a:pt x="5640140" y="741164"/>
                  <a:pt x="5669608" y="714077"/>
                  <a:pt x="5690146" y="675084"/>
                </a:cubicBezTo>
                <a:cubicBezTo>
                  <a:pt x="5708601" y="640258"/>
                  <a:pt x="5718721" y="588317"/>
                  <a:pt x="5720507" y="519261"/>
                </a:cubicBezTo>
                <a:cubicBezTo>
                  <a:pt x="5721698" y="477887"/>
                  <a:pt x="5722293" y="444996"/>
                  <a:pt x="5722293" y="420588"/>
                </a:cubicBezTo>
                <a:lnTo>
                  <a:pt x="5722293" y="360313"/>
                </a:lnTo>
                <a:cubicBezTo>
                  <a:pt x="5722293" y="338286"/>
                  <a:pt x="5720209" y="310902"/>
                  <a:pt x="5716042" y="278160"/>
                </a:cubicBezTo>
                <a:cubicBezTo>
                  <a:pt x="5709196" y="225772"/>
                  <a:pt x="5686276" y="191244"/>
                  <a:pt x="5647284" y="174575"/>
                </a:cubicBezTo>
                <a:lnTo>
                  <a:pt x="5647284" y="169217"/>
                </a:lnTo>
                <a:lnTo>
                  <a:pt x="5745957" y="169217"/>
                </a:lnTo>
                <a:cubicBezTo>
                  <a:pt x="5747147" y="208806"/>
                  <a:pt x="5746552" y="267295"/>
                  <a:pt x="5744171" y="344686"/>
                </a:cubicBezTo>
                <a:cubicBezTo>
                  <a:pt x="5781378" y="320873"/>
                  <a:pt x="5802214" y="289768"/>
                  <a:pt x="5806678" y="251371"/>
                </a:cubicBezTo>
                <a:cubicBezTo>
                  <a:pt x="5785247" y="242441"/>
                  <a:pt x="5774532" y="226963"/>
                  <a:pt x="5774532" y="204936"/>
                </a:cubicBezTo>
                <a:cubicBezTo>
                  <a:pt x="5774532" y="187970"/>
                  <a:pt x="5782122" y="176064"/>
                  <a:pt x="5797302" y="169217"/>
                </a:cubicBezTo>
                <a:cubicBezTo>
                  <a:pt x="5801544" y="168176"/>
                  <a:pt x="5805562" y="167506"/>
                  <a:pt x="5809357" y="167208"/>
                </a:cubicBezTo>
                <a:close/>
                <a:moveTo>
                  <a:pt x="3714750" y="149126"/>
                </a:moveTo>
                <a:cubicBezTo>
                  <a:pt x="3722489" y="164306"/>
                  <a:pt x="3753148" y="225623"/>
                  <a:pt x="3806726" y="333077"/>
                </a:cubicBezTo>
                <a:lnTo>
                  <a:pt x="3847356" y="413444"/>
                </a:lnTo>
                <a:cubicBezTo>
                  <a:pt x="3852119" y="423267"/>
                  <a:pt x="3860899" y="439936"/>
                  <a:pt x="3873699" y="463451"/>
                </a:cubicBezTo>
                <a:cubicBezTo>
                  <a:pt x="3877866" y="472083"/>
                  <a:pt x="3890367" y="495300"/>
                  <a:pt x="3911203" y="533102"/>
                </a:cubicBezTo>
                <a:lnTo>
                  <a:pt x="3956745" y="618381"/>
                </a:lnTo>
                <a:cubicBezTo>
                  <a:pt x="3976390" y="658564"/>
                  <a:pt x="3992612" y="688032"/>
                  <a:pt x="4005412" y="706785"/>
                </a:cubicBezTo>
                <a:cubicBezTo>
                  <a:pt x="4025950" y="736253"/>
                  <a:pt x="4050358" y="758875"/>
                  <a:pt x="4078635" y="774650"/>
                </a:cubicBezTo>
                <a:lnTo>
                  <a:pt x="4078635" y="780008"/>
                </a:lnTo>
                <a:cubicBezTo>
                  <a:pt x="4047976" y="778817"/>
                  <a:pt x="4013448" y="778222"/>
                  <a:pt x="3975051" y="778222"/>
                </a:cubicBezTo>
                <a:cubicBezTo>
                  <a:pt x="3937844" y="778222"/>
                  <a:pt x="3904060" y="778817"/>
                  <a:pt x="3873699" y="780008"/>
                </a:cubicBezTo>
                <a:lnTo>
                  <a:pt x="3873699" y="774650"/>
                </a:lnTo>
                <a:cubicBezTo>
                  <a:pt x="3895725" y="767209"/>
                  <a:pt x="3907631" y="754707"/>
                  <a:pt x="3909417" y="737146"/>
                </a:cubicBezTo>
                <a:cubicBezTo>
                  <a:pt x="3909417" y="714524"/>
                  <a:pt x="3901232" y="686395"/>
                  <a:pt x="3884861" y="652760"/>
                </a:cubicBezTo>
                <a:lnTo>
                  <a:pt x="3868341" y="619274"/>
                </a:lnTo>
                <a:cubicBezTo>
                  <a:pt x="3851077" y="585043"/>
                  <a:pt x="3829050" y="541139"/>
                  <a:pt x="3802261" y="487561"/>
                </a:cubicBezTo>
                <a:lnTo>
                  <a:pt x="3562946" y="487561"/>
                </a:lnTo>
                <a:cubicBezTo>
                  <a:pt x="3546277" y="517922"/>
                  <a:pt x="3522464" y="564207"/>
                  <a:pt x="3491508" y="626417"/>
                </a:cubicBezTo>
                <a:cubicBezTo>
                  <a:pt x="3472458" y="664220"/>
                  <a:pt x="3462933" y="694134"/>
                  <a:pt x="3462933" y="716161"/>
                </a:cubicBezTo>
                <a:cubicBezTo>
                  <a:pt x="3462933" y="741759"/>
                  <a:pt x="3479453" y="760660"/>
                  <a:pt x="3512493" y="772864"/>
                </a:cubicBezTo>
                <a:lnTo>
                  <a:pt x="3512493" y="780008"/>
                </a:lnTo>
                <a:cubicBezTo>
                  <a:pt x="3486894" y="778817"/>
                  <a:pt x="3458617" y="778222"/>
                  <a:pt x="3427661" y="778222"/>
                </a:cubicBezTo>
                <a:cubicBezTo>
                  <a:pt x="3395812" y="778222"/>
                  <a:pt x="3367088" y="778817"/>
                  <a:pt x="3341489" y="780008"/>
                </a:cubicBezTo>
                <a:lnTo>
                  <a:pt x="3341489" y="774650"/>
                </a:lnTo>
                <a:cubicBezTo>
                  <a:pt x="3373041" y="753219"/>
                  <a:pt x="3401318" y="723305"/>
                  <a:pt x="3426321" y="684907"/>
                </a:cubicBezTo>
                <a:cubicBezTo>
                  <a:pt x="3443585" y="658713"/>
                  <a:pt x="3465910" y="620018"/>
                  <a:pt x="3493294" y="568821"/>
                </a:cubicBezTo>
                <a:close/>
                <a:moveTo>
                  <a:pt x="1114425" y="149126"/>
                </a:moveTo>
                <a:cubicBezTo>
                  <a:pt x="1122164" y="164306"/>
                  <a:pt x="1152823" y="225623"/>
                  <a:pt x="1206401" y="333077"/>
                </a:cubicBezTo>
                <a:lnTo>
                  <a:pt x="1247031" y="413444"/>
                </a:lnTo>
                <a:cubicBezTo>
                  <a:pt x="1251794" y="423267"/>
                  <a:pt x="1260575" y="439936"/>
                  <a:pt x="1273374" y="463451"/>
                </a:cubicBezTo>
                <a:cubicBezTo>
                  <a:pt x="1277541" y="472083"/>
                  <a:pt x="1290043" y="495300"/>
                  <a:pt x="1310879" y="533102"/>
                </a:cubicBezTo>
                <a:lnTo>
                  <a:pt x="1356420" y="618381"/>
                </a:lnTo>
                <a:cubicBezTo>
                  <a:pt x="1376065" y="658564"/>
                  <a:pt x="1392288" y="688032"/>
                  <a:pt x="1405087" y="706785"/>
                </a:cubicBezTo>
                <a:cubicBezTo>
                  <a:pt x="1425625" y="736253"/>
                  <a:pt x="1450033" y="758875"/>
                  <a:pt x="1478310" y="774650"/>
                </a:cubicBezTo>
                <a:lnTo>
                  <a:pt x="1478310" y="780008"/>
                </a:lnTo>
                <a:cubicBezTo>
                  <a:pt x="1447651" y="778817"/>
                  <a:pt x="1413123" y="778222"/>
                  <a:pt x="1374726" y="778222"/>
                </a:cubicBezTo>
                <a:cubicBezTo>
                  <a:pt x="1337519" y="778222"/>
                  <a:pt x="1303735" y="778817"/>
                  <a:pt x="1273374" y="780008"/>
                </a:cubicBezTo>
                <a:lnTo>
                  <a:pt x="1273374" y="774650"/>
                </a:lnTo>
                <a:cubicBezTo>
                  <a:pt x="1295400" y="767209"/>
                  <a:pt x="1307307" y="754707"/>
                  <a:pt x="1309093" y="737146"/>
                </a:cubicBezTo>
                <a:cubicBezTo>
                  <a:pt x="1309093" y="714524"/>
                  <a:pt x="1300907" y="686395"/>
                  <a:pt x="1284536" y="652760"/>
                </a:cubicBezTo>
                <a:lnTo>
                  <a:pt x="1268016" y="619274"/>
                </a:lnTo>
                <a:cubicBezTo>
                  <a:pt x="1250752" y="585043"/>
                  <a:pt x="1228725" y="541139"/>
                  <a:pt x="1201936" y="487561"/>
                </a:cubicBezTo>
                <a:lnTo>
                  <a:pt x="962621" y="487561"/>
                </a:lnTo>
                <a:cubicBezTo>
                  <a:pt x="945952" y="517922"/>
                  <a:pt x="922140" y="564207"/>
                  <a:pt x="891183" y="626417"/>
                </a:cubicBezTo>
                <a:cubicBezTo>
                  <a:pt x="872133" y="664220"/>
                  <a:pt x="862608" y="694134"/>
                  <a:pt x="862608" y="716161"/>
                </a:cubicBezTo>
                <a:cubicBezTo>
                  <a:pt x="862608" y="741759"/>
                  <a:pt x="879128" y="760660"/>
                  <a:pt x="912168" y="772864"/>
                </a:cubicBezTo>
                <a:lnTo>
                  <a:pt x="912168" y="780008"/>
                </a:lnTo>
                <a:cubicBezTo>
                  <a:pt x="886570" y="778817"/>
                  <a:pt x="858292" y="778222"/>
                  <a:pt x="827336" y="778222"/>
                </a:cubicBezTo>
                <a:cubicBezTo>
                  <a:pt x="795487" y="778222"/>
                  <a:pt x="766763" y="778817"/>
                  <a:pt x="741164" y="780008"/>
                </a:cubicBezTo>
                <a:lnTo>
                  <a:pt x="741164" y="774650"/>
                </a:lnTo>
                <a:cubicBezTo>
                  <a:pt x="772716" y="753219"/>
                  <a:pt x="800993" y="723305"/>
                  <a:pt x="825996" y="684907"/>
                </a:cubicBezTo>
                <a:cubicBezTo>
                  <a:pt x="843261" y="658713"/>
                  <a:pt x="865585" y="620018"/>
                  <a:pt x="892969" y="568821"/>
                </a:cubicBezTo>
                <a:close/>
                <a:moveTo>
                  <a:pt x="5373142" y="137071"/>
                </a:moveTo>
                <a:lnTo>
                  <a:pt x="5377960" y="137071"/>
                </a:lnTo>
                <a:lnTo>
                  <a:pt x="5377607" y="137964"/>
                </a:lnTo>
                <a:close/>
                <a:moveTo>
                  <a:pt x="5627192" y="56703"/>
                </a:moveTo>
                <a:lnTo>
                  <a:pt x="5649069" y="56703"/>
                </a:lnTo>
                <a:cubicBezTo>
                  <a:pt x="5635675" y="107305"/>
                  <a:pt x="5610672" y="132606"/>
                  <a:pt x="5574060" y="132606"/>
                </a:cubicBezTo>
                <a:cubicBezTo>
                  <a:pt x="5555308" y="132606"/>
                  <a:pt x="5531718" y="127620"/>
                  <a:pt x="5503292" y="117649"/>
                </a:cubicBezTo>
                <a:cubicBezTo>
                  <a:pt x="5474866" y="107677"/>
                  <a:pt x="5453956" y="102691"/>
                  <a:pt x="5440561" y="102691"/>
                </a:cubicBezTo>
                <a:cubicBezTo>
                  <a:pt x="5420618" y="102691"/>
                  <a:pt x="5405140" y="114151"/>
                  <a:pt x="5394127" y="137071"/>
                </a:cubicBezTo>
                <a:lnTo>
                  <a:pt x="5377960" y="137071"/>
                </a:lnTo>
                <a:lnTo>
                  <a:pt x="5384639" y="120160"/>
                </a:lnTo>
                <a:cubicBezTo>
                  <a:pt x="5391783" y="103752"/>
                  <a:pt x="5399261" y="91529"/>
                  <a:pt x="5407075" y="83492"/>
                </a:cubicBezTo>
                <a:cubicBezTo>
                  <a:pt x="5420469" y="69205"/>
                  <a:pt x="5439371" y="62061"/>
                  <a:pt x="5463778" y="62061"/>
                </a:cubicBezTo>
                <a:cubicBezTo>
                  <a:pt x="5483126" y="62061"/>
                  <a:pt x="5504706" y="67419"/>
                  <a:pt x="5528519" y="78135"/>
                </a:cubicBezTo>
                <a:cubicBezTo>
                  <a:pt x="5552331" y="88850"/>
                  <a:pt x="5571828" y="94208"/>
                  <a:pt x="5587008" y="94208"/>
                </a:cubicBezTo>
                <a:cubicBezTo>
                  <a:pt x="5596235" y="94208"/>
                  <a:pt x="5605240" y="90264"/>
                  <a:pt x="5614020" y="82376"/>
                </a:cubicBezTo>
                <a:cubicBezTo>
                  <a:pt x="5622801" y="74488"/>
                  <a:pt x="5627192" y="65931"/>
                  <a:pt x="5627192" y="56703"/>
                </a:cubicBezTo>
                <a:close/>
                <a:moveTo>
                  <a:pt x="3634829" y="0"/>
                </a:moveTo>
                <a:cubicBezTo>
                  <a:pt x="3643462" y="0"/>
                  <a:pt x="3661172" y="12501"/>
                  <a:pt x="3687961" y="37505"/>
                </a:cubicBezTo>
                <a:cubicBezTo>
                  <a:pt x="3697188" y="47923"/>
                  <a:pt x="3718322" y="68312"/>
                  <a:pt x="3751362" y="98673"/>
                </a:cubicBezTo>
                <a:lnTo>
                  <a:pt x="3762078" y="108942"/>
                </a:lnTo>
                <a:cubicBezTo>
                  <a:pt x="3770710" y="116681"/>
                  <a:pt x="3776216" y="121890"/>
                  <a:pt x="3778597" y="124569"/>
                </a:cubicBezTo>
                <a:lnTo>
                  <a:pt x="3752255" y="124569"/>
                </a:lnTo>
                <a:cubicBezTo>
                  <a:pt x="3722787" y="106710"/>
                  <a:pt x="3690342" y="87808"/>
                  <a:pt x="3654921" y="67865"/>
                </a:cubicBezTo>
                <a:cubicBezTo>
                  <a:pt x="3640336" y="59233"/>
                  <a:pt x="3630365" y="52834"/>
                  <a:pt x="3625007" y="48667"/>
                </a:cubicBezTo>
                <a:cubicBezTo>
                  <a:pt x="3612803" y="39439"/>
                  <a:pt x="3606106" y="30212"/>
                  <a:pt x="3604915" y="20985"/>
                </a:cubicBezTo>
                <a:lnTo>
                  <a:pt x="3609380" y="21878"/>
                </a:lnTo>
                <a:cubicBezTo>
                  <a:pt x="3609380" y="16520"/>
                  <a:pt x="3611538" y="11534"/>
                  <a:pt x="3615854" y="6920"/>
                </a:cubicBezTo>
                <a:cubicBezTo>
                  <a:pt x="3620170" y="2307"/>
                  <a:pt x="3626495" y="0"/>
                  <a:pt x="3634829" y="0"/>
                </a:cubicBezTo>
                <a:close/>
              </a:path>
            </a:pathLst>
          </a:custGeom>
          <a:solidFill>
            <a:srgbClr val="002060"/>
          </a:solidFill>
          <a:ln w="0">
            <a:noFill/>
          </a:ln>
          <a:effectLst>
            <a:outerShdw blurRad="38100" dist="19050" dir="2700000" algn="tl" rotWithShape="0">
              <a:schemeClr val="dk1">
                <a:alpha val="40000"/>
              </a:schemeClr>
            </a:outerShd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sz="7200" b="0" cap="none" spc="0" dirty="0">
              <a:ln w="0"/>
              <a:gradFill flip="none" rotWithShape="1">
                <a:gsLst>
                  <a:gs pos="0">
                    <a:srgbClr val="EB191F">
                      <a:shade val="30000"/>
                      <a:satMod val="115000"/>
                    </a:srgbClr>
                  </a:gs>
                  <a:gs pos="50000">
                    <a:srgbClr val="EB191F">
                      <a:shade val="67500"/>
                      <a:satMod val="115000"/>
                    </a:srgbClr>
                  </a:gs>
                  <a:gs pos="100000">
                    <a:srgbClr val="EB191F">
                      <a:shade val="100000"/>
                      <a:satMod val="115000"/>
                    </a:srgbClr>
                  </a:gs>
                </a:gsLst>
                <a:lin ang="0" scaled="1"/>
                <a:tileRect/>
              </a:gradFill>
              <a:effectLst>
                <a:outerShdw blurRad="38100" dist="19050" dir="2700000" algn="tl" rotWithShape="0">
                  <a:schemeClr val="dk1">
                    <a:alpha val="40000"/>
                  </a:schemeClr>
                </a:outerShdw>
              </a:effectLst>
              <a:latin typeface="UTM Amherst" panose="02040603050506020204" pitchFamily="18" charset="0"/>
            </a:endParaRPr>
          </a:p>
        </p:txBody>
      </p:sp>
      <p:sp>
        <p:nvSpPr>
          <p:cNvPr id="10" name="Freeform 9"/>
          <p:cNvSpPr/>
          <p:nvPr/>
        </p:nvSpPr>
        <p:spPr>
          <a:xfrm>
            <a:off x="5688670" y="4129623"/>
            <a:ext cx="1818771" cy="635560"/>
          </a:xfrm>
          <a:custGeom>
            <a:avLst/>
            <a:gdLst/>
            <a:ahLst/>
            <a:cxnLst/>
            <a:rect l="l" t="t" r="r" b="b"/>
            <a:pathLst>
              <a:path w="1555700" h="552755">
                <a:moveTo>
                  <a:pt x="699288" y="274320"/>
                </a:moveTo>
                <a:cubicBezTo>
                  <a:pt x="678256" y="274320"/>
                  <a:pt x="660769" y="281407"/>
                  <a:pt x="646824" y="295580"/>
                </a:cubicBezTo>
                <a:cubicBezTo>
                  <a:pt x="632879" y="309753"/>
                  <a:pt x="623850" y="325755"/>
                  <a:pt x="619735" y="343586"/>
                </a:cubicBezTo>
                <a:cubicBezTo>
                  <a:pt x="659511" y="344043"/>
                  <a:pt x="688772" y="341186"/>
                  <a:pt x="707517" y="335013"/>
                </a:cubicBezTo>
                <a:cubicBezTo>
                  <a:pt x="726262" y="328841"/>
                  <a:pt x="735635" y="317983"/>
                  <a:pt x="735635" y="302438"/>
                </a:cubicBezTo>
                <a:cubicBezTo>
                  <a:pt x="735635" y="294208"/>
                  <a:pt x="732320" y="287465"/>
                  <a:pt x="725691" y="282207"/>
                </a:cubicBezTo>
                <a:cubicBezTo>
                  <a:pt x="719062" y="276949"/>
                  <a:pt x="710260" y="274320"/>
                  <a:pt x="699288" y="274320"/>
                </a:cubicBezTo>
                <a:close/>
                <a:moveTo>
                  <a:pt x="388697" y="209855"/>
                </a:moveTo>
                <a:lnTo>
                  <a:pt x="487452" y="209855"/>
                </a:lnTo>
                <a:lnTo>
                  <a:pt x="423672" y="545211"/>
                </a:lnTo>
                <a:lnTo>
                  <a:pt x="324917" y="545211"/>
                </a:lnTo>
                <a:close/>
                <a:moveTo>
                  <a:pt x="711632" y="202311"/>
                </a:moveTo>
                <a:cubicBezTo>
                  <a:pt x="745922" y="202311"/>
                  <a:pt x="773926" y="211455"/>
                  <a:pt x="795643" y="229743"/>
                </a:cubicBezTo>
                <a:cubicBezTo>
                  <a:pt x="817360" y="248031"/>
                  <a:pt x="828218" y="272491"/>
                  <a:pt x="828218" y="303124"/>
                </a:cubicBezTo>
                <a:cubicBezTo>
                  <a:pt x="828218" y="381762"/>
                  <a:pt x="755523" y="419253"/>
                  <a:pt x="610134" y="415595"/>
                </a:cubicBezTo>
                <a:cubicBezTo>
                  <a:pt x="611048" y="429768"/>
                  <a:pt x="614706" y="441198"/>
                  <a:pt x="621106" y="449885"/>
                </a:cubicBezTo>
                <a:cubicBezTo>
                  <a:pt x="634365" y="467259"/>
                  <a:pt x="655854" y="475945"/>
                  <a:pt x="685572" y="475945"/>
                </a:cubicBezTo>
                <a:cubicBezTo>
                  <a:pt x="718947" y="475945"/>
                  <a:pt x="750266" y="468859"/>
                  <a:pt x="779526" y="454686"/>
                </a:cubicBezTo>
                <a:lnTo>
                  <a:pt x="786384" y="526009"/>
                </a:lnTo>
                <a:cubicBezTo>
                  <a:pt x="751180" y="543840"/>
                  <a:pt x="709346" y="552755"/>
                  <a:pt x="660883" y="552755"/>
                </a:cubicBezTo>
                <a:cubicBezTo>
                  <a:pt x="613791" y="552755"/>
                  <a:pt x="577901" y="540296"/>
                  <a:pt x="553212" y="515379"/>
                </a:cubicBezTo>
                <a:cubicBezTo>
                  <a:pt x="528524" y="490461"/>
                  <a:pt x="516179" y="455600"/>
                  <a:pt x="516179" y="410794"/>
                </a:cubicBezTo>
                <a:cubicBezTo>
                  <a:pt x="516179" y="376047"/>
                  <a:pt x="523837" y="343014"/>
                  <a:pt x="539153" y="311696"/>
                </a:cubicBezTo>
                <a:cubicBezTo>
                  <a:pt x="554470" y="280378"/>
                  <a:pt x="577330" y="254318"/>
                  <a:pt x="607733" y="233515"/>
                </a:cubicBezTo>
                <a:cubicBezTo>
                  <a:pt x="638137" y="212712"/>
                  <a:pt x="672770" y="202311"/>
                  <a:pt x="711632" y="202311"/>
                </a:cubicBezTo>
                <a:close/>
                <a:moveTo>
                  <a:pt x="1038073" y="118644"/>
                </a:moveTo>
                <a:lnTo>
                  <a:pt x="1020928" y="209169"/>
                </a:lnTo>
                <a:lnTo>
                  <a:pt x="1092937" y="209169"/>
                </a:lnTo>
                <a:lnTo>
                  <a:pt x="1077849" y="284607"/>
                </a:lnTo>
                <a:lnTo>
                  <a:pt x="1006526" y="284607"/>
                </a:lnTo>
                <a:lnTo>
                  <a:pt x="983895" y="398450"/>
                </a:lnTo>
                <a:cubicBezTo>
                  <a:pt x="980237" y="415824"/>
                  <a:pt x="978408" y="429997"/>
                  <a:pt x="978408" y="440970"/>
                </a:cubicBezTo>
                <a:cubicBezTo>
                  <a:pt x="978408" y="459715"/>
                  <a:pt x="988009" y="469087"/>
                  <a:pt x="1007212" y="469087"/>
                </a:cubicBezTo>
                <a:cubicBezTo>
                  <a:pt x="1019556" y="469087"/>
                  <a:pt x="1028472" y="468630"/>
                  <a:pt x="1033958" y="467716"/>
                </a:cubicBezTo>
                <a:lnTo>
                  <a:pt x="1022985" y="545211"/>
                </a:lnTo>
                <a:cubicBezTo>
                  <a:pt x="1009269" y="550240"/>
                  <a:pt x="989838" y="552755"/>
                  <a:pt x="964692" y="552755"/>
                </a:cubicBezTo>
                <a:cubicBezTo>
                  <a:pt x="935889" y="552755"/>
                  <a:pt x="914057" y="546126"/>
                  <a:pt x="899198" y="532867"/>
                </a:cubicBezTo>
                <a:cubicBezTo>
                  <a:pt x="884339" y="519608"/>
                  <a:pt x="876910" y="502006"/>
                  <a:pt x="876910" y="480060"/>
                </a:cubicBezTo>
                <a:cubicBezTo>
                  <a:pt x="876910" y="462229"/>
                  <a:pt x="879424" y="441427"/>
                  <a:pt x="884454" y="417652"/>
                </a:cubicBezTo>
                <a:lnTo>
                  <a:pt x="909828" y="284607"/>
                </a:lnTo>
                <a:lnTo>
                  <a:pt x="867309" y="284607"/>
                </a:lnTo>
                <a:lnTo>
                  <a:pt x="881025" y="209169"/>
                </a:lnTo>
                <a:lnTo>
                  <a:pt x="924230" y="209169"/>
                </a:lnTo>
                <a:lnTo>
                  <a:pt x="936574" y="146076"/>
                </a:lnTo>
                <a:close/>
                <a:moveTo>
                  <a:pt x="1417168" y="91897"/>
                </a:moveTo>
                <a:cubicBezTo>
                  <a:pt x="1460602" y="91897"/>
                  <a:pt x="1494549" y="103213"/>
                  <a:pt x="1519009" y="125844"/>
                </a:cubicBezTo>
                <a:cubicBezTo>
                  <a:pt x="1543469" y="148476"/>
                  <a:pt x="1555700" y="177622"/>
                  <a:pt x="1555700" y="213284"/>
                </a:cubicBezTo>
                <a:cubicBezTo>
                  <a:pt x="1555700" y="235230"/>
                  <a:pt x="1551813" y="256146"/>
                  <a:pt x="1544041" y="276035"/>
                </a:cubicBezTo>
                <a:cubicBezTo>
                  <a:pt x="1536268" y="295923"/>
                  <a:pt x="1524496" y="315011"/>
                  <a:pt x="1508722" y="333299"/>
                </a:cubicBezTo>
                <a:cubicBezTo>
                  <a:pt x="1492949" y="351587"/>
                  <a:pt x="1477518" y="367475"/>
                  <a:pt x="1462431" y="380962"/>
                </a:cubicBezTo>
                <a:cubicBezTo>
                  <a:pt x="1447343" y="394449"/>
                  <a:pt x="1428141" y="410109"/>
                  <a:pt x="1404823" y="427939"/>
                </a:cubicBezTo>
                <a:lnTo>
                  <a:pt x="1360246" y="459486"/>
                </a:lnTo>
                <a:lnTo>
                  <a:pt x="1360246" y="460858"/>
                </a:lnTo>
                <a:lnTo>
                  <a:pt x="1520038" y="460858"/>
                </a:lnTo>
                <a:lnTo>
                  <a:pt x="1504950" y="545211"/>
                </a:lnTo>
                <a:lnTo>
                  <a:pt x="1199769" y="545211"/>
                </a:lnTo>
                <a:lnTo>
                  <a:pt x="1212114" y="481432"/>
                </a:lnTo>
                <a:lnTo>
                  <a:pt x="1308126" y="407365"/>
                </a:lnTo>
                <a:cubicBezTo>
                  <a:pt x="1359332" y="365760"/>
                  <a:pt x="1396480" y="331813"/>
                  <a:pt x="1419568" y="305524"/>
                </a:cubicBezTo>
                <a:cubicBezTo>
                  <a:pt x="1442657" y="279235"/>
                  <a:pt x="1454201" y="253746"/>
                  <a:pt x="1454201" y="229057"/>
                </a:cubicBezTo>
                <a:cubicBezTo>
                  <a:pt x="1454201" y="213055"/>
                  <a:pt x="1448829" y="200025"/>
                  <a:pt x="1438085" y="189967"/>
                </a:cubicBezTo>
                <a:cubicBezTo>
                  <a:pt x="1427341" y="179908"/>
                  <a:pt x="1412367" y="174879"/>
                  <a:pt x="1393165" y="174879"/>
                </a:cubicBezTo>
                <a:cubicBezTo>
                  <a:pt x="1358418" y="174879"/>
                  <a:pt x="1326871" y="183566"/>
                  <a:pt x="1298525" y="200940"/>
                </a:cubicBezTo>
                <a:lnTo>
                  <a:pt x="1278636" y="130302"/>
                </a:lnTo>
                <a:cubicBezTo>
                  <a:pt x="1320242" y="104699"/>
                  <a:pt x="1366419" y="91897"/>
                  <a:pt x="1417168" y="91897"/>
                </a:cubicBezTo>
                <a:close/>
                <a:moveTo>
                  <a:pt x="17145" y="82982"/>
                </a:moveTo>
                <a:lnTo>
                  <a:pt x="360731" y="82982"/>
                </a:lnTo>
                <a:lnTo>
                  <a:pt x="344272" y="169393"/>
                </a:lnTo>
                <a:lnTo>
                  <a:pt x="220828" y="169393"/>
                </a:lnTo>
                <a:lnTo>
                  <a:pt x="149505" y="545211"/>
                </a:lnTo>
                <a:lnTo>
                  <a:pt x="50750" y="545211"/>
                </a:lnTo>
                <a:lnTo>
                  <a:pt x="122073" y="169393"/>
                </a:lnTo>
                <a:lnTo>
                  <a:pt x="0" y="169393"/>
                </a:lnTo>
                <a:close/>
                <a:moveTo>
                  <a:pt x="687629" y="63780"/>
                </a:moveTo>
                <a:lnTo>
                  <a:pt x="760324" y="63780"/>
                </a:lnTo>
                <a:lnTo>
                  <a:pt x="803529" y="168021"/>
                </a:lnTo>
                <a:lnTo>
                  <a:pt x="739750" y="168021"/>
                </a:lnTo>
                <a:lnTo>
                  <a:pt x="718490" y="108357"/>
                </a:lnTo>
                <a:lnTo>
                  <a:pt x="717118" y="108357"/>
                </a:lnTo>
                <a:lnTo>
                  <a:pt x="678028" y="168021"/>
                </a:lnTo>
                <a:lnTo>
                  <a:pt x="609448" y="168021"/>
                </a:lnTo>
                <a:close/>
                <a:moveTo>
                  <a:pt x="459334" y="63780"/>
                </a:moveTo>
                <a:cubicBezTo>
                  <a:pt x="473964" y="63780"/>
                  <a:pt x="485966" y="68237"/>
                  <a:pt x="495338" y="77153"/>
                </a:cubicBezTo>
                <a:cubicBezTo>
                  <a:pt x="504711" y="86068"/>
                  <a:pt x="509397" y="97841"/>
                  <a:pt x="509397" y="112471"/>
                </a:cubicBezTo>
                <a:cubicBezTo>
                  <a:pt x="509397" y="129388"/>
                  <a:pt x="503797" y="142875"/>
                  <a:pt x="492595" y="152934"/>
                </a:cubicBezTo>
                <a:cubicBezTo>
                  <a:pt x="481394" y="162992"/>
                  <a:pt x="467564" y="168021"/>
                  <a:pt x="451104" y="168021"/>
                </a:cubicBezTo>
                <a:lnTo>
                  <a:pt x="449733" y="168021"/>
                </a:lnTo>
                <a:cubicBezTo>
                  <a:pt x="436017" y="168021"/>
                  <a:pt x="424701" y="163563"/>
                  <a:pt x="415786" y="154648"/>
                </a:cubicBezTo>
                <a:cubicBezTo>
                  <a:pt x="406870" y="145733"/>
                  <a:pt x="402413" y="134188"/>
                  <a:pt x="402413" y="120015"/>
                </a:cubicBezTo>
                <a:cubicBezTo>
                  <a:pt x="402413" y="103556"/>
                  <a:pt x="408013" y="90069"/>
                  <a:pt x="419215" y="79553"/>
                </a:cubicBezTo>
                <a:cubicBezTo>
                  <a:pt x="430416" y="69037"/>
                  <a:pt x="443789" y="63780"/>
                  <a:pt x="459334" y="63780"/>
                </a:cubicBezTo>
                <a:close/>
                <a:moveTo>
                  <a:pt x="852907" y="0"/>
                </a:moveTo>
                <a:lnTo>
                  <a:pt x="931774" y="0"/>
                </a:lnTo>
                <a:lnTo>
                  <a:pt x="841934" y="100813"/>
                </a:lnTo>
                <a:lnTo>
                  <a:pt x="790499" y="100813"/>
                </a:lnTo>
                <a:close/>
              </a:path>
            </a:pathLst>
          </a:custGeom>
          <a:gradFill flip="none" rotWithShape="1">
            <a:gsLst>
              <a:gs pos="0">
                <a:srgbClr val="EF1420">
                  <a:shade val="30000"/>
                  <a:satMod val="115000"/>
                </a:srgbClr>
              </a:gs>
              <a:gs pos="50000">
                <a:srgbClr val="EF1420">
                  <a:shade val="67500"/>
                  <a:satMod val="115000"/>
                </a:srgbClr>
              </a:gs>
              <a:gs pos="100000">
                <a:srgbClr val="EF1420">
                  <a:shade val="100000"/>
                  <a:satMod val="115000"/>
                </a:srgbClr>
              </a:gs>
            </a:gsLst>
            <a:lin ang="8100000" scaled="1"/>
            <a:tileRect/>
          </a:gradFill>
          <a:ln w="0">
            <a:noFill/>
          </a:ln>
          <a:effectLst>
            <a:outerShdw blurRad="38100" dist="19050" dir="2700000" algn="tl" rotWithShape="0">
              <a:schemeClr val="dk1">
                <a:alpha val="40000"/>
              </a:schemeClr>
            </a:outerShd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sz="5400" b="1" i="1" cap="none" spc="0" dirty="0">
              <a:ln w="0"/>
              <a:solidFill>
                <a:srgbClr val="EF1420"/>
              </a:solidFill>
              <a:effectLst>
                <a:outerShdw blurRad="38100" dist="19050" dir="2700000" algn="tl" rotWithShape="0">
                  <a:schemeClr val="dk1">
                    <a:alpha val="40000"/>
                  </a:schemeClr>
                </a:outerShdw>
              </a:effectLst>
              <a:latin typeface="Myriad Pro" panose="020B0503030403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09138" y="255705"/>
            <a:ext cx="1488767" cy="1488767"/>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pic>
    </p:spTree>
    <p:extLst>
      <p:ext uri="{BB962C8B-B14F-4D97-AF65-F5344CB8AC3E}">
        <p14:creationId xmlns:p14="http://schemas.microsoft.com/office/powerpoint/2010/main" val="588038953"/>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1" nodeType="click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7"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500" fill="hold"/>
                                        <p:tgtEl>
                                          <p:spTgt spid="10"/>
                                        </p:tgtEl>
                                        <p:attrNameLst>
                                          <p:attrName>ppt_w</p:attrName>
                                        </p:attrNameLst>
                                      </p:cBhvr>
                                      <p:tavLst>
                                        <p:tav tm="0">
                                          <p:val>
                                            <p:fltVal val="0"/>
                                          </p:val>
                                        </p:tav>
                                        <p:tav tm="100000">
                                          <p:val>
                                            <p:strVal val="#ppt_w"/>
                                          </p:val>
                                        </p:tav>
                                      </p:tavLst>
                                    </p:anim>
                                    <p:anim calcmode="lin" valueType="num">
                                      <p:cBhvr>
                                        <p:cTn id="18" dur="500" fill="hold"/>
                                        <p:tgtEl>
                                          <p:spTgt spid="1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7"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651624" y="2611440"/>
            <a:ext cx="7448779" cy="1895980"/>
          </a:xfrm>
          <a:custGeom>
            <a:avLst/>
            <a:gdLst/>
            <a:ahLst/>
            <a:cxnLst/>
            <a:rect l="l" t="t" r="r" b="b"/>
            <a:pathLst>
              <a:path w="7448779" h="1895980">
                <a:moveTo>
                  <a:pt x="4941932" y="1699241"/>
                </a:moveTo>
                <a:cubicBezTo>
                  <a:pt x="4973022" y="1699241"/>
                  <a:pt x="4999739" y="1708402"/>
                  <a:pt x="5022085" y="1726725"/>
                </a:cubicBezTo>
                <a:cubicBezTo>
                  <a:pt x="5044431" y="1745048"/>
                  <a:pt x="5055603" y="1769640"/>
                  <a:pt x="5055603" y="1800502"/>
                </a:cubicBezTo>
                <a:cubicBezTo>
                  <a:pt x="5055603" y="1829436"/>
                  <a:pt x="5044431" y="1852583"/>
                  <a:pt x="5022085" y="1869941"/>
                </a:cubicBezTo>
                <a:cubicBezTo>
                  <a:pt x="4999739" y="1887300"/>
                  <a:pt x="4973022" y="1895980"/>
                  <a:pt x="4941932" y="1895980"/>
                </a:cubicBezTo>
                <a:cubicBezTo>
                  <a:pt x="4910842" y="1895980"/>
                  <a:pt x="4884610" y="1887539"/>
                  <a:pt x="4863236" y="1870659"/>
                </a:cubicBezTo>
                <a:cubicBezTo>
                  <a:pt x="4841862" y="1853778"/>
                  <a:pt x="4831175" y="1830393"/>
                  <a:pt x="4831175" y="1800502"/>
                </a:cubicBezTo>
                <a:cubicBezTo>
                  <a:pt x="4831175" y="1770612"/>
                  <a:pt x="4842105" y="1746262"/>
                  <a:pt x="4863965" y="1727454"/>
                </a:cubicBezTo>
                <a:cubicBezTo>
                  <a:pt x="4885825" y="1708645"/>
                  <a:pt x="4911814" y="1699241"/>
                  <a:pt x="4941932" y="1699241"/>
                </a:cubicBezTo>
                <a:close/>
                <a:moveTo>
                  <a:pt x="1465307" y="1697784"/>
                </a:moveTo>
                <a:cubicBezTo>
                  <a:pt x="1496396" y="1697784"/>
                  <a:pt x="1523114" y="1707013"/>
                  <a:pt x="1545459" y="1725473"/>
                </a:cubicBezTo>
                <a:cubicBezTo>
                  <a:pt x="1567805" y="1743932"/>
                  <a:pt x="1578978" y="1768707"/>
                  <a:pt x="1578978" y="1799796"/>
                </a:cubicBezTo>
                <a:cubicBezTo>
                  <a:pt x="1578978" y="1828943"/>
                  <a:pt x="1567805" y="1852260"/>
                  <a:pt x="1545459" y="1869748"/>
                </a:cubicBezTo>
                <a:cubicBezTo>
                  <a:pt x="1523114" y="1887236"/>
                  <a:pt x="1496396" y="1895980"/>
                  <a:pt x="1465307" y="1895980"/>
                </a:cubicBezTo>
                <a:cubicBezTo>
                  <a:pt x="1434217" y="1895980"/>
                  <a:pt x="1407985" y="1887479"/>
                  <a:pt x="1386611" y="1870477"/>
                </a:cubicBezTo>
                <a:cubicBezTo>
                  <a:pt x="1365237" y="1853474"/>
                  <a:pt x="1354550" y="1829914"/>
                  <a:pt x="1354550" y="1799796"/>
                </a:cubicBezTo>
                <a:cubicBezTo>
                  <a:pt x="1354550" y="1769678"/>
                  <a:pt x="1365480" y="1745147"/>
                  <a:pt x="1387340" y="1726201"/>
                </a:cubicBezTo>
                <a:cubicBezTo>
                  <a:pt x="1409199" y="1707256"/>
                  <a:pt x="1435189" y="1697784"/>
                  <a:pt x="1465307" y="1697784"/>
                </a:cubicBezTo>
                <a:close/>
                <a:moveTo>
                  <a:pt x="1477137" y="601875"/>
                </a:moveTo>
                <a:cubicBezTo>
                  <a:pt x="1438275" y="601875"/>
                  <a:pt x="1389697" y="644794"/>
                  <a:pt x="1331404" y="730632"/>
                </a:cubicBezTo>
                <a:cubicBezTo>
                  <a:pt x="1273111" y="816470"/>
                  <a:pt x="1243965" y="886699"/>
                  <a:pt x="1243965" y="941318"/>
                </a:cubicBezTo>
                <a:cubicBezTo>
                  <a:pt x="1243965" y="958882"/>
                  <a:pt x="1252708" y="967664"/>
                  <a:pt x="1270196" y="967664"/>
                </a:cubicBezTo>
                <a:cubicBezTo>
                  <a:pt x="1322660" y="957948"/>
                  <a:pt x="1376338" y="949204"/>
                  <a:pt x="1431231" y="941432"/>
                </a:cubicBezTo>
                <a:cubicBezTo>
                  <a:pt x="1486124" y="933660"/>
                  <a:pt x="1531544" y="929773"/>
                  <a:pt x="1567491" y="929773"/>
                </a:cubicBezTo>
                <a:cubicBezTo>
                  <a:pt x="1595666" y="929773"/>
                  <a:pt x="1614854" y="927090"/>
                  <a:pt x="1625055" y="921724"/>
                </a:cubicBezTo>
                <a:cubicBezTo>
                  <a:pt x="1635256" y="916358"/>
                  <a:pt x="1640357" y="903428"/>
                  <a:pt x="1640357" y="882934"/>
                </a:cubicBezTo>
                <a:cubicBezTo>
                  <a:pt x="1640357" y="836087"/>
                  <a:pt x="1620197" y="777532"/>
                  <a:pt x="1579878" y="707269"/>
                </a:cubicBezTo>
                <a:cubicBezTo>
                  <a:pt x="1539559" y="637006"/>
                  <a:pt x="1505311" y="601875"/>
                  <a:pt x="1477137" y="601875"/>
                </a:cubicBezTo>
                <a:close/>
                <a:moveTo>
                  <a:pt x="3873017" y="547954"/>
                </a:moveTo>
                <a:cubicBezTo>
                  <a:pt x="3828326" y="547954"/>
                  <a:pt x="3795293" y="582930"/>
                  <a:pt x="3773919" y="652882"/>
                </a:cubicBezTo>
                <a:cubicBezTo>
                  <a:pt x="3758374" y="703402"/>
                  <a:pt x="3750601" y="761695"/>
                  <a:pt x="3750601" y="827761"/>
                </a:cubicBezTo>
                <a:lnTo>
                  <a:pt x="3750601" y="1034701"/>
                </a:lnTo>
                <a:cubicBezTo>
                  <a:pt x="3750601" y="1182376"/>
                  <a:pt x="3770033" y="1284875"/>
                  <a:pt x="3808895" y="1342196"/>
                </a:cubicBezTo>
                <a:cubicBezTo>
                  <a:pt x="3836098" y="1382030"/>
                  <a:pt x="3875931" y="1401947"/>
                  <a:pt x="3928395" y="1401947"/>
                </a:cubicBezTo>
                <a:cubicBezTo>
                  <a:pt x="3981830" y="1401947"/>
                  <a:pt x="4029437" y="1378629"/>
                  <a:pt x="4071213" y="1331995"/>
                </a:cubicBezTo>
                <a:cubicBezTo>
                  <a:pt x="4127563" y="1269816"/>
                  <a:pt x="4155738" y="1180433"/>
                  <a:pt x="4155738" y="1063847"/>
                </a:cubicBezTo>
                <a:cubicBezTo>
                  <a:pt x="4155738" y="903541"/>
                  <a:pt x="4120762" y="772868"/>
                  <a:pt x="4050810" y="671827"/>
                </a:cubicBezTo>
                <a:cubicBezTo>
                  <a:pt x="3993489" y="589245"/>
                  <a:pt x="3934224" y="547954"/>
                  <a:pt x="3873017" y="547954"/>
                </a:cubicBezTo>
                <a:close/>
                <a:moveTo>
                  <a:pt x="5654878" y="375990"/>
                </a:moveTo>
                <a:lnTo>
                  <a:pt x="5777293" y="375990"/>
                </a:lnTo>
                <a:cubicBezTo>
                  <a:pt x="5808383" y="375990"/>
                  <a:pt x="5854046" y="416309"/>
                  <a:pt x="5914282" y="496948"/>
                </a:cubicBezTo>
                <a:cubicBezTo>
                  <a:pt x="5991034" y="599932"/>
                  <a:pt x="6092076" y="766553"/>
                  <a:pt x="6217406" y="996810"/>
                </a:cubicBezTo>
                <a:cubicBezTo>
                  <a:pt x="6219348" y="1001668"/>
                  <a:pt x="6222263" y="1007254"/>
                  <a:pt x="6226150" y="1013569"/>
                </a:cubicBezTo>
                <a:cubicBezTo>
                  <a:pt x="6230036" y="1019885"/>
                  <a:pt x="6234894" y="1023042"/>
                  <a:pt x="6240723" y="1023042"/>
                </a:cubicBezTo>
                <a:cubicBezTo>
                  <a:pt x="6244609" y="1023042"/>
                  <a:pt x="6247523" y="1016727"/>
                  <a:pt x="6249467" y="1004097"/>
                </a:cubicBezTo>
                <a:cubicBezTo>
                  <a:pt x="6251410" y="991467"/>
                  <a:pt x="6252382" y="978351"/>
                  <a:pt x="6252382" y="964749"/>
                </a:cubicBezTo>
                <a:lnTo>
                  <a:pt x="6252382" y="938517"/>
                </a:lnTo>
                <a:cubicBezTo>
                  <a:pt x="6252382" y="846220"/>
                  <a:pt x="6245095" y="751980"/>
                  <a:pt x="6230522" y="655796"/>
                </a:cubicBezTo>
                <a:cubicBezTo>
                  <a:pt x="6213034" y="567385"/>
                  <a:pt x="6196031" y="478974"/>
                  <a:pt x="6179515" y="390563"/>
                </a:cubicBezTo>
                <a:cubicBezTo>
                  <a:pt x="6179515" y="384734"/>
                  <a:pt x="6183887" y="380848"/>
                  <a:pt x="6192631" y="378904"/>
                </a:cubicBezTo>
                <a:cubicBezTo>
                  <a:pt x="6201375" y="376961"/>
                  <a:pt x="6206718" y="375990"/>
                  <a:pt x="6208662" y="375990"/>
                </a:cubicBezTo>
                <a:lnTo>
                  <a:pt x="6354394" y="375990"/>
                </a:lnTo>
                <a:cubicBezTo>
                  <a:pt x="6368968" y="375990"/>
                  <a:pt x="6381598" y="386191"/>
                  <a:pt x="6392285" y="406594"/>
                </a:cubicBezTo>
                <a:cubicBezTo>
                  <a:pt x="6408801" y="439626"/>
                  <a:pt x="6422645" y="509092"/>
                  <a:pt x="6433818" y="614991"/>
                </a:cubicBezTo>
                <a:cubicBezTo>
                  <a:pt x="6444991" y="720890"/>
                  <a:pt x="6450578" y="872452"/>
                  <a:pt x="6450578" y="1069676"/>
                </a:cubicBezTo>
                <a:cubicBezTo>
                  <a:pt x="6450578" y="1290218"/>
                  <a:pt x="6442805" y="1438380"/>
                  <a:pt x="6427261" y="1514161"/>
                </a:cubicBezTo>
                <a:cubicBezTo>
                  <a:pt x="6416574" y="1563710"/>
                  <a:pt x="6400057" y="1588484"/>
                  <a:pt x="6377711" y="1588484"/>
                </a:cubicBezTo>
                <a:lnTo>
                  <a:pt x="6368968" y="1588484"/>
                </a:lnTo>
                <a:lnTo>
                  <a:pt x="6217406" y="1588484"/>
                </a:lnTo>
                <a:cubicBezTo>
                  <a:pt x="6190202" y="1588484"/>
                  <a:pt x="6161055" y="1532134"/>
                  <a:pt x="6129966" y="1419435"/>
                </a:cubicBezTo>
                <a:cubicBezTo>
                  <a:pt x="6098877" y="1306735"/>
                  <a:pt x="6048356" y="1179462"/>
                  <a:pt x="5978404" y="1037615"/>
                </a:cubicBezTo>
                <a:cubicBezTo>
                  <a:pt x="5960916" y="997782"/>
                  <a:pt x="5932741" y="945318"/>
                  <a:pt x="5893879" y="880224"/>
                </a:cubicBezTo>
                <a:cubicBezTo>
                  <a:pt x="5842387" y="794728"/>
                  <a:pt x="5806440" y="751980"/>
                  <a:pt x="5786037" y="751980"/>
                </a:cubicBezTo>
                <a:cubicBezTo>
                  <a:pt x="5775350" y="751980"/>
                  <a:pt x="5767821" y="763395"/>
                  <a:pt x="5763449" y="786227"/>
                </a:cubicBezTo>
                <a:cubicBezTo>
                  <a:pt x="5759076" y="809058"/>
                  <a:pt x="5756891" y="836505"/>
                  <a:pt x="5756891" y="868566"/>
                </a:cubicBezTo>
                <a:lnTo>
                  <a:pt x="5756891" y="941432"/>
                </a:lnTo>
                <a:cubicBezTo>
                  <a:pt x="5756891" y="1079392"/>
                  <a:pt x="5763521" y="1196707"/>
                  <a:pt x="5776781" y="1293376"/>
                </a:cubicBezTo>
                <a:cubicBezTo>
                  <a:pt x="5790041" y="1390045"/>
                  <a:pt x="5803814" y="1483557"/>
                  <a:pt x="5818098" y="1573911"/>
                </a:cubicBezTo>
                <a:cubicBezTo>
                  <a:pt x="5818098" y="1583626"/>
                  <a:pt x="5810326" y="1588484"/>
                  <a:pt x="5794781" y="1588484"/>
                </a:cubicBezTo>
                <a:lnTo>
                  <a:pt x="5631561" y="1588484"/>
                </a:lnTo>
                <a:cubicBezTo>
                  <a:pt x="5610187" y="1588484"/>
                  <a:pt x="5594642" y="1563710"/>
                  <a:pt x="5584927" y="1514161"/>
                </a:cubicBezTo>
                <a:cubicBezTo>
                  <a:pt x="5569382" y="1436437"/>
                  <a:pt x="5561609" y="1288275"/>
                  <a:pt x="5561609" y="1069676"/>
                </a:cubicBezTo>
                <a:cubicBezTo>
                  <a:pt x="5561609" y="864679"/>
                  <a:pt x="5567439" y="705345"/>
                  <a:pt x="5579097" y="591674"/>
                </a:cubicBezTo>
                <a:cubicBezTo>
                  <a:pt x="5587841" y="502291"/>
                  <a:pt x="5600472" y="441084"/>
                  <a:pt x="5616987" y="408051"/>
                </a:cubicBezTo>
                <a:cubicBezTo>
                  <a:pt x="5627675" y="386677"/>
                  <a:pt x="5640305" y="375990"/>
                  <a:pt x="5654878" y="375990"/>
                </a:cubicBezTo>
                <a:close/>
                <a:moveTo>
                  <a:pt x="4563408" y="375990"/>
                </a:moveTo>
                <a:lnTo>
                  <a:pt x="4767434" y="375990"/>
                </a:lnTo>
                <a:cubicBezTo>
                  <a:pt x="4779092" y="375990"/>
                  <a:pt x="4787350" y="376718"/>
                  <a:pt x="4792208" y="378176"/>
                </a:cubicBezTo>
                <a:cubicBezTo>
                  <a:pt x="4797066" y="379633"/>
                  <a:pt x="4799494" y="384734"/>
                  <a:pt x="4799494" y="393478"/>
                </a:cubicBezTo>
                <a:cubicBezTo>
                  <a:pt x="4780064" y="453714"/>
                  <a:pt x="4763062" y="529252"/>
                  <a:pt x="4748488" y="620092"/>
                </a:cubicBezTo>
                <a:cubicBezTo>
                  <a:pt x="4733915" y="710932"/>
                  <a:pt x="4726628" y="810273"/>
                  <a:pt x="4726628" y="918115"/>
                </a:cubicBezTo>
                <a:cubicBezTo>
                  <a:pt x="4726628" y="1066762"/>
                  <a:pt x="4749946" y="1179947"/>
                  <a:pt x="4796580" y="1257671"/>
                </a:cubicBezTo>
                <a:cubicBezTo>
                  <a:pt x="4833499" y="1318879"/>
                  <a:pt x="4878190" y="1349483"/>
                  <a:pt x="4930654" y="1349483"/>
                </a:cubicBezTo>
                <a:cubicBezTo>
                  <a:pt x="4989919" y="1349483"/>
                  <a:pt x="5037039" y="1330052"/>
                  <a:pt x="5072014" y="1291190"/>
                </a:cubicBezTo>
                <a:cubicBezTo>
                  <a:pt x="5131279" y="1225124"/>
                  <a:pt x="5160911" y="1105624"/>
                  <a:pt x="5160911" y="932688"/>
                </a:cubicBezTo>
                <a:cubicBezTo>
                  <a:pt x="5160911" y="809301"/>
                  <a:pt x="5153624" y="699516"/>
                  <a:pt x="5139052" y="603332"/>
                </a:cubicBezTo>
                <a:cubicBezTo>
                  <a:pt x="5122535" y="533381"/>
                  <a:pt x="5106505" y="463429"/>
                  <a:pt x="5090960" y="393478"/>
                </a:cubicBezTo>
                <a:cubicBezTo>
                  <a:pt x="5090960" y="381819"/>
                  <a:pt x="5101647" y="375990"/>
                  <a:pt x="5123021" y="375990"/>
                </a:cubicBezTo>
                <a:lnTo>
                  <a:pt x="5146338" y="375990"/>
                </a:lnTo>
                <a:lnTo>
                  <a:pt x="5289156" y="375990"/>
                </a:lnTo>
                <a:cubicBezTo>
                  <a:pt x="5319274" y="375990"/>
                  <a:pt x="5340891" y="424567"/>
                  <a:pt x="5354007" y="521722"/>
                </a:cubicBezTo>
                <a:cubicBezTo>
                  <a:pt x="5367123" y="618877"/>
                  <a:pt x="5373681" y="752951"/>
                  <a:pt x="5373681" y="923944"/>
                </a:cubicBezTo>
                <a:cubicBezTo>
                  <a:pt x="5373681" y="1146429"/>
                  <a:pt x="5339191" y="1314507"/>
                  <a:pt x="5270211" y="1428178"/>
                </a:cubicBezTo>
                <a:cubicBezTo>
                  <a:pt x="5196373" y="1550594"/>
                  <a:pt x="5083188" y="1611801"/>
                  <a:pt x="4930654" y="1611801"/>
                </a:cubicBezTo>
                <a:cubicBezTo>
                  <a:pt x="4790751" y="1611801"/>
                  <a:pt x="4683394" y="1558366"/>
                  <a:pt x="4608585" y="1451496"/>
                </a:cubicBezTo>
                <a:cubicBezTo>
                  <a:pt x="4529889" y="1339767"/>
                  <a:pt x="4490542" y="1176547"/>
                  <a:pt x="4490542" y="961834"/>
                </a:cubicBezTo>
                <a:cubicBezTo>
                  <a:pt x="4490542" y="756837"/>
                  <a:pt x="4500257" y="600904"/>
                  <a:pt x="4519688" y="494033"/>
                </a:cubicBezTo>
                <a:cubicBezTo>
                  <a:pt x="4534261" y="415337"/>
                  <a:pt x="4548835" y="375990"/>
                  <a:pt x="4563408" y="375990"/>
                </a:cubicBezTo>
                <a:close/>
                <a:moveTo>
                  <a:pt x="3616527" y="375990"/>
                </a:moveTo>
                <a:lnTo>
                  <a:pt x="3873017" y="375990"/>
                </a:lnTo>
                <a:cubicBezTo>
                  <a:pt x="3943940" y="375990"/>
                  <a:pt x="4015835" y="399793"/>
                  <a:pt x="4088701" y="447399"/>
                </a:cubicBezTo>
                <a:cubicBezTo>
                  <a:pt x="4177112" y="504720"/>
                  <a:pt x="4247064" y="584387"/>
                  <a:pt x="4298556" y="686400"/>
                </a:cubicBezTo>
                <a:cubicBezTo>
                  <a:pt x="4360735" y="808815"/>
                  <a:pt x="4391824" y="955034"/>
                  <a:pt x="4391824" y="1125055"/>
                </a:cubicBezTo>
                <a:cubicBezTo>
                  <a:pt x="4391824" y="1261072"/>
                  <a:pt x="4360249" y="1369400"/>
                  <a:pt x="4297098" y="1450038"/>
                </a:cubicBezTo>
                <a:cubicBezTo>
                  <a:pt x="4225204" y="1542336"/>
                  <a:pt x="4119791" y="1588484"/>
                  <a:pt x="3980859" y="1588484"/>
                </a:cubicBezTo>
                <a:lnTo>
                  <a:pt x="3593210" y="1588484"/>
                </a:lnTo>
                <a:cubicBezTo>
                  <a:pt x="3571836" y="1588484"/>
                  <a:pt x="3556292" y="1563710"/>
                  <a:pt x="3546576" y="1514161"/>
                </a:cubicBezTo>
                <a:cubicBezTo>
                  <a:pt x="3531031" y="1436437"/>
                  <a:pt x="3523259" y="1288275"/>
                  <a:pt x="3523259" y="1069676"/>
                </a:cubicBezTo>
                <a:cubicBezTo>
                  <a:pt x="3523259" y="864679"/>
                  <a:pt x="3529088" y="705345"/>
                  <a:pt x="3540747" y="591674"/>
                </a:cubicBezTo>
                <a:cubicBezTo>
                  <a:pt x="3549491" y="502291"/>
                  <a:pt x="3562121" y="441084"/>
                  <a:pt x="3578637" y="408051"/>
                </a:cubicBezTo>
                <a:cubicBezTo>
                  <a:pt x="3589324" y="386677"/>
                  <a:pt x="3601955" y="375990"/>
                  <a:pt x="3616527" y="375990"/>
                </a:cubicBezTo>
                <a:close/>
                <a:moveTo>
                  <a:pt x="2178253" y="375990"/>
                </a:moveTo>
                <a:lnTo>
                  <a:pt x="2300668" y="375990"/>
                </a:lnTo>
                <a:cubicBezTo>
                  <a:pt x="2331758" y="375990"/>
                  <a:pt x="2377421" y="416309"/>
                  <a:pt x="2437657" y="496948"/>
                </a:cubicBezTo>
                <a:cubicBezTo>
                  <a:pt x="2514409" y="599932"/>
                  <a:pt x="2615450" y="766553"/>
                  <a:pt x="2740780" y="996810"/>
                </a:cubicBezTo>
                <a:cubicBezTo>
                  <a:pt x="2742724" y="1001668"/>
                  <a:pt x="2745638" y="1007254"/>
                  <a:pt x="2749524" y="1013569"/>
                </a:cubicBezTo>
                <a:cubicBezTo>
                  <a:pt x="2753411" y="1019885"/>
                  <a:pt x="2758268" y="1023042"/>
                  <a:pt x="2764097" y="1023042"/>
                </a:cubicBezTo>
                <a:cubicBezTo>
                  <a:pt x="2767984" y="1023042"/>
                  <a:pt x="2770898" y="1016727"/>
                  <a:pt x="2772841" y="1004097"/>
                </a:cubicBezTo>
                <a:cubicBezTo>
                  <a:pt x="2774785" y="991467"/>
                  <a:pt x="2775756" y="978351"/>
                  <a:pt x="2775756" y="964749"/>
                </a:cubicBezTo>
                <a:lnTo>
                  <a:pt x="2775756" y="938517"/>
                </a:lnTo>
                <a:cubicBezTo>
                  <a:pt x="2775756" y="846220"/>
                  <a:pt x="2768469" y="751980"/>
                  <a:pt x="2753896" y="655796"/>
                </a:cubicBezTo>
                <a:cubicBezTo>
                  <a:pt x="2736408" y="567385"/>
                  <a:pt x="2719406" y="478974"/>
                  <a:pt x="2702890" y="390563"/>
                </a:cubicBezTo>
                <a:cubicBezTo>
                  <a:pt x="2702890" y="384734"/>
                  <a:pt x="2707262" y="380848"/>
                  <a:pt x="2716006" y="378904"/>
                </a:cubicBezTo>
                <a:cubicBezTo>
                  <a:pt x="2724750" y="376961"/>
                  <a:pt x="2730093" y="375990"/>
                  <a:pt x="2732036" y="375990"/>
                </a:cubicBezTo>
                <a:lnTo>
                  <a:pt x="2877769" y="375990"/>
                </a:lnTo>
                <a:cubicBezTo>
                  <a:pt x="2892342" y="375990"/>
                  <a:pt x="2904972" y="386191"/>
                  <a:pt x="2915659" y="406594"/>
                </a:cubicBezTo>
                <a:cubicBezTo>
                  <a:pt x="2932175" y="439626"/>
                  <a:pt x="2946020" y="509092"/>
                  <a:pt x="2957193" y="614991"/>
                </a:cubicBezTo>
                <a:cubicBezTo>
                  <a:pt x="2968366" y="720890"/>
                  <a:pt x="2973952" y="872452"/>
                  <a:pt x="2973952" y="1069676"/>
                </a:cubicBezTo>
                <a:cubicBezTo>
                  <a:pt x="2973952" y="1290218"/>
                  <a:pt x="2966180" y="1438380"/>
                  <a:pt x="2950635" y="1514161"/>
                </a:cubicBezTo>
                <a:cubicBezTo>
                  <a:pt x="2939948" y="1563710"/>
                  <a:pt x="2923431" y="1588484"/>
                  <a:pt x="2901086" y="1588484"/>
                </a:cubicBezTo>
                <a:lnTo>
                  <a:pt x="2892342" y="1588484"/>
                </a:lnTo>
                <a:lnTo>
                  <a:pt x="2740780" y="1588484"/>
                </a:lnTo>
                <a:cubicBezTo>
                  <a:pt x="2713577" y="1588484"/>
                  <a:pt x="2684430" y="1532134"/>
                  <a:pt x="2653341" y="1419435"/>
                </a:cubicBezTo>
                <a:cubicBezTo>
                  <a:pt x="2622251" y="1306735"/>
                  <a:pt x="2571731" y="1179462"/>
                  <a:pt x="2501779" y="1037615"/>
                </a:cubicBezTo>
                <a:cubicBezTo>
                  <a:pt x="2484291" y="997782"/>
                  <a:pt x="2456116" y="945318"/>
                  <a:pt x="2417254" y="880224"/>
                </a:cubicBezTo>
                <a:cubicBezTo>
                  <a:pt x="2365762" y="794728"/>
                  <a:pt x="2329815" y="751980"/>
                  <a:pt x="2309412" y="751980"/>
                </a:cubicBezTo>
                <a:cubicBezTo>
                  <a:pt x="2298725" y="751980"/>
                  <a:pt x="2291196" y="763395"/>
                  <a:pt x="2286824" y="786227"/>
                </a:cubicBezTo>
                <a:cubicBezTo>
                  <a:pt x="2282452" y="809058"/>
                  <a:pt x="2280265" y="836505"/>
                  <a:pt x="2280265" y="868566"/>
                </a:cubicBezTo>
                <a:lnTo>
                  <a:pt x="2280265" y="941432"/>
                </a:lnTo>
                <a:cubicBezTo>
                  <a:pt x="2280265" y="1079392"/>
                  <a:pt x="2286896" y="1196707"/>
                  <a:pt x="2300156" y="1293376"/>
                </a:cubicBezTo>
                <a:cubicBezTo>
                  <a:pt x="2313416" y="1390045"/>
                  <a:pt x="2327189" y="1483557"/>
                  <a:pt x="2341473" y="1573911"/>
                </a:cubicBezTo>
                <a:cubicBezTo>
                  <a:pt x="2341473" y="1583626"/>
                  <a:pt x="2333701" y="1588484"/>
                  <a:pt x="2318156" y="1588484"/>
                </a:cubicBezTo>
                <a:lnTo>
                  <a:pt x="2154936" y="1588484"/>
                </a:lnTo>
                <a:cubicBezTo>
                  <a:pt x="2133561" y="1588484"/>
                  <a:pt x="2118017" y="1563710"/>
                  <a:pt x="2108301" y="1514161"/>
                </a:cubicBezTo>
                <a:cubicBezTo>
                  <a:pt x="2092756" y="1436437"/>
                  <a:pt x="2084984" y="1288275"/>
                  <a:pt x="2084984" y="1069676"/>
                </a:cubicBezTo>
                <a:cubicBezTo>
                  <a:pt x="2084984" y="864679"/>
                  <a:pt x="2090814" y="705345"/>
                  <a:pt x="2102472" y="591674"/>
                </a:cubicBezTo>
                <a:cubicBezTo>
                  <a:pt x="2111216" y="502291"/>
                  <a:pt x="2123846" y="441084"/>
                  <a:pt x="2140363" y="408051"/>
                </a:cubicBezTo>
                <a:cubicBezTo>
                  <a:pt x="2151049" y="386677"/>
                  <a:pt x="2163680" y="375990"/>
                  <a:pt x="2178253" y="375990"/>
                </a:cubicBezTo>
                <a:close/>
                <a:moveTo>
                  <a:pt x="78695" y="375990"/>
                </a:moveTo>
                <a:lnTo>
                  <a:pt x="265233" y="375990"/>
                </a:lnTo>
                <a:cubicBezTo>
                  <a:pt x="279806" y="375990"/>
                  <a:pt x="291222" y="377447"/>
                  <a:pt x="299480" y="380362"/>
                </a:cubicBezTo>
                <a:cubicBezTo>
                  <a:pt x="307738" y="383276"/>
                  <a:pt x="311867" y="389591"/>
                  <a:pt x="311867" y="399307"/>
                </a:cubicBezTo>
                <a:cubicBezTo>
                  <a:pt x="292436" y="443027"/>
                  <a:pt x="274948" y="501320"/>
                  <a:pt x="259403" y="574186"/>
                </a:cubicBezTo>
                <a:cubicBezTo>
                  <a:pt x="243859" y="647052"/>
                  <a:pt x="236086" y="732549"/>
                  <a:pt x="236086" y="830675"/>
                </a:cubicBezTo>
                <a:cubicBezTo>
                  <a:pt x="236086" y="945318"/>
                  <a:pt x="265719" y="1057046"/>
                  <a:pt x="324983" y="1165860"/>
                </a:cubicBezTo>
                <a:cubicBezTo>
                  <a:pt x="375504" y="1259129"/>
                  <a:pt x="413880" y="1305763"/>
                  <a:pt x="440112" y="1305763"/>
                </a:cubicBezTo>
                <a:cubicBezTo>
                  <a:pt x="483832" y="1305763"/>
                  <a:pt x="532409" y="1259615"/>
                  <a:pt x="585844" y="1167317"/>
                </a:cubicBezTo>
                <a:cubicBezTo>
                  <a:pt x="646080" y="1062390"/>
                  <a:pt x="676198" y="950176"/>
                  <a:pt x="676198" y="830675"/>
                </a:cubicBezTo>
                <a:cubicBezTo>
                  <a:pt x="676198" y="728663"/>
                  <a:pt x="666483" y="641709"/>
                  <a:pt x="647052" y="569814"/>
                </a:cubicBezTo>
                <a:cubicBezTo>
                  <a:pt x="624706" y="513464"/>
                  <a:pt x="602361" y="456628"/>
                  <a:pt x="580015" y="399307"/>
                </a:cubicBezTo>
                <a:cubicBezTo>
                  <a:pt x="580015" y="391535"/>
                  <a:pt x="582444" y="385705"/>
                  <a:pt x="587302" y="381819"/>
                </a:cubicBezTo>
                <a:cubicBezTo>
                  <a:pt x="592159" y="377933"/>
                  <a:pt x="601389" y="375990"/>
                  <a:pt x="614991" y="375990"/>
                </a:cubicBezTo>
                <a:lnTo>
                  <a:pt x="635393" y="375990"/>
                </a:lnTo>
                <a:lnTo>
                  <a:pt x="804443" y="375990"/>
                </a:lnTo>
                <a:cubicBezTo>
                  <a:pt x="823874" y="375990"/>
                  <a:pt x="841848" y="406108"/>
                  <a:pt x="858364" y="466344"/>
                </a:cubicBezTo>
                <a:cubicBezTo>
                  <a:pt x="878767" y="541153"/>
                  <a:pt x="888968" y="638308"/>
                  <a:pt x="888968" y="757809"/>
                </a:cubicBezTo>
                <a:cubicBezTo>
                  <a:pt x="888968" y="912285"/>
                  <a:pt x="856907" y="1061904"/>
                  <a:pt x="792784" y="1206665"/>
                </a:cubicBezTo>
                <a:cubicBezTo>
                  <a:pt x="741292" y="1323251"/>
                  <a:pt x="675713" y="1424778"/>
                  <a:pt x="596046" y="1511246"/>
                </a:cubicBezTo>
                <a:cubicBezTo>
                  <a:pt x="527065" y="1586055"/>
                  <a:pt x="475088" y="1623460"/>
                  <a:pt x="440112" y="1623460"/>
                </a:cubicBezTo>
                <a:cubicBezTo>
                  <a:pt x="416795" y="1623460"/>
                  <a:pt x="374532" y="1595771"/>
                  <a:pt x="313325" y="1540393"/>
                </a:cubicBezTo>
                <a:cubicBezTo>
                  <a:pt x="229771" y="1464612"/>
                  <a:pt x="161277" y="1369885"/>
                  <a:pt x="107842" y="1256214"/>
                </a:cubicBezTo>
                <a:cubicBezTo>
                  <a:pt x="35947" y="1102709"/>
                  <a:pt x="0" y="926859"/>
                  <a:pt x="0" y="728663"/>
                </a:cubicBezTo>
                <a:cubicBezTo>
                  <a:pt x="0" y="578072"/>
                  <a:pt x="9715" y="476059"/>
                  <a:pt x="29146" y="422624"/>
                </a:cubicBezTo>
                <a:cubicBezTo>
                  <a:pt x="40805" y="391535"/>
                  <a:pt x="57321" y="375990"/>
                  <a:pt x="78695" y="375990"/>
                </a:cubicBezTo>
                <a:close/>
                <a:moveTo>
                  <a:pt x="7113594" y="351215"/>
                </a:moveTo>
                <a:cubicBezTo>
                  <a:pt x="7192290" y="351215"/>
                  <a:pt x="7261269" y="366828"/>
                  <a:pt x="7320534" y="398055"/>
                </a:cubicBezTo>
                <a:cubicBezTo>
                  <a:pt x="7396315" y="438055"/>
                  <a:pt x="7434205" y="493669"/>
                  <a:pt x="7434205" y="564896"/>
                </a:cubicBezTo>
                <a:cubicBezTo>
                  <a:pt x="7434205" y="607826"/>
                  <a:pt x="7421090" y="640510"/>
                  <a:pt x="7394857" y="662946"/>
                </a:cubicBezTo>
                <a:cubicBezTo>
                  <a:pt x="7368626" y="685383"/>
                  <a:pt x="7332193" y="696601"/>
                  <a:pt x="7285558" y="696601"/>
                </a:cubicBezTo>
                <a:cubicBezTo>
                  <a:pt x="7275842" y="696601"/>
                  <a:pt x="7263698" y="673527"/>
                  <a:pt x="7249125" y="627378"/>
                </a:cubicBezTo>
                <a:cubicBezTo>
                  <a:pt x="7234552" y="581230"/>
                  <a:pt x="7191318" y="558155"/>
                  <a:pt x="7119423" y="558155"/>
                </a:cubicBezTo>
                <a:cubicBezTo>
                  <a:pt x="7014496" y="558155"/>
                  <a:pt x="6934343" y="610232"/>
                  <a:pt x="6878965" y="714385"/>
                </a:cubicBezTo>
                <a:cubicBezTo>
                  <a:pt x="6833302" y="800033"/>
                  <a:pt x="6810470" y="902722"/>
                  <a:pt x="6810470" y="1022450"/>
                </a:cubicBezTo>
                <a:cubicBezTo>
                  <a:pt x="6810470" y="1117829"/>
                  <a:pt x="6825529" y="1192289"/>
                  <a:pt x="6855647" y="1245831"/>
                </a:cubicBezTo>
                <a:cubicBezTo>
                  <a:pt x="6894509" y="1314932"/>
                  <a:pt x="6958145" y="1349483"/>
                  <a:pt x="7046557" y="1349483"/>
                </a:cubicBezTo>
                <a:cubicBezTo>
                  <a:pt x="7098049" y="1349483"/>
                  <a:pt x="7140311" y="1339282"/>
                  <a:pt x="7173344" y="1318879"/>
                </a:cubicBezTo>
                <a:cubicBezTo>
                  <a:pt x="7213177" y="1293619"/>
                  <a:pt x="7233095" y="1257186"/>
                  <a:pt x="7233095" y="1209580"/>
                </a:cubicBezTo>
                <a:cubicBezTo>
                  <a:pt x="7233095" y="1172661"/>
                  <a:pt x="7221436" y="1141571"/>
                  <a:pt x="7198119" y="1116311"/>
                </a:cubicBezTo>
                <a:cubicBezTo>
                  <a:pt x="7171887" y="1092022"/>
                  <a:pt x="7145655" y="1067733"/>
                  <a:pt x="7119423" y="1043445"/>
                </a:cubicBezTo>
                <a:cubicBezTo>
                  <a:pt x="7119423" y="1037615"/>
                  <a:pt x="7146140" y="1024014"/>
                  <a:pt x="7199576" y="1002639"/>
                </a:cubicBezTo>
                <a:cubicBezTo>
                  <a:pt x="7309361" y="957948"/>
                  <a:pt x="7372026" y="935603"/>
                  <a:pt x="7387571" y="935603"/>
                </a:cubicBezTo>
                <a:cubicBezTo>
                  <a:pt x="7400201" y="935603"/>
                  <a:pt x="7413559" y="993410"/>
                  <a:pt x="7427647" y="1109024"/>
                </a:cubicBezTo>
                <a:cubicBezTo>
                  <a:pt x="7441735" y="1224639"/>
                  <a:pt x="7448779" y="1299934"/>
                  <a:pt x="7448779" y="1334910"/>
                </a:cubicBezTo>
                <a:cubicBezTo>
                  <a:pt x="7448779" y="1424292"/>
                  <a:pt x="7409916" y="1494244"/>
                  <a:pt x="7332193" y="1544764"/>
                </a:cubicBezTo>
                <a:cubicBezTo>
                  <a:pt x="7264183" y="1589456"/>
                  <a:pt x="7179659" y="1611801"/>
                  <a:pt x="7078618" y="1611801"/>
                </a:cubicBezTo>
                <a:cubicBezTo>
                  <a:pt x="6914426" y="1611801"/>
                  <a:pt x="6788124" y="1559277"/>
                  <a:pt x="6699713" y="1454228"/>
                </a:cubicBezTo>
                <a:cubicBezTo>
                  <a:pt x="6616160" y="1355009"/>
                  <a:pt x="6574384" y="1220783"/>
                  <a:pt x="6574384" y="1051551"/>
                </a:cubicBezTo>
                <a:cubicBezTo>
                  <a:pt x="6574384" y="866729"/>
                  <a:pt x="6620532" y="707205"/>
                  <a:pt x="6712829" y="572979"/>
                </a:cubicBezTo>
                <a:cubicBezTo>
                  <a:pt x="6814842" y="425137"/>
                  <a:pt x="6948430" y="351215"/>
                  <a:pt x="7113594" y="351215"/>
                </a:cubicBezTo>
                <a:close/>
                <a:moveTo>
                  <a:pt x="1471307" y="351215"/>
                </a:moveTo>
                <a:cubicBezTo>
                  <a:pt x="1499482" y="351215"/>
                  <a:pt x="1543202" y="377477"/>
                  <a:pt x="1602466" y="430002"/>
                </a:cubicBezTo>
                <a:cubicBezTo>
                  <a:pt x="1683105" y="501988"/>
                  <a:pt x="1748199" y="594391"/>
                  <a:pt x="1797748" y="707213"/>
                </a:cubicBezTo>
                <a:cubicBezTo>
                  <a:pt x="1863814" y="857985"/>
                  <a:pt x="1896846" y="1035019"/>
                  <a:pt x="1896846" y="1238316"/>
                </a:cubicBezTo>
                <a:cubicBezTo>
                  <a:pt x="1896846" y="1381301"/>
                  <a:pt x="1887617" y="1479542"/>
                  <a:pt x="1869157" y="1533037"/>
                </a:cubicBezTo>
                <a:cubicBezTo>
                  <a:pt x="1856527" y="1570002"/>
                  <a:pt x="1837582" y="1588484"/>
                  <a:pt x="1812321" y="1588484"/>
                </a:cubicBezTo>
                <a:lnTo>
                  <a:pt x="1789004" y="1588484"/>
                </a:lnTo>
                <a:lnTo>
                  <a:pt x="1605381" y="1588484"/>
                </a:lnTo>
                <a:cubicBezTo>
                  <a:pt x="1582064" y="1588484"/>
                  <a:pt x="1570405" y="1582655"/>
                  <a:pt x="1570405" y="1570996"/>
                </a:cubicBezTo>
                <a:cubicBezTo>
                  <a:pt x="1600524" y="1509789"/>
                  <a:pt x="1626998" y="1449067"/>
                  <a:pt x="1649830" y="1388831"/>
                </a:cubicBezTo>
                <a:cubicBezTo>
                  <a:pt x="1672661" y="1328595"/>
                  <a:pt x="1684077" y="1271759"/>
                  <a:pt x="1684077" y="1218324"/>
                </a:cubicBezTo>
                <a:cubicBezTo>
                  <a:pt x="1684077" y="1187234"/>
                  <a:pt x="1671932" y="1164403"/>
                  <a:pt x="1647644" y="1149829"/>
                </a:cubicBezTo>
                <a:cubicBezTo>
                  <a:pt x="1623355" y="1135256"/>
                  <a:pt x="1592751" y="1127969"/>
                  <a:pt x="1555832" y="1127969"/>
                </a:cubicBezTo>
                <a:cubicBezTo>
                  <a:pt x="1464507" y="1127969"/>
                  <a:pt x="1390669" y="1138657"/>
                  <a:pt x="1334319" y="1160031"/>
                </a:cubicBezTo>
                <a:cubicBezTo>
                  <a:pt x="1252708" y="1191120"/>
                  <a:pt x="1211904" y="1243584"/>
                  <a:pt x="1211904" y="1317422"/>
                </a:cubicBezTo>
                <a:cubicBezTo>
                  <a:pt x="1211904" y="1354341"/>
                  <a:pt x="1221619" y="1396603"/>
                  <a:pt x="1241050" y="1444209"/>
                </a:cubicBezTo>
                <a:cubicBezTo>
                  <a:pt x="1262424" y="1488900"/>
                  <a:pt x="1283798" y="1533106"/>
                  <a:pt x="1305172" y="1576826"/>
                </a:cubicBezTo>
                <a:cubicBezTo>
                  <a:pt x="1305172" y="1584598"/>
                  <a:pt x="1296428" y="1588484"/>
                  <a:pt x="1278940" y="1588484"/>
                </a:cubicBezTo>
                <a:lnTo>
                  <a:pt x="1069086" y="1588484"/>
                </a:lnTo>
                <a:cubicBezTo>
                  <a:pt x="1035081" y="1588484"/>
                  <a:pt x="1011035" y="1561250"/>
                  <a:pt x="996948" y="1506783"/>
                </a:cubicBezTo>
                <a:cubicBezTo>
                  <a:pt x="982861" y="1452315"/>
                  <a:pt x="975817" y="1372550"/>
                  <a:pt x="975817" y="1267486"/>
                </a:cubicBezTo>
                <a:cubicBezTo>
                  <a:pt x="975817" y="1079764"/>
                  <a:pt x="1013707" y="908088"/>
                  <a:pt x="1089488" y="752458"/>
                </a:cubicBezTo>
                <a:cubicBezTo>
                  <a:pt x="1146810" y="634764"/>
                  <a:pt x="1221619" y="534087"/>
                  <a:pt x="1313916" y="450427"/>
                </a:cubicBezTo>
                <a:cubicBezTo>
                  <a:pt x="1386783" y="384286"/>
                  <a:pt x="1439246" y="351215"/>
                  <a:pt x="1471307" y="351215"/>
                </a:cubicBezTo>
                <a:close/>
                <a:moveTo>
                  <a:pt x="1485709" y="0"/>
                </a:moveTo>
                <a:cubicBezTo>
                  <a:pt x="1513884" y="0"/>
                  <a:pt x="1534287" y="3886"/>
                  <a:pt x="1546917" y="11658"/>
                </a:cubicBezTo>
                <a:cubicBezTo>
                  <a:pt x="1559547" y="19431"/>
                  <a:pt x="1578006" y="35947"/>
                  <a:pt x="1602295" y="61207"/>
                </a:cubicBezTo>
                <a:lnTo>
                  <a:pt x="1759686" y="215684"/>
                </a:lnTo>
                <a:cubicBezTo>
                  <a:pt x="1773288" y="229286"/>
                  <a:pt x="1780089" y="239001"/>
                  <a:pt x="1780089" y="244831"/>
                </a:cubicBezTo>
                <a:cubicBezTo>
                  <a:pt x="1780089" y="250660"/>
                  <a:pt x="1753857" y="263290"/>
                  <a:pt x="1701393" y="282721"/>
                </a:cubicBezTo>
                <a:cubicBezTo>
                  <a:pt x="1670304" y="294380"/>
                  <a:pt x="1648930" y="300209"/>
                  <a:pt x="1637271" y="300209"/>
                </a:cubicBezTo>
                <a:cubicBezTo>
                  <a:pt x="1632413" y="300209"/>
                  <a:pt x="1627555" y="298509"/>
                  <a:pt x="1622698" y="295108"/>
                </a:cubicBezTo>
                <a:cubicBezTo>
                  <a:pt x="1617840" y="291708"/>
                  <a:pt x="1612982" y="287579"/>
                  <a:pt x="1608125" y="282721"/>
                </a:cubicBezTo>
                <a:lnTo>
                  <a:pt x="1520685" y="195281"/>
                </a:lnTo>
                <a:cubicBezTo>
                  <a:pt x="1518742" y="194310"/>
                  <a:pt x="1512184" y="188723"/>
                  <a:pt x="1501011" y="178522"/>
                </a:cubicBezTo>
                <a:cubicBezTo>
                  <a:pt x="1489838" y="168321"/>
                  <a:pt x="1481823" y="163220"/>
                  <a:pt x="1476965" y="163220"/>
                </a:cubicBezTo>
                <a:cubicBezTo>
                  <a:pt x="1470164" y="163220"/>
                  <a:pt x="1461421" y="167592"/>
                  <a:pt x="1450733" y="176336"/>
                </a:cubicBezTo>
                <a:cubicBezTo>
                  <a:pt x="1445876" y="180222"/>
                  <a:pt x="1438103" y="187509"/>
                  <a:pt x="1427416" y="198196"/>
                </a:cubicBezTo>
                <a:lnTo>
                  <a:pt x="1374952" y="256489"/>
                </a:lnTo>
                <a:cubicBezTo>
                  <a:pt x="1360379" y="271062"/>
                  <a:pt x="1350664" y="280292"/>
                  <a:pt x="1345806" y="284178"/>
                </a:cubicBezTo>
                <a:cubicBezTo>
                  <a:pt x="1332204" y="294865"/>
                  <a:pt x="1320546" y="300209"/>
                  <a:pt x="1310830" y="300209"/>
                </a:cubicBezTo>
                <a:cubicBezTo>
                  <a:pt x="1302086" y="300209"/>
                  <a:pt x="1284841" y="294380"/>
                  <a:pt x="1259095" y="282721"/>
                </a:cubicBezTo>
                <a:cubicBezTo>
                  <a:pt x="1233349" y="271062"/>
                  <a:pt x="1220476" y="260375"/>
                  <a:pt x="1220476" y="250660"/>
                </a:cubicBezTo>
                <a:cubicBezTo>
                  <a:pt x="1220476" y="243859"/>
                  <a:pt x="1222662" y="237058"/>
                  <a:pt x="1227034" y="230257"/>
                </a:cubicBezTo>
                <a:cubicBezTo>
                  <a:pt x="1231406" y="223456"/>
                  <a:pt x="1239907" y="213741"/>
                  <a:pt x="1252537" y="201111"/>
                </a:cubicBezTo>
                <a:lnTo>
                  <a:pt x="1398270" y="43719"/>
                </a:lnTo>
                <a:cubicBezTo>
                  <a:pt x="1416729" y="23317"/>
                  <a:pt x="1428873" y="11658"/>
                  <a:pt x="1434703" y="8744"/>
                </a:cubicBezTo>
                <a:cubicBezTo>
                  <a:pt x="1445390" y="2914"/>
                  <a:pt x="1462392" y="0"/>
                  <a:pt x="1485709" y="0"/>
                </a:cubicBezTo>
                <a:close/>
              </a:path>
            </a:pathLst>
          </a:custGeom>
          <a:solidFill>
            <a:schemeClr val="accent6">
              <a:lumMod val="75000"/>
            </a:schemeClr>
          </a:solidFill>
          <a:ln w="0">
            <a:noFill/>
          </a:ln>
          <a:effectLst>
            <a:outerShdw blurRad="38100" dist="19050" dir="2700000" algn="tl" rotWithShape="0">
              <a:schemeClr val="dk1">
                <a:alpha val="40000"/>
              </a:schemeClr>
            </a:outerShd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sz="11500" b="0" cap="none" spc="0" dirty="0">
              <a:ln w="0"/>
              <a:solidFill>
                <a:schemeClr val="accent6">
                  <a:lumMod val="75000"/>
                </a:schemeClr>
              </a:solidFill>
              <a:effectLst>
                <a:outerShdw blurRad="38100" dist="19050" dir="2700000" algn="tl" rotWithShape="0">
                  <a:schemeClr val="dk1">
                    <a:alpha val="40000"/>
                  </a:schemeClr>
                </a:outerShdw>
              </a:effectLst>
              <a:latin typeface="VNI-Hobo" pitchFamily="2" charset="0"/>
            </a:endParaRPr>
          </a:p>
        </p:txBody>
      </p:sp>
    </p:spTree>
    <p:extLst>
      <p:ext uri="{BB962C8B-B14F-4D97-AF65-F5344CB8AC3E}">
        <p14:creationId xmlns:p14="http://schemas.microsoft.com/office/powerpoint/2010/main" val="3887083394"/>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32">
            <a:extLst>
              <a:ext uri="{FF2B5EF4-FFF2-40B4-BE49-F238E27FC236}">
                <a16:creationId xmlns:a16="http://schemas.microsoft.com/office/drawing/2014/main" xmlns="" id="{F9F09764-C339-79DA-D85F-7EFC80509EBC}"/>
              </a:ext>
            </a:extLst>
          </p:cNvPr>
          <p:cNvSpPr>
            <a:spLocks noChangeArrowheads="1"/>
          </p:cNvSpPr>
          <p:nvPr/>
        </p:nvSpPr>
        <p:spPr bwMode="auto">
          <a:xfrm>
            <a:off x="362253" y="462495"/>
            <a:ext cx="8189319" cy="1739793"/>
          </a:xfrm>
          <a:prstGeom prst="round2DiagRect">
            <a:avLst/>
          </a:prstGeom>
          <a:gradFill flip="none" rotWithShape="1">
            <a:gsLst>
              <a:gs pos="0">
                <a:schemeClr val="accent6">
                  <a:lumMod val="75000"/>
                  <a:shade val="30000"/>
                  <a:satMod val="115000"/>
                </a:schemeClr>
              </a:gs>
              <a:gs pos="50000">
                <a:schemeClr val="accent6">
                  <a:lumMod val="75000"/>
                  <a:shade val="67500"/>
                  <a:satMod val="115000"/>
                </a:schemeClr>
              </a:gs>
              <a:gs pos="100000">
                <a:schemeClr val="accent6">
                  <a:lumMod val="75000"/>
                  <a:shade val="100000"/>
                  <a:satMod val="115000"/>
                </a:schemeClr>
              </a:gs>
            </a:gsLst>
            <a:lin ang="2700000" scaled="1"/>
            <a:tileRect/>
          </a:gradFill>
          <a:ln w="57150" algn="ctr">
            <a:noFill/>
            <a:round/>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lstStyle/>
          <a:p>
            <a:pPr lvl="0" algn="just" defTabSz="1219020">
              <a:defRPr/>
            </a:pPr>
            <a:r>
              <a:rPr lang="en-US" sz="3200" b="1" i="1" dirty="0" err="1">
                <a:solidFill>
                  <a:schemeClr val="bg1"/>
                </a:solidFill>
                <a:latin typeface="Times New Roman" panose="02020603050405020304" pitchFamily="18" charset="0"/>
                <a:cs typeface="Times New Roman" panose="02020603050405020304" pitchFamily="18" charset="0"/>
              </a:rPr>
              <a:t>Cùng</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nhau</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lựa</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chọn</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một</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tình</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huống</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đóng</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vai</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thể</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hiện</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thái</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độ</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tôn</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trọng</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bạn</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cùng</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giới</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và</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khác</a:t>
            </a:r>
            <a:r>
              <a:rPr lang="en-US" sz="3200" b="1" i="1" dirty="0">
                <a:solidFill>
                  <a:schemeClr val="bg1"/>
                </a:solidFill>
                <a:latin typeface="Times New Roman" panose="02020603050405020304" pitchFamily="18" charset="0"/>
                <a:cs typeface="Times New Roman" panose="02020603050405020304" pitchFamily="18" charset="0"/>
              </a:rPr>
              <a:t> </a:t>
            </a:r>
            <a:r>
              <a:rPr lang="en-US" sz="3200" b="1" i="1" dirty="0" err="1">
                <a:solidFill>
                  <a:schemeClr val="bg1"/>
                </a:solidFill>
                <a:latin typeface="Times New Roman" panose="02020603050405020304" pitchFamily="18" charset="0"/>
                <a:cs typeface="Times New Roman" panose="02020603050405020304" pitchFamily="18" charset="0"/>
              </a:rPr>
              <a:t>giới</a:t>
            </a:r>
            <a:r>
              <a:rPr lang="en-US" sz="3200" b="1" i="1" dirty="0">
                <a:solidFill>
                  <a:schemeClr val="bg1"/>
                </a:solidFill>
                <a:latin typeface="Times New Roman" panose="02020603050405020304" pitchFamily="18" charset="0"/>
                <a:cs typeface="Times New Roman" panose="02020603050405020304" pitchFamily="18" charset="0"/>
              </a:rPr>
              <a:t>.</a:t>
            </a:r>
            <a:endParaRPr kumimoji="0" lang="en-US" sz="3200" b="1" i="1" u="none" strike="noStrike" kern="1200" cap="none" spc="0" normalizeH="0" baseline="0" noProof="0" dirty="0">
              <a:ln>
                <a:noFill/>
              </a:ln>
              <a:solidFill>
                <a:schemeClr val="bg1"/>
              </a:solidFill>
              <a:effectLst/>
              <a:uLnTx/>
              <a:uFillTx/>
              <a:latin typeface="Times New Roman" panose="02020603050405020304" pitchFamily="18" charset="0"/>
              <a:ea typeface="Cambria" panose="02040503050406030204" pitchFamily="18" charset="0"/>
              <a:cs typeface="Times New Roman" panose="02020603050405020304" pitchFamily="18" charset="0"/>
            </a:endParaRPr>
          </a:p>
        </p:txBody>
      </p:sp>
      <p:sp>
        <p:nvSpPr>
          <p:cNvPr id="3" name="Rectangle 2"/>
          <p:cNvSpPr/>
          <p:nvPr/>
        </p:nvSpPr>
        <p:spPr>
          <a:xfrm>
            <a:off x="457200" y="2496947"/>
            <a:ext cx="8094372" cy="3108543"/>
          </a:xfrm>
          <a:prstGeom prst="rect">
            <a:avLst/>
          </a:prstGeom>
        </p:spPr>
        <p:txBody>
          <a:bodyPr wrap="square">
            <a:spAutoFit/>
          </a:bodyPr>
          <a:lstStyle/>
          <a:p>
            <a:r>
              <a:rPr lang="vi-VN" sz="2800" b="1" i="1" dirty="0">
                <a:solidFill>
                  <a:srgbClr val="4E7524"/>
                </a:solidFill>
                <a:latin typeface="+mj-lt"/>
              </a:rPr>
              <a:t>Tình huống đóng vai thể hiện thái độ tôn trọng bạn cùng giới và khác giới: Thành lập đội nhảy erobic của lớp, nhiều bạn muốn tham gia nhưng số lượng các bạn trong đội chỉ cần 6 bạn. Cô giáo đã cho tất cả các bạn tham gia hết rồi tiến hành luyện tập. Sau thời gian luyện tập, bạn nào kiên trì và thi sơ loại tốt sẽ được tham gia chính thức.</a:t>
            </a:r>
            <a:endParaRPr lang="en-US" sz="2800" b="1" i="1" dirty="0">
              <a:solidFill>
                <a:srgbClr val="4E7524"/>
              </a:solidFill>
              <a:latin typeface="+mj-lt"/>
            </a:endParaRPr>
          </a:p>
        </p:txBody>
      </p:sp>
    </p:spTree>
    <p:extLst>
      <p:ext uri="{BB962C8B-B14F-4D97-AF65-F5344CB8AC3E}">
        <p14:creationId xmlns:p14="http://schemas.microsoft.com/office/powerpoint/2010/main" val="2808635045"/>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355974" y="1004551"/>
            <a:ext cx="1038163" cy="1038163"/>
          </a:xfrm>
          <a:prstGeom prst="rect">
            <a:avLst/>
          </a:prstGeom>
        </p:spPr>
      </p:pic>
      <p:sp>
        <p:nvSpPr>
          <p:cNvPr id="9" name="Freeform 8"/>
          <p:cNvSpPr/>
          <p:nvPr/>
        </p:nvSpPr>
        <p:spPr>
          <a:xfrm>
            <a:off x="1345657" y="1275673"/>
            <a:ext cx="3709492" cy="663855"/>
          </a:xfrm>
          <a:custGeom>
            <a:avLst/>
            <a:gdLst/>
            <a:ahLst/>
            <a:cxnLst/>
            <a:rect l="l" t="t" r="r" b="b"/>
            <a:pathLst>
              <a:path w="3709492" h="663855">
                <a:moveTo>
                  <a:pt x="3003347" y="579501"/>
                </a:moveTo>
                <a:lnTo>
                  <a:pt x="3095244" y="579501"/>
                </a:lnTo>
                <a:lnTo>
                  <a:pt x="3095244" y="663855"/>
                </a:lnTo>
                <a:lnTo>
                  <a:pt x="3003347" y="663855"/>
                </a:lnTo>
                <a:close/>
                <a:moveTo>
                  <a:pt x="3042590" y="219456"/>
                </a:moveTo>
                <a:cubicBezTo>
                  <a:pt x="3027960" y="219456"/>
                  <a:pt x="3013901" y="222419"/>
                  <a:pt x="3000413" y="228345"/>
                </a:cubicBezTo>
                <a:cubicBezTo>
                  <a:pt x="2986926" y="234271"/>
                  <a:pt x="2974924" y="242702"/>
                  <a:pt x="2964409" y="253639"/>
                </a:cubicBezTo>
                <a:cubicBezTo>
                  <a:pt x="2943378" y="274606"/>
                  <a:pt x="2932862" y="301045"/>
                  <a:pt x="2932862" y="332956"/>
                </a:cubicBezTo>
                <a:cubicBezTo>
                  <a:pt x="2932862" y="363953"/>
                  <a:pt x="2943378" y="390390"/>
                  <a:pt x="2964409" y="412268"/>
                </a:cubicBezTo>
                <a:cubicBezTo>
                  <a:pt x="2985440" y="434146"/>
                  <a:pt x="3011500" y="445084"/>
                  <a:pt x="3042590" y="445084"/>
                </a:cubicBezTo>
                <a:cubicBezTo>
                  <a:pt x="3074594" y="445084"/>
                  <a:pt x="3101111" y="434372"/>
                  <a:pt x="3122142" y="412948"/>
                </a:cubicBezTo>
                <a:cubicBezTo>
                  <a:pt x="3143174" y="391524"/>
                  <a:pt x="3153689" y="364860"/>
                  <a:pt x="3153689" y="332956"/>
                </a:cubicBezTo>
                <a:cubicBezTo>
                  <a:pt x="3153689" y="301502"/>
                  <a:pt x="3143060" y="274722"/>
                  <a:pt x="3121800" y="252616"/>
                </a:cubicBezTo>
                <a:cubicBezTo>
                  <a:pt x="3100540" y="230509"/>
                  <a:pt x="3074137" y="219456"/>
                  <a:pt x="3042590" y="219456"/>
                </a:cubicBezTo>
                <a:close/>
                <a:moveTo>
                  <a:pt x="1939062" y="219456"/>
                </a:moveTo>
                <a:cubicBezTo>
                  <a:pt x="1907058" y="219456"/>
                  <a:pt x="1880540" y="230624"/>
                  <a:pt x="1859509" y="252959"/>
                </a:cubicBezTo>
                <a:cubicBezTo>
                  <a:pt x="1838477" y="275294"/>
                  <a:pt x="1827962" y="302870"/>
                  <a:pt x="1827962" y="335689"/>
                </a:cubicBezTo>
                <a:cubicBezTo>
                  <a:pt x="1827962" y="366228"/>
                  <a:pt x="1838820" y="392096"/>
                  <a:pt x="1860537" y="413291"/>
                </a:cubicBezTo>
                <a:cubicBezTo>
                  <a:pt x="1882254" y="434487"/>
                  <a:pt x="1908886" y="445084"/>
                  <a:pt x="1940433" y="445084"/>
                </a:cubicBezTo>
                <a:cubicBezTo>
                  <a:pt x="1973351" y="445084"/>
                  <a:pt x="2000098" y="434372"/>
                  <a:pt x="2020672" y="412948"/>
                </a:cubicBezTo>
                <a:cubicBezTo>
                  <a:pt x="2041246" y="391524"/>
                  <a:pt x="2051533" y="364403"/>
                  <a:pt x="2051533" y="331585"/>
                </a:cubicBezTo>
                <a:cubicBezTo>
                  <a:pt x="2051533" y="300138"/>
                  <a:pt x="2041131" y="273588"/>
                  <a:pt x="2020329" y="251935"/>
                </a:cubicBezTo>
                <a:cubicBezTo>
                  <a:pt x="1999526" y="230283"/>
                  <a:pt x="1973809" y="219456"/>
                  <a:pt x="1943176" y="219456"/>
                </a:cubicBezTo>
                <a:close/>
                <a:moveTo>
                  <a:pt x="1481165" y="219456"/>
                </a:moveTo>
                <a:cubicBezTo>
                  <a:pt x="1451726" y="219456"/>
                  <a:pt x="1425965" y="230395"/>
                  <a:pt x="1403884" y="252273"/>
                </a:cubicBezTo>
                <a:cubicBezTo>
                  <a:pt x="1381803" y="274151"/>
                  <a:pt x="1370762" y="299677"/>
                  <a:pt x="1370762" y="328852"/>
                </a:cubicBezTo>
                <a:cubicBezTo>
                  <a:pt x="1370762" y="360756"/>
                  <a:pt x="1381342" y="388104"/>
                  <a:pt x="1402502" y="410896"/>
                </a:cubicBezTo>
                <a:cubicBezTo>
                  <a:pt x="1423661" y="433688"/>
                  <a:pt x="1450343" y="445084"/>
                  <a:pt x="1482547" y="445084"/>
                </a:cubicBezTo>
                <a:cubicBezTo>
                  <a:pt x="1513823" y="445084"/>
                  <a:pt x="1540501" y="433917"/>
                  <a:pt x="1562582" y="411582"/>
                </a:cubicBezTo>
                <a:cubicBezTo>
                  <a:pt x="1584664" y="389247"/>
                  <a:pt x="1595704" y="362581"/>
                  <a:pt x="1595704" y="331585"/>
                </a:cubicBezTo>
                <a:cubicBezTo>
                  <a:pt x="1595704" y="300588"/>
                  <a:pt x="1584435" y="274151"/>
                  <a:pt x="1561896" y="252273"/>
                </a:cubicBezTo>
                <a:cubicBezTo>
                  <a:pt x="1539358" y="230395"/>
                  <a:pt x="1512447" y="219456"/>
                  <a:pt x="1481165" y="219456"/>
                </a:cubicBezTo>
                <a:close/>
                <a:moveTo>
                  <a:pt x="3520211" y="130302"/>
                </a:moveTo>
                <a:cubicBezTo>
                  <a:pt x="3562731" y="130302"/>
                  <a:pt x="3602050" y="143154"/>
                  <a:pt x="3638169" y="168857"/>
                </a:cubicBezTo>
                <a:cubicBezTo>
                  <a:pt x="3674288" y="194560"/>
                  <a:pt x="3698062" y="227657"/>
                  <a:pt x="3709492" y="268148"/>
                </a:cubicBezTo>
                <a:lnTo>
                  <a:pt x="3606622" y="268148"/>
                </a:lnTo>
                <a:cubicBezTo>
                  <a:pt x="3596564" y="251467"/>
                  <a:pt x="3584448" y="239182"/>
                  <a:pt x="3570275" y="231292"/>
                </a:cubicBezTo>
                <a:cubicBezTo>
                  <a:pt x="3556102" y="223401"/>
                  <a:pt x="3538957" y="219456"/>
                  <a:pt x="3518840" y="219456"/>
                </a:cubicBezTo>
                <a:cubicBezTo>
                  <a:pt x="3485921" y="219456"/>
                  <a:pt x="3459404" y="229940"/>
                  <a:pt x="3439287" y="250907"/>
                </a:cubicBezTo>
                <a:cubicBezTo>
                  <a:pt x="3419170" y="271874"/>
                  <a:pt x="3409112" y="298313"/>
                  <a:pt x="3409112" y="330224"/>
                </a:cubicBezTo>
                <a:cubicBezTo>
                  <a:pt x="3409112" y="363492"/>
                  <a:pt x="3419742" y="390953"/>
                  <a:pt x="3441002" y="412605"/>
                </a:cubicBezTo>
                <a:cubicBezTo>
                  <a:pt x="3462261" y="434258"/>
                  <a:pt x="3489579" y="445084"/>
                  <a:pt x="3522955" y="445084"/>
                </a:cubicBezTo>
                <a:cubicBezTo>
                  <a:pt x="3539871" y="445084"/>
                  <a:pt x="3555759" y="440855"/>
                  <a:pt x="3570618" y="432397"/>
                </a:cubicBezTo>
                <a:cubicBezTo>
                  <a:pt x="3585477" y="423939"/>
                  <a:pt x="3597478" y="412623"/>
                  <a:pt x="3606622" y="398450"/>
                </a:cubicBezTo>
                <a:lnTo>
                  <a:pt x="3709492" y="398450"/>
                </a:lnTo>
                <a:cubicBezTo>
                  <a:pt x="3697148" y="438684"/>
                  <a:pt x="3673145" y="471374"/>
                  <a:pt x="3637483" y="496520"/>
                </a:cubicBezTo>
                <a:cubicBezTo>
                  <a:pt x="3601822" y="521666"/>
                  <a:pt x="3562731" y="534239"/>
                  <a:pt x="3520211" y="534239"/>
                </a:cubicBezTo>
                <a:cubicBezTo>
                  <a:pt x="3494608" y="534239"/>
                  <a:pt x="3469348" y="529218"/>
                  <a:pt x="3444431" y="519178"/>
                </a:cubicBezTo>
                <a:cubicBezTo>
                  <a:pt x="3419513" y="509137"/>
                  <a:pt x="3397339" y="494875"/>
                  <a:pt x="3377908" y="476390"/>
                </a:cubicBezTo>
                <a:cubicBezTo>
                  <a:pt x="3358477" y="457906"/>
                  <a:pt x="3343504" y="435769"/>
                  <a:pt x="3332988" y="409980"/>
                </a:cubicBezTo>
                <a:cubicBezTo>
                  <a:pt x="3322472" y="384191"/>
                  <a:pt x="3317215" y="357149"/>
                  <a:pt x="3317215" y="328852"/>
                </a:cubicBezTo>
                <a:cubicBezTo>
                  <a:pt x="3317215" y="273624"/>
                  <a:pt x="3336989" y="226725"/>
                  <a:pt x="3376536" y="188156"/>
                </a:cubicBezTo>
                <a:cubicBezTo>
                  <a:pt x="3416084" y="149587"/>
                  <a:pt x="3463976" y="130302"/>
                  <a:pt x="3520211" y="130302"/>
                </a:cubicBezTo>
                <a:close/>
                <a:moveTo>
                  <a:pt x="3046705" y="130302"/>
                </a:moveTo>
                <a:cubicBezTo>
                  <a:pt x="3102026" y="130302"/>
                  <a:pt x="3149003" y="150042"/>
                  <a:pt x="3187636" y="189522"/>
                </a:cubicBezTo>
                <a:cubicBezTo>
                  <a:pt x="3226270" y="229002"/>
                  <a:pt x="3245587" y="276813"/>
                  <a:pt x="3245587" y="332956"/>
                </a:cubicBezTo>
                <a:cubicBezTo>
                  <a:pt x="3245587" y="388642"/>
                  <a:pt x="3225698" y="436110"/>
                  <a:pt x="3185922" y="475361"/>
                </a:cubicBezTo>
                <a:cubicBezTo>
                  <a:pt x="3146146" y="514613"/>
                  <a:pt x="3098368" y="534239"/>
                  <a:pt x="3042590" y="534239"/>
                </a:cubicBezTo>
                <a:cubicBezTo>
                  <a:pt x="2987726" y="534239"/>
                  <a:pt x="2940406" y="514384"/>
                  <a:pt x="2900629" y="474676"/>
                </a:cubicBezTo>
                <a:cubicBezTo>
                  <a:pt x="2860853" y="434967"/>
                  <a:pt x="2840965" y="387727"/>
                  <a:pt x="2840965" y="332956"/>
                </a:cubicBezTo>
                <a:cubicBezTo>
                  <a:pt x="2840965" y="276356"/>
                  <a:pt x="2860853" y="228431"/>
                  <a:pt x="2900629" y="189179"/>
                </a:cubicBezTo>
                <a:cubicBezTo>
                  <a:pt x="2940406" y="149928"/>
                  <a:pt x="2989097" y="130302"/>
                  <a:pt x="3046705" y="130302"/>
                </a:cubicBezTo>
                <a:close/>
                <a:moveTo>
                  <a:pt x="1926717" y="130302"/>
                </a:moveTo>
                <a:cubicBezTo>
                  <a:pt x="1980667" y="130302"/>
                  <a:pt x="2023186" y="152019"/>
                  <a:pt x="2054276" y="195453"/>
                </a:cubicBezTo>
                <a:lnTo>
                  <a:pt x="2054276" y="141961"/>
                </a:lnTo>
                <a:lnTo>
                  <a:pt x="2137943" y="141961"/>
                </a:lnTo>
                <a:lnTo>
                  <a:pt x="2137943" y="521894"/>
                </a:lnTo>
                <a:lnTo>
                  <a:pt x="2054276" y="521894"/>
                </a:lnTo>
                <a:lnTo>
                  <a:pt x="2054276" y="469773"/>
                </a:lnTo>
                <a:cubicBezTo>
                  <a:pt x="2040103" y="489433"/>
                  <a:pt x="2021129" y="505092"/>
                  <a:pt x="1997354" y="516751"/>
                </a:cubicBezTo>
                <a:cubicBezTo>
                  <a:pt x="1973580" y="528409"/>
                  <a:pt x="1949120" y="534239"/>
                  <a:pt x="1923974" y="534239"/>
                </a:cubicBezTo>
                <a:cubicBezTo>
                  <a:pt x="1895170" y="534239"/>
                  <a:pt x="1868881" y="528647"/>
                  <a:pt x="1845107" y="517463"/>
                </a:cubicBezTo>
                <a:cubicBezTo>
                  <a:pt x="1821333" y="506280"/>
                  <a:pt x="1800987" y="490419"/>
                  <a:pt x="1784071" y="469880"/>
                </a:cubicBezTo>
                <a:cubicBezTo>
                  <a:pt x="1752067" y="431997"/>
                  <a:pt x="1736065" y="385899"/>
                  <a:pt x="1736065" y="331585"/>
                </a:cubicBezTo>
                <a:cubicBezTo>
                  <a:pt x="1736065" y="304203"/>
                  <a:pt x="1739837" y="279785"/>
                  <a:pt x="1747380" y="258333"/>
                </a:cubicBezTo>
                <a:cubicBezTo>
                  <a:pt x="1754924" y="236880"/>
                  <a:pt x="1767612" y="216113"/>
                  <a:pt x="1785442" y="196032"/>
                </a:cubicBezTo>
                <a:cubicBezTo>
                  <a:pt x="1822476" y="152212"/>
                  <a:pt x="1869567" y="130302"/>
                  <a:pt x="1926717" y="130302"/>
                </a:cubicBezTo>
                <a:close/>
                <a:moveTo>
                  <a:pt x="631790" y="130302"/>
                </a:moveTo>
                <a:cubicBezTo>
                  <a:pt x="675402" y="130302"/>
                  <a:pt x="709371" y="145665"/>
                  <a:pt x="733695" y="176390"/>
                </a:cubicBezTo>
                <a:lnTo>
                  <a:pt x="743339" y="188595"/>
                </a:lnTo>
                <a:cubicBezTo>
                  <a:pt x="746533" y="182723"/>
                  <a:pt x="749723" y="178655"/>
                  <a:pt x="752908" y="176390"/>
                </a:cubicBezTo>
                <a:cubicBezTo>
                  <a:pt x="765217" y="161481"/>
                  <a:pt x="781285" y="150073"/>
                  <a:pt x="801113" y="142164"/>
                </a:cubicBezTo>
                <a:cubicBezTo>
                  <a:pt x="820940" y="134256"/>
                  <a:pt x="841791" y="130302"/>
                  <a:pt x="863665" y="130302"/>
                </a:cubicBezTo>
                <a:cubicBezTo>
                  <a:pt x="886911" y="130302"/>
                  <a:pt x="908221" y="133953"/>
                  <a:pt x="927595" y="141254"/>
                </a:cubicBezTo>
                <a:cubicBezTo>
                  <a:pt x="946968" y="148555"/>
                  <a:pt x="964290" y="160649"/>
                  <a:pt x="979560" y="177537"/>
                </a:cubicBezTo>
                <a:cubicBezTo>
                  <a:pt x="994830" y="194425"/>
                  <a:pt x="1005426" y="214734"/>
                  <a:pt x="1011348" y="238466"/>
                </a:cubicBezTo>
                <a:cubicBezTo>
                  <a:pt x="1015906" y="256725"/>
                  <a:pt x="1018184" y="280003"/>
                  <a:pt x="1018184" y="308300"/>
                </a:cubicBezTo>
                <a:lnTo>
                  <a:pt x="1018184" y="521894"/>
                </a:lnTo>
                <a:lnTo>
                  <a:pt x="926287" y="521894"/>
                </a:lnTo>
                <a:lnTo>
                  <a:pt x="926287" y="318897"/>
                </a:lnTo>
                <a:lnTo>
                  <a:pt x="926287" y="309982"/>
                </a:lnTo>
                <a:cubicBezTo>
                  <a:pt x="926287" y="296266"/>
                  <a:pt x="925382" y="284150"/>
                  <a:pt x="923571" y="273634"/>
                </a:cubicBezTo>
                <a:cubicBezTo>
                  <a:pt x="921760" y="263119"/>
                  <a:pt x="918136" y="253975"/>
                  <a:pt x="912700" y="246202"/>
                </a:cubicBezTo>
                <a:cubicBezTo>
                  <a:pt x="901370" y="227915"/>
                  <a:pt x="882796" y="218770"/>
                  <a:pt x="856979" y="218770"/>
                </a:cubicBezTo>
                <a:cubicBezTo>
                  <a:pt x="828889" y="218770"/>
                  <a:pt x="808051" y="229743"/>
                  <a:pt x="794464" y="251689"/>
                </a:cubicBezTo>
                <a:cubicBezTo>
                  <a:pt x="788577" y="260833"/>
                  <a:pt x="784387" y="272606"/>
                  <a:pt x="781894" y="287008"/>
                </a:cubicBezTo>
                <a:cubicBezTo>
                  <a:pt x="779401" y="301409"/>
                  <a:pt x="778154" y="315697"/>
                  <a:pt x="778154" y="329870"/>
                </a:cubicBezTo>
                <a:lnTo>
                  <a:pt x="778154" y="340843"/>
                </a:lnTo>
                <a:lnTo>
                  <a:pt x="778154" y="521894"/>
                </a:lnTo>
                <a:lnTo>
                  <a:pt x="687629" y="521894"/>
                </a:lnTo>
                <a:lnTo>
                  <a:pt x="687629" y="318897"/>
                </a:lnTo>
                <a:cubicBezTo>
                  <a:pt x="687629" y="301066"/>
                  <a:pt x="686943" y="287579"/>
                  <a:pt x="685571" y="278435"/>
                </a:cubicBezTo>
                <a:cubicBezTo>
                  <a:pt x="684200" y="269291"/>
                  <a:pt x="680199" y="259804"/>
                  <a:pt x="673570" y="249974"/>
                </a:cubicBezTo>
                <a:cubicBezTo>
                  <a:pt x="666940" y="240145"/>
                  <a:pt x="658139" y="232486"/>
                  <a:pt x="647167" y="227000"/>
                </a:cubicBezTo>
                <a:cubicBezTo>
                  <a:pt x="636194" y="221514"/>
                  <a:pt x="624992" y="218770"/>
                  <a:pt x="613562" y="218770"/>
                </a:cubicBezTo>
                <a:cubicBezTo>
                  <a:pt x="581558" y="218770"/>
                  <a:pt x="560070" y="232258"/>
                  <a:pt x="549097" y="259233"/>
                </a:cubicBezTo>
                <a:cubicBezTo>
                  <a:pt x="542697" y="275235"/>
                  <a:pt x="539496" y="302438"/>
                  <a:pt x="539496" y="340843"/>
                </a:cubicBezTo>
                <a:lnTo>
                  <a:pt x="539496" y="521894"/>
                </a:lnTo>
                <a:lnTo>
                  <a:pt x="447599" y="521894"/>
                </a:lnTo>
                <a:lnTo>
                  <a:pt x="447599" y="141961"/>
                </a:lnTo>
                <a:lnTo>
                  <a:pt x="531266" y="141961"/>
                </a:lnTo>
                <a:lnTo>
                  <a:pt x="531266" y="176251"/>
                </a:lnTo>
                <a:cubicBezTo>
                  <a:pt x="539532" y="160485"/>
                  <a:pt x="553075" y="148885"/>
                  <a:pt x="571895" y="141452"/>
                </a:cubicBezTo>
                <a:cubicBezTo>
                  <a:pt x="590715" y="134019"/>
                  <a:pt x="610680" y="130302"/>
                  <a:pt x="631790" y="130302"/>
                </a:cubicBezTo>
                <a:close/>
                <a:moveTo>
                  <a:pt x="2447849" y="14402"/>
                </a:moveTo>
                <a:lnTo>
                  <a:pt x="2538374" y="14402"/>
                </a:lnTo>
                <a:lnTo>
                  <a:pt x="2538374" y="170764"/>
                </a:lnTo>
                <a:cubicBezTo>
                  <a:pt x="2548033" y="157277"/>
                  <a:pt x="2561826" y="147161"/>
                  <a:pt x="2579753" y="140418"/>
                </a:cubicBezTo>
                <a:cubicBezTo>
                  <a:pt x="2597680" y="133674"/>
                  <a:pt x="2616531" y="130302"/>
                  <a:pt x="2636304" y="130302"/>
                </a:cubicBezTo>
                <a:cubicBezTo>
                  <a:pt x="2657450" y="130302"/>
                  <a:pt x="2678022" y="134753"/>
                  <a:pt x="2698021" y="143654"/>
                </a:cubicBezTo>
                <a:cubicBezTo>
                  <a:pt x="2718020" y="152555"/>
                  <a:pt x="2734688" y="164992"/>
                  <a:pt x="2748026" y="180966"/>
                </a:cubicBezTo>
                <a:cubicBezTo>
                  <a:pt x="2763656" y="198304"/>
                  <a:pt x="2774229" y="219524"/>
                  <a:pt x="2779744" y="244627"/>
                </a:cubicBezTo>
                <a:cubicBezTo>
                  <a:pt x="2783423" y="261972"/>
                  <a:pt x="2785262" y="285936"/>
                  <a:pt x="2785262" y="316518"/>
                </a:cubicBezTo>
                <a:lnTo>
                  <a:pt x="2785262" y="521894"/>
                </a:lnTo>
                <a:lnTo>
                  <a:pt x="2693365" y="521894"/>
                </a:lnTo>
                <a:lnTo>
                  <a:pt x="2693365" y="335774"/>
                </a:lnTo>
                <a:cubicBezTo>
                  <a:pt x="2693365" y="299741"/>
                  <a:pt x="2689479" y="273284"/>
                  <a:pt x="2681707" y="256404"/>
                </a:cubicBezTo>
                <a:cubicBezTo>
                  <a:pt x="2670277" y="231772"/>
                  <a:pt x="2648560" y="219456"/>
                  <a:pt x="2616556" y="219456"/>
                </a:cubicBezTo>
                <a:cubicBezTo>
                  <a:pt x="2589581" y="219456"/>
                  <a:pt x="2568550" y="230404"/>
                  <a:pt x="2553462" y="252300"/>
                </a:cubicBezTo>
                <a:cubicBezTo>
                  <a:pt x="2547519" y="261422"/>
                  <a:pt x="2543518" y="271915"/>
                  <a:pt x="2541460" y="283777"/>
                </a:cubicBezTo>
                <a:cubicBezTo>
                  <a:pt x="2539403" y="295639"/>
                  <a:pt x="2538374" y="309325"/>
                  <a:pt x="2538374" y="324834"/>
                </a:cubicBezTo>
                <a:lnTo>
                  <a:pt x="2538374" y="337146"/>
                </a:lnTo>
                <a:lnTo>
                  <a:pt x="2538374" y="521894"/>
                </a:lnTo>
                <a:lnTo>
                  <a:pt x="2447849" y="521894"/>
                </a:lnTo>
                <a:close/>
                <a:moveTo>
                  <a:pt x="1587475" y="14402"/>
                </a:moveTo>
                <a:lnTo>
                  <a:pt x="1679372" y="14402"/>
                </a:lnTo>
                <a:lnTo>
                  <a:pt x="1679372" y="37719"/>
                </a:lnTo>
                <a:lnTo>
                  <a:pt x="1706804" y="37719"/>
                </a:lnTo>
                <a:lnTo>
                  <a:pt x="1706804" y="110414"/>
                </a:lnTo>
                <a:lnTo>
                  <a:pt x="1679372" y="110414"/>
                </a:lnTo>
                <a:lnTo>
                  <a:pt x="1679372" y="521894"/>
                </a:lnTo>
                <a:lnTo>
                  <a:pt x="1595704" y="521894"/>
                </a:lnTo>
                <a:lnTo>
                  <a:pt x="1595704" y="469773"/>
                </a:lnTo>
                <a:cubicBezTo>
                  <a:pt x="1581531" y="490347"/>
                  <a:pt x="1563129" y="506235"/>
                  <a:pt x="1540497" y="517436"/>
                </a:cubicBezTo>
                <a:cubicBezTo>
                  <a:pt x="1517866" y="528638"/>
                  <a:pt x="1493749" y="534239"/>
                  <a:pt x="1468146" y="534239"/>
                </a:cubicBezTo>
                <a:cubicBezTo>
                  <a:pt x="1440713" y="534239"/>
                  <a:pt x="1415339" y="528532"/>
                  <a:pt x="1392022" y="517120"/>
                </a:cubicBezTo>
                <a:cubicBezTo>
                  <a:pt x="1368705" y="505708"/>
                  <a:pt x="1348359" y="489962"/>
                  <a:pt x="1330985" y="469880"/>
                </a:cubicBezTo>
                <a:cubicBezTo>
                  <a:pt x="1296238" y="430633"/>
                  <a:pt x="1278865" y="384991"/>
                  <a:pt x="1278865" y="332956"/>
                </a:cubicBezTo>
                <a:cubicBezTo>
                  <a:pt x="1278865" y="279557"/>
                  <a:pt x="1296238" y="233458"/>
                  <a:pt x="1330985" y="194660"/>
                </a:cubicBezTo>
                <a:cubicBezTo>
                  <a:pt x="1348359" y="175029"/>
                  <a:pt x="1369505" y="159395"/>
                  <a:pt x="1394422" y="147758"/>
                </a:cubicBezTo>
                <a:cubicBezTo>
                  <a:pt x="1419339" y="136121"/>
                  <a:pt x="1444828" y="130302"/>
                  <a:pt x="1470889" y="130302"/>
                </a:cubicBezTo>
                <a:cubicBezTo>
                  <a:pt x="1492834" y="130302"/>
                  <a:pt x="1514208" y="134699"/>
                  <a:pt x="1535011" y="143493"/>
                </a:cubicBezTo>
                <a:cubicBezTo>
                  <a:pt x="1555814" y="152287"/>
                  <a:pt x="1573302" y="164578"/>
                  <a:pt x="1587475" y="180366"/>
                </a:cubicBezTo>
                <a:lnTo>
                  <a:pt x="1587475" y="110414"/>
                </a:lnTo>
                <a:lnTo>
                  <a:pt x="1496949" y="110414"/>
                </a:lnTo>
                <a:lnTo>
                  <a:pt x="1496949" y="37719"/>
                </a:lnTo>
                <a:lnTo>
                  <a:pt x="1587475" y="37719"/>
                </a:lnTo>
                <a:close/>
                <a:moveTo>
                  <a:pt x="0" y="14402"/>
                </a:moveTo>
                <a:lnTo>
                  <a:pt x="364846" y="14402"/>
                </a:lnTo>
                <a:lnTo>
                  <a:pt x="364846" y="106299"/>
                </a:lnTo>
                <a:lnTo>
                  <a:pt x="94640" y="106299"/>
                </a:lnTo>
                <a:lnTo>
                  <a:pt x="94640" y="222885"/>
                </a:lnTo>
                <a:lnTo>
                  <a:pt x="364846" y="222885"/>
                </a:lnTo>
                <a:lnTo>
                  <a:pt x="364846" y="313411"/>
                </a:lnTo>
                <a:lnTo>
                  <a:pt x="94640" y="313411"/>
                </a:lnTo>
                <a:lnTo>
                  <a:pt x="94640" y="429997"/>
                </a:lnTo>
                <a:lnTo>
                  <a:pt x="364846" y="429997"/>
                </a:lnTo>
                <a:lnTo>
                  <a:pt x="364846" y="521894"/>
                </a:lnTo>
                <a:lnTo>
                  <a:pt x="0" y="521894"/>
                </a:lnTo>
                <a:close/>
                <a:moveTo>
                  <a:pt x="1921688" y="0"/>
                </a:moveTo>
                <a:cubicBezTo>
                  <a:pt x="1933575" y="0"/>
                  <a:pt x="1947977" y="3315"/>
                  <a:pt x="1964893" y="9944"/>
                </a:cubicBezTo>
                <a:cubicBezTo>
                  <a:pt x="1981810" y="16574"/>
                  <a:pt x="1993011" y="19888"/>
                  <a:pt x="1998498" y="19888"/>
                </a:cubicBezTo>
                <a:cubicBezTo>
                  <a:pt x="2016328" y="19888"/>
                  <a:pt x="2032330" y="13259"/>
                  <a:pt x="2046503" y="0"/>
                </a:cubicBezTo>
                <a:lnTo>
                  <a:pt x="2080794" y="59665"/>
                </a:lnTo>
                <a:cubicBezTo>
                  <a:pt x="2068906" y="69723"/>
                  <a:pt x="2058048" y="77267"/>
                  <a:pt x="2048218" y="82296"/>
                </a:cubicBezTo>
                <a:cubicBezTo>
                  <a:pt x="2038388" y="87325"/>
                  <a:pt x="2027301" y="89840"/>
                  <a:pt x="2014957" y="89840"/>
                </a:cubicBezTo>
                <a:cubicBezTo>
                  <a:pt x="2004441" y="89840"/>
                  <a:pt x="1990496" y="86754"/>
                  <a:pt x="1973123" y="80582"/>
                </a:cubicBezTo>
                <a:cubicBezTo>
                  <a:pt x="1955749" y="74410"/>
                  <a:pt x="1942262" y="71323"/>
                  <a:pt x="1932661" y="71323"/>
                </a:cubicBezTo>
                <a:cubicBezTo>
                  <a:pt x="1915287" y="71323"/>
                  <a:pt x="1900200" y="76353"/>
                  <a:pt x="1887398" y="86411"/>
                </a:cubicBezTo>
                <a:lnTo>
                  <a:pt x="1853108" y="26746"/>
                </a:lnTo>
                <a:cubicBezTo>
                  <a:pt x="1861795" y="17831"/>
                  <a:pt x="1871967" y="11144"/>
                  <a:pt x="1883626" y="6687"/>
                </a:cubicBezTo>
                <a:cubicBezTo>
                  <a:pt x="1895285" y="2229"/>
                  <a:pt x="1907972" y="0"/>
                  <a:pt x="1921688" y="0"/>
                </a:cubicBezTo>
                <a:close/>
              </a:path>
            </a:pathLst>
          </a:custGeom>
          <a:solidFill>
            <a:srgbClr val="4E7524"/>
          </a:solidFill>
          <a:ln w="0">
            <a:noFill/>
          </a:ln>
          <a:effectLst>
            <a:outerShdw blurRad="38100" dist="19050" dir="2700000" algn="tl" rotWithShape="0">
              <a:schemeClr val="dk1">
                <a:alpha val="40000"/>
              </a:schemeClr>
            </a:outerShdw>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sz="5400" b="1" cap="none" spc="0" dirty="0">
              <a:ln w="0"/>
              <a:solidFill>
                <a:srgbClr val="4E7524"/>
              </a:solidFill>
              <a:effectLst>
                <a:outerShdw blurRad="38100" dist="19050" dir="2700000" algn="tl" rotWithShape="0">
                  <a:schemeClr val="dk1">
                    <a:alpha val="40000"/>
                  </a:schemeClr>
                </a:outerShdw>
              </a:effectLst>
              <a:latin typeface="VNI-Avo" pitchFamily="2" charset="0"/>
            </a:endParaRPr>
          </a:p>
        </p:txBody>
      </p:sp>
      <p:pic>
        <p:nvPicPr>
          <p:cNvPr id="10" name="Picture 9"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406" y="1939528"/>
            <a:ext cx="4429743" cy="4210638"/>
          </a:xfrm>
          <a:prstGeom prst="rect">
            <a:avLst/>
          </a:prstGeom>
        </p:spPr>
      </p:pic>
    </p:spTree>
    <p:extLst>
      <p:ext uri="{BB962C8B-B14F-4D97-AF65-F5344CB8AC3E}">
        <p14:creationId xmlns:p14="http://schemas.microsoft.com/office/powerpoint/2010/main" val="1110612362"/>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downRight)">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327" y="1264196"/>
            <a:ext cx="6543053" cy="4426183"/>
          </a:xfrm>
          <a:prstGeom prst="rect">
            <a:avLst/>
          </a:prstGeom>
        </p:spPr>
      </p:pic>
    </p:spTree>
    <p:extLst>
      <p:ext uri="{BB962C8B-B14F-4D97-AF65-F5344CB8AC3E}">
        <p14:creationId xmlns:p14="http://schemas.microsoft.com/office/powerpoint/2010/main" val="8599127"/>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4"/>
          <p:cNvSpPr/>
          <p:nvPr/>
        </p:nvSpPr>
        <p:spPr>
          <a:xfrm>
            <a:off x="1241484" y="1976155"/>
            <a:ext cx="6502660" cy="2351503"/>
          </a:xfrm>
          <a:custGeom>
            <a:avLst/>
            <a:gdLst/>
            <a:ahLst/>
            <a:cxnLst/>
            <a:rect l="l" t="t" r="r" b="b"/>
            <a:pathLst>
              <a:path w="6502660" h="2351503">
                <a:moveTo>
                  <a:pt x="5521270" y="2208819"/>
                </a:moveTo>
                <a:cubicBezTo>
                  <a:pt x="5547090" y="2208819"/>
                  <a:pt x="5568832" y="2215783"/>
                  <a:pt x="5586498" y="2229712"/>
                </a:cubicBezTo>
                <a:cubicBezTo>
                  <a:pt x="5604163" y="2243641"/>
                  <a:pt x="5612996" y="2260457"/>
                  <a:pt x="5612996" y="2280161"/>
                </a:cubicBezTo>
                <a:cubicBezTo>
                  <a:pt x="5612996" y="2299865"/>
                  <a:pt x="5604163" y="2316681"/>
                  <a:pt x="5586498" y="2330610"/>
                </a:cubicBezTo>
                <a:cubicBezTo>
                  <a:pt x="5568832" y="2344539"/>
                  <a:pt x="5547090" y="2351503"/>
                  <a:pt x="5521270" y="2351503"/>
                </a:cubicBezTo>
                <a:cubicBezTo>
                  <a:pt x="5496131" y="2351503"/>
                  <a:pt x="5474728" y="2344539"/>
                  <a:pt x="5457063" y="2330610"/>
                </a:cubicBezTo>
                <a:cubicBezTo>
                  <a:pt x="5439397" y="2316681"/>
                  <a:pt x="5430564" y="2299865"/>
                  <a:pt x="5430564" y="2280161"/>
                </a:cubicBezTo>
                <a:cubicBezTo>
                  <a:pt x="5430564" y="2260457"/>
                  <a:pt x="5439397" y="2243641"/>
                  <a:pt x="5457063" y="2229712"/>
                </a:cubicBezTo>
                <a:cubicBezTo>
                  <a:pt x="5474728" y="2215783"/>
                  <a:pt x="5496131" y="2208819"/>
                  <a:pt x="5521270" y="2208819"/>
                </a:cubicBezTo>
                <a:close/>
                <a:moveTo>
                  <a:pt x="739721" y="2208819"/>
                </a:moveTo>
                <a:cubicBezTo>
                  <a:pt x="765540" y="2208819"/>
                  <a:pt x="787282" y="2215783"/>
                  <a:pt x="804948" y="2229712"/>
                </a:cubicBezTo>
                <a:cubicBezTo>
                  <a:pt x="822614" y="2243641"/>
                  <a:pt x="831447" y="2260457"/>
                  <a:pt x="831447" y="2280161"/>
                </a:cubicBezTo>
                <a:cubicBezTo>
                  <a:pt x="831447" y="2299865"/>
                  <a:pt x="822614" y="2316681"/>
                  <a:pt x="804948" y="2330610"/>
                </a:cubicBezTo>
                <a:cubicBezTo>
                  <a:pt x="787282" y="2344539"/>
                  <a:pt x="765540" y="2351503"/>
                  <a:pt x="739721" y="2351503"/>
                </a:cubicBezTo>
                <a:cubicBezTo>
                  <a:pt x="714581" y="2351503"/>
                  <a:pt x="693179" y="2344539"/>
                  <a:pt x="675513" y="2330610"/>
                </a:cubicBezTo>
                <a:cubicBezTo>
                  <a:pt x="657847" y="2316681"/>
                  <a:pt x="649014" y="2299865"/>
                  <a:pt x="649014" y="2280161"/>
                </a:cubicBezTo>
                <a:cubicBezTo>
                  <a:pt x="649014" y="2260457"/>
                  <a:pt x="657847" y="2243641"/>
                  <a:pt x="675513" y="2229712"/>
                </a:cubicBezTo>
                <a:cubicBezTo>
                  <a:pt x="693179" y="2215783"/>
                  <a:pt x="714581" y="2208819"/>
                  <a:pt x="739721" y="2208819"/>
                </a:cubicBezTo>
                <a:close/>
                <a:moveTo>
                  <a:pt x="3175063" y="2180282"/>
                </a:moveTo>
                <a:cubicBezTo>
                  <a:pt x="3202241" y="2180282"/>
                  <a:pt x="3225343" y="2188265"/>
                  <a:pt x="3244367" y="2204232"/>
                </a:cubicBezTo>
                <a:cubicBezTo>
                  <a:pt x="3263392" y="2220200"/>
                  <a:pt x="3272904" y="2239394"/>
                  <a:pt x="3272904" y="2261816"/>
                </a:cubicBezTo>
                <a:cubicBezTo>
                  <a:pt x="3272904" y="2283558"/>
                  <a:pt x="3263392" y="2302413"/>
                  <a:pt x="3244367" y="2318380"/>
                </a:cubicBezTo>
                <a:cubicBezTo>
                  <a:pt x="3225343" y="2334347"/>
                  <a:pt x="3202241" y="2342331"/>
                  <a:pt x="3175063" y="2342331"/>
                </a:cubicBezTo>
                <a:cubicBezTo>
                  <a:pt x="3148565" y="2342331"/>
                  <a:pt x="3125803" y="2334347"/>
                  <a:pt x="3106779" y="2318380"/>
                </a:cubicBezTo>
                <a:cubicBezTo>
                  <a:pt x="3087754" y="2302413"/>
                  <a:pt x="3078242" y="2283558"/>
                  <a:pt x="3078242" y="2261816"/>
                </a:cubicBezTo>
                <a:cubicBezTo>
                  <a:pt x="3078242" y="2239394"/>
                  <a:pt x="3087754" y="2220200"/>
                  <a:pt x="3106779" y="2204232"/>
                </a:cubicBezTo>
                <a:cubicBezTo>
                  <a:pt x="3125803" y="2188265"/>
                  <a:pt x="3148565" y="2180282"/>
                  <a:pt x="3175063" y="2180282"/>
                </a:cubicBezTo>
                <a:close/>
                <a:moveTo>
                  <a:pt x="6401904" y="2083460"/>
                </a:moveTo>
                <a:cubicBezTo>
                  <a:pt x="6422968" y="2082101"/>
                  <a:pt x="6441992" y="2086518"/>
                  <a:pt x="6458978" y="2096709"/>
                </a:cubicBezTo>
                <a:cubicBezTo>
                  <a:pt x="6478682" y="2107581"/>
                  <a:pt x="6490573" y="2122529"/>
                  <a:pt x="6494649" y="2141553"/>
                </a:cubicBezTo>
                <a:cubicBezTo>
                  <a:pt x="6496008" y="2147668"/>
                  <a:pt x="6496687" y="2152085"/>
                  <a:pt x="6496687" y="2154802"/>
                </a:cubicBezTo>
                <a:cubicBezTo>
                  <a:pt x="6496687" y="2182660"/>
                  <a:pt x="6483099" y="2206101"/>
                  <a:pt x="6455921" y="2225126"/>
                </a:cubicBezTo>
                <a:cubicBezTo>
                  <a:pt x="6432140" y="2242112"/>
                  <a:pt x="6405642" y="2250605"/>
                  <a:pt x="6376425" y="2250605"/>
                </a:cubicBezTo>
                <a:cubicBezTo>
                  <a:pt x="6339055" y="2250605"/>
                  <a:pt x="6312217" y="2230901"/>
                  <a:pt x="6295910" y="2191493"/>
                </a:cubicBezTo>
                <a:cubicBezTo>
                  <a:pt x="6293192" y="2185378"/>
                  <a:pt x="6291833" y="2179263"/>
                  <a:pt x="6291833" y="2173148"/>
                </a:cubicBezTo>
                <a:cubicBezTo>
                  <a:pt x="6291833" y="2148008"/>
                  <a:pt x="6304403" y="2126605"/>
                  <a:pt x="6329543" y="2108940"/>
                </a:cubicBezTo>
                <a:cubicBezTo>
                  <a:pt x="6351285" y="2093312"/>
                  <a:pt x="6375406" y="2084819"/>
                  <a:pt x="6401904" y="2083460"/>
                </a:cubicBezTo>
                <a:close/>
                <a:moveTo>
                  <a:pt x="5503459" y="1685982"/>
                </a:moveTo>
                <a:lnTo>
                  <a:pt x="5453519" y="1971351"/>
                </a:lnTo>
                <a:lnTo>
                  <a:pt x="5598242" y="1947910"/>
                </a:lnTo>
                <a:close/>
                <a:moveTo>
                  <a:pt x="3160309" y="1685982"/>
                </a:moveTo>
                <a:lnTo>
                  <a:pt x="3110369" y="1971351"/>
                </a:lnTo>
                <a:lnTo>
                  <a:pt x="3255092" y="1947910"/>
                </a:lnTo>
                <a:close/>
                <a:moveTo>
                  <a:pt x="3954103" y="1666618"/>
                </a:moveTo>
                <a:cubicBezTo>
                  <a:pt x="3936438" y="1666618"/>
                  <a:pt x="3907561" y="1668996"/>
                  <a:pt x="3867473" y="1673752"/>
                </a:cubicBezTo>
                <a:lnTo>
                  <a:pt x="3889895" y="1842935"/>
                </a:lnTo>
                <a:cubicBezTo>
                  <a:pt x="3919112" y="1832743"/>
                  <a:pt x="3940854" y="1824930"/>
                  <a:pt x="3955123" y="1819494"/>
                </a:cubicBezTo>
                <a:cubicBezTo>
                  <a:pt x="3978904" y="1809982"/>
                  <a:pt x="3999966" y="1799960"/>
                  <a:pt x="4018311" y="1789428"/>
                </a:cubicBezTo>
                <a:cubicBezTo>
                  <a:pt x="4036657" y="1778897"/>
                  <a:pt x="4049057" y="1767686"/>
                  <a:pt x="4055511" y="1755796"/>
                </a:cubicBezTo>
                <a:cubicBezTo>
                  <a:pt x="4061966" y="1743905"/>
                  <a:pt x="4065194" y="1732524"/>
                  <a:pt x="4065194" y="1721653"/>
                </a:cubicBezTo>
                <a:cubicBezTo>
                  <a:pt x="4065194" y="1697872"/>
                  <a:pt x="4048547" y="1681905"/>
                  <a:pt x="4015254" y="1673752"/>
                </a:cubicBezTo>
                <a:cubicBezTo>
                  <a:pt x="3996909" y="1668996"/>
                  <a:pt x="3976525" y="1666618"/>
                  <a:pt x="3954103" y="1666618"/>
                </a:cubicBezTo>
                <a:close/>
                <a:moveTo>
                  <a:pt x="6193297" y="1467879"/>
                </a:moveTo>
                <a:lnTo>
                  <a:pt x="6110744" y="2231241"/>
                </a:lnTo>
                <a:lnTo>
                  <a:pt x="6004750" y="2210857"/>
                </a:lnTo>
                <a:lnTo>
                  <a:pt x="5978252" y="1496415"/>
                </a:lnTo>
                <a:close/>
                <a:moveTo>
                  <a:pt x="2697394" y="1439342"/>
                </a:moveTo>
                <a:cubicBezTo>
                  <a:pt x="2764660" y="1439342"/>
                  <a:pt x="2845514" y="1448174"/>
                  <a:pt x="2939958" y="1465840"/>
                </a:cubicBezTo>
                <a:cubicBezTo>
                  <a:pt x="2928407" y="1505248"/>
                  <a:pt x="2916177" y="1553150"/>
                  <a:pt x="2903267" y="1609544"/>
                </a:cubicBezTo>
                <a:lnTo>
                  <a:pt x="2872692" y="1741018"/>
                </a:lnTo>
                <a:cubicBezTo>
                  <a:pt x="2765339" y="1728108"/>
                  <a:pt x="2686523" y="1721653"/>
                  <a:pt x="2636243" y="1721653"/>
                </a:cubicBezTo>
                <a:cubicBezTo>
                  <a:pt x="2590041" y="1721653"/>
                  <a:pt x="2549274" y="1725050"/>
                  <a:pt x="2513943" y="1731845"/>
                </a:cubicBezTo>
                <a:cubicBezTo>
                  <a:pt x="2434447" y="1747472"/>
                  <a:pt x="2391302" y="1782124"/>
                  <a:pt x="2384507" y="1835801"/>
                </a:cubicBezTo>
                <a:cubicBezTo>
                  <a:pt x="2382469" y="1853466"/>
                  <a:pt x="2381450" y="1869773"/>
                  <a:pt x="2381450" y="1884721"/>
                </a:cubicBezTo>
                <a:cubicBezTo>
                  <a:pt x="2381450" y="1954025"/>
                  <a:pt x="2402173" y="2011438"/>
                  <a:pt x="2443619" y="2056962"/>
                </a:cubicBezTo>
                <a:cubicBezTo>
                  <a:pt x="2487784" y="2104523"/>
                  <a:pt x="2555049" y="2133740"/>
                  <a:pt x="2645416" y="2144611"/>
                </a:cubicBezTo>
                <a:lnTo>
                  <a:pt x="2696375" y="1976447"/>
                </a:lnTo>
                <a:lnTo>
                  <a:pt x="2517000" y="1959121"/>
                </a:lnTo>
                <a:lnTo>
                  <a:pt x="2551652" y="1852108"/>
                </a:lnTo>
                <a:lnTo>
                  <a:pt x="2928747" y="1942814"/>
                </a:lnTo>
                <a:lnTo>
                  <a:pt x="2883903" y="2236336"/>
                </a:lnTo>
                <a:cubicBezTo>
                  <a:pt x="2839059" y="2239734"/>
                  <a:pt x="2797613" y="2241432"/>
                  <a:pt x="2759564" y="2241432"/>
                </a:cubicBezTo>
                <a:cubicBezTo>
                  <a:pt x="2720156" y="2241432"/>
                  <a:pt x="2683125" y="2239394"/>
                  <a:pt x="2648473" y="2235317"/>
                </a:cubicBezTo>
                <a:cubicBezTo>
                  <a:pt x="2517340" y="2219011"/>
                  <a:pt x="2420858" y="2172808"/>
                  <a:pt x="2359028" y="2096709"/>
                </a:cubicBezTo>
                <a:cubicBezTo>
                  <a:pt x="2303313" y="2027405"/>
                  <a:pt x="2275456" y="1937718"/>
                  <a:pt x="2275456" y="1827647"/>
                </a:cubicBezTo>
                <a:cubicBezTo>
                  <a:pt x="2275456" y="1776689"/>
                  <a:pt x="2282590" y="1726409"/>
                  <a:pt x="2296858" y="1676810"/>
                </a:cubicBezTo>
                <a:cubicBezTo>
                  <a:pt x="2314524" y="1614979"/>
                  <a:pt x="2340004" y="1573193"/>
                  <a:pt x="2373297" y="1551451"/>
                </a:cubicBezTo>
                <a:cubicBezTo>
                  <a:pt x="2436485" y="1509325"/>
                  <a:pt x="2479291" y="1483506"/>
                  <a:pt x="2501713" y="1473994"/>
                </a:cubicBezTo>
                <a:cubicBezTo>
                  <a:pt x="2552671" y="1450892"/>
                  <a:pt x="2617898" y="1439342"/>
                  <a:pt x="2697394" y="1439342"/>
                </a:cubicBezTo>
                <a:close/>
                <a:moveTo>
                  <a:pt x="36728" y="1415901"/>
                </a:moveTo>
                <a:lnTo>
                  <a:pt x="267062" y="1444438"/>
                </a:lnTo>
                <a:lnTo>
                  <a:pt x="228333" y="1877587"/>
                </a:lnTo>
                <a:lnTo>
                  <a:pt x="400574" y="1951987"/>
                </a:lnTo>
                <a:lnTo>
                  <a:pt x="355730" y="1451572"/>
                </a:lnTo>
                <a:lnTo>
                  <a:pt x="584025" y="1434246"/>
                </a:lnTo>
                <a:lnTo>
                  <a:pt x="582008" y="1490423"/>
                </a:lnTo>
                <a:lnTo>
                  <a:pt x="1082459" y="1453610"/>
                </a:lnTo>
                <a:lnTo>
                  <a:pt x="1092651" y="1706366"/>
                </a:lnTo>
                <a:lnTo>
                  <a:pt x="725748" y="1744075"/>
                </a:lnTo>
                <a:lnTo>
                  <a:pt x="725748" y="1879625"/>
                </a:lnTo>
                <a:lnTo>
                  <a:pt x="1086536" y="1859242"/>
                </a:lnTo>
                <a:lnTo>
                  <a:pt x="1076408" y="2006003"/>
                </a:lnTo>
                <a:lnTo>
                  <a:pt x="725748" y="1960140"/>
                </a:lnTo>
                <a:lnTo>
                  <a:pt x="725748" y="2083460"/>
                </a:lnTo>
                <a:lnTo>
                  <a:pt x="1103862" y="2083460"/>
                </a:lnTo>
                <a:lnTo>
                  <a:pt x="1071248" y="2206780"/>
                </a:lnTo>
                <a:lnTo>
                  <a:pt x="627907" y="2168052"/>
                </a:lnTo>
                <a:lnTo>
                  <a:pt x="578389" y="1591215"/>
                </a:lnTo>
                <a:lnTo>
                  <a:pt x="556508" y="2200665"/>
                </a:lnTo>
                <a:lnTo>
                  <a:pt x="421976" y="2226145"/>
                </a:lnTo>
                <a:lnTo>
                  <a:pt x="407708" y="2042693"/>
                </a:lnTo>
                <a:lnTo>
                  <a:pt x="213046" y="2022310"/>
                </a:lnTo>
                <a:lnTo>
                  <a:pt x="194700" y="2223087"/>
                </a:lnTo>
                <a:lnTo>
                  <a:pt x="54054" y="2215953"/>
                </a:lnTo>
                <a:close/>
                <a:moveTo>
                  <a:pt x="5431097" y="1409786"/>
                </a:moveTo>
                <a:lnTo>
                  <a:pt x="5579897" y="1415901"/>
                </a:lnTo>
                <a:lnTo>
                  <a:pt x="5940685" y="2176205"/>
                </a:lnTo>
                <a:lnTo>
                  <a:pt x="5704236" y="2255701"/>
                </a:lnTo>
                <a:lnTo>
                  <a:pt x="5644105" y="2082441"/>
                </a:lnTo>
                <a:lnTo>
                  <a:pt x="5435174" y="2076326"/>
                </a:lnTo>
                <a:lnTo>
                  <a:pt x="5409695" y="2208819"/>
                </a:lnTo>
                <a:lnTo>
                  <a:pt x="5290451" y="2176205"/>
                </a:lnTo>
                <a:close/>
                <a:moveTo>
                  <a:pt x="3087947" y="1409786"/>
                </a:moveTo>
                <a:lnTo>
                  <a:pt x="3236747" y="1415901"/>
                </a:lnTo>
                <a:lnTo>
                  <a:pt x="3597535" y="2176205"/>
                </a:lnTo>
                <a:lnTo>
                  <a:pt x="3361086" y="2255701"/>
                </a:lnTo>
                <a:lnTo>
                  <a:pt x="3300955" y="2082441"/>
                </a:lnTo>
                <a:lnTo>
                  <a:pt x="3092024" y="2076326"/>
                </a:lnTo>
                <a:lnTo>
                  <a:pt x="3066545" y="2208819"/>
                </a:lnTo>
                <a:lnTo>
                  <a:pt x="2947301" y="2176205"/>
                </a:lnTo>
                <a:close/>
                <a:moveTo>
                  <a:pt x="5035600" y="1397555"/>
                </a:moveTo>
                <a:lnTo>
                  <a:pt x="4933683" y="2191493"/>
                </a:lnTo>
                <a:lnTo>
                  <a:pt x="5261857" y="2140534"/>
                </a:lnTo>
                <a:lnTo>
                  <a:pt x="5261857" y="2222068"/>
                </a:lnTo>
                <a:lnTo>
                  <a:pt x="4777749" y="2336216"/>
                </a:lnTo>
                <a:lnTo>
                  <a:pt x="4769596" y="1406728"/>
                </a:lnTo>
                <a:close/>
                <a:moveTo>
                  <a:pt x="6477324" y="1393479"/>
                </a:moveTo>
                <a:lnTo>
                  <a:pt x="6452863" y="1997850"/>
                </a:lnTo>
                <a:lnTo>
                  <a:pt x="6327505" y="2034540"/>
                </a:lnTo>
                <a:lnTo>
                  <a:pt x="6226606" y="1426092"/>
                </a:lnTo>
                <a:close/>
                <a:moveTo>
                  <a:pt x="3861358" y="1326213"/>
                </a:moveTo>
                <a:cubicBezTo>
                  <a:pt x="3933380" y="1326213"/>
                  <a:pt x="3999966" y="1340482"/>
                  <a:pt x="4061117" y="1369019"/>
                </a:cubicBezTo>
                <a:cubicBezTo>
                  <a:pt x="4153522" y="1411824"/>
                  <a:pt x="4199725" y="1502191"/>
                  <a:pt x="4199725" y="1640119"/>
                </a:cubicBezTo>
                <a:cubicBezTo>
                  <a:pt x="4199725" y="1666618"/>
                  <a:pt x="4197347" y="1697533"/>
                  <a:pt x="4192591" y="1732864"/>
                </a:cubicBezTo>
                <a:cubicBezTo>
                  <a:pt x="4183078" y="1804886"/>
                  <a:pt x="4151484" y="1861280"/>
                  <a:pt x="4097807" y="1902047"/>
                </a:cubicBezTo>
                <a:cubicBezTo>
                  <a:pt x="4054322" y="1933981"/>
                  <a:pt x="3992832" y="1958781"/>
                  <a:pt x="3913336" y="1976447"/>
                </a:cubicBezTo>
                <a:lnTo>
                  <a:pt x="3941873" y="2215953"/>
                </a:lnTo>
                <a:lnTo>
                  <a:pt x="3798170" y="2256720"/>
                </a:lnTo>
                <a:lnTo>
                  <a:pt x="3603507" y="1381249"/>
                </a:lnTo>
                <a:cubicBezTo>
                  <a:pt x="3691836" y="1344558"/>
                  <a:pt x="3777786" y="1326213"/>
                  <a:pt x="3861358" y="1326213"/>
                </a:cubicBezTo>
                <a:close/>
                <a:moveTo>
                  <a:pt x="1327156" y="1322137"/>
                </a:moveTo>
                <a:lnTo>
                  <a:pt x="1607429" y="1759363"/>
                </a:lnTo>
                <a:lnTo>
                  <a:pt x="1626794" y="1352712"/>
                </a:lnTo>
                <a:lnTo>
                  <a:pt x="1768459" y="1338443"/>
                </a:lnTo>
                <a:lnTo>
                  <a:pt x="1731769" y="2232260"/>
                </a:lnTo>
                <a:lnTo>
                  <a:pt x="1585007" y="2236336"/>
                </a:lnTo>
                <a:lnTo>
                  <a:pt x="1349578" y="1896951"/>
                </a:lnTo>
                <a:lnTo>
                  <a:pt x="1331233" y="2223087"/>
                </a:lnTo>
                <a:lnTo>
                  <a:pt x="1197721" y="2223087"/>
                </a:lnTo>
                <a:lnTo>
                  <a:pt x="1179376" y="1338443"/>
                </a:lnTo>
                <a:close/>
                <a:moveTo>
                  <a:pt x="2992631" y="1272197"/>
                </a:moveTo>
                <a:lnTo>
                  <a:pt x="3070088" y="1272197"/>
                </a:lnTo>
                <a:cubicBezTo>
                  <a:pt x="3082998" y="1302093"/>
                  <a:pt x="3106779" y="1317041"/>
                  <a:pt x="3141431" y="1317041"/>
                </a:cubicBezTo>
                <a:cubicBezTo>
                  <a:pt x="3175403" y="1317041"/>
                  <a:pt x="3199184" y="1302093"/>
                  <a:pt x="3212773" y="1272197"/>
                </a:cubicBezTo>
                <a:lnTo>
                  <a:pt x="3294307" y="1272197"/>
                </a:lnTo>
                <a:cubicBezTo>
                  <a:pt x="3287512" y="1306849"/>
                  <a:pt x="3269337" y="1335216"/>
                  <a:pt x="3239781" y="1357298"/>
                </a:cubicBezTo>
                <a:cubicBezTo>
                  <a:pt x="3210225" y="1379380"/>
                  <a:pt x="3177441" y="1390421"/>
                  <a:pt x="3141431" y="1390421"/>
                </a:cubicBezTo>
                <a:cubicBezTo>
                  <a:pt x="3105420" y="1390421"/>
                  <a:pt x="3073655" y="1379550"/>
                  <a:pt x="3046138" y="1357808"/>
                </a:cubicBezTo>
                <a:cubicBezTo>
                  <a:pt x="3018620" y="1336065"/>
                  <a:pt x="3000784" y="1307528"/>
                  <a:pt x="2992631" y="1272197"/>
                </a:cubicBezTo>
                <a:close/>
                <a:moveTo>
                  <a:pt x="6065434" y="466782"/>
                </a:moveTo>
                <a:lnTo>
                  <a:pt x="6015494" y="752151"/>
                </a:lnTo>
                <a:lnTo>
                  <a:pt x="6160217" y="728710"/>
                </a:lnTo>
                <a:close/>
                <a:moveTo>
                  <a:pt x="3436534" y="466782"/>
                </a:moveTo>
                <a:lnTo>
                  <a:pt x="3386594" y="752151"/>
                </a:lnTo>
                <a:lnTo>
                  <a:pt x="3531317" y="728710"/>
                </a:lnTo>
                <a:close/>
                <a:moveTo>
                  <a:pt x="4239501" y="275177"/>
                </a:moveTo>
                <a:cubicBezTo>
                  <a:pt x="4219117" y="275177"/>
                  <a:pt x="4196356" y="279917"/>
                  <a:pt x="4171216" y="289398"/>
                </a:cubicBezTo>
                <a:cubicBezTo>
                  <a:pt x="4131808" y="303634"/>
                  <a:pt x="4099025" y="328708"/>
                  <a:pt x="4072866" y="364618"/>
                </a:cubicBezTo>
                <a:cubicBezTo>
                  <a:pt x="4046707" y="400528"/>
                  <a:pt x="4033628" y="439147"/>
                  <a:pt x="4033628" y="480477"/>
                </a:cubicBezTo>
                <a:cubicBezTo>
                  <a:pt x="4033628" y="492675"/>
                  <a:pt x="4034986" y="504868"/>
                  <a:pt x="4037704" y="517056"/>
                </a:cubicBezTo>
                <a:cubicBezTo>
                  <a:pt x="4056729" y="598367"/>
                  <a:pt x="4103611" y="639023"/>
                  <a:pt x="4178350" y="639023"/>
                </a:cubicBezTo>
                <a:cubicBezTo>
                  <a:pt x="4208926" y="639023"/>
                  <a:pt x="4237463" y="632249"/>
                  <a:pt x="4263961" y="618703"/>
                </a:cubicBezTo>
                <a:cubicBezTo>
                  <a:pt x="4344816" y="577362"/>
                  <a:pt x="4385243" y="518415"/>
                  <a:pt x="4385243" y="441860"/>
                </a:cubicBezTo>
                <a:cubicBezTo>
                  <a:pt x="4385243" y="376813"/>
                  <a:pt x="4365879" y="330398"/>
                  <a:pt x="4327150" y="302615"/>
                </a:cubicBezTo>
                <a:cubicBezTo>
                  <a:pt x="4302690" y="284323"/>
                  <a:pt x="4273474" y="275177"/>
                  <a:pt x="4239501" y="275177"/>
                </a:cubicBezTo>
                <a:close/>
                <a:moveTo>
                  <a:pt x="897398" y="248679"/>
                </a:moveTo>
                <a:lnTo>
                  <a:pt x="814845" y="1012041"/>
                </a:lnTo>
                <a:lnTo>
                  <a:pt x="708850" y="991657"/>
                </a:lnTo>
                <a:lnTo>
                  <a:pt x="682352" y="277215"/>
                </a:lnTo>
                <a:close/>
                <a:moveTo>
                  <a:pt x="2348846" y="228295"/>
                </a:moveTo>
                <a:cubicBezTo>
                  <a:pt x="2456199" y="228295"/>
                  <a:pt x="2553021" y="248339"/>
                  <a:pt x="2639311" y="288426"/>
                </a:cubicBezTo>
                <a:lnTo>
                  <a:pt x="2634215" y="576853"/>
                </a:lnTo>
                <a:cubicBezTo>
                  <a:pt x="2589371" y="570058"/>
                  <a:pt x="2543848" y="566661"/>
                  <a:pt x="2497645" y="566661"/>
                </a:cubicBezTo>
                <a:cubicBezTo>
                  <a:pt x="2433777" y="566661"/>
                  <a:pt x="2380441" y="575154"/>
                  <a:pt x="2337635" y="592141"/>
                </a:cubicBezTo>
                <a:cubicBezTo>
                  <a:pt x="2276485" y="615921"/>
                  <a:pt x="2245909" y="654650"/>
                  <a:pt x="2245909" y="708326"/>
                </a:cubicBezTo>
                <a:cubicBezTo>
                  <a:pt x="2245909" y="798014"/>
                  <a:pt x="2342731" y="842858"/>
                  <a:pt x="2536374" y="842858"/>
                </a:cubicBezTo>
                <a:cubicBezTo>
                  <a:pt x="2560834" y="842858"/>
                  <a:pt x="2592089" y="841159"/>
                  <a:pt x="2630138" y="837762"/>
                </a:cubicBezTo>
                <a:lnTo>
                  <a:pt x="2658675" y="962101"/>
                </a:lnTo>
                <a:cubicBezTo>
                  <a:pt x="2600922" y="970934"/>
                  <a:pt x="2546566" y="975350"/>
                  <a:pt x="2495607" y="975350"/>
                </a:cubicBezTo>
                <a:cubicBezTo>
                  <a:pt x="2352243" y="975350"/>
                  <a:pt x="2240134" y="939000"/>
                  <a:pt x="2159280" y="866299"/>
                </a:cubicBezTo>
                <a:cubicBezTo>
                  <a:pt x="2096770" y="809904"/>
                  <a:pt x="2065515" y="713422"/>
                  <a:pt x="2065515" y="576853"/>
                </a:cubicBezTo>
                <a:cubicBezTo>
                  <a:pt x="2065515" y="469500"/>
                  <a:pt x="2084200" y="384568"/>
                  <a:pt x="2121570" y="322059"/>
                </a:cubicBezTo>
                <a:cubicBezTo>
                  <a:pt x="2158939" y="259550"/>
                  <a:pt x="2234698" y="228295"/>
                  <a:pt x="2348846" y="228295"/>
                </a:cubicBezTo>
                <a:close/>
                <a:moveTo>
                  <a:pt x="2675153" y="196701"/>
                </a:moveTo>
                <a:lnTo>
                  <a:pt x="2905487" y="225237"/>
                </a:lnTo>
                <a:lnTo>
                  <a:pt x="2866758" y="658387"/>
                </a:lnTo>
                <a:lnTo>
                  <a:pt x="3038999" y="732787"/>
                </a:lnTo>
                <a:lnTo>
                  <a:pt x="2994155" y="232372"/>
                </a:lnTo>
                <a:lnTo>
                  <a:pt x="3222450" y="215046"/>
                </a:lnTo>
                <a:lnTo>
                  <a:pt x="3194932" y="981465"/>
                </a:lnTo>
                <a:lnTo>
                  <a:pt x="3060401" y="1006945"/>
                </a:lnTo>
                <a:lnTo>
                  <a:pt x="3046133" y="823493"/>
                </a:lnTo>
                <a:lnTo>
                  <a:pt x="2851471" y="803110"/>
                </a:lnTo>
                <a:lnTo>
                  <a:pt x="2833125" y="1003887"/>
                </a:lnTo>
                <a:lnTo>
                  <a:pt x="2692479" y="996753"/>
                </a:lnTo>
                <a:close/>
                <a:moveTo>
                  <a:pt x="5993072" y="190586"/>
                </a:moveTo>
                <a:lnTo>
                  <a:pt x="6141872" y="196701"/>
                </a:lnTo>
                <a:lnTo>
                  <a:pt x="6502660" y="957005"/>
                </a:lnTo>
                <a:lnTo>
                  <a:pt x="6266211" y="1036501"/>
                </a:lnTo>
                <a:lnTo>
                  <a:pt x="6206080" y="863241"/>
                </a:lnTo>
                <a:lnTo>
                  <a:pt x="5997149" y="857126"/>
                </a:lnTo>
                <a:lnTo>
                  <a:pt x="5971670" y="989619"/>
                </a:lnTo>
                <a:lnTo>
                  <a:pt x="5852426" y="957005"/>
                </a:lnTo>
                <a:close/>
                <a:moveTo>
                  <a:pt x="3364172" y="190586"/>
                </a:moveTo>
                <a:lnTo>
                  <a:pt x="3512972" y="196701"/>
                </a:lnTo>
                <a:lnTo>
                  <a:pt x="3873760" y="957005"/>
                </a:lnTo>
                <a:lnTo>
                  <a:pt x="3637311" y="1036501"/>
                </a:lnTo>
                <a:lnTo>
                  <a:pt x="3577180" y="863241"/>
                </a:lnTo>
                <a:lnTo>
                  <a:pt x="3368249" y="857126"/>
                </a:lnTo>
                <a:lnTo>
                  <a:pt x="3342770" y="989619"/>
                </a:lnTo>
                <a:lnTo>
                  <a:pt x="3223526" y="957005"/>
                </a:lnTo>
                <a:close/>
                <a:moveTo>
                  <a:pt x="4204849" y="137588"/>
                </a:moveTo>
                <a:cubicBezTo>
                  <a:pt x="4315599" y="137588"/>
                  <a:pt x="4408684" y="187188"/>
                  <a:pt x="4484103" y="286388"/>
                </a:cubicBezTo>
                <a:cubicBezTo>
                  <a:pt x="4522152" y="335988"/>
                  <a:pt x="4550009" y="392382"/>
                  <a:pt x="4567676" y="455571"/>
                </a:cubicBezTo>
                <a:cubicBezTo>
                  <a:pt x="4579226" y="495659"/>
                  <a:pt x="4585002" y="535746"/>
                  <a:pt x="4585002" y="575834"/>
                </a:cubicBezTo>
                <a:cubicBezTo>
                  <a:pt x="4585002" y="684546"/>
                  <a:pt x="4551029" y="781367"/>
                  <a:pt x="4483084" y="866299"/>
                </a:cubicBezTo>
                <a:cubicBezTo>
                  <a:pt x="4453868" y="902989"/>
                  <a:pt x="4426350" y="928468"/>
                  <a:pt x="4400531" y="942737"/>
                </a:cubicBezTo>
                <a:cubicBezTo>
                  <a:pt x="4342778" y="975350"/>
                  <a:pt x="4282646" y="991657"/>
                  <a:pt x="4220137" y="991657"/>
                </a:cubicBezTo>
                <a:cubicBezTo>
                  <a:pt x="4097156" y="991657"/>
                  <a:pt x="4006789" y="923033"/>
                  <a:pt x="3949036" y="785784"/>
                </a:cubicBezTo>
                <a:cubicBezTo>
                  <a:pt x="3913025" y="700173"/>
                  <a:pt x="3895020" y="607428"/>
                  <a:pt x="3895020" y="507549"/>
                </a:cubicBezTo>
                <a:cubicBezTo>
                  <a:pt x="3895020" y="385927"/>
                  <a:pt x="3926614" y="291144"/>
                  <a:pt x="3989803" y="223199"/>
                </a:cubicBezTo>
                <a:cubicBezTo>
                  <a:pt x="4024455" y="185829"/>
                  <a:pt x="4069638" y="160690"/>
                  <a:pt x="4125353" y="147780"/>
                </a:cubicBezTo>
                <a:cubicBezTo>
                  <a:pt x="4151852" y="140986"/>
                  <a:pt x="4178350" y="137588"/>
                  <a:pt x="4204849" y="137588"/>
                </a:cubicBezTo>
                <a:close/>
                <a:moveTo>
                  <a:pt x="1079506" y="102936"/>
                </a:moveTo>
                <a:lnTo>
                  <a:pt x="1359779" y="540163"/>
                </a:lnTo>
                <a:lnTo>
                  <a:pt x="1379144" y="133512"/>
                </a:lnTo>
                <a:lnTo>
                  <a:pt x="1520809" y="119243"/>
                </a:lnTo>
                <a:lnTo>
                  <a:pt x="1484119" y="1013060"/>
                </a:lnTo>
                <a:lnTo>
                  <a:pt x="1337358" y="1017136"/>
                </a:lnTo>
                <a:lnTo>
                  <a:pt x="1101928" y="677751"/>
                </a:lnTo>
                <a:lnTo>
                  <a:pt x="1083583" y="1003887"/>
                </a:lnTo>
                <a:lnTo>
                  <a:pt x="950071" y="1003887"/>
                </a:lnTo>
                <a:lnTo>
                  <a:pt x="931726" y="119243"/>
                </a:lnTo>
                <a:close/>
                <a:moveTo>
                  <a:pt x="183451" y="95802"/>
                </a:moveTo>
                <a:lnTo>
                  <a:pt x="360788" y="431111"/>
                </a:lnTo>
                <a:lnTo>
                  <a:pt x="554431" y="155934"/>
                </a:lnTo>
                <a:lnTo>
                  <a:pt x="642080" y="274158"/>
                </a:lnTo>
                <a:lnTo>
                  <a:pt x="429072" y="560546"/>
                </a:lnTo>
                <a:lnTo>
                  <a:pt x="593160" y="868337"/>
                </a:lnTo>
                <a:lnTo>
                  <a:pt x="513664" y="972293"/>
                </a:lnTo>
                <a:lnTo>
                  <a:pt x="321040" y="707307"/>
                </a:lnTo>
                <a:lnTo>
                  <a:pt x="94783" y="1012041"/>
                </a:lnTo>
                <a:lnTo>
                  <a:pt x="20383" y="915219"/>
                </a:lnTo>
                <a:lnTo>
                  <a:pt x="242564" y="600294"/>
                </a:lnTo>
                <a:lnTo>
                  <a:pt x="0" y="267024"/>
                </a:lnTo>
                <a:close/>
                <a:moveTo>
                  <a:pt x="5757769" y="87537"/>
                </a:moveTo>
                <a:lnTo>
                  <a:pt x="5838539" y="122189"/>
                </a:lnTo>
                <a:lnTo>
                  <a:pt x="5545048" y="987565"/>
                </a:lnTo>
                <a:lnTo>
                  <a:pt x="5421712" y="1017136"/>
                </a:lnTo>
                <a:lnTo>
                  <a:pt x="5103713" y="233391"/>
                </a:lnTo>
                <a:lnTo>
                  <a:pt x="5325894" y="104975"/>
                </a:lnTo>
                <a:lnTo>
                  <a:pt x="5555224" y="662479"/>
                </a:lnTo>
                <a:close/>
                <a:moveTo>
                  <a:pt x="5930369" y="0"/>
                </a:moveTo>
                <a:lnTo>
                  <a:pt x="6085284" y="0"/>
                </a:lnTo>
                <a:lnTo>
                  <a:pt x="6181086" y="146761"/>
                </a:lnTo>
                <a:lnTo>
                  <a:pt x="6079169" y="146761"/>
                </a:lnTo>
                <a:close/>
                <a:moveTo>
                  <a:pt x="3301470" y="0"/>
                </a:moveTo>
                <a:lnTo>
                  <a:pt x="3456384" y="0"/>
                </a:lnTo>
                <a:lnTo>
                  <a:pt x="3552187" y="146761"/>
                </a:lnTo>
                <a:lnTo>
                  <a:pt x="3450269" y="146761"/>
                </a:lnTo>
                <a:close/>
              </a:path>
            </a:pathLst>
          </a:custGeom>
          <a:gradFill flip="none" rotWithShape="1">
            <a:gsLst>
              <a:gs pos="0">
                <a:srgbClr val="3D6415">
                  <a:shade val="30000"/>
                  <a:satMod val="115000"/>
                </a:srgbClr>
              </a:gs>
              <a:gs pos="50000">
                <a:srgbClr val="3D6415">
                  <a:shade val="67500"/>
                  <a:satMod val="115000"/>
                </a:srgbClr>
              </a:gs>
              <a:gs pos="100000">
                <a:srgbClr val="3D6415">
                  <a:shade val="100000"/>
                  <a:satMod val="115000"/>
                </a:srgb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3D6415"/>
              </a:solidFill>
            </a:endParaRPr>
          </a:p>
        </p:txBody>
      </p:sp>
    </p:spTree>
    <p:extLst>
      <p:ext uri="{BB962C8B-B14F-4D97-AF65-F5344CB8AC3E}">
        <p14:creationId xmlns:p14="http://schemas.microsoft.com/office/powerpoint/2010/main" val="3172701843"/>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7075" y="1118107"/>
            <a:ext cx="8281433" cy="1446550"/>
          </a:xfrm>
          <a:prstGeom prst="rect">
            <a:avLst/>
          </a:prstGeom>
          <a:noFill/>
        </p:spPr>
        <p:txBody>
          <a:bodyPr wrap="none" lIns="91440" tIns="45720" rIns="91440" bIns="45720">
            <a:spAutoFit/>
          </a:bodyPr>
          <a:lstStyle/>
          <a:p>
            <a:pPr algn="ctr"/>
            <a:r>
              <a:rPr lang="en-US" sz="4400" b="1" i="1"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Để</a:t>
            </a:r>
            <a:r>
              <a:rPr lang="en-US" sz="4400" b="1" i="1"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xem</a:t>
            </a:r>
            <a:r>
              <a:rPr lang="en-US" sz="4400" b="1" i="1"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thêm</a:t>
            </a:r>
            <a:r>
              <a:rPr lang="en-US" sz="4400" b="1" i="1"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nhiều</a:t>
            </a:r>
            <a:r>
              <a:rPr lang="en-US" sz="4400" b="1" i="1"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bài</a:t>
            </a:r>
            <a:r>
              <a:rPr lang="en-US" sz="4400" b="1" i="1"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giảng</a:t>
            </a:r>
            <a:r>
              <a:rPr lang="en-US" sz="4400" b="1" i="1"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hơn</a:t>
            </a:r>
            <a:r>
              <a:rPr lang="en-US" sz="4400" b="1" i="1"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p>
          <a:p>
            <a:pPr algn="ctr"/>
            <a:r>
              <a:rPr lang="en-US" sz="4400" b="1" i="1" dirty="0" err="1">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a:t>
            </a:r>
            <a:r>
              <a:rPr lang="en-US" sz="4400" b="1" i="1" cap="none" spc="0"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hầy</a:t>
            </a:r>
            <a:r>
              <a:rPr lang="en-US" sz="4400" b="1" i="1" cap="none" spc="0"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cap="none" spc="0"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cô</a:t>
            </a:r>
            <a:r>
              <a:rPr lang="en-US" sz="4400" b="1" i="1" cap="none" spc="0"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cap="none" spc="0"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chọn</a:t>
            </a:r>
            <a:r>
              <a:rPr lang="en-US" sz="4400" b="1" i="1" cap="none" spc="0"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cap="none" spc="0"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cùng</a:t>
            </a:r>
            <a:r>
              <a:rPr lang="en-US" sz="4400" b="1" i="1" cap="none" spc="0"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cap="none" spc="0"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tác</a:t>
            </a:r>
            <a:r>
              <a:rPr lang="en-US" sz="4400" b="1" i="1" cap="none" spc="0"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cap="none" spc="0"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giả</a:t>
            </a:r>
            <a:r>
              <a:rPr lang="en-US" sz="4400" b="1" i="1" cap="none" spc="0"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4400" b="1" i="1" cap="none" spc="0" dirty="0" err="1"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nhé</a:t>
            </a:r>
            <a:r>
              <a:rPr lang="en-US" sz="4400" b="1" i="1" cap="none" spc="0" dirty="0" smtClean="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a:t>
            </a:r>
            <a:endParaRPr lang="en-US" sz="4400" b="1" i="1" cap="none" spc="0" dirty="0">
              <a:ln w="0"/>
              <a:solidFill>
                <a:schemeClr val="accent6">
                  <a:lumMod val="75000"/>
                </a:schemeClr>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3" name="Picture 2" descr="Screen Clipping"/>
          <p:cNvPicPr>
            <a:picLocks noChangeAspect="1"/>
          </p:cNvPicPr>
          <p:nvPr/>
        </p:nvPicPr>
        <p:blipFill rotWithShape="1">
          <a:blip r:embed="rId2">
            <a:clrChange>
              <a:clrFrom>
                <a:srgbClr val="FEFEFE"/>
              </a:clrFrom>
              <a:clrTo>
                <a:srgbClr val="FEFEFE">
                  <a:alpha val="0"/>
                </a:srgbClr>
              </a:clrTo>
            </a:clrChange>
            <a:extLst>
              <a:ext uri="{28A0092B-C50C-407E-A947-70E740481C1C}">
                <a14:useLocalDpi xmlns:a14="http://schemas.microsoft.com/office/drawing/2010/main" val="0"/>
              </a:ext>
            </a:extLst>
          </a:blip>
          <a:srcRect l="48484" r="16542" b="67481"/>
          <a:stretch/>
        </p:blipFill>
        <p:spPr>
          <a:xfrm>
            <a:off x="427075" y="2707006"/>
            <a:ext cx="8181474" cy="2701400"/>
          </a:xfrm>
          <a:prstGeom prst="rect">
            <a:avLst/>
          </a:prstGeom>
        </p:spPr>
      </p:pic>
      <p:sp>
        <p:nvSpPr>
          <p:cNvPr id="4" name="Rectangle 3"/>
          <p:cNvSpPr/>
          <p:nvPr/>
        </p:nvSpPr>
        <p:spPr>
          <a:xfrm>
            <a:off x="2306672" y="2707006"/>
            <a:ext cx="4908885" cy="206473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3858173"/>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8" fill="hold" grpId="0" nodeType="clickEffect">
                                  <p:stCondLst>
                                    <p:cond delay="0"/>
                                  </p:stCondLst>
                                  <p:iterate type="lt">
                                    <p:tmPct val="9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ppt_w/2"/>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ppt_w</p:attrName>
                                        </p:attrNameLst>
                                      </p:cBhvr>
                                      <p:tavLst>
                                        <p:tav tm="0">
                                          <p:val>
                                            <p:fltVal val="0"/>
                                          </p:val>
                                        </p:tav>
                                        <p:tav tm="100000">
                                          <p:val>
                                            <p:strVal val="#ppt_w"/>
                                          </p:val>
                                        </p:tav>
                                      </p:tavLst>
                                    </p:anim>
                                    <p:anim calcmode="lin" valueType="num">
                                      <p:cBhvr>
                                        <p:cTn id="10"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3B3FC38A-6A51-F26F-6AD1-1F2B5556F184}"/>
              </a:ext>
            </a:extLst>
          </p:cNvPr>
          <p:cNvSpPr txBox="1"/>
          <p:nvPr/>
        </p:nvSpPr>
        <p:spPr>
          <a:xfrm>
            <a:off x="0" y="938478"/>
            <a:ext cx="9028090" cy="646331"/>
          </a:xfrm>
          <a:prstGeom prst="rect">
            <a:avLst/>
          </a:prstGeom>
          <a:noFill/>
        </p:spPr>
        <p:txBody>
          <a:bodyPr wrap="square" rtlCol="0">
            <a:spAutoFit/>
          </a:bodyPr>
          <a:lstStyle/>
          <a:p>
            <a:pPr lvl="0" algn="ctr">
              <a:defRPr/>
            </a:pP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2. Tôn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trọng</a:t>
            </a: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các</a:t>
            </a: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bạn</a:t>
            </a: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cùng</a:t>
            </a: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giới</a:t>
            </a: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và</a:t>
            </a: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khác</a:t>
            </a:r>
            <a:r>
              <a:rPr lang="en-GB" sz="3600" b="1" i="1" kern="0"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GB" sz="3600" b="1" i="1" kern="0"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giới</a:t>
            </a:r>
            <a:endParaRPr kumimoji="0" lang="vi-VN" sz="3600" b="1" i="1" u="none" strike="noStrike" kern="0" cap="none" spc="0" normalizeH="0" baseline="0" noProof="0" dirty="0">
              <a:ln>
                <a:noFill/>
              </a:ln>
              <a:solidFill>
                <a:srgbClr val="002060"/>
              </a:solidFill>
              <a:effectLst/>
              <a:uLnTx/>
              <a:uFillTx/>
              <a:latin typeface="Times New Roman" panose="02020603050405020304" pitchFamily="18" charset="0"/>
              <a:ea typeface="Cambria" panose="02040503050406030204" pitchFamily="18" charset="0"/>
              <a:cs typeface="Times New Roman" panose="02020603050405020304" pitchFamily="18" charset="0"/>
            </a:endParaRPr>
          </a:p>
        </p:txBody>
      </p:sp>
      <p:sp>
        <p:nvSpPr>
          <p:cNvPr id="3" name="Rectangle: Diagonal Corners Rounded 2">
            <a:extLst>
              <a:ext uri="{FF2B5EF4-FFF2-40B4-BE49-F238E27FC236}">
                <a16:creationId xmlns="" xmlns:a16="http://schemas.microsoft.com/office/drawing/2014/main" id="{7E9202E0-DF1A-D779-F2A7-16F57F6B9580}"/>
              </a:ext>
            </a:extLst>
          </p:cNvPr>
          <p:cNvSpPr/>
          <p:nvPr/>
        </p:nvSpPr>
        <p:spPr>
          <a:xfrm>
            <a:off x="271714" y="1880316"/>
            <a:ext cx="8484661" cy="522261"/>
          </a:xfrm>
          <a:prstGeom prst="round2DiagRect">
            <a:avLst/>
          </a:prstGeom>
          <a:noFill/>
          <a:ln w="28575">
            <a:no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lang="vi-VN" sz="2800" b="1" i="1" dirty="0">
                <a:solidFill>
                  <a:schemeClr val="tx1"/>
                </a:solidFill>
                <a:latin typeface="+mj-lt"/>
                <a:ea typeface="Calibri" panose="020F0502020204030204" pitchFamily="34" charset="0"/>
                <a:cs typeface="Calibri" panose="020F0502020204030204" pitchFamily="34" charset="0"/>
              </a:rPr>
              <a:t>Quan sát hình 2 đến hình 4 và cho biết những tình huống nào các bạn đã thể hiện sự tôn trọng hoặc chưa tôn trọng bạn cùng giới và khác giới. Vì sao?</a:t>
            </a:r>
            <a:endParaRPr lang="vi-VN" sz="2800" dirty="0">
              <a:solidFill>
                <a:schemeClr val="tx1"/>
              </a:solidFill>
              <a:latin typeface="+mj-lt"/>
              <a:ea typeface="Calibri" panose="020F0502020204030204" pitchFamily="34" charset="0"/>
              <a:cs typeface="Calibri" panose="020F0502020204030204" pitchFamily="34" charset="0"/>
            </a:endParaRPr>
          </a:p>
        </p:txBody>
      </p:sp>
      <p:pic>
        <p:nvPicPr>
          <p:cNvPr id="1026" name="Picture 2" descr="Khoa học lớp 5 Kết nối tri thức Bài 24: Nam và nữ"/>
          <p:cNvPicPr>
            <a:picLocks noChangeAspect="1" noChangeArrowheads="1"/>
          </p:cNvPicPr>
          <p:nvPr/>
        </p:nvPicPr>
        <p:blipFill rotWithShape="1">
          <a:blip r:embed="rId2">
            <a:clrChange>
              <a:clrFrom>
                <a:srgbClr val="FAFBFB"/>
              </a:clrFrom>
              <a:clrTo>
                <a:srgbClr val="FAFBFB">
                  <a:alpha val="0"/>
                </a:srgbClr>
              </a:clrTo>
            </a:clrChange>
            <a:extLst>
              <a:ext uri="{28A0092B-C50C-407E-A947-70E740481C1C}">
                <a14:useLocalDpi xmlns:a14="http://schemas.microsoft.com/office/drawing/2010/main" val="0"/>
              </a:ext>
            </a:extLst>
          </a:blip>
          <a:srcRect b="8770"/>
          <a:stretch/>
        </p:blipFill>
        <p:spPr bwMode="auto">
          <a:xfrm>
            <a:off x="541941" y="3138040"/>
            <a:ext cx="2924175" cy="1807448"/>
          </a:xfrm>
          <a:prstGeom prst="round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xmlns="" id="{299957CB-3306-7A25-DDF4-7E7B35D5AE46}"/>
              </a:ext>
            </a:extLst>
          </p:cNvPr>
          <p:cNvPicPr>
            <a:picLocks noChangeAspect="1"/>
          </p:cNvPicPr>
          <p:nvPr/>
        </p:nvPicPr>
        <p:blipFill>
          <a:blip r:embed="rId3"/>
          <a:stretch>
            <a:fillRect/>
          </a:stretch>
        </p:blipFill>
        <p:spPr>
          <a:xfrm>
            <a:off x="3466116" y="3138040"/>
            <a:ext cx="5091086" cy="1932423"/>
          </a:xfrm>
          <a:prstGeom prst="rect">
            <a:avLst/>
          </a:prstGeom>
        </p:spPr>
      </p:pic>
    </p:spTree>
    <p:extLst>
      <p:ext uri="{BB962C8B-B14F-4D97-AF65-F5344CB8AC3E}">
        <p14:creationId xmlns:p14="http://schemas.microsoft.com/office/powerpoint/2010/main" val="3330537357"/>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par>
                                <p:cTn id="18" presetID="10" presetClass="entr" presetSubtype="0" fill="hold" nodeType="withEffect">
                                  <p:stCondLst>
                                    <p:cond delay="0"/>
                                  </p:stCondLst>
                                  <p:childTnLst>
                                    <p:set>
                                      <p:cBhvr>
                                        <p:cTn id="19" dur="1" fill="hold">
                                          <p:stCondLst>
                                            <p:cond delay="0"/>
                                          </p:stCondLst>
                                        </p:cTn>
                                        <p:tgtEl>
                                          <p:spTgt spid="1026"/>
                                        </p:tgtEl>
                                        <p:attrNameLst>
                                          <p:attrName>style.visibility</p:attrName>
                                        </p:attrNameLst>
                                      </p:cBhvr>
                                      <p:to>
                                        <p:strVal val="visible"/>
                                      </p:to>
                                    </p:set>
                                    <p:animEffect transition="in" filter="fade">
                                      <p:cBhvr>
                                        <p:cTn id="2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4320" y="1221939"/>
            <a:ext cx="8287556" cy="4524315"/>
          </a:xfrm>
          <a:prstGeom prst="rect">
            <a:avLst/>
          </a:prstGeom>
        </p:spPr>
        <p:txBody>
          <a:bodyPr wrap="square">
            <a:spAutoFit/>
          </a:bodyPr>
          <a:lstStyle/>
          <a:p>
            <a:r>
              <a:rPr lang="vi-VN" sz="3200" b="1" i="1" dirty="0">
                <a:solidFill>
                  <a:srgbClr val="FF0000"/>
                </a:solidFill>
                <a:latin typeface="+mj-lt"/>
              </a:rPr>
              <a:t>Những tình huống các bạn đã thể hiện sự tôn trọng là tình huống trong hình 3 và 4; tình huống trong hình 2 chưa tôn trọng bạn cùng giới và khác giới. Vì tình huống trong hình 2, công việc chung, mỗi người đều có trách nhiệm, bạn nam bảo chỉ dành cho con gái là có sự phân biệt giới. Hình 3, 4 các bạn đã có suy nghĩ tích cực, dành lời khen và sự quan tâm đến bạn.</a:t>
            </a:r>
            <a:endParaRPr lang="en-US" sz="3200" b="1" i="1" dirty="0">
              <a:solidFill>
                <a:srgbClr val="FF0000"/>
              </a:solidFill>
              <a:latin typeface="+mj-lt"/>
            </a:endParaRPr>
          </a:p>
        </p:txBody>
      </p:sp>
    </p:spTree>
    <p:extLst>
      <p:ext uri="{BB962C8B-B14F-4D97-AF65-F5344CB8AC3E}">
        <p14:creationId xmlns:p14="http://schemas.microsoft.com/office/powerpoint/2010/main" val="1102208350"/>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type="lt">
                                    <p:tmPct val="6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5531" y="1112777"/>
            <a:ext cx="8493617" cy="954107"/>
          </a:xfrm>
          <a:prstGeom prst="rect">
            <a:avLst/>
          </a:prstGeom>
        </p:spPr>
        <p:txBody>
          <a:bodyPr wrap="square">
            <a:spAutoFit/>
          </a:bodyPr>
          <a:lstStyle/>
          <a:p>
            <a:r>
              <a:rPr lang="en-US" sz="2800" b="1" i="1" dirty="0" err="1">
                <a:solidFill>
                  <a:srgbClr val="000000"/>
                </a:solidFill>
                <a:latin typeface="Times New Roman" panose="02020603050405020304" pitchFamily="18" charset="0"/>
                <a:cs typeface="Times New Roman" panose="02020603050405020304" pitchFamily="18" charset="0"/>
              </a:rPr>
              <a:t>Em</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sẽ</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làm</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gì</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để</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thể</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hiện</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sự</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tôn</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trọng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bạn</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cùng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giới</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và</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khác</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giới</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trong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tình</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huống</a:t>
            </a:r>
            <a:r>
              <a:rPr lang="en-US" sz="2800" b="1" i="1" dirty="0">
                <a:solidFill>
                  <a:srgbClr val="000000"/>
                </a:solidFill>
                <a:latin typeface="Times New Roman" panose="02020603050405020304" pitchFamily="18" charset="0"/>
                <a:cs typeface="Times New Roman" panose="02020603050405020304" pitchFamily="18" charset="0"/>
              </a:rPr>
              <a:t> ở </a:t>
            </a:r>
            <a:r>
              <a:rPr lang="en-US" sz="2800" b="1" i="1" dirty="0" err="1">
                <a:solidFill>
                  <a:srgbClr val="000000"/>
                </a:solidFill>
                <a:latin typeface="Times New Roman" panose="02020603050405020304" pitchFamily="18" charset="0"/>
                <a:cs typeface="Times New Roman" panose="02020603050405020304" pitchFamily="18" charset="0"/>
              </a:rPr>
              <a:t>hình</a:t>
            </a:r>
            <a:r>
              <a:rPr lang="en-US" sz="2800" b="1" i="1" dirty="0">
                <a:solidFill>
                  <a:srgbClr val="000000"/>
                </a:solidFill>
                <a:latin typeface="Times New Roman" panose="02020603050405020304" pitchFamily="18" charset="0"/>
                <a:cs typeface="Times New Roman" panose="02020603050405020304" pitchFamily="18" charset="0"/>
              </a:rPr>
              <a:t> 2, 3 </a:t>
            </a:r>
            <a:r>
              <a:rPr lang="en-US" sz="2800" b="1" i="1" dirty="0" err="1">
                <a:solidFill>
                  <a:srgbClr val="000000"/>
                </a:solidFill>
                <a:latin typeface="Times New Roman" panose="02020603050405020304" pitchFamily="18" charset="0"/>
                <a:cs typeface="Times New Roman" panose="02020603050405020304" pitchFamily="18" charset="0"/>
              </a:rPr>
              <a:t>và</a:t>
            </a:r>
            <a:r>
              <a:rPr lang="en-US" sz="2800" b="1" i="1" dirty="0">
                <a:solidFill>
                  <a:srgbClr val="000000"/>
                </a:solidFill>
                <a:latin typeface="Times New Roman" panose="02020603050405020304" pitchFamily="18" charset="0"/>
                <a:cs typeface="Times New Roman" panose="02020603050405020304" pitchFamily="18" charset="0"/>
              </a:rPr>
              <a:t> 4?</a:t>
            </a:r>
            <a:endParaRPr lang="en-US" sz="2800" b="1" i="1" dirty="0">
              <a:latin typeface="Times New Roman" panose="02020603050405020304" pitchFamily="18" charset="0"/>
              <a:cs typeface="Times New Roman" panose="02020603050405020304" pitchFamily="18" charset="0"/>
            </a:endParaRPr>
          </a:p>
        </p:txBody>
      </p:sp>
      <p:sp>
        <p:nvSpPr>
          <p:cNvPr id="3" name="Rectangle 2"/>
          <p:cNvSpPr/>
          <p:nvPr/>
        </p:nvSpPr>
        <p:spPr>
          <a:xfrm>
            <a:off x="315530" y="2323187"/>
            <a:ext cx="8493617" cy="2677656"/>
          </a:xfrm>
          <a:prstGeom prst="rect">
            <a:avLst/>
          </a:prstGeom>
        </p:spPr>
        <p:txBody>
          <a:bodyPr wrap="square">
            <a:spAutoFit/>
          </a:bodyPr>
          <a:lstStyle/>
          <a:p>
            <a:r>
              <a:rPr lang="en-US" sz="2800" b="1" i="1" dirty="0" err="1">
                <a:solidFill>
                  <a:srgbClr val="4E7524"/>
                </a:solidFill>
                <a:latin typeface="Times New Roman" panose="02020603050405020304" pitchFamily="18" charset="0"/>
                <a:cs typeface="Times New Roman" panose="02020603050405020304" pitchFamily="18" charset="0"/>
              </a:rPr>
              <a:t>Để</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thể</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hiện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sự</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tôn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trọng</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bạn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cùng</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giới</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và</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khác</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giới</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trong</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tình</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huống</a:t>
            </a:r>
            <a:r>
              <a:rPr lang="en-US" sz="2800" b="1" i="1" dirty="0">
                <a:solidFill>
                  <a:srgbClr val="4E7524"/>
                </a:solidFill>
                <a:latin typeface="Times New Roman" panose="02020603050405020304" pitchFamily="18" charset="0"/>
                <a:cs typeface="Times New Roman" panose="02020603050405020304" pitchFamily="18" charset="0"/>
              </a:rPr>
              <a:t> ở </a:t>
            </a:r>
            <a:r>
              <a:rPr lang="en-US" sz="2800" b="1" i="1" dirty="0" err="1">
                <a:solidFill>
                  <a:srgbClr val="4E7524"/>
                </a:solidFill>
                <a:latin typeface="Times New Roman" panose="02020603050405020304" pitchFamily="18" charset="0"/>
                <a:cs typeface="Times New Roman" panose="02020603050405020304" pitchFamily="18" charset="0"/>
              </a:rPr>
              <a:t>hình</a:t>
            </a:r>
            <a:r>
              <a:rPr lang="en-US" sz="2800" b="1" i="1" dirty="0">
                <a:solidFill>
                  <a:srgbClr val="4E7524"/>
                </a:solidFill>
                <a:latin typeface="Times New Roman" panose="02020603050405020304" pitchFamily="18" charset="0"/>
                <a:cs typeface="Times New Roman" panose="02020603050405020304" pitchFamily="18" charset="0"/>
              </a:rPr>
              <a:t> 3 </a:t>
            </a:r>
            <a:r>
              <a:rPr lang="en-US" sz="2800" b="1" i="1" dirty="0" err="1">
                <a:solidFill>
                  <a:srgbClr val="4E7524"/>
                </a:solidFill>
                <a:latin typeface="Times New Roman" panose="02020603050405020304" pitchFamily="18" charset="0"/>
                <a:cs typeface="Times New Roman" panose="02020603050405020304" pitchFamily="18" charset="0"/>
              </a:rPr>
              <a:t>và</a:t>
            </a:r>
            <a:r>
              <a:rPr lang="en-US" sz="2800" b="1" i="1" dirty="0">
                <a:solidFill>
                  <a:srgbClr val="4E7524"/>
                </a:solidFill>
                <a:latin typeface="Times New Roman" panose="02020603050405020304" pitchFamily="18" charset="0"/>
                <a:cs typeface="Times New Roman" panose="02020603050405020304" pitchFamily="18" charset="0"/>
              </a:rPr>
              <a:t> 4, </a:t>
            </a:r>
            <a:r>
              <a:rPr lang="en-US" sz="2800" b="1" i="1" dirty="0" err="1">
                <a:solidFill>
                  <a:srgbClr val="4E7524"/>
                </a:solidFill>
                <a:latin typeface="Times New Roman" panose="02020603050405020304" pitchFamily="18" charset="0"/>
                <a:cs typeface="Times New Roman" panose="02020603050405020304" pitchFamily="18" charset="0"/>
              </a:rPr>
              <a:t>em</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sẽ</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lắng</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nghe</a:t>
            </a:r>
            <a:r>
              <a:rPr lang="en-US" sz="2800" b="1" i="1" dirty="0">
                <a:solidFill>
                  <a:srgbClr val="4E7524"/>
                </a:solidFill>
                <a:latin typeface="Times New Roman" panose="02020603050405020304" pitchFamily="18" charset="0"/>
                <a:cs typeface="Times New Roman" panose="02020603050405020304" pitchFamily="18" charset="0"/>
              </a:rPr>
              <a:t> chia </a:t>
            </a:r>
            <a:r>
              <a:rPr lang="en-US" sz="2800" b="1" i="1" dirty="0" err="1">
                <a:solidFill>
                  <a:srgbClr val="4E7524"/>
                </a:solidFill>
                <a:latin typeface="Times New Roman" panose="02020603050405020304" pitchFamily="18" charset="0"/>
                <a:cs typeface="Times New Roman" panose="02020603050405020304" pitchFamily="18" charset="0"/>
              </a:rPr>
              <a:t>sẻ</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của</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bạn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và</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quan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tâm</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cảm</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xúc</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của</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bạn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để</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giúp</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đỡ</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bạn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khi</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cần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Tình</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huống</a:t>
            </a:r>
            <a:r>
              <a:rPr lang="en-US" sz="2800" b="1" i="1" dirty="0">
                <a:solidFill>
                  <a:srgbClr val="4E7524"/>
                </a:solidFill>
                <a:latin typeface="Times New Roman" panose="02020603050405020304" pitchFamily="18" charset="0"/>
                <a:cs typeface="Times New Roman" panose="02020603050405020304" pitchFamily="18" charset="0"/>
              </a:rPr>
              <a:t> ở </a:t>
            </a:r>
            <a:r>
              <a:rPr lang="en-US" sz="2800" b="1" i="1" dirty="0" err="1">
                <a:solidFill>
                  <a:srgbClr val="4E7524"/>
                </a:solidFill>
                <a:latin typeface="Times New Roman" panose="02020603050405020304" pitchFamily="18" charset="0"/>
                <a:cs typeface="Times New Roman" panose="02020603050405020304" pitchFamily="18" charset="0"/>
              </a:rPr>
              <a:t>hình</a:t>
            </a:r>
            <a:r>
              <a:rPr lang="en-US" sz="2800" b="1" i="1" dirty="0">
                <a:solidFill>
                  <a:srgbClr val="4E7524"/>
                </a:solidFill>
                <a:latin typeface="Times New Roman" panose="02020603050405020304" pitchFamily="18" charset="0"/>
                <a:cs typeface="Times New Roman" panose="02020603050405020304" pitchFamily="18" charset="0"/>
              </a:rPr>
              <a:t> 2, </a:t>
            </a:r>
            <a:r>
              <a:rPr lang="en-US" sz="2800" b="1" i="1" dirty="0" err="1">
                <a:solidFill>
                  <a:srgbClr val="4E7524"/>
                </a:solidFill>
                <a:latin typeface="Times New Roman" panose="02020603050405020304" pitchFamily="18" charset="0"/>
                <a:cs typeface="Times New Roman" panose="02020603050405020304" pitchFamily="18" charset="0"/>
              </a:rPr>
              <a:t>em</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sẽ</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cùng</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các</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bạn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ra</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dọn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dẹp</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vệ</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sinh</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và</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chúng</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em</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cùng</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bảo</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nhau</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hoàn</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thành</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nhiệm</a:t>
            </a:r>
            <a:r>
              <a:rPr lang="en-US" sz="2800" b="1" i="1" dirty="0">
                <a:solidFill>
                  <a:srgbClr val="4E7524"/>
                </a:solidFill>
                <a:latin typeface="Times New Roman" panose="02020603050405020304" pitchFamily="18" charset="0"/>
                <a:cs typeface="Times New Roman" panose="02020603050405020304" pitchFamily="18" charset="0"/>
              </a:rPr>
              <a:t> </a:t>
            </a:r>
            <a:r>
              <a:rPr lang="en-US" sz="2800" b="1" i="1" dirty="0" err="1">
                <a:solidFill>
                  <a:srgbClr val="4E7524"/>
                </a:solidFill>
                <a:latin typeface="Times New Roman" panose="02020603050405020304" pitchFamily="18" charset="0"/>
                <a:cs typeface="Times New Roman" panose="02020603050405020304" pitchFamily="18" charset="0"/>
              </a:rPr>
              <a:t>vụ</a:t>
            </a:r>
            <a:r>
              <a:rPr lang="en-US" sz="2800" b="1" i="1" dirty="0">
                <a:solidFill>
                  <a:srgbClr val="4E7524"/>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19699292"/>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9927" y="1099898"/>
            <a:ext cx="8300434" cy="1384995"/>
          </a:xfrm>
          <a:prstGeom prst="rect">
            <a:avLst/>
          </a:prstGeom>
        </p:spPr>
        <p:txBody>
          <a:bodyPr wrap="square">
            <a:spAutoFit/>
          </a:bodyPr>
          <a:lstStyle/>
          <a:p>
            <a:r>
              <a:rPr lang="en-US" sz="2800" b="1" i="1" dirty="0" err="1">
                <a:solidFill>
                  <a:srgbClr val="000000"/>
                </a:solidFill>
                <a:latin typeface="Times New Roman" panose="02020603050405020304" pitchFamily="18" charset="0"/>
                <a:cs typeface="Times New Roman" panose="02020603050405020304" pitchFamily="18" charset="0"/>
              </a:rPr>
              <a:t>Kể</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những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tình</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huống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em</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thấy</a:t>
            </a:r>
            <a:r>
              <a:rPr lang="en-US" sz="2800" b="1" i="1" dirty="0">
                <a:solidFill>
                  <a:srgbClr val="000000"/>
                </a:solidFill>
                <a:latin typeface="Times New Roman" panose="02020603050405020304" pitchFamily="18" charset="0"/>
                <a:cs typeface="Times New Roman" panose="02020603050405020304" pitchFamily="18" charset="0"/>
              </a:rPr>
              <a:t> ở </a:t>
            </a:r>
            <a:r>
              <a:rPr lang="en-US" sz="2800" b="1" i="1" dirty="0" err="1">
                <a:solidFill>
                  <a:srgbClr val="000000"/>
                </a:solidFill>
                <a:latin typeface="Times New Roman" panose="02020603050405020304" pitchFamily="18" charset="0"/>
                <a:cs typeface="Times New Roman" panose="02020603050405020304" pitchFamily="18" charset="0"/>
              </a:rPr>
              <a:t>trong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lớp</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mà</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các</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bạn</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đã</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thể</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hiện</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thái</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độ</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tôn</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trọng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bạn</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cùng</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giới</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và</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khác</a:t>
            </a:r>
            <a:r>
              <a:rPr lang="en-US" sz="2800" b="1" i="1" dirty="0">
                <a:solidFill>
                  <a:srgbClr val="000000"/>
                </a:solidFill>
                <a:latin typeface="Times New Roman" panose="02020603050405020304" pitchFamily="18" charset="0"/>
                <a:cs typeface="Times New Roman" panose="02020603050405020304" pitchFamily="18" charset="0"/>
              </a:rPr>
              <a:t> </a:t>
            </a:r>
            <a:r>
              <a:rPr lang="en-US" sz="2800" b="1" i="1" dirty="0" err="1">
                <a:solidFill>
                  <a:srgbClr val="000000"/>
                </a:solidFill>
                <a:latin typeface="Times New Roman" panose="02020603050405020304" pitchFamily="18" charset="0"/>
                <a:cs typeface="Times New Roman" panose="02020603050405020304" pitchFamily="18" charset="0"/>
              </a:rPr>
              <a:t>giới</a:t>
            </a:r>
            <a:r>
              <a:rPr lang="en-US" sz="2800" b="1" i="1" dirty="0">
                <a:solidFill>
                  <a:srgbClr val="000000"/>
                </a:solidFill>
                <a:latin typeface="Times New Roman" panose="02020603050405020304" pitchFamily="18" charset="0"/>
                <a:cs typeface="Times New Roman" panose="02020603050405020304" pitchFamily="18" charset="0"/>
              </a:rPr>
              <a:t>.</a:t>
            </a:r>
            <a:endParaRPr lang="en-US" sz="2800" b="1" i="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xmlns="" id="{3FFC854A-70A4-F4A2-DE3C-2934C4672044}"/>
              </a:ext>
            </a:extLst>
          </p:cNvPr>
          <p:cNvSpPr txBox="1"/>
          <p:nvPr/>
        </p:nvSpPr>
        <p:spPr>
          <a:xfrm>
            <a:off x="518160" y="2601532"/>
            <a:ext cx="7045173" cy="3416320"/>
          </a:xfrm>
          <a:prstGeom prst="rect">
            <a:avLst/>
          </a:prstGeom>
          <a:noFill/>
        </p:spPr>
        <p:txBody>
          <a:bodyPr wrap="square" rtlCol="0">
            <a:spAutoFit/>
          </a:bodyPr>
          <a:lstStyle/>
          <a:p>
            <a:pPr algn="just"/>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Những</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tình</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huống</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em</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thấy</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ở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trong</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lớp</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mà</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các</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đã</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thể</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hiện</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thái</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độ</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tôn</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trọng</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cùng</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giới</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và</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khác</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giới</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1"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là</a:t>
            </a:r>
            <a:r>
              <a:rPr lang="en-US" sz="2400" b="1"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a:t>
            </a:r>
          </a:p>
          <a:p>
            <a:pPr algn="just"/>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Phân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công</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nhiệm</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vụ</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lao</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động</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trực</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nhật</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theo</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đúng</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nội</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quy</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a:t>
            </a:r>
          </a:p>
          <a:p>
            <a:pPr algn="just"/>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Không</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trêu</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đùa</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khi</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mắc</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lỗi</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a:t>
            </a:r>
          </a:p>
          <a:p>
            <a:pPr algn="just"/>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Giúp</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đỡ</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học</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bài</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a:t>
            </a:r>
          </a:p>
          <a:p>
            <a:pPr algn="just"/>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Quan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tâm</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khi</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ốm</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a:t>
            </a:r>
          </a:p>
          <a:p>
            <a:pPr algn="just"/>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Chia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sẻ</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góp</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ý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khi</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bạn</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có</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hành</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vi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không</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 </a:t>
            </a:r>
            <a:r>
              <a:rPr lang="en-US" sz="2400" b="0" i="1" dirty="0" err="1">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đúng</a:t>
            </a:r>
            <a:r>
              <a:rPr lang="en-US" sz="2400" b="0" i="1" dirty="0">
                <a:solidFill>
                  <a:srgbClr val="3D6415"/>
                </a:solidFill>
                <a:effectLst/>
                <a:latin typeface="Times New Roman" panose="02020603050405020304" pitchFamily="18" charset="0"/>
                <a:ea typeface="Cambria" panose="02040503050406030204" pitchFamily="18" charset="0"/>
                <a:cs typeface="Times New Roman" panose="02020603050405020304" pitchFamily="18" charset="0"/>
              </a:rPr>
              <a:t>….</a:t>
            </a:r>
          </a:p>
        </p:txBody>
      </p:sp>
    </p:spTree>
    <p:extLst>
      <p:ext uri="{BB962C8B-B14F-4D97-AF65-F5344CB8AC3E}">
        <p14:creationId xmlns:p14="http://schemas.microsoft.com/office/powerpoint/2010/main" val="1882540809"/>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736408" y="2771808"/>
            <a:ext cx="7635325" cy="1602170"/>
          </a:xfrm>
          <a:custGeom>
            <a:avLst/>
            <a:gdLst/>
            <a:ahLst/>
            <a:cxnLst/>
            <a:rect l="l" t="t" r="r" b="b"/>
            <a:pathLst>
              <a:path w="7635325" h="1602170">
                <a:moveTo>
                  <a:pt x="6269452" y="1378584"/>
                </a:moveTo>
                <a:cubicBezTo>
                  <a:pt x="6293407" y="1380678"/>
                  <a:pt x="6315039" y="1389195"/>
                  <a:pt x="6334348" y="1404132"/>
                </a:cubicBezTo>
                <a:cubicBezTo>
                  <a:pt x="6360095" y="1424049"/>
                  <a:pt x="6373940" y="1449066"/>
                  <a:pt x="6375882" y="1479185"/>
                </a:cubicBezTo>
                <a:cubicBezTo>
                  <a:pt x="6378797" y="1510274"/>
                  <a:pt x="6369324" y="1537720"/>
                  <a:pt x="6347464" y="1561523"/>
                </a:cubicBezTo>
                <a:cubicBezTo>
                  <a:pt x="6325605" y="1585326"/>
                  <a:pt x="6297673" y="1598685"/>
                  <a:pt x="6263668" y="1601600"/>
                </a:cubicBezTo>
                <a:cubicBezTo>
                  <a:pt x="6230636" y="1604514"/>
                  <a:pt x="6201247" y="1596256"/>
                  <a:pt x="6175500" y="1576825"/>
                </a:cubicBezTo>
                <a:cubicBezTo>
                  <a:pt x="6149754" y="1557394"/>
                  <a:pt x="6135424" y="1532134"/>
                  <a:pt x="6132509" y="1501044"/>
                </a:cubicBezTo>
                <a:cubicBezTo>
                  <a:pt x="6129595" y="1469955"/>
                  <a:pt x="6139067" y="1442508"/>
                  <a:pt x="6160927" y="1418705"/>
                </a:cubicBezTo>
                <a:cubicBezTo>
                  <a:pt x="6182787" y="1394902"/>
                  <a:pt x="6210719" y="1381544"/>
                  <a:pt x="6244723" y="1378629"/>
                </a:cubicBezTo>
                <a:cubicBezTo>
                  <a:pt x="6253224" y="1377900"/>
                  <a:pt x="6261467" y="1377885"/>
                  <a:pt x="6269452" y="1378584"/>
                </a:cubicBezTo>
                <a:close/>
                <a:moveTo>
                  <a:pt x="6145854" y="671826"/>
                </a:moveTo>
                <a:lnTo>
                  <a:pt x="6074445" y="1079877"/>
                </a:lnTo>
                <a:lnTo>
                  <a:pt x="6281385" y="1046359"/>
                </a:lnTo>
                <a:close/>
                <a:moveTo>
                  <a:pt x="7284110" y="644137"/>
                </a:moveTo>
                <a:cubicBezTo>
                  <a:pt x="7258851" y="644137"/>
                  <a:pt x="7217560" y="647538"/>
                  <a:pt x="7160237" y="654338"/>
                </a:cubicBezTo>
                <a:lnTo>
                  <a:pt x="7192299" y="896254"/>
                </a:lnTo>
                <a:cubicBezTo>
                  <a:pt x="7234076" y="881681"/>
                  <a:pt x="7265165" y="870508"/>
                  <a:pt x="7285568" y="862736"/>
                </a:cubicBezTo>
                <a:cubicBezTo>
                  <a:pt x="7319572" y="849134"/>
                  <a:pt x="7349690" y="834804"/>
                  <a:pt x="7375922" y="819745"/>
                </a:cubicBezTo>
                <a:cubicBezTo>
                  <a:pt x="7402154" y="804686"/>
                  <a:pt x="7419885" y="788655"/>
                  <a:pt x="7429114" y="771653"/>
                </a:cubicBezTo>
                <a:cubicBezTo>
                  <a:pt x="7438344" y="754651"/>
                  <a:pt x="7442959" y="738378"/>
                  <a:pt x="7442959" y="722833"/>
                </a:cubicBezTo>
                <a:cubicBezTo>
                  <a:pt x="7442959" y="688829"/>
                  <a:pt x="7419156" y="665997"/>
                  <a:pt x="7371550" y="654338"/>
                </a:cubicBezTo>
                <a:cubicBezTo>
                  <a:pt x="7345318" y="647538"/>
                  <a:pt x="7316172" y="644137"/>
                  <a:pt x="7284110" y="644137"/>
                </a:cubicBezTo>
                <a:close/>
                <a:moveTo>
                  <a:pt x="3332998" y="339556"/>
                </a:moveTo>
                <a:lnTo>
                  <a:pt x="3347571" y="700973"/>
                </a:lnTo>
                <a:lnTo>
                  <a:pt x="2822934" y="754894"/>
                </a:lnTo>
                <a:lnTo>
                  <a:pt x="2822934" y="948718"/>
                </a:lnTo>
                <a:lnTo>
                  <a:pt x="3338827" y="919572"/>
                </a:lnTo>
                <a:lnTo>
                  <a:pt x="3324345" y="1129426"/>
                </a:lnTo>
                <a:lnTo>
                  <a:pt x="2822934" y="1063847"/>
                </a:lnTo>
                <a:lnTo>
                  <a:pt x="2822934" y="1240183"/>
                </a:lnTo>
                <a:lnTo>
                  <a:pt x="3363602" y="1240183"/>
                </a:lnTo>
                <a:lnTo>
                  <a:pt x="3316967" y="1416519"/>
                </a:lnTo>
                <a:lnTo>
                  <a:pt x="2966783" y="1385929"/>
                </a:lnTo>
                <a:lnTo>
                  <a:pt x="2980515" y="1391335"/>
                </a:lnTo>
                <a:cubicBezTo>
                  <a:pt x="2987468" y="1394887"/>
                  <a:pt x="2994163" y="1399153"/>
                  <a:pt x="3000599" y="1404132"/>
                </a:cubicBezTo>
                <a:cubicBezTo>
                  <a:pt x="3026346" y="1424049"/>
                  <a:pt x="3040190" y="1449066"/>
                  <a:pt x="3042133" y="1479185"/>
                </a:cubicBezTo>
                <a:cubicBezTo>
                  <a:pt x="3045048" y="1510274"/>
                  <a:pt x="3035575" y="1537720"/>
                  <a:pt x="3013715" y="1561523"/>
                </a:cubicBezTo>
                <a:cubicBezTo>
                  <a:pt x="2991855" y="1585326"/>
                  <a:pt x="2963923" y="1598685"/>
                  <a:pt x="2929919" y="1601600"/>
                </a:cubicBezTo>
                <a:cubicBezTo>
                  <a:pt x="2896886" y="1604514"/>
                  <a:pt x="2867497" y="1596256"/>
                  <a:pt x="2841751" y="1576825"/>
                </a:cubicBezTo>
                <a:cubicBezTo>
                  <a:pt x="2816005" y="1557394"/>
                  <a:pt x="2801675" y="1532134"/>
                  <a:pt x="2798760" y="1501044"/>
                </a:cubicBezTo>
                <a:cubicBezTo>
                  <a:pt x="2795845" y="1469955"/>
                  <a:pt x="2805317" y="1442508"/>
                  <a:pt x="2827177" y="1418705"/>
                </a:cubicBezTo>
                <a:cubicBezTo>
                  <a:pt x="2843572" y="1400853"/>
                  <a:pt x="2863383" y="1388876"/>
                  <a:pt x="2886609" y="1382773"/>
                </a:cubicBezTo>
                <a:lnTo>
                  <a:pt x="2901557" y="1380231"/>
                </a:lnTo>
                <a:lnTo>
                  <a:pt x="2683031" y="1361141"/>
                </a:lnTo>
                <a:lnTo>
                  <a:pt x="2599963" y="393477"/>
                </a:lnTo>
                <a:close/>
                <a:moveTo>
                  <a:pt x="6042384" y="276891"/>
                </a:moveTo>
                <a:lnTo>
                  <a:pt x="6255153" y="285635"/>
                </a:lnTo>
                <a:lnTo>
                  <a:pt x="6771047" y="1372800"/>
                </a:lnTo>
                <a:lnTo>
                  <a:pt x="6432947" y="1486471"/>
                </a:lnTo>
                <a:lnTo>
                  <a:pt x="6346965" y="1238726"/>
                </a:lnTo>
                <a:lnTo>
                  <a:pt x="6048213" y="1229982"/>
                </a:lnTo>
                <a:lnTo>
                  <a:pt x="6011780" y="1419434"/>
                </a:lnTo>
                <a:lnTo>
                  <a:pt x="5841273" y="1372800"/>
                </a:lnTo>
                <a:close/>
                <a:moveTo>
                  <a:pt x="380362" y="259403"/>
                </a:moveTo>
                <a:lnTo>
                  <a:pt x="234630" y="1394660"/>
                </a:lnTo>
                <a:lnTo>
                  <a:pt x="703888" y="1321793"/>
                </a:lnTo>
                <a:lnTo>
                  <a:pt x="703888" y="1438379"/>
                </a:lnTo>
                <a:lnTo>
                  <a:pt x="11659" y="1601600"/>
                </a:lnTo>
                <a:lnTo>
                  <a:pt x="0" y="272519"/>
                </a:lnTo>
                <a:close/>
                <a:moveTo>
                  <a:pt x="2508742" y="171964"/>
                </a:moveTo>
                <a:lnTo>
                  <a:pt x="2604926" y="279806"/>
                </a:lnTo>
                <a:lnTo>
                  <a:pt x="1960788" y="1537477"/>
                </a:lnTo>
                <a:lnTo>
                  <a:pt x="1764049" y="1378629"/>
                </a:lnTo>
                <a:lnTo>
                  <a:pt x="2011795" y="993895"/>
                </a:lnTo>
                <a:lnTo>
                  <a:pt x="1664951" y="524637"/>
                </a:lnTo>
                <a:lnTo>
                  <a:pt x="1868977" y="195281"/>
                </a:lnTo>
                <a:lnTo>
                  <a:pt x="2207076" y="658710"/>
                </a:lnTo>
                <a:close/>
                <a:moveTo>
                  <a:pt x="751227" y="170507"/>
                </a:moveTo>
                <a:lnTo>
                  <a:pt x="1133047" y="202568"/>
                </a:lnTo>
                <a:cubicBezTo>
                  <a:pt x="1135961" y="441569"/>
                  <a:pt x="1141305" y="636851"/>
                  <a:pt x="1149077" y="788412"/>
                </a:cubicBezTo>
                <a:cubicBezTo>
                  <a:pt x="1153935" y="878767"/>
                  <a:pt x="1158793" y="946775"/>
                  <a:pt x="1163650" y="992438"/>
                </a:cubicBezTo>
                <a:cubicBezTo>
                  <a:pt x="1173366" y="1097365"/>
                  <a:pt x="1185510" y="1162459"/>
                  <a:pt x="1200083" y="1187719"/>
                </a:cubicBezTo>
                <a:cubicBezTo>
                  <a:pt x="1217571" y="1216866"/>
                  <a:pt x="1240403" y="1231439"/>
                  <a:pt x="1268578" y="1231439"/>
                </a:cubicBezTo>
                <a:cubicBezTo>
                  <a:pt x="1302582" y="1231439"/>
                  <a:pt x="1335615" y="1212524"/>
                  <a:pt x="1367676" y="1174695"/>
                </a:cubicBezTo>
                <a:cubicBezTo>
                  <a:pt x="1390993" y="1145594"/>
                  <a:pt x="1410424" y="1111635"/>
                  <a:pt x="1425969" y="1072818"/>
                </a:cubicBezTo>
                <a:cubicBezTo>
                  <a:pt x="1446371" y="1021402"/>
                  <a:pt x="1456573" y="922456"/>
                  <a:pt x="1456573" y="775980"/>
                </a:cubicBezTo>
                <a:cubicBezTo>
                  <a:pt x="1456573" y="662475"/>
                  <a:pt x="1451229" y="547028"/>
                  <a:pt x="1440542" y="429637"/>
                </a:cubicBezTo>
                <a:cubicBezTo>
                  <a:pt x="1439571" y="417994"/>
                  <a:pt x="1434713" y="385007"/>
                  <a:pt x="1425969" y="330676"/>
                </a:cubicBezTo>
                <a:cubicBezTo>
                  <a:pt x="1417225" y="272474"/>
                  <a:pt x="1411881" y="243373"/>
                  <a:pt x="1409938" y="243373"/>
                </a:cubicBezTo>
                <a:lnTo>
                  <a:pt x="1586275" y="259381"/>
                </a:lnTo>
                <a:cubicBezTo>
                  <a:pt x="1608620" y="508765"/>
                  <a:pt x="1619793" y="700419"/>
                  <a:pt x="1619793" y="834341"/>
                </a:cubicBezTo>
                <a:cubicBezTo>
                  <a:pt x="1619793" y="1041023"/>
                  <a:pt x="1596476" y="1178816"/>
                  <a:pt x="1549841" y="1247720"/>
                </a:cubicBezTo>
                <a:cubicBezTo>
                  <a:pt x="1508065" y="1307880"/>
                  <a:pt x="1448800" y="1356883"/>
                  <a:pt x="1372048" y="1394728"/>
                </a:cubicBezTo>
                <a:cubicBezTo>
                  <a:pt x="1295295" y="1432573"/>
                  <a:pt x="1219029" y="1451495"/>
                  <a:pt x="1143248" y="1451495"/>
                </a:cubicBezTo>
                <a:cubicBezTo>
                  <a:pt x="1036377" y="1451495"/>
                  <a:pt x="956224" y="1410690"/>
                  <a:pt x="902789" y="1329080"/>
                </a:cubicBezTo>
                <a:cubicBezTo>
                  <a:pt x="865870" y="1271759"/>
                  <a:pt x="836238" y="1180919"/>
                  <a:pt x="813892" y="1056560"/>
                </a:cubicBezTo>
                <a:cubicBezTo>
                  <a:pt x="780860" y="869051"/>
                  <a:pt x="759971" y="573700"/>
                  <a:pt x="751227" y="170507"/>
                </a:cubicBezTo>
                <a:close/>
                <a:moveTo>
                  <a:pt x="7151494" y="157391"/>
                </a:moveTo>
                <a:cubicBezTo>
                  <a:pt x="7254478" y="157391"/>
                  <a:pt x="7349690" y="177793"/>
                  <a:pt x="7437129" y="218598"/>
                </a:cubicBezTo>
                <a:cubicBezTo>
                  <a:pt x="7569261" y="279806"/>
                  <a:pt x="7635325" y="409022"/>
                  <a:pt x="7635325" y="606247"/>
                </a:cubicBezTo>
                <a:cubicBezTo>
                  <a:pt x="7635325" y="644137"/>
                  <a:pt x="7631926" y="688343"/>
                  <a:pt x="7625124" y="738863"/>
                </a:cubicBezTo>
                <a:cubicBezTo>
                  <a:pt x="7611523" y="841848"/>
                  <a:pt x="7566346" y="922486"/>
                  <a:pt x="7489593" y="980779"/>
                </a:cubicBezTo>
                <a:cubicBezTo>
                  <a:pt x="7427414" y="1026442"/>
                  <a:pt x="7339489" y="1061904"/>
                  <a:pt x="7225817" y="1087164"/>
                </a:cubicBezTo>
                <a:lnTo>
                  <a:pt x="7266622" y="1429635"/>
                </a:lnTo>
                <a:lnTo>
                  <a:pt x="7061139" y="1487928"/>
                </a:lnTo>
                <a:lnTo>
                  <a:pt x="6782790" y="236086"/>
                </a:lnTo>
                <a:cubicBezTo>
                  <a:pt x="6909092" y="183622"/>
                  <a:pt x="7031993" y="157391"/>
                  <a:pt x="7151494" y="157391"/>
                </a:cubicBezTo>
                <a:close/>
                <a:moveTo>
                  <a:pt x="3680756" y="151561"/>
                </a:moveTo>
                <a:lnTo>
                  <a:pt x="4081520" y="776754"/>
                </a:lnTo>
                <a:lnTo>
                  <a:pt x="4109209" y="195281"/>
                </a:lnTo>
                <a:lnTo>
                  <a:pt x="4311777" y="174878"/>
                </a:lnTo>
                <a:lnTo>
                  <a:pt x="4259314" y="1452953"/>
                </a:lnTo>
                <a:lnTo>
                  <a:pt x="4049459" y="1458782"/>
                </a:lnTo>
                <a:lnTo>
                  <a:pt x="3712817" y="973493"/>
                </a:lnTo>
                <a:lnTo>
                  <a:pt x="3686585" y="1439837"/>
                </a:lnTo>
                <a:lnTo>
                  <a:pt x="3495675" y="1439837"/>
                </a:lnTo>
                <a:lnTo>
                  <a:pt x="3469443" y="174878"/>
                </a:lnTo>
                <a:close/>
                <a:moveTo>
                  <a:pt x="5831929" y="142817"/>
                </a:moveTo>
                <a:lnTo>
                  <a:pt x="5874192" y="320611"/>
                </a:lnTo>
                <a:lnTo>
                  <a:pt x="5627904" y="375989"/>
                </a:lnTo>
                <a:lnTo>
                  <a:pt x="5754691" y="1451495"/>
                </a:lnTo>
                <a:lnTo>
                  <a:pt x="5582726" y="1499587"/>
                </a:lnTo>
                <a:lnTo>
                  <a:pt x="5307292" y="448856"/>
                </a:lnTo>
                <a:lnTo>
                  <a:pt x="5074120" y="501319"/>
                </a:lnTo>
                <a:lnTo>
                  <a:pt x="5023113" y="358501"/>
                </a:lnTo>
                <a:close/>
                <a:moveTo>
                  <a:pt x="6269498" y="0"/>
                </a:moveTo>
                <a:lnTo>
                  <a:pt x="6454578" y="193824"/>
                </a:lnTo>
                <a:lnTo>
                  <a:pt x="6287281" y="208488"/>
                </a:lnTo>
                <a:lnTo>
                  <a:pt x="6183743" y="100100"/>
                </a:lnTo>
                <a:lnTo>
                  <a:pt x="6102338" y="226090"/>
                </a:lnTo>
                <a:lnTo>
                  <a:pt x="5940142" y="239001"/>
                </a:lnTo>
                <a:lnTo>
                  <a:pt x="6087332" y="16030"/>
                </a:lnTo>
                <a:close/>
                <a:moveTo>
                  <a:pt x="2935748" y="0"/>
                </a:moveTo>
                <a:lnTo>
                  <a:pt x="3120828" y="193824"/>
                </a:lnTo>
                <a:lnTo>
                  <a:pt x="2953532" y="208488"/>
                </a:lnTo>
                <a:lnTo>
                  <a:pt x="2849994" y="100100"/>
                </a:lnTo>
                <a:lnTo>
                  <a:pt x="2768589" y="226090"/>
                </a:lnTo>
                <a:lnTo>
                  <a:pt x="2606393" y="239001"/>
                </a:lnTo>
                <a:lnTo>
                  <a:pt x="2753583" y="16030"/>
                </a:lnTo>
                <a:close/>
              </a:path>
            </a:pathLst>
          </a:custGeom>
          <a:solidFill>
            <a:srgbClr val="3D6415"/>
          </a:solidFill>
          <a:ln w="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en-US" sz="11500" b="0" cap="none" spc="0" dirty="0">
              <a:ln w="0"/>
              <a:solidFill>
                <a:srgbClr val="3D6415"/>
              </a:solidFill>
              <a:effectLst>
                <a:outerShdw blurRad="38100" dist="19050" dir="2700000" algn="tl" rotWithShape="0">
                  <a:schemeClr val="dk1">
                    <a:alpha val="40000"/>
                  </a:schemeClr>
                </a:outerShdw>
              </a:effectLst>
              <a:latin typeface="VNI-Whimsy" panose="00000400000000000000" pitchFamily="2" charset="0"/>
            </a:endParaRPr>
          </a:p>
        </p:txBody>
      </p:sp>
    </p:spTree>
    <p:extLst>
      <p:ext uri="{BB962C8B-B14F-4D97-AF65-F5344CB8AC3E}">
        <p14:creationId xmlns:p14="http://schemas.microsoft.com/office/powerpoint/2010/main" val="1720811805"/>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2A87CE08-A560-552B-6F90-0ACC5FBA92C8}"/>
              </a:ext>
            </a:extLst>
          </p:cNvPr>
          <p:cNvSpPr txBox="1"/>
          <p:nvPr/>
        </p:nvSpPr>
        <p:spPr>
          <a:xfrm>
            <a:off x="244698" y="974501"/>
            <a:ext cx="8617541" cy="1077218"/>
          </a:xfrm>
          <a:prstGeom prst="rect">
            <a:avLst/>
          </a:prstGeom>
          <a:noFill/>
        </p:spPr>
        <p:txBody>
          <a:bodyPr wrap="square" rtlCol="0">
            <a:spAutoFit/>
          </a:bodyPr>
          <a:lstStyle/>
          <a:p>
            <a:pPr algn="just"/>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Liệt</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kê</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thái</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độ</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hành</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vi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của</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em</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thể</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hiện</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sự</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tôn</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trong</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bạn</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cùng</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giới</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và</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khác</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 </a:t>
            </a:r>
            <a:r>
              <a:rPr lang="en-US" sz="3200" b="1" i="1" dirty="0" err="1">
                <a:solidFill>
                  <a:srgbClr val="002060"/>
                </a:solidFill>
                <a:latin typeface="Times New Roman" panose="02020603050405020304" pitchFamily="18" charset="0"/>
                <a:ea typeface="Cambria" panose="02040503050406030204" pitchFamily="18" charset="0"/>
                <a:cs typeface="Times New Roman" panose="02020603050405020304" pitchFamily="18" charset="0"/>
              </a:rPr>
              <a:t>giới</a:t>
            </a:r>
            <a:r>
              <a:rPr lang="en-US" sz="3200" b="1" i="1" dirty="0">
                <a:solidFill>
                  <a:srgbClr val="002060"/>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3" name="TextBox 2">
            <a:extLst>
              <a:ext uri="{FF2B5EF4-FFF2-40B4-BE49-F238E27FC236}">
                <a16:creationId xmlns:a16="http://schemas.microsoft.com/office/drawing/2014/main" xmlns="" id="{3FFC854A-70A4-F4A2-DE3C-2934C4672044}"/>
              </a:ext>
            </a:extLst>
          </p:cNvPr>
          <p:cNvSpPr txBox="1"/>
          <p:nvPr/>
        </p:nvSpPr>
        <p:spPr>
          <a:xfrm>
            <a:off x="502419" y="2051719"/>
            <a:ext cx="7482482" cy="2862322"/>
          </a:xfrm>
          <a:prstGeom prst="rect">
            <a:avLst/>
          </a:prstGeom>
          <a:noFill/>
        </p:spPr>
        <p:txBody>
          <a:bodyPr wrap="square" rtlCol="0">
            <a:spAutoFit/>
          </a:bodyPr>
          <a:lstStyle/>
          <a:p>
            <a:pPr lvl="0" algn="just"/>
            <a:r>
              <a:rPr lang="vi-VN" sz="3600" b="1" i="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Thái độ: </a:t>
            </a:r>
            <a:r>
              <a:rPr lang="vi-VN" sz="3600" i="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vui vẻ với mọi người.</a:t>
            </a:r>
          </a:p>
          <a:p>
            <a:pPr lvl="0" algn="just"/>
            <a:r>
              <a:rPr lang="vi-VN" sz="3600" b="1" i="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Hành vi: </a:t>
            </a:r>
            <a:r>
              <a:rPr lang="vi-VN" sz="3600" i="1" dirty="0">
                <a:solidFill>
                  <a:srgbClr val="C00000"/>
                </a:solidFill>
                <a:latin typeface="Times New Roman" panose="02020603050405020304" pitchFamily="18" charset="0"/>
                <a:ea typeface="Cambria" panose="02040503050406030204" pitchFamily="18" charset="0"/>
                <a:cs typeface="Times New Roman" panose="02020603050405020304" pitchFamily="18" charset="0"/>
              </a:rPr>
              <a:t>Luôn chia sẻ, giúp đỡ bạn như hướng dẫn các bạn học chậm làm bài tập, bạn chưa có bố đón có thể đèo bạn về, …</a:t>
            </a:r>
          </a:p>
        </p:txBody>
      </p:sp>
    </p:spTree>
    <p:extLst>
      <p:ext uri="{BB962C8B-B14F-4D97-AF65-F5344CB8AC3E}">
        <p14:creationId xmlns:p14="http://schemas.microsoft.com/office/powerpoint/2010/main" val="2625212281"/>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down)">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896" y="1048383"/>
            <a:ext cx="8454980" cy="954107"/>
          </a:xfrm>
          <a:prstGeom prst="rect">
            <a:avLst/>
          </a:prstGeom>
        </p:spPr>
        <p:txBody>
          <a:bodyPr wrap="square">
            <a:spAutoFit/>
          </a:bodyPr>
          <a:lstStyle/>
          <a:p>
            <a:r>
              <a:rPr lang="vi-VN" sz="2800" b="1" i="1" dirty="0">
                <a:solidFill>
                  <a:srgbClr val="000000"/>
                </a:solidFill>
                <a:latin typeface="+mj-lt"/>
              </a:rPr>
              <a:t>Quan sát hình 5 và cho biết các thành viên trong gia đình đã thể hiện sự tôn trọng nhau như thế nào.</a:t>
            </a:r>
            <a:endParaRPr lang="en-US" sz="2800" b="1" i="1" dirty="0">
              <a:latin typeface="+mj-lt"/>
            </a:endParaRPr>
          </a:p>
        </p:txBody>
      </p:sp>
      <p:pic>
        <p:nvPicPr>
          <p:cNvPr id="2050" name="Picture 2" descr="Khoa học lớp 5 Kết nối tri thức Bài 24: Nam và nữ"/>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1191" y="2170200"/>
            <a:ext cx="4944459" cy="30253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0703338"/>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1290" y="1379859"/>
            <a:ext cx="8416344" cy="2554545"/>
          </a:xfrm>
          <a:prstGeom prst="rect">
            <a:avLst/>
          </a:prstGeom>
        </p:spPr>
        <p:txBody>
          <a:bodyPr wrap="square">
            <a:spAutoFit/>
          </a:bodyPr>
          <a:lstStyle/>
          <a:p>
            <a:r>
              <a:rPr lang="vi-VN" sz="3200" b="1" i="1" dirty="0">
                <a:solidFill>
                  <a:srgbClr val="E22453"/>
                </a:solidFill>
                <a:latin typeface="+mj-lt"/>
              </a:rPr>
              <a:t>Các thành viên trong gia đình đã thể hiện sự tôn trọng nhau là các thành viên cùng tham gia vào công việc gia đình là nấu cơm một cách rất vui vẻ. Mỗi người một việc, cùng nhau trò chuyện nấu bữa cơm ấm cúng.</a:t>
            </a:r>
            <a:endParaRPr lang="en-US" sz="3200" b="1" i="1" dirty="0">
              <a:solidFill>
                <a:srgbClr val="E22453"/>
              </a:solidFill>
              <a:latin typeface="+mj-lt"/>
            </a:endParaRPr>
          </a:p>
        </p:txBody>
      </p:sp>
    </p:spTree>
    <p:extLst>
      <p:ext uri="{BB962C8B-B14F-4D97-AF65-F5344CB8AC3E}">
        <p14:creationId xmlns:p14="http://schemas.microsoft.com/office/powerpoint/2010/main" val="4156221039"/>
      </p:ext>
    </p:extLst>
  </p:cSld>
  <p:clrMapOvr>
    <a:masterClrMapping/>
  </p:clrMapOvr>
  <p:transition>
    <p:strip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89</TotalTime>
  <Words>599</Words>
  <Application>Microsoft Office PowerPoint</Application>
  <PresentationFormat>On-screen Show (4:3)</PresentationFormat>
  <Paragraphs>22</Paragraphs>
  <Slides>15</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Arial</vt:lpstr>
      <vt:lpstr>Calibri</vt:lpstr>
      <vt:lpstr>Calibri Light</vt:lpstr>
      <vt:lpstr>Cambria</vt:lpstr>
      <vt:lpstr>Myriad Pro</vt:lpstr>
      <vt:lpstr>Times New Roman</vt:lpstr>
      <vt:lpstr>UTM Amherst</vt:lpstr>
      <vt:lpstr>VNI-Avo</vt:lpstr>
      <vt:lpstr>VNI-Hobo</vt:lpstr>
      <vt:lpstr>VNI-Whimsy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Toshiba</cp:lastModifiedBy>
  <cp:revision>10</cp:revision>
  <dcterms:created xsi:type="dcterms:W3CDTF">2025-03-11T03:54:27Z</dcterms:created>
  <dcterms:modified xsi:type="dcterms:W3CDTF">2025-03-15T03:07:20Z</dcterms:modified>
</cp:coreProperties>
</file>