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349" r:id="rId5"/>
    <p:sldId id="258" r:id="rId6"/>
    <p:sldId id="264" r:id="rId7"/>
    <p:sldId id="265" r:id="rId8"/>
    <p:sldId id="266" r:id="rId9"/>
    <p:sldId id="267" r:id="rId10"/>
    <p:sldId id="256" r:id="rId11"/>
    <p:sldId id="292" r:id="rId12"/>
    <p:sldId id="321" r:id="rId13"/>
    <p:sldId id="339" r:id="rId14"/>
    <p:sldId id="296" r:id="rId15"/>
    <p:sldId id="320" r:id="rId16"/>
    <p:sldId id="324" r:id="rId17"/>
    <p:sldId id="323" r:id="rId18"/>
    <p:sldId id="325" r:id="rId19"/>
    <p:sldId id="340" r:id="rId20"/>
    <p:sldId id="341" r:id="rId21"/>
    <p:sldId id="342" r:id="rId22"/>
    <p:sldId id="343" r:id="rId23"/>
    <p:sldId id="344" r:id="rId24"/>
    <p:sldId id="345" r:id="rId25"/>
    <p:sldId id="263" r:id="rId26"/>
    <p:sldId id="327" r:id="rId27"/>
    <p:sldId id="329" r:id="rId28"/>
    <p:sldId id="346" r:id="rId29"/>
    <p:sldId id="330" r:id="rId30"/>
    <p:sldId id="332" r:id="rId31"/>
    <p:sldId id="259" r:id="rId32"/>
    <p:sldId id="294" r:id="rId33"/>
    <p:sldId id="347" r:id="rId34"/>
    <p:sldId id="273"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16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xmlns=""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xmlns=""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xmlns=""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xmlns=""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xmlns=""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xmlns=""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xmlns=""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xmlns=""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2025/3/16</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2025/3/16</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3/16/2025</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xmlns=""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2025/3/16</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slide" Target="slide4.xml"/><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03"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ABFE530D-02FB-2022-AD51-EC119596A248}"/>
              </a:ext>
            </a:extLst>
          </p:cNvPr>
          <p:cNvPicPr>
            <a:picLocks noChangeAspect="1"/>
          </p:cNvPicPr>
          <p:nvPr/>
        </p:nvPicPr>
        <p:blipFill>
          <a:blip r:embed="rId3"/>
          <a:stretch>
            <a:fillRect/>
          </a:stretch>
        </p:blipFill>
        <p:spPr>
          <a:xfrm>
            <a:off x="6781800" y="1993106"/>
            <a:ext cx="5169856" cy="2926334"/>
          </a:xfrm>
          <a:prstGeom prst="rect">
            <a:avLst/>
          </a:prstGeom>
        </p:spPr>
      </p:pic>
      <p:sp>
        <p:nvSpPr>
          <p:cNvPr id="7" name="Title 1">
            <a:extLst>
              <a:ext uri="{FF2B5EF4-FFF2-40B4-BE49-F238E27FC236}">
                <a16:creationId xmlns:a16="http://schemas.microsoft.com/office/drawing/2014/main" xmlns=""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xmlns=""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xmlns=""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sp>
        <p:nvSpPr>
          <p:cNvPr id="8" name="Title 1"/>
          <p:cNvSpPr txBox="1">
            <a:spLocks/>
          </p:cNvSpPr>
          <p:nvPr/>
        </p:nvSpPr>
        <p:spPr bwMode="auto">
          <a:xfrm>
            <a:off x="2552700" y="0"/>
            <a:ext cx="13182600" cy="1605395"/>
          </a:xfrm>
          <a:prstGeom prst="rect">
            <a:avLst/>
          </a:prstGeom>
          <a:noFill/>
          <a:ln>
            <a:noFill/>
          </a:ln>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fontAlgn="auto" hangingPunct="1">
              <a:spcAft>
                <a:spcPts val="0"/>
              </a:spcAft>
              <a:defRPr/>
            </a:pPr>
            <a:r>
              <a:rPr lang="en-US" sz="4000" b="1" kern="0" dirty="0">
                <a:solidFill>
                  <a:srgbClr val="FF0000"/>
                </a:solidFill>
                <a:latin typeface="Times New Roman" panose="02020603050405020304" pitchFamily="18" charset="0"/>
                <a:cs typeface="Times New Roman" panose="02020603050405020304" pitchFamily="18" charset="0"/>
              </a:rPr>
              <a:t>UBND </a:t>
            </a:r>
            <a:r>
              <a:rPr lang="vi-VN" sz="4000" b="1" kern="0" dirty="0">
                <a:solidFill>
                  <a:srgbClr val="FF0000"/>
                </a:solidFill>
                <a:latin typeface="Times New Roman" panose="02020603050405020304" pitchFamily="18" charset="0"/>
                <a:cs typeface="Times New Roman" panose="02020603050405020304" pitchFamily="18" charset="0"/>
              </a:rPr>
              <a:t>QUẬN </a:t>
            </a:r>
            <a:r>
              <a:rPr lang="en-US" sz="4000" b="1" kern="0" dirty="0" smtClean="0">
                <a:solidFill>
                  <a:srgbClr val="FF0000"/>
                </a:solidFill>
                <a:latin typeface="Times New Roman" panose="02020603050405020304" pitchFamily="18" charset="0"/>
                <a:cs typeface="Times New Roman" panose="02020603050405020304" pitchFamily="18" charset="0"/>
              </a:rPr>
              <a:t>DƯƠNG KINH</a:t>
            </a:r>
            <a:r>
              <a:rPr lang="en-US" sz="4000" kern="0" dirty="0">
                <a:solidFill>
                  <a:srgbClr val="FF0000"/>
                </a:solidFill>
                <a:latin typeface="Times New Roman" panose="02020603050405020304" pitchFamily="18" charset="0"/>
                <a:cs typeface="Times New Roman" panose="02020603050405020304" pitchFamily="18" charset="0"/>
              </a:rPr>
              <a:t/>
            </a:r>
            <a:br>
              <a:rPr lang="en-US" sz="4000" kern="0" dirty="0">
                <a:solidFill>
                  <a:srgbClr val="FF0000"/>
                </a:solidFill>
                <a:latin typeface="Times New Roman" panose="02020603050405020304" pitchFamily="18" charset="0"/>
                <a:cs typeface="Times New Roman" panose="02020603050405020304" pitchFamily="18" charset="0"/>
              </a:rPr>
            </a:br>
            <a:r>
              <a:rPr lang="en-US" sz="4000" b="1" kern="0" dirty="0">
                <a:solidFill>
                  <a:srgbClr val="FF0000"/>
                </a:solidFill>
                <a:latin typeface="Times New Roman" panose="02020603050405020304" pitchFamily="18" charset="0"/>
                <a:cs typeface="Times New Roman" panose="02020603050405020304" pitchFamily="18" charset="0"/>
              </a:rPr>
              <a:t>TRƯỜNG TIỂU HỌC </a:t>
            </a:r>
            <a:r>
              <a:rPr lang="en-US" sz="4000" b="1" kern="0" dirty="0" smtClean="0">
                <a:solidFill>
                  <a:srgbClr val="FF0000"/>
                </a:solidFill>
                <a:latin typeface="Times New Roman" panose="02020603050405020304" pitchFamily="18" charset="0"/>
                <a:cs typeface="Times New Roman" panose="02020603050405020304" pitchFamily="18" charset="0"/>
              </a:rPr>
              <a:t>ANH DŨNG</a:t>
            </a:r>
            <a:endParaRPr lang="en-US" sz="4000" b="1" kern="0" dirty="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2"/>
          <p:cNvCxnSpPr>
            <a:cxnSpLocks noChangeShapeType="1"/>
          </p:cNvCxnSpPr>
          <p:nvPr/>
        </p:nvCxnSpPr>
        <p:spPr bwMode="auto">
          <a:xfrm>
            <a:off x="6858000" y="1409700"/>
            <a:ext cx="5056909"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25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xmlns=""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xmlns=""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xmlns=""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xmlns=""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xmlns=""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xmlns=""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xmlns=""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xmlns=""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xmlns=""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xmlns=""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xmlns=""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xmlns=""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xmlns=""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xmlns=""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xmlns=""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xmlns=""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xmlns=""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xmlns=""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xmlns=""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xmlns=""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xmlns=""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xmlns=""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xmlns=""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xmlns=""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xmlns=""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xmlns=""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xmlns=""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xmlns=""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xmlns=""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xmlns=""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xmlns=""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xmlns=""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xmlns=""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xmlns=""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xmlns=""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xmlns=""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xmlns=""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xmlns=""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xmlns=""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xmlns=""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xmlns=""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xmlns=""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xmlns=""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xmlns=""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xmlns=""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xmlns=""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xmlns=""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xmlns=""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xmlns=""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xmlns=""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xmlns="" id="{1C714263-19B8-741E-A6B8-803BF05504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xmlns=""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xmlns=""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xmlns=""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xmlns=""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xmlns=""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xmlns=""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xmlns=""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xmlns=""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xmlns=""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xmlns=""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xmlns=""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xmlns=""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xmlns=""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xmlns=""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xmlns=""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xmlns=""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xmlns=""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xmlns=""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xmlns=""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xmlns=""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xmlns=""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xmlns=""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xmlns=""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xmlns=""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xmlns=""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xmlns=""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xmlns=""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xmlns=""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xmlns=""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xmlns=""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xmlns=""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xmlns=""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xmlns=""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xmlns=""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xmlns=""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xmlns=""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xmlns=""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xmlns=""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xmlns=""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xmlns=""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xmlns=""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xmlns=""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xmlns=""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xmlns=""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xmlns=""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xmlns=""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xmlns=""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xmlns=""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xmlns=""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xmlns=""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xmlns=""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xmlns=""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xmlns=""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xmlns=""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xmlns=""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xmlns=""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xmlns=""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xmlns=""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xmlns=""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xmlns=""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xmlns=""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xmlns=""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xmlns=""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xmlns=""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xmlns=""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xmlns=""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xmlns=""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xmlns=""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xmlns=""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xmlns=""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xmlns=""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xmlns=""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xmlns=""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xmlns=""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xmlns=""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xmlns=""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xmlns=""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xmlns=""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xmlns=""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xmlns=""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xmlns=""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xmlns=""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xmlns=""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xmlns=""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xmlns=""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xmlns=""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xmlns=""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xmlns=""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xmlns=""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xmlns=""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xmlns=""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xmlns=""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xmlns=""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xmlns=""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xmlns=""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xmlns=""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xmlns=""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xmlns=""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1190</Words>
  <Application>Microsoft Office PowerPoint</Application>
  <PresentationFormat>Custom</PresentationFormat>
  <Paragraphs>70</Paragraphs>
  <Slides>31</Slides>
  <Notes>1</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33</cp:revision>
  <dcterms:created xsi:type="dcterms:W3CDTF">2006-08-16T00:00:00Z</dcterms:created>
  <dcterms:modified xsi:type="dcterms:W3CDTF">2025-03-16T13:06:51Z</dcterms:modified>
  <dc:identifier>DAGU8QCx2sU</dc:identifier>
</cp:coreProperties>
</file>