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3"/>
  </p:notesMasterIdLst>
  <p:sldIdLst>
    <p:sldId id="355" r:id="rId5"/>
    <p:sldId id="258" r:id="rId6"/>
    <p:sldId id="257" r:id="rId7"/>
    <p:sldId id="260" r:id="rId8"/>
    <p:sldId id="261" r:id="rId9"/>
    <p:sldId id="262" r:id="rId10"/>
    <p:sldId id="264" r:id="rId11"/>
    <p:sldId id="263" r:id="rId12"/>
    <p:sldId id="265" r:id="rId13"/>
    <p:sldId id="266" r:id="rId14"/>
    <p:sldId id="267" r:id="rId15"/>
    <p:sldId id="268" r:id="rId16"/>
    <p:sldId id="269" r:id="rId17"/>
    <p:sldId id="270" r:id="rId18"/>
    <p:sldId id="271" r:id="rId19"/>
    <p:sldId id="272" r:id="rId20"/>
    <p:sldId id="347" r:id="rId21"/>
    <p:sldId id="290" r:id="rId22"/>
    <p:sldId id="352" r:id="rId23"/>
    <p:sldId id="273" r:id="rId24"/>
    <p:sldId id="349" r:id="rId25"/>
    <p:sldId id="286" r:id="rId26"/>
    <p:sldId id="276" r:id="rId27"/>
    <p:sldId id="350" r:id="rId28"/>
    <p:sldId id="353" r:id="rId29"/>
    <p:sldId id="354" r:id="rId30"/>
    <p:sldId id="275"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4F2CCB-FFED-4415-B2DD-CEF44CAB4F07}" type="slidenum">
              <a:rPr lang="en-US" smtClean="0"/>
              <a:t>3</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4</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17</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28</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5" name="Footer Placeholder 4">
            <a:extLst>
              <a:ext uri="{FF2B5EF4-FFF2-40B4-BE49-F238E27FC236}">
                <a16:creationId xmlns=""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 xmlns:a16="http://schemas.microsoft.com/office/drawing/2014/main" id="{9D656E6E-0826-5BB1-35E9-CE282080F1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5" name="Footer Placeholder 4">
            <a:extLst>
              <a:ext uri="{FF2B5EF4-FFF2-40B4-BE49-F238E27FC236}">
                <a16:creationId xmlns=""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5" name="Footer Placeholder 4">
            <a:extLst>
              <a:ext uri="{FF2B5EF4-FFF2-40B4-BE49-F238E27FC236}">
                <a16:creationId xmlns=""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5" name="Footer Placeholder 4">
            <a:extLst>
              <a:ext uri="{FF2B5EF4-FFF2-40B4-BE49-F238E27FC236}">
                <a16:creationId xmlns=""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5" name="Footer Placeholder 4">
            <a:extLst>
              <a:ext uri="{FF2B5EF4-FFF2-40B4-BE49-F238E27FC236}">
                <a16:creationId xmlns=""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5" name="Footer Placeholder 4">
            <a:extLst>
              <a:ext uri="{FF2B5EF4-FFF2-40B4-BE49-F238E27FC236}">
                <a16:creationId xmlns=""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6" name="Footer Placeholder 5">
            <a:extLst>
              <a:ext uri="{FF2B5EF4-FFF2-40B4-BE49-F238E27FC236}">
                <a16:creationId xmlns=""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8" name="Footer Placeholder 7">
            <a:extLst>
              <a:ext uri="{FF2B5EF4-FFF2-40B4-BE49-F238E27FC236}">
                <a16:creationId xmlns=""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4" name="Footer Placeholder 3">
            <a:extLst>
              <a:ext uri="{FF2B5EF4-FFF2-40B4-BE49-F238E27FC236}">
                <a16:creationId xmlns=""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3" name="Footer Placeholder 2">
            <a:extLst>
              <a:ext uri="{FF2B5EF4-FFF2-40B4-BE49-F238E27FC236}">
                <a16:creationId xmlns=""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6" name="Footer Placeholder 5">
            <a:extLst>
              <a:ext uri="{FF2B5EF4-FFF2-40B4-BE49-F238E27FC236}">
                <a16:creationId xmlns=""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 xmlns:a16="http://schemas.microsoft.com/office/drawing/2014/main" id="{EB9DCE34-1627-2348-DBE0-A7A8AC1C54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6" name="Footer Placeholder 5">
            <a:extLst>
              <a:ext uri="{FF2B5EF4-FFF2-40B4-BE49-F238E27FC236}">
                <a16:creationId xmlns=""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5" name="Footer Placeholder 4">
            <a:extLst>
              <a:ext uri="{FF2B5EF4-FFF2-40B4-BE49-F238E27FC236}">
                <a16:creationId xmlns=""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3/22/2025</a:t>
            </a:fld>
            <a:endParaRPr lang="en-US"/>
          </a:p>
        </p:txBody>
      </p:sp>
      <p:sp>
        <p:nvSpPr>
          <p:cNvPr id="5" name="Footer Placeholder 4">
            <a:extLst>
              <a:ext uri="{FF2B5EF4-FFF2-40B4-BE49-F238E27FC236}">
                <a16:creationId xmlns=""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5" name="Chỗ dành sẵn cho Chân trang 4">
            <a:extLst>
              <a:ext uri="{FF2B5EF4-FFF2-40B4-BE49-F238E27FC236}">
                <a16:creationId xmlns=""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5" name="Chỗ dành sẵn cho Chân trang 4">
            <a:extLst>
              <a:ext uri="{FF2B5EF4-FFF2-40B4-BE49-F238E27FC236}">
                <a16:creationId xmlns=""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5" name="Chỗ dành sẵn cho Chân trang 4">
            <a:extLst>
              <a:ext uri="{FF2B5EF4-FFF2-40B4-BE49-F238E27FC236}">
                <a16:creationId xmlns=""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6" name="Chỗ dành sẵn cho Chân trang 5">
            <a:extLst>
              <a:ext uri="{FF2B5EF4-FFF2-40B4-BE49-F238E27FC236}">
                <a16:creationId xmlns=""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8" name="Chỗ dành sẵn cho Chân trang 7">
            <a:extLst>
              <a:ext uri="{FF2B5EF4-FFF2-40B4-BE49-F238E27FC236}">
                <a16:creationId xmlns=""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4" name="Chỗ dành sẵn cho Chân trang 3">
            <a:extLst>
              <a:ext uri="{FF2B5EF4-FFF2-40B4-BE49-F238E27FC236}">
                <a16:creationId xmlns=""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3" name="Chỗ dành sẵn cho Chân trang 2">
            <a:extLst>
              <a:ext uri="{FF2B5EF4-FFF2-40B4-BE49-F238E27FC236}">
                <a16:creationId xmlns=""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5" name="Footer Placeholder 4">
            <a:extLst>
              <a:ext uri="{FF2B5EF4-FFF2-40B4-BE49-F238E27FC236}">
                <a16:creationId xmlns=""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 xmlns:a16="http://schemas.microsoft.com/office/drawing/2014/main" id="{DBA7FB4C-ADC1-7E6A-0D6A-2B6B2D387A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6" name="Chỗ dành sẵn cho Chân trang 5">
            <a:extLst>
              <a:ext uri="{FF2B5EF4-FFF2-40B4-BE49-F238E27FC236}">
                <a16:creationId xmlns=""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6" name="Chỗ dành sẵn cho Chân trang 5">
            <a:extLst>
              <a:ext uri="{FF2B5EF4-FFF2-40B4-BE49-F238E27FC236}">
                <a16:creationId xmlns=""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5" name="Chỗ dành sẵn cho Chân trang 4">
            <a:extLst>
              <a:ext uri="{FF2B5EF4-FFF2-40B4-BE49-F238E27FC236}">
                <a16:creationId xmlns=""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3/22/2025</a:t>
            </a:fld>
            <a:endParaRPr lang="en-US"/>
          </a:p>
        </p:txBody>
      </p:sp>
      <p:sp>
        <p:nvSpPr>
          <p:cNvPr id="5" name="Chỗ dành sẵn cho Chân trang 4">
            <a:extLst>
              <a:ext uri="{FF2B5EF4-FFF2-40B4-BE49-F238E27FC236}">
                <a16:creationId xmlns=""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93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36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2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val="40705485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24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6" name="Footer Placeholder 5">
            <a:extLst>
              <a:ext uri="{FF2B5EF4-FFF2-40B4-BE49-F238E27FC236}">
                <a16:creationId xmlns=""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8" name="Footer Placeholder 7">
            <a:extLst>
              <a:ext uri="{FF2B5EF4-FFF2-40B4-BE49-F238E27FC236}">
                <a16:creationId xmlns=""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4" name="Footer Placeholder 3">
            <a:extLst>
              <a:ext uri="{FF2B5EF4-FFF2-40B4-BE49-F238E27FC236}">
                <a16:creationId xmlns=""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3" name="Footer Placeholder 2">
            <a:extLst>
              <a:ext uri="{FF2B5EF4-FFF2-40B4-BE49-F238E27FC236}">
                <a16:creationId xmlns=""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6" name="Footer Placeholder 5">
            <a:extLst>
              <a:ext uri="{FF2B5EF4-FFF2-40B4-BE49-F238E27FC236}">
                <a16:creationId xmlns=""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3/22/2025</a:t>
            </a:fld>
            <a:endParaRPr lang="en-US"/>
          </a:p>
        </p:txBody>
      </p:sp>
      <p:sp>
        <p:nvSpPr>
          <p:cNvPr id="6" name="Footer Placeholder 5">
            <a:extLst>
              <a:ext uri="{FF2B5EF4-FFF2-40B4-BE49-F238E27FC236}">
                <a16:creationId xmlns=""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 xmlns:a16="http://schemas.microsoft.com/office/drawing/2014/main" id="{4E9AE7F6-2130-9498-7D47-85EF3F6FCC4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0595" y="0"/>
            <a:ext cx="1550504" cy="1550504"/>
          </a:xfrm>
          <a:prstGeom prst="rect">
            <a:avLst/>
          </a:prstGeom>
        </p:spPr>
      </p:pic>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3/22/2025</a:t>
            </a:fld>
            <a:endParaRPr lang="en-US"/>
          </a:p>
        </p:txBody>
      </p:sp>
      <p:sp>
        <p:nvSpPr>
          <p:cNvPr id="5" name="Footer Placeholder 4">
            <a:extLst>
              <a:ext uri="{FF2B5EF4-FFF2-40B4-BE49-F238E27FC236}">
                <a16:creationId xmlns=""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pic>
        <p:nvPicPr>
          <p:cNvPr id="7" name="Picture 6" descr="A white circle with leaves and blue text&#10;&#10;Description automatically generated">
            <a:extLst>
              <a:ext uri="{FF2B5EF4-FFF2-40B4-BE49-F238E27FC236}">
                <a16:creationId xmlns="" xmlns:a16="http://schemas.microsoft.com/office/drawing/2014/main" id="{CC1958B5-94B5-0DB4-047F-B57AFA86E9B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3/22/2025</a:t>
            </a:fld>
            <a:endParaRPr lang="en-US"/>
          </a:p>
        </p:txBody>
      </p:sp>
      <p:sp>
        <p:nvSpPr>
          <p:cNvPr id="5" name="Chỗ dành sẵn cho Chân trang 4">
            <a:extLst>
              <a:ext uri="{FF2B5EF4-FFF2-40B4-BE49-F238E27FC236}">
                <a16:creationId xmlns=""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2977" y="0"/>
            <a:ext cx="12194977" cy="6856327"/>
          </a:xfrm>
          <a:prstGeom prst="rect">
            <a:avLst/>
          </a:prstGeom>
        </p:spPr>
      </p:pic>
    </p:spTree>
    <p:extLst>
      <p:ext uri="{BB962C8B-B14F-4D97-AF65-F5344CB8AC3E}">
        <p14:creationId xmlns:p14="http://schemas.microsoft.com/office/powerpoint/2010/main"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2.png"/><Relationship Id="rId7" Type="http://schemas.microsoft.com/office/2007/relationships/hdphoto" Target="../media/hdphoto1.wdp"/><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5.png"/><Relationship Id="rId11" Type="http://schemas.microsoft.com/office/2007/relationships/hdphoto" Target="../media/hdphoto2.wdp"/><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49.png"/><Relationship Id="rId2" Type="http://schemas.openxmlformats.org/officeDocument/2006/relationships/image" Target="../media/image41.jpg"/><Relationship Id="rId1" Type="http://schemas.openxmlformats.org/officeDocument/2006/relationships/slideLayout" Target="../slideLayouts/slideLayout23.xml"/><Relationship Id="rId6" Type="http://schemas.openxmlformats.org/officeDocument/2006/relationships/image" Target="../media/image46.png"/><Relationship Id="rId11" Type="http://schemas.openxmlformats.org/officeDocument/2006/relationships/image" Target="../media/image42.png"/><Relationship Id="rId5" Type="http://schemas.openxmlformats.org/officeDocument/2006/relationships/image" Target="../media/image45.png"/><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41.jpg"/><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jp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jp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3429" y="812800"/>
            <a:ext cx="10943772" cy="4185761"/>
          </a:xfrm>
          <a:prstGeom prst="rect">
            <a:avLst/>
          </a:prstGeom>
          <a:noFill/>
        </p:spPr>
        <p:txBody>
          <a:bodyPr wrap="square" rtlCol="0">
            <a:spAutoFit/>
          </a:bodyPr>
          <a:lstStyle/>
          <a:p>
            <a:pPr algn="ctr"/>
            <a:r>
              <a:rPr lang="en-US" sz="2800" b="1" dirty="0" smtClean="0">
                <a:solidFill>
                  <a:srgbClr val="0070C0"/>
                </a:solidFill>
                <a:latin typeface="Times New Roman" pitchFamily="18" charset="0"/>
                <a:cs typeface="Times New Roman" pitchFamily="18" charset="0"/>
              </a:rPr>
              <a:t>UBND QUẬN DƯƠNG KINH</a:t>
            </a:r>
          </a:p>
          <a:p>
            <a:pPr algn="ctr"/>
            <a:r>
              <a:rPr lang="en-US" sz="2800" b="1" dirty="0" smtClean="0">
                <a:solidFill>
                  <a:srgbClr val="0070C0"/>
                </a:solidFill>
                <a:latin typeface="Times New Roman" pitchFamily="18" charset="0"/>
                <a:cs typeface="Times New Roman" pitchFamily="18" charset="0"/>
              </a:rPr>
              <a:t>TRƯỜNG TIỂU HỌC ANH DŨNG</a:t>
            </a:r>
          </a:p>
          <a:p>
            <a:pPr algn="ctr"/>
            <a:endParaRPr lang="en-US" sz="2800" b="1" dirty="0">
              <a:latin typeface="Times New Roman" pitchFamily="18" charset="0"/>
              <a:cs typeface="Times New Roman" pitchFamily="18" charset="0"/>
            </a:endParaRPr>
          </a:p>
          <a:p>
            <a:pPr algn="ctr"/>
            <a:endParaRPr lang="en-US" sz="2800" b="1" dirty="0" smtClean="0">
              <a:latin typeface="Times New Roman" pitchFamily="18" charset="0"/>
              <a:cs typeface="Times New Roman" pitchFamily="18" charset="0"/>
            </a:endParaRPr>
          </a:p>
          <a:p>
            <a:pPr algn="ctr"/>
            <a:endParaRPr lang="en-US" sz="2800" b="1" dirty="0" smtClean="0">
              <a:latin typeface="Times New Roman" pitchFamily="18" charset="0"/>
              <a:cs typeface="Times New Roman" pitchFamily="18" charset="0"/>
            </a:endParaRPr>
          </a:p>
          <a:p>
            <a:pPr algn="ctr"/>
            <a:r>
              <a:rPr lang="en-US" sz="3600" b="1" dirty="0" smtClean="0">
                <a:solidFill>
                  <a:srgbClr val="FF0000"/>
                </a:solidFill>
                <a:latin typeface="Times New Roman" pitchFamily="18" charset="0"/>
                <a:cs typeface="Times New Roman" pitchFamily="18" charset="0"/>
              </a:rPr>
              <a:t>BÀI GIẢNG MÔN ĐẠO ĐỨC </a:t>
            </a:r>
          </a:p>
          <a:p>
            <a:pPr algn="ctr"/>
            <a:r>
              <a:rPr lang="en-US" sz="3600" b="1" dirty="0" smtClean="0">
                <a:solidFill>
                  <a:srgbClr val="FF0000"/>
                </a:solidFill>
                <a:latin typeface="Times New Roman" pitchFamily="18" charset="0"/>
                <a:cs typeface="Times New Roman" pitchFamily="18" charset="0"/>
              </a:rPr>
              <a:t>LỚP 5- TUẦN 27</a:t>
            </a:r>
          </a:p>
          <a:p>
            <a:pPr algn="ctr">
              <a:lnSpc>
                <a:spcPct val="150000"/>
              </a:lnSpc>
            </a:pPr>
            <a:r>
              <a:rPr lang="en-US" sz="3600" b="1" dirty="0" smtClean="0">
                <a:solidFill>
                  <a:srgbClr val="FF0000"/>
                </a:solidFill>
                <a:latin typeface="Times New Roman" pitchFamily="18" charset="0"/>
                <a:cs typeface="Times New Roman" pitchFamily="18" charset="0"/>
              </a:rPr>
              <a:t>ÔN TẬP GIỮA HỌC KÌ II</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4572000" y="1741714"/>
            <a:ext cx="368662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550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 xmlns:a16="http://schemas.microsoft.com/office/drawing/2014/main" id="{08E02420-6F27-267F-2218-BBF7486F491B}"/>
              </a:ext>
            </a:extLst>
          </p:cNvPr>
          <p:cNvSpPr/>
          <p:nvPr/>
        </p:nvSpPr>
        <p:spPr>
          <a:xfrm>
            <a:off x="1237301" y="265990"/>
            <a:ext cx="9925665" cy="985867"/>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 xmlns:ask="http://schemas.microsoft.com/office/drawing/2018/sketchyshape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 xmlns:a16="http://schemas.microsoft.com/office/drawing/2014/main"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 xmlns:a16="http://schemas.microsoft.com/office/drawing/2014/main" id="{08E02420-6F27-267F-2218-BBF7486F491B}"/>
              </a:ext>
            </a:extLst>
          </p:cNvPr>
          <p:cNvSpPr/>
          <p:nvPr/>
        </p:nvSpPr>
        <p:spPr>
          <a:xfrm>
            <a:off x="1547496" y="278348"/>
            <a:ext cx="9925665" cy="121299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 xmlns:ask="http://schemas.microsoft.com/office/drawing/2018/sketchyshape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 xmlns:a16="http://schemas.microsoft.com/office/drawing/2014/main"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 xmlns:a16="http://schemas.microsoft.com/office/drawing/2014/main"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 xmlns:a16="http://schemas.microsoft.com/office/drawing/2014/main" id="{D76A4197-667D-41AE-B8BB-138C674BB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 xmlns:a16="http://schemas.microsoft.com/office/drawing/2014/main" id="{C45B4821-4B42-4A73-A03B-AAC7D76D16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 xmlns:a16="http://schemas.microsoft.com/office/drawing/2014/main" id="{26C5B1B5-1E14-413C-8DA5-C676772A25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 xmlns:a16="http://schemas.microsoft.com/office/drawing/2014/main" id="{29DE270D-106D-45ED-82C3-2C331CB3D0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 xmlns:a16="http://schemas.microsoft.com/office/drawing/2014/main" id="{1BE8D9EE-6CA1-E3F2-053E-32ADA222094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 xmlns:a16="http://schemas.microsoft.com/office/drawing/2014/main"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 xmlns:a16="http://schemas.microsoft.com/office/drawing/2014/main"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 xmlns:a16="http://schemas.microsoft.com/office/drawing/2014/main"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 xmlns:a16="http://schemas.microsoft.com/office/drawing/2014/main" id="{1BE8D9EE-6CA1-E3F2-053E-32ADA222094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 xmlns:a16="http://schemas.microsoft.com/office/drawing/2014/main"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 xmlns:a16="http://schemas.microsoft.com/office/drawing/2014/main"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 xmlns:a16="http://schemas.microsoft.com/office/drawing/2014/main"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4" name="Picture 3">
            <a:extLst>
              <a:ext uri="{FF2B5EF4-FFF2-40B4-BE49-F238E27FC236}">
                <a16:creationId xmlns="" xmlns:a16="http://schemas.microsoft.com/office/drawing/2014/main" id="{E9D6ED1A-6FFC-4DDC-827A-02E703737594}"/>
              </a:ext>
            </a:extLst>
          </p:cNvPr>
          <p:cNvPicPr>
            <a:picLocks noChangeAspect="1"/>
          </p:cNvPicPr>
          <p:nvPr/>
        </p:nvPicPr>
        <p:blipFill>
          <a:blip r:embed="rId3"/>
          <a:stretch>
            <a:fillRect/>
          </a:stretch>
        </p:blipFill>
        <p:spPr>
          <a:xfrm>
            <a:off x="699715" y="0"/>
            <a:ext cx="9803218" cy="4676037"/>
          </a:xfrm>
          <a:prstGeom prst="rect">
            <a:avLst/>
          </a:prstGeom>
        </p:spPr>
      </p:pic>
    </p:spTree>
    <p:extLst>
      <p:ext uri="{BB962C8B-B14F-4D97-AF65-F5344CB8AC3E}">
        <p14:creationId xmlns:p14="http://schemas.microsoft.com/office/powerpoint/2010/main" val="2218441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 xmlns:a16="http://schemas.microsoft.com/office/drawing/2014/main" id="{1714EACC-4922-15E0-4EDC-9FE105DA12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 xmlns:a16="http://schemas.microsoft.com/office/drawing/2014/main" id="{81E9A43C-DF58-16F6-E27D-183BD0E7AA1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 xmlns:a16="http://schemas.microsoft.com/office/drawing/2014/main" id="{B8FDD38B-975C-9745-CBFB-773B958A68C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 xmlns:a16="http://schemas.microsoft.com/office/drawing/2014/main" id="{9E3EC48A-9318-DB15-77A3-837299E06FA5}"/>
              </a:ext>
            </a:extLst>
          </p:cNvPr>
          <p:cNvPicPr>
            <a:picLocks noChangeAspect="1"/>
          </p:cNvPicPr>
          <p:nvPr/>
        </p:nvPicPr>
        <p:blipFill>
          <a:blip r:embed="rId11"/>
          <a:stretch>
            <a:fillRect/>
          </a:stretch>
        </p:blipFill>
        <p:spPr>
          <a:xfrm>
            <a:off x="8490892" y="2030334"/>
            <a:ext cx="3789875" cy="4845503"/>
          </a:xfrm>
          <a:prstGeom prst="rect">
            <a:avLst/>
          </a:prstGeom>
        </p:spPr>
      </p:pic>
      <p:pic>
        <p:nvPicPr>
          <p:cNvPr id="2" name="Picture 1">
            <a:extLst>
              <a:ext uri="{FF2B5EF4-FFF2-40B4-BE49-F238E27FC236}">
                <a16:creationId xmlns="" xmlns:a16="http://schemas.microsoft.com/office/drawing/2014/main" id="{E24F2DC9-AD48-383C-55EE-58C5822113EF}"/>
              </a:ext>
            </a:extLst>
          </p:cNvPr>
          <p:cNvPicPr>
            <a:picLocks noChangeAspect="1"/>
          </p:cNvPicPr>
          <p:nvPr/>
        </p:nvPicPr>
        <p:blipFill>
          <a:blip r:embed="rId12"/>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 xmlns:a16="http://schemas.microsoft.com/office/drawing/2014/main"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 xmlns:ask="http://schemas.microsoft.com/office/drawing/2018/sketchyshape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 xmlns:a16="http://schemas.microsoft.com/office/drawing/2014/main"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 xmlns:a16="http://schemas.microsoft.com/office/drawing/2014/main"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 xmlns:a16="http://schemas.microsoft.com/office/drawing/2014/main"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 xmlns:a16="http://schemas.microsoft.com/office/drawing/2014/main"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 xmlns:a16="http://schemas.microsoft.com/office/drawing/2014/main"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 xmlns:a16="http://schemas.microsoft.com/office/drawing/2014/main" id="{1BE8D9EE-6CA1-E3F2-053E-32ADA222094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 xmlns:a16="http://schemas.microsoft.com/office/drawing/2014/main"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 xmlns:a16="http://schemas.microsoft.com/office/drawing/2014/main" id="{97BFA263-AA42-ECBE-A7D4-A349DBD8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5" y="1356731"/>
            <a:ext cx="15393460" cy="3712753"/>
          </a:xfrm>
          <a:prstGeom prst="rect">
            <a:avLst/>
          </a:prstGeom>
        </p:spPr>
      </p:pic>
    </p:spTree>
    <p:extLst>
      <p:ext uri="{BB962C8B-B14F-4D97-AF65-F5344CB8AC3E}">
        <p14:creationId xmlns:p14="http://schemas.microsoft.com/office/powerpoint/2010/main" val="572818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a:stretch>
            <a:fillRect/>
          </a:stretch>
        </p:blipFill>
        <p:spPr>
          <a:xfrm flipH="1">
            <a:off x="7936865" y="932180"/>
            <a:ext cx="3681095" cy="5807075"/>
          </a:xfrm>
          <a:prstGeom prst="rect">
            <a:avLst/>
          </a:prstGeom>
        </p:spPr>
      </p:pic>
      <p:sp>
        <p:nvSpPr>
          <p:cNvPr id="3" name="TextBox 2">
            <a:extLst>
              <a:ext uri="{FF2B5EF4-FFF2-40B4-BE49-F238E27FC236}">
                <a16:creationId xmlns="" xmlns:a16="http://schemas.microsoft.com/office/drawing/2014/main"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val="692142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Tree>
    <p:extLst>
      <p:ext uri="{BB962C8B-B14F-4D97-AF65-F5344CB8AC3E}">
        <p14:creationId xmlns:p14="http://schemas.microsoft.com/office/powerpoint/2010/main" val="2781382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 xmlns:a16="http://schemas.microsoft.com/office/drawing/2014/main"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 xmlns:a16="http://schemas.microsoft.com/office/drawing/2014/main"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1222</Words>
  <Application>Microsoft Office PowerPoint</Application>
  <PresentationFormat>Custom</PresentationFormat>
  <Paragraphs>80</Paragraphs>
  <Slides>28</Slides>
  <Notes>4</Notes>
  <HiddenSlides>0</HiddenSlides>
  <MMClips>0</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1_Office Theme</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2024-02-02T01:25:47Z</dcterms:created>
  <dcterms:modified xsi:type="dcterms:W3CDTF">2025-03-22T12:51:20Z</dcterms:modified>
</cp:coreProperties>
</file>