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1"/>
  </p:notesMasterIdLst>
  <p:sldIdLst>
    <p:sldId id="459" r:id="rId5"/>
    <p:sldId id="386" r:id="rId6"/>
    <p:sldId id="331" r:id="rId7"/>
    <p:sldId id="434" r:id="rId8"/>
    <p:sldId id="256" r:id="rId9"/>
    <p:sldId id="446" r:id="rId10"/>
    <p:sldId id="444" r:id="rId11"/>
    <p:sldId id="391" r:id="rId12"/>
    <p:sldId id="447" r:id="rId13"/>
    <p:sldId id="260" r:id="rId14"/>
    <p:sldId id="449" r:id="rId15"/>
    <p:sldId id="402" r:id="rId16"/>
    <p:sldId id="450" r:id="rId17"/>
    <p:sldId id="278" r:id="rId18"/>
    <p:sldId id="451" r:id="rId19"/>
    <p:sldId id="453" r:id="rId20"/>
    <p:sldId id="302" r:id="rId21"/>
    <p:sldId id="452" r:id="rId22"/>
    <p:sldId id="454" r:id="rId23"/>
    <p:sldId id="455" r:id="rId24"/>
    <p:sldId id="456" r:id="rId25"/>
    <p:sldId id="286" r:id="rId26"/>
    <p:sldId id="287" r:id="rId27"/>
    <p:sldId id="457" r:id="rId28"/>
    <p:sldId id="458" r:id="rId29"/>
    <p:sldId id="37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7" autoAdjust="0"/>
    <p:restoredTop sz="94660"/>
  </p:normalViewPr>
  <p:slideViewPr>
    <p:cSldViewPr snapToGrid="0">
      <p:cViewPr varScale="1">
        <p:scale>
          <a:sx n="89" d="100"/>
          <a:sy n="89" d="100"/>
        </p:scale>
        <p:origin x="-96" y="-90"/>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126943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407B9683-7E61-A426-B8FB-CA851C785993}"/>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xmlns=""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ECA461A-AEE1-08D2-9FFE-96ACC0306B38}"/>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xmlns=""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7C007D9-4C6A-82E4-DA56-FEF09F6AA6A9}"/>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xmlns=""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9D5C9293-9B4C-D5F4-C61F-F7F00F58B289}"/>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6" name="Chỗ dành sẵn cho Chân trang 5">
            <a:extLst>
              <a:ext uri="{FF2B5EF4-FFF2-40B4-BE49-F238E27FC236}">
                <a16:creationId xmlns:a16="http://schemas.microsoft.com/office/drawing/2014/main" xmlns=""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4D06D7EE-44CF-0A1D-A1FF-567C25BEFF91}"/>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8" name="Chỗ dành sẵn cho Chân trang 7">
            <a:extLst>
              <a:ext uri="{FF2B5EF4-FFF2-40B4-BE49-F238E27FC236}">
                <a16:creationId xmlns:a16="http://schemas.microsoft.com/office/drawing/2014/main" xmlns=""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1D4A95F-8B2F-3A2D-B404-ED30E4C0824C}"/>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4" name="Chỗ dành sẵn cho Chân trang 3">
            <a:extLst>
              <a:ext uri="{FF2B5EF4-FFF2-40B4-BE49-F238E27FC236}">
                <a16:creationId xmlns:a16="http://schemas.microsoft.com/office/drawing/2014/main" xmlns=""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E412A45-B1BC-40CD-8A23-44F9DD52D6CA}"/>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3" name="Chỗ dành sẵn cho Chân trang 2">
            <a:extLst>
              <a:ext uri="{FF2B5EF4-FFF2-40B4-BE49-F238E27FC236}">
                <a16:creationId xmlns:a16="http://schemas.microsoft.com/office/drawing/2014/main" xmlns=""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6F0B746-3563-FD52-3691-FCA4AD57A87A}"/>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6" name="Chỗ dành sẵn cho Chân trang 5">
            <a:extLst>
              <a:ext uri="{FF2B5EF4-FFF2-40B4-BE49-F238E27FC236}">
                <a16:creationId xmlns:a16="http://schemas.microsoft.com/office/drawing/2014/main" xmlns=""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xmlns=""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01D9322-C15B-C1CE-7A07-B305C6F05CDF}"/>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6" name="Chỗ dành sẵn cho Chân trang 5">
            <a:extLst>
              <a:ext uri="{FF2B5EF4-FFF2-40B4-BE49-F238E27FC236}">
                <a16:creationId xmlns:a16="http://schemas.microsoft.com/office/drawing/2014/main" xmlns=""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985BCD2-EC71-2264-E601-2B77BB031387}"/>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xmlns=""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1AEA468-54B3-69DF-DB05-1770D57BAC35}"/>
              </a:ext>
            </a:extLst>
          </p:cNvPr>
          <p:cNvSpPr>
            <a:spLocks noGrp="1"/>
          </p:cNvSpPr>
          <p:nvPr>
            <p:ph type="dt" sz="half" idx="10"/>
          </p:nvPr>
        </p:nvSpPr>
        <p:spPr/>
        <p:txBody>
          <a:body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xmlns=""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565086DF-5B31-C882-8898-347E4268E63D}"/>
              </a:ext>
            </a:extLst>
          </p:cNvPr>
          <p:cNvPicPr>
            <a:picLocks noChangeAspect="1"/>
          </p:cNvPicPr>
          <p:nvPr userDrawn="1"/>
        </p:nvPicPr>
        <p:blipFill>
          <a:blip r:embed="rId37"/>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2" r:id="rId21"/>
    <p:sldLayoutId id="2147483673" r:id="rId22"/>
    <p:sldLayoutId id="2147483674" r:id="rId23"/>
    <p:sldLayoutId id="2147483676" r:id="rId24"/>
    <p:sldLayoutId id="2147483677" r:id="rId25"/>
    <p:sldLayoutId id="2147483679" r:id="rId26"/>
    <p:sldLayoutId id="2147483680" r:id="rId27"/>
    <p:sldLayoutId id="2147483681" r:id="rId28"/>
    <p:sldLayoutId id="2147483683" r:id="rId29"/>
    <p:sldLayoutId id="2147483689" r:id="rId30"/>
    <p:sldLayoutId id="2147483690" r:id="rId31"/>
    <p:sldLayoutId id="2147483691" r:id="rId32"/>
    <p:sldLayoutId id="2147483696" r:id="rId33"/>
    <p:sldLayoutId id="2147483697" r:id="rId34"/>
    <p:sldLayoutId id="2147483698"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3/22/2025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2025/3/22</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3/22/2025</a:t>
            </a:fld>
            <a:endParaRPr lang="en-US"/>
          </a:p>
        </p:txBody>
      </p:sp>
      <p:sp>
        <p:nvSpPr>
          <p:cNvPr id="5" name="Chỗ dành sẵn cho Chân trang 4">
            <a:extLst>
              <a:ext uri="{FF2B5EF4-FFF2-40B4-BE49-F238E27FC236}">
                <a16:creationId xmlns:a16="http://schemas.microsoft.com/office/drawing/2014/main" xmlns=""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48.xml"/><Relationship Id="rId6" Type="http://schemas.openxmlformats.org/officeDocument/2006/relationships/image" Target="../media/image27.svg"/><Relationship Id="rId5" Type="http://schemas.openxmlformats.org/officeDocument/2006/relationships/image" Target="../media/image24.png"/><Relationship Id="rId4" Type="http://schemas.openxmlformats.org/officeDocument/2006/relationships/image" Target="../media/image25.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4.png"/><Relationship Id="rId3" Type="http://schemas.openxmlformats.org/officeDocument/2006/relationships/slideLayout" Target="../slideLayouts/slideLayout59.xml"/><Relationship Id="rId7" Type="http://schemas.openxmlformats.org/officeDocument/2006/relationships/image" Target="../media/image36.png"/><Relationship Id="rId12" Type="http://schemas.microsoft.com/office/2007/relationships/hdphoto" Target="../media/hdphoto2.wdp"/><Relationship Id="rId17" Type="http://schemas.openxmlformats.org/officeDocument/2006/relationships/image" Target="../media/image43.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46.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2.png"/><Relationship Id="rId10" Type="http://schemas.openxmlformats.org/officeDocument/2006/relationships/image" Target="../media/image39.png"/><Relationship Id="rId19"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38.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36.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37128" y="1366221"/>
            <a:ext cx="6923629" cy="853717"/>
          </a:xfrm>
        </p:spPr>
        <p:txBody>
          <a:bodyPr/>
          <a:lstStyle/>
          <a:p>
            <a:r>
              <a:rPr lang="en-US" sz="2400" b="1" dirty="0" smtClean="0">
                <a:solidFill>
                  <a:srgbClr val="FF0000"/>
                </a:solidFill>
                <a:latin typeface="Times New Roman" pitchFamily="18" charset="0"/>
                <a:cs typeface="Times New Roman" pitchFamily="18" charset="0"/>
              </a:rPr>
              <a:t>BÀI GIẢNG MÔN HOẠT ĐỘNG TRẢI NGHIỆM LỚP 5 – TUẦN 27</a:t>
            </a:r>
            <a:endParaRPr lang="en-US" sz="2400" b="1"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1155496" y="374586"/>
            <a:ext cx="7364559" cy="722694"/>
          </a:xfrm>
        </p:spPr>
        <p:txBody>
          <a:bodyPr/>
          <a:lstStyle/>
          <a:p>
            <a:r>
              <a:rPr lang="en-US" sz="1800" dirty="0" smtClean="0">
                <a:latin typeface="Times New Roman" pitchFamily="18" charset="0"/>
                <a:cs typeface="Times New Roman" pitchFamily="18" charset="0"/>
              </a:rPr>
              <a:t>UBND QUẬN DƯƠNG KINH</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TRƯỜNG TIỂU HỌC ANH DŨNG</a:t>
            </a:r>
            <a:endParaRPr lang="en-US" sz="1800" dirty="0">
              <a:latin typeface="Times New Roman" pitchFamily="18" charset="0"/>
              <a:cs typeface="Times New Roman" pitchFamily="18" charset="0"/>
            </a:endParaRPr>
          </a:p>
        </p:txBody>
      </p:sp>
      <p:cxnSp>
        <p:nvCxnSpPr>
          <p:cNvPr id="5" name="Straight Connector 4"/>
          <p:cNvCxnSpPr/>
          <p:nvPr/>
        </p:nvCxnSpPr>
        <p:spPr>
          <a:xfrm flipV="1">
            <a:off x="3851238" y="968188"/>
            <a:ext cx="1968649" cy="10758"/>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5CE6B4E-28E1-A9E0-8D16-E6DD2B993316}"/>
              </a:ext>
            </a:extLst>
          </p:cNvPr>
          <p:cNvPicPr>
            <a:picLocks noChangeAspect="1"/>
          </p:cNvPicPr>
          <p:nvPr/>
        </p:nvPicPr>
        <p:blipFill>
          <a:blip r:embed="rId2"/>
          <a:stretch>
            <a:fillRect/>
          </a:stretch>
        </p:blipFill>
        <p:spPr>
          <a:xfrm>
            <a:off x="975451" y="2228868"/>
            <a:ext cx="7303641" cy="1761897"/>
          </a:xfrm>
          <a:prstGeom prst="rect">
            <a:avLst/>
          </a:prstGeom>
        </p:spPr>
      </p:pic>
    </p:spTree>
    <p:extLst>
      <p:ext uri="{BB962C8B-B14F-4D97-AF65-F5344CB8AC3E}">
        <p14:creationId xmlns:p14="http://schemas.microsoft.com/office/powerpoint/2010/main" val="32634790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xmlns=""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xmlns=""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xmlns=""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xmlns=""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xmlns=""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xmlns=""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xmlns=""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xmlns=""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xmlns=""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xmlns=""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xmlns=""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xmlns=""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xmlns=""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xmlns=""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xmlns=""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xmlns=""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xmlns=""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xmlns=""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xmlns=""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xmlns=""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xmlns=""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xmlns=""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xmlns=""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xmlns=""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xmlns=""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xmlns=""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xmlns=""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xmlns=""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xmlns=""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xmlns=""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xmlns=""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xmlns=""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xmlns=""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xmlns=""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xmlns=""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xmlns=""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xmlns=""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xmlns=""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xmlns=""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xmlns=""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xmlns=""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xmlns=""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xmlns=""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xmlns=""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xmlns=""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xmlns=""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xmlns=""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xmlns=""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xmlns=""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xmlns=""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xmlns=""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xmlns=""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xmlns=""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xmlns=""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xmlns=""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xmlns=""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xmlns=""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xmlns=""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xmlns=""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xmlns=""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xmlns=""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xmlns=""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xmlns=""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xmlns=""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xmlns=""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xmlns=""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xmlns=""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xmlns=""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xmlns=""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xmlns=""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xmlns=""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xmlns=""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xmlns=""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xmlns=""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xmlns=""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xmlns=""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xmlns=""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xmlns=""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xmlns=""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xmlns=""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xmlns=""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xmlns=""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xmlns=""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xmlns=""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xmlns=""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xmlns=""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xmlns=""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xmlns=""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xmlns=""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xmlns=""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xmlns=""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xmlns=""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xmlns=""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xmlns=""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xmlns=""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xmlns=""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xmlns=""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xmlns=""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xmlns=""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xmlns=""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xmlns=""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xmlns=""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xmlns=""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xmlns=""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xmlns=""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xmlns=""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xmlns=""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xmlns=""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xmlns=""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xmlns=""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xmlns=""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xmlns=""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xmlns=""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xmlns=""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xmlns=""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xmlns=""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xmlns=""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xmlns=""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xmlns=""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xmlns=""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xmlns=""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xmlns=""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xmlns=""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xmlns=""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xmlns=""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xmlns=""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xmlns=""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xmlns=""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xmlns=""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xmlns=""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xmlns=""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xmlns=""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xmlns=""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xmlns=""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xmlns=""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xmlns=""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xmlns=""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xmlns=""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xmlns=""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xmlns=""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xmlns=""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xmlns=""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xmlns=""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a:extLst>
              <a:ext uri="{FF2B5EF4-FFF2-40B4-BE49-F238E27FC236}">
                <a16:creationId xmlns:a16="http://schemas.microsoft.com/office/drawing/2014/main" xmlns="" id="{C6050EF9-CE06-4643-E8F8-393C68B0D40C}"/>
              </a:ext>
            </a:extLst>
          </p:cNvPr>
          <p:cNvPicPr>
            <a:picLocks noChangeAspect="1"/>
          </p:cNvPicPr>
          <p:nvPr/>
        </p:nvPicPr>
        <p:blipFill>
          <a:blip r:embed="rId5"/>
          <a:stretch>
            <a:fillRect/>
          </a:stretch>
        </p:blipFill>
        <p:spPr>
          <a:xfrm>
            <a:off x="3337560" y="1307276"/>
            <a:ext cx="2758808" cy="2327463"/>
          </a:xfrm>
          <a:prstGeom prst="rect">
            <a:avLst/>
          </a:prstGeom>
        </p:spPr>
      </p:pic>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xmlns=""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xmlns=""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xmlns=""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xmlns=""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xmlns=""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xmlns=""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xmlns=""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xmlns=""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xmlns=""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xmlns=""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xmlns=""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xmlns=""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xmlns=""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xmlns=""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xmlns=""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xmlns=""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xmlns=""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xmlns=""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xmlns=""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xmlns=""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xmlns=""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xmlns=""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xmlns=""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xmlns=""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xmlns=""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xmlns=""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xmlns=""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xmlns=""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xmlns=""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xmlns=""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xmlns=""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xmlns=""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xmlns=""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xmlns=""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xmlns=""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xmlns=""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xmlns=""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xmlns=""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xmlns=""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xmlns=""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xmlns=""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xmlns=""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xmlns=""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xmlns=""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xmlns=""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xmlns=""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xmlns=""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xmlns=""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xmlns=""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xmlns="" id="{1FCDAEA1-9B18-DD59-7DF3-7C0E68141C34}"/>
              </a:ext>
            </a:extLst>
          </p:cNvPr>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xmlns=""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xmlns=""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xmlns=""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xmlns=""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xmlns=""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xmlns=""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xmlns=""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xmlns=""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xmlns=""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xmlns=""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xmlns=""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xmlns=""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xmlns=""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xmlns=""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xmlns=""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xmlns=""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xmlns=""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xmlns=""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xmlns=""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xmlns=""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xmlns=""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xmlns=""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xmlns=""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xmlns=""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xmlns=""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xmlns=""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xmlns=""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xmlns=""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xmlns=""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xmlns=""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xmlns=""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xmlns=""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xmlns=""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xmlns=""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xmlns=""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xmlns=""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xmlns=""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xmlns=""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xmlns=""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xmlns=""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xmlns=""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xmlns=""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xmlns=""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xmlns=""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xmlns=""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xmlns=""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xmlns=""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xmlns=""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xmlns=""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xmlns=""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xmlns=""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xmlns=""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xmlns=""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xmlns=""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xmlns=""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xmlns=""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xmlns=""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xmlns=""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xmlns=""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xmlns=""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xmlns=""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xmlns=""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xmlns=""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xmlns=""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xmlns=""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xmlns=""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xmlns=""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xmlns=""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xmlns=""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xmlns=""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xmlns=""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xmlns=""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xmlns=""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xmlns=""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xmlns=""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xmlns=""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xmlns=""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xmlns=""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xmlns=""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xmlns=""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xmlns=""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xmlns=""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xmlns=""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xmlns=""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xmlns=""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xmlns=""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xmlns=""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xmlns=""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xmlns=""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xmlns=""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xmlns=""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xmlns=""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xmlns=""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xmlns=""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xmlns=""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xmlns=""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xmlns=""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xmlns=""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xmlns=""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xmlns=""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xmlns=""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xmlns=""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xmlns=""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xmlns=""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xmlns=""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xmlns=""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xmlns=""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xmlns=""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xmlns=""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xmlns=""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xmlns=""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xmlns=""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xmlns=""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xmlns=""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xmlns=""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xmlns=""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xmlns=""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xmlns=""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xmlns=""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xmlns=""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xmlns=""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xmlns=""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xmlns=""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xmlns=""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xmlns=""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xmlns=""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xmlns=""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xmlns=""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xmlns=""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xmlns=""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xmlns=""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xmlns=""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xmlns=""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xmlns=""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xmlns=""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xmlns=""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xmlns=""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xmlns=""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xmlns=""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xmlns=""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xmlns=""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xmlns=""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xmlns=""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xmlns=""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xmlns=""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xmlns=""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xmlns=""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xmlns=""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xmlns=""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xmlns=""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xmlns=""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xmlns=""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xmlns=""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xmlns=""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xmlns=""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xmlns=""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xmlns=""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xmlns=""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xmlns=""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xmlns=""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xmlns=""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xmlns=""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xmlns=""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xmlns=""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xmlns=""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xmlns=""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xmlns=""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xmlns=""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xmlns=""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xmlns=""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xmlns=""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xmlns=""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xmlns=""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xmlns=""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xmlns=""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xmlns=""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xmlns=""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xmlns=""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xmlns=""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xmlns=""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xmlns=""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xmlns=""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xmlns=""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xmlns=""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xmlns=""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xmlns=""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xmlns=""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xmlns=""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xmlns=""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xmlns=""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xmlns=""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xmlns=""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xmlns=""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xmlns=""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xmlns=""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xmlns=""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xmlns=""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xmlns=""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xmlns=""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xmlns=""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xmlns=""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xmlns=""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xmlns=""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xmlns=""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xmlns=""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xmlns=""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xmlns=""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xmlns=""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xmlns=""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xmlns=""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xmlns=""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xmlns=""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xmlns=""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xmlns=""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xmlns=""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xmlns=""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2003133" y="174690"/>
            <a:ext cx="5772735" cy="523220"/>
          </a:xfrm>
          <a:prstGeom prst="rect">
            <a:avLst/>
          </a:prstGeom>
          <a:noFill/>
        </p:spPr>
        <p:txBody>
          <a:bodyPr wrap="non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Thứ</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ngày</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tháng</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năm</a:t>
            </a:r>
            <a:r>
              <a:rPr lang="en-US" sz="2800" dirty="0">
                <a:solidFill>
                  <a:schemeClr val="tx1"/>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xmlns=""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xmlns=""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xmlns=""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xmlns=""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xmlns=""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xmlns=""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xmlns=""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xmlns=""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xmlns=""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xmlns=""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xmlns=""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TotalTime>
  <Words>624</Words>
  <Application>Microsoft Office PowerPoint</Application>
  <PresentationFormat>On-screen Show (16:9)</PresentationFormat>
  <Paragraphs>36</Paragraphs>
  <Slides>26</Slides>
  <Notes>9</Notes>
  <HiddenSlides>0</HiddenSlides>
  <MMClips>2</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End of Course Jeopardy by Slidesgo</vt:lpstr>
      <vt:lpstr>Office Theme</vt:lpstr>
      <vt:lpstr>1_Office 主题</vt:lpstr>
      <vt:lpstr>Chủ đề Office</vt:lpstr>
      <vt:lpstr>UBND QUẬN DƯƠNG KINH TRƯỜNG TIỂU HỌC ANH DŨNG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cp:lastModifiedBy>
  <cp:revision>29</cp:revision>
  <dcterms:created xsi:type="dcterms:W3CDTF">2021-08-31T06:43:00Z</dcterms:created>
  <dcterms:modified xsi:type="dcterms:W3CDTF">2025-03-22T13:02:12Z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