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96" r:id="rId3"/>
  </p:sldMasterIdLst>
  <p:notesMasterIdLst>
    <p:notesMasterId r:id="rId46"/>
  </p:notesMasterIdLst>
  <p:sldIdLst>
    <p:sldId id="263" r:id="rId4"/>
    <p:sldId id="443" r:id="rId5"/>
    <p:sldId id="258" r:id="rId6"/>
    <p:sldId id="445" r:id="rId7"/>
    <p:sldId id="595" r:id="rId8"/>
    <p:sldId id="372" r:id="rId9"/>
    <p:sldId id="615" r:id="rId10"/>
    <p:sldId id="446" r:id="rId11"/>
    <p:sldId id="450" r:id="rId12"/>
    <p:sldId id="616" r:id="rId13"/>
    <p:sldId id="617" r:id="rId14"/>
    <p:sldId id="451" r:id="rId15"/>
    <p:sldId id="593" r:id="rId16"/>
    <p:sldId id="594" r:id="rId17"/>
    <p:sldId id="596" r:id="rId18"/>
    <p:sldId id="597" r:id="rId19"/>
    <p:sldId id="447" r:id="rId20"/>
    <p:sldId id="460" r:id="rId21"/>
    <p:sldId id="598" r:id="rId22"/>
    <p:sldId id="599" r:id="rId23"/>
    <p:sldId id="600" r:id="rId24"/>
    <p:sldId id="601" r:id="rId25"/>
    <p:sldId id="463" r:id="rId26"/>
    <p:sldId id="475" r:id="rId27"/>
    <p:sldId id="602" r:id="rId28"/>
    <p:sldId id="603" r:id="rId29"/>
    <p:sldId id="604" r:id="rId30"/>
    <p:sldId id="585" r:id="rId31"/>
    <p:sldId id="448" r:id="rId32"/>
    <p:sldId id="468" r:id="rId33"/>
    <p:sldId id="607" r:id="rId34"/>
    <p:sldId id="618" r:id="rId35"/>
    <p:sldId id="619" r:id="rId36"/>
    <p:sldId id="620" r:id="rId37"/>
    <p:sldId id="469" r:id="rId38"/>
    <p:sldId id="608" r:id="rId39"/>
    <p:sldId id="293" r:id="rId40"/>
    <p:sldId id="612" r:id="rId41"/>
    <p:sldId id="613" r:id="rId42"/>
    <p:sldId id="614" r:id="rId43"/>
    <p:sldId id="572" r:id="rId44"/>
    <p:sldId id="311" r:id="rId45"/>
  </p:sldIdLst>
  <p:sldSz cx="9144000" cy="5143500" type="screen16x9"/>
  <p:notesSz cx="6858000" cy="9144000"/>
  <p:embeddedFontLst>
    <p:embeddedFont>
      <p:font typeface="Kirang Haerang" panose="020B0604020202020204" charset="-127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Nixie One" panose="020B0604020202020204" charset="0"/>
      <p:regular r:id="rId56"/>
    </p:embeddedFont>
    <p:embeddedFont>
      <p:font typeface="Nunito" panose="020B0604020202020204" charset="0"/>
      <p:regular r:id="rId57"/>
      <p:bold r:id="rId58"/>
      <p:italic r:id="rId59"/>
      <p:boldItalic r:id="rId60"/>
    </p:embeddedFont>
    <p:embeddedFont>
      <p:font typeface="VNI-Hobo" panose="020B0604020202020204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39D"/>
    <a:srgbClr val="F9C7CA"/>
    <a:srgbClr val="000000"/>
    <a:srgbClr val="FFFFFF"/>
    <a:srgbClr val="EC0089"/>
    <a:srgbClr val="FFD774"/>
    <a:srgbClr val="E0B07C"/>
    <a:srgbClr val="008448"/>
    <a:srgbClr val="98C3E8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04" autoAdjust="0"/>
    <p:restoredTop sz="89239" autoAdjust="0"/>
  </p:normalViewPr>
  <p:slideViewPr>
    <p:cSldViewPr snapToGrid="0">
      <p:cViewPr varScale="1">
        <p:scale>
          <a:sx n="132" d="100"/>
          <a:sy n="132" d="100"/>
        </p:scale>
        <p:origin x="53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2.xml"/><Relationship Id="rId61" Type="http://schemas.openxmlformats.org/officeDocument/2006/relationships/font" Target="fonts/font1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2952373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5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40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32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8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42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31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99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850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4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06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16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246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40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9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13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51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04644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45758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498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4123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233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21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54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6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00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63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60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7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59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44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82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8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78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46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8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90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3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4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3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4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0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7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48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6.png"/><Relationship Id="rId4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7.jpg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8.jpg"/><Relationship Id="rId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0.gif"/><Relationship Id="rId5" Type="http://schemas.openxmlformats.org/officeDocument/2006/relationships/image" Target="../media/image59.jpg"/><Relationship Id="rId4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1.wav"/><Relationship Id="rId3" Type="http://schemas.openxmlformats.org/officeDocument/2006/relationships/image" Target="../media/image11.png"/><Relationship Id="rId7" Type="http://schemas.openxmlformats.org/officeDocument/2006/relationships/image" Target="../media/image24.svg"/><Relationship Id="rId12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23.sv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0" y="3368234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5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0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29" y="200039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09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vi-V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SEASONS AND THE WEATHER 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LESSON 1 (1, 2, 3)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24BD1-FEBD-4685-D675-9374BE563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99" y="819807"/>
            <a:ext cx="6120000" cy="40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Track 52">
            <a:hlinkClick r:id="" action="ppaction://media"/>
            <a:extLst>
              <a:ext uri="{FF2B5EF4-FFF2-40B4-BE49-F238E27FC236}">
                <a16:creationId xmlns:a16="http://schemas.microsoft.com/office/drawing/2014/main" id="{5DCFCA56-5A16-444B-B72D-1A78B5CF52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05" end="1407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17369C-E5B8-E4FA-ACB9-99AE32BBB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24" y="1289856"/>
            <a:ext cx="4320000" cy="256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32C41-2C45-CB10-1B2D-76041B1B2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75" y="1146942"/>
            <a:ext cx="4320000" cy="28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52">
            <a:hlinkClick r:id="" action="ppaction://media"/>
            <a:extLst>
              <a:ext uri="{FF2B5EF4-FFF2-40B4-BE49-F238E27FC236}">
                <a16:creationId xmlns:a16="http://schemas.microsoft.com/office/drawing/2014/main" id="{AB0BA29A-6CA0-407E-8F1B-8D6198BCCF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0" end="12479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7" name="Track 52">
            <a:hlinkClick r:id="" action="ppaction://media"/>
            <a:extLst>
              <a:ext uri="{FF2B5EF4-FFF2-40B4-BE49-F238E27FC236}">
                <a16:creationId xmlns:a16="http://schemas.microsoft.com/office/drawing/2014/main" id="{C9D74955-1E77-46F5-871F-46E5864E6D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48" end="1882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1642323"/>
            <a:ext cx="609600" cy="609600"/>
          </a:xfrm>
          <a:prstGeom prst="rect">
            <a:avLst/>
          </a:prstGeom>
        </p:spPr>
      </p:pic>
      <p:pic>
        <p:nvPicPr>
          <p:cNvPr id="8" name="Track 52">
            <a:hlinkClick r:id="" action="ppaction://media"/>
            <a:extLst>
              <a:ext uri="{FF2B5EF4-FFF2-40B4-BE49-F238E27FC236}">
                <a16:creationId xmlns:a16="http://schemas.microsoft.com/office/drawing/2014/main" id="{D4B39B91-06FE-436A-8B0A-F1DB0BB02C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9" end="1294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231179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79DAB7-A7D1-4FDC-562A-65B85C0D5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999" y="859221"/>
            <a:ext cx="6480000" cy="3845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1646834" y="1424859"/>
            <a:ext cx="439924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Hi, Bill. Is it cold there?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2386156" y="4218646"/>
            <a:ext cx="609995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>
                <a:latin typeface="Comic Sans MS" panose="030F0702030302020204" pitchFamily="66" charset="0"/>
              </a:rPr>
              <a:t>Yes, it is. It’s winter in Sydney, you know.</a:t>
            </a:r>
          </a:p>
        </p:txBody>
      </p:sp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Track 52">
            <a:hlinkClick r:id="" action="ppaction://media"/>
            <a:extLst>
              <a:ext uri="{FF2B5EF4-FFF2-40B4-BE49-F238E27FC236}">
                <a16:creationId xmlns:a16="http://schemas.microsoft.com/office/drawing/2014/main" id="{4B5472EF-9A0B-4976-A146-7A4FEA8038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8" end="8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7" name="Track 52">
            <a:hlinkClick r:id="" action="ppaction://media"/>
            <a:extLst>
              <a:ext uri="{FF2B5EF4-FFF2-40B4-BE49-F238E27FC236}">
                <a16:creationId xmlns:a16="http://schemas.microsoft.com/office/drawing/2014/main" id="{18F08350-EB6B-4AAD-802A-23CDBB0E11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74" end="696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1642323"/>
            <a:ext cx="609600" cy="609600"/>
          </a:xfrm>
          <a:prstGeom prst="rect">
            <a:avLst/>
          </a:prstGeom>
        </p:spPr>
      </p:pic>
      <p:pic>
        <p:nvPicPr>
          <p:cNvPr id="8" name="Track 52">
            <a:hlinkClick r:id="" action="ppaction://media"/>
            <a:extLst>
              <a:ext uri="{FF2B5EF4-FFF2-40B4-BE49-F238E27FC236}">
                <a16:creationId xmlns:a16="http://schemas.microsoft.com/office/drawing/2014/main" id="{8589DEFC-8E96-497E-8DC4-050A41A902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15" end="157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231179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F408D7-F1C7-C979-9343-E9B9C45B4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999" y="819807"/>
            <a:ext cx="6120000" cy="4036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074165" y="946222"/>
            <a:ext cx="3813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How’s the weather in Ha Noi?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2638634" y="4433002"/>
            <a:ext cx="4657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It’s very hot. It’s summer here.</a:t>
            </a:r>
          </a:p>
        </p:txBody>
      </p:sp>
    </p:spTree>
    <p:extLst>
      <p:ext uri="{BB962C8B-B14F-4D97-AF65-F5344CB8AC3E}">
        <p14:creationId xmlns:p14="http://schemas.microsoft.com/office/powerpoint/2010/main" val="8687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Track 52">
            <a:hlinkClick r:id="" action="ppaction://media"/>
            <a:extLst>
              <a:ext uri="{FF2B5EF4-FFF2-40B4-BE49-F238E27FC236}">
                <a16:creationId xmlns:a16="http://schemas.microsoft.com/office/drawing/2014/main" id="{2BF27AFF-302A-4281-B296-90B26B3FB8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8" end="8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E2E9A7-45EB-2BBF-9E3D-EDFFF80F8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24" y="1289856"/>
            <a:ext cx="4320000" cy="256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C2839-A228-0A53-81A4-D96BC0C89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75" y="1146942"/>
            <a:ext cx="4320000" cy="2849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4986424" y="1227141"/>
            <a:ext cx="2860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How’s the weather in Ha Noi?</a:t>
            </a:r>
            <a:endParaRPr lang="en-US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5410608" y="3688780"/>
            <a:ext cx="3095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It’s very hot. It’s summer here.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7C1DC2-A8F5-4AE8-9437-3894F9CFFD14}"/>
              </a:ext>
            </a:extLst>
          </p:cNvPr>
          <p:cNvSpPr txBox="1"/>
          <p:nvPr/>
        </p:nvSpPr>
        <p:spPr>
          <a:xfrm>
            <a:off x="405366" y="1659033"/>
            <a:ext cx="2534897" cy="29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00">
                <a:latin typeface="Comic Sans MS" panose="030F0702030302020204" pitchFamily="66" charset="0"/>
              </a:rPr>
              <a:t>Hi, Bill. Is it cold there?</a:t>
            </a:r>
            <a:endParaRPr lang="en-US" sz="13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6DD62E-A92B-42ED-A117-4B5AB41595EF}"/>
              </a:ext>
            </a:extLst>
          </p:cNvPr>
          <p:cNvSpPr txBox="1"/>
          <p:nvPr/>
        </p:nvSpPr>
        <p:spPr>
          <a:xfrm>
            <a:off x="911655" y="3545867"/>
            <a:ext cx="4131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it is. It’s winter in Sydney, you know.</a:t>
            </a:r>
          </a:p>
        </p:txBody>
      </p:sp>
    </p:spTree>
    <p:extLst>
      <p:ext uri="{BB962C8B-B14F-4D97-AF65-F5344CB8AC3E}">
        <p14:creationId xmlns:p14="http://schemas.microsoft.com/office/powerpoint/2010/main" val="32705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6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4933E-8C04-40DC-9196-CC9ECE2B2824}"/>
              </a:ext>
            </a:extLst>
          </p:cNvPr>
          <p:cNvGrpSpPr/>
          <p:nvPr/>
        </p:nvGrpSpPr>
        <p:grpSpPr>
          <a:xfrm>
            <a:off x="1140107" y="713722"/>
            <a:ext cx="7345509" cy="1123639"/>
            <a:chOff x="2763125" y="770569"/>
            <a:chExt cx="4044952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25E2B37E-528C-47CB-A530-73CE4E57B576}"/>
                </a:ext>
              </a:extLst>
            </p:cNvPr>
            <p:cNvSpPr/>
            <p:nvPr/>
          </p:nvSpPr>
          <p:spPr>
            <a:xfrm>
              <a:off x="2783205" y="770569"/>
              <a:ext cx="3983730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143943-D3A0-4367-A019-6348B3BEA762}"/>
                </a:ext>
              </a:extLst>
            </p:cNvPr>
            <p:cNvSpPr txBox="1"/>
            <p:nvPr/>
          </p:nvSpPr>
          <p:spPr>
            <a:xfrm>
              <a:off x="2763125" y="1068422"/>
              <a:ext cx="404495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How’s the weather in Ha Noi?</a:t>
              </a:r>
              <a:endParaRPr lang="en-US" sz="4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719CE0-403E-4A88-A432-2D49897E180A}"/>
              </a:ext>
            </a:extLst>
          </p:cNvPr>
          <p:cNvGrpSpPr/>
          <p:nvPr/>
        </p:nvGrpSpPr>
        <p:grpSpPr>
          <a:xfrm>
            <a:off x="748863" y="2733162"/>
            <a:ext cx="7736754" cy="1621003"/>
            <a:chOff x="2783204" y="2339088"/>
            <a:chExt cx="2755076" cy="1084262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F581163F-B81E-413A-92C9-6659A761D02B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000AE5-AD2A-450E-8F1F-5234DAE37948}"/>
                </a:ext>
              </a:extLst>
            </p:cNvPr>
            <p:cNvSpPr txBox="1"/>
            <p:nvPr/>
          </p:nvSpPr>
          <p:spPr>
            <a:xfrm>
              <a:off x="2783204" y="2538124"/>
              <a:ext cx="2755076" cy="885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It’s very hot. It’s summer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5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and child holding a tablet&#10;&#10;Description automatically generated">
            <a:extLst>
              <a:ext uri="{FF2B5EF4-FFF2-40B4-BE49-F238E27FC236}">
                <a16:creationId xmlns:a16="http://schemas.microsoft.com/office/drawing/2014/main" id="{E57B95BD-BAC5-45D3-A07F-83C24AD4D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079" y="1257300"/>
            <a:ext cx="5838825" cy="38862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33C7FA2-9B49-4F75-AEE7-7C500B5E50FD}"/>
              </a:ext>
            </a:extLst>
          </p:cNvPr>
          <p:cNvGrpSpPr/>
          <p:nvPr/>
        </p:nvGrpSpPr>
        <p:grpSpPr>
          <a:xfrm>
            <a:off x="1773620" y="288694"/>
            <a:ext cx="1999879" cy="1123639"/>
            <a:chOff x="2783205" y="770569"/>
            <a:chExt cx="2304466" cy="112363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16F7EDE0-08E6-4954-9676-94B2E0E2D137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46556"/>
                <a:gd name="adj2" fmla="val 7669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72F738-1B46-4B03-B9A9-F93BA7EB938A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_________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94290A-1162-427B-A883-D5B7A08DDDA7}"/>
              </a:ext>
            </a:extLst>
          </p:cNvPr>
          <p:cNvGrpSpPr/>
          <p:nvPr/>
        </p:nvGrpSpPr>
        <p:grpSpPr>
          <a:xfrm>
            <a:off x="5390834" y="276337"/>
            <a:ext cx="2221611" cy="1123639"/>
            <a:chOff x="2783205" y="770569"/>
            <a:chExt cx="2304466" cy="112363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E4A4DB7E-7DB0-439D-B549-B2A40304E6E6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8371"/>
                <a:gd name="adj2" fmla="val 7009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12861BD-16FA-4022-9AAA-B9E47D1F6E2E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latin typeface="Comic Sans MS" panose="030F0702030302020204" pitchFamily="66" charset="0"/>
                </a:rPr>
                <a:t>_________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43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</a:t>
            </a:r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point 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and say.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58959" y="93962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2140" y="116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7E7991-345B-428F-50CD-815A6816A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849" y="840868"/>
            <a:ext cx="2160000" cy="1657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D32708-48B4-8941-2121-2FEB377CEE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54151" y="850040"/>
            <a:ext cx="2160000" cy="16284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07AF5-D20D-6F5F-C24E-7DC62A3EA0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29849" y="2790053"/>
            <a:ext cx="2160000" cy="1615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0444C-1DDB-3E17-120E-8CBDDB136F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054151" y="2772468"/>
            <a:ext cx="2160000" cy="165091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7E65A4A-ABBC-C0C6-DF3E-9CD4EA62D780}"/>
              </a:ext>
            </a:extLst>
          </p:cNvPr>
          <p:cNvSpPr/>
          <p:nvPr/>
        </p:nvSpPr>
        <p:spPr>
          <a:xfrm>
            <a:off x="2115156" y="2222938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8DFB8C2-99EF-5F3D-95DC-C6AD4DB4EB50}"/>
              </a:ext>
            </a:extLst>
          </p:cNvPr>
          <p:cNvSpPr/>
          <p:nvPr/>
        </p:nvSpPr>
        <p:spPr>
          <a:xfrm>
            <a:off x="5239458" y="2222938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730C485-997A-D851-FDDE-7E863BE2CB24}"/>
              </a:ext>
            </a:extLst>
          </p:cNvPr>
          <p:cNvSpPr/>
          <p:nvPr/>
        </p:nvSpPr>
        <p:spPr>
          <a:xfrm>
            <a:off x="2158511" y="4128351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6230A65-D38A-7E67-F7A2-A23B9237E960}"/>
              </a:ext>
            </a:extLst>
          </p:cNvPr>
          <p:cNvSpPr/>
          <p:nvPr/>
        </p:nvSpPr>
        <p:spPr>
          <a:xfrm>
            <a:off x="5239458" y="4128351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8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36" end="5816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7970" y="13178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E43D70-CFEA-FB35-0404-BEDF84FA5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2000" y="914337"/>
            <a:ext cx="4320000" cy="331482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A0F2EC-E813-3C3D-E455-B38C004CE440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16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Seasons and the weather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6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33" end="50482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9472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6E190C-0E96-6435-7D91-D3982CC2C9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36495"/>
            <a:ext cx="4320000" cy="3270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BB9D00-5A77-9B26-7A53-CFA526897B1A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7" end="44211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262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41CE5E-57BF-0332-AE04-2DF32DC68F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54801"/>
            <a:ext cx="4320000" cy="32338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3CFAA8-7AC6-3F4B-2045-75061E8E9270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9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60" end="37062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720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F3584-EF29-6B84-244B-73C1D6E154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18191"/>
            <a:ext cx="4320000" cy="33071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45A9EF-AFB6-44C4-BE7C-51F25DB91A78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34D07A1-EFF1-4C97-9BFC-7628C9C90391}"/>
              </a:ext>
            </a:extLst>
          </p:cNvPr>
          <p:cNvGrpSpPr/>
          <p:nvPr/>
        </p:nvGrpSpPr>
        <p:grpSpPr>
          <a:xfrm>
            <a:off x="550843" y="464083"/>
            <a:ext cx="3487757" cy="957517"/>
            <a:chOff x="2783205" y="706290"/>
            <a:chExt cx="2381378" cy="118791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0B8B95E-1A90-4F7A-B024-EEE41FA79F8B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-579"/>
                <a:gd name="adj2" fmla="val 8883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4C5A4C-BE6E-46FB-8527-3DD325776D40}"/>
                </a:ext>
              </a:extLst>
            </p:cNvPr>
            <p:cNvSpPr txBox="1"/>
            <p:nvPr/>
          </p:nvSpPr>
          <p:spPr>
            <a:xfrm>
              <a:off x="2819437" y="706290"/>
              <a:ext cx="2318250" cy="1183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</a:t>
              </a:r>
            </a:p>
            <a:p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In Ha Noi in </a:t>
              </a:r>
              <a:r>
                <a:rPr lang="en-US" sz="2800" dirty="0">
                  <a:latin typeface="Comic Sans MS" panose="030F0702030302020204" pitchFamily="66" charset="0"/>
                </a:rPr>
                <a:t>____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?</a:t>
              </a:r>
              <a:endParaRPr lang="en-US" sz="2800" b="1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E70F11-C9C8-4054-8C4A-EC663443B0EB}"/>
              </a:ext>
            </a:extLst>
          </p:cNvPr>
          <p:cNvGrpSpPr/>
          <p:nvPr/>
        </p:nvGrpSpPr>
        <p:grpSpPr>
          <a:xfrm>
            <a:off x="6683638" y="602979"/>
            <a:ext cx="2101133" cy="902296"/>
            <a:chOff x="2783205" y="770569"/>
            <a:chExt cx="2304466" cy="1123639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B16738B1-AEED-44B9-9AB6-9FEF84600E28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0285"/>
                <a:gd name="adj2" fmla="val 10198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37CF48-8FC5-4875-B3A9-EE55461FC417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6491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Comic Sans MS" panose="030F0702030302020204" pitchFamily="66" charset="0"/>
                </a:rPr>
                <a:t> It’s 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646948" y="1597795"/>
            <a:ext cx="1963342" cy="32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students Royalty Free Vector Image - VectorStock">
            <a:extLst>
              <a:ext uri="{FF2B5EF4-FFF2-40B4-BE49-F238E27FC236}">
                <a16:creationId xmlns:a16="http://schemas.microsoft.com/office/drawing/2014/main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138914" y="1710618"/>
            <a:ext cx="1743150" cy="32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4349706" y="1227621"/>
            <a:ext cx="3825466" cy="1286979"/>
            <a:chOff x="2783204" y="770570"/>
            <a:chExt cx="3855242" cy="125062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34867"/>
                <a:gd name="adj2" fmla="val 8787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812209" y="795166"/>
              <a:ext cx="3716874" cy="1226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in Ha Noi in summer?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673716" y="2784632"/>
            <a:ext cx="1711651" cy="827199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59204"/>
                <a:gd name="adj2" fmla="val 6771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911805" y="2485598"/>
              <a:ext cx="2496012" cy="507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hot.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80" end="27943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034" y="22081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01A947-E16B-718F-C117-5A994CCA2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78" y="993071"/>
            <a:ext cx="3556248" cy="27287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13040C-4EAB-7C22-9AC1-597D8564FB47}"/>
              </a:ext>
            </a:extLst>
          </p:cNvPr>
          <p:cNvSpPr/>
          <p:nvPr/>
        </p:nvSpPr>
        <p:spPr>
          <a:xfrm>
            <a:off x="740128" y="3611832"/>
            <a:ext cx="2643250" cy="538597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3000" dirty="0">
              <a:solidFill>
                <a:srgbClr val="0070C0"/>
              </a:solidFill>
            </a:endParaRPr>
          </a:p>
        </p:txBody>
      </p:sp>
      <p:pic>
        <p:nvPicPr>
          <p:cNvPr id="2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280662C0-419A-24B3-2BDD-FBFBD4808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3910486" y="2667910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16A843F8-191E-2DAC-7CD3-2A1575AC7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7503027" y="2868233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4672933" y="927637"/>
            <a:ext cx="4037519" cy="1019032"/>
            <a:chOff x="2783204" y="770570"/>
            <a:chExt cx="4069729" cy="114427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30610"/>
                <a:gd name="adj2" fmla="val 96012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809066" y="804018"/>
              <a:ext cx="4043867" cy="1110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autumn?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7151689" y="2100546"/>
            <a:ext cx="1674267" cy="759046"/>
            <a:chOff x="2654189" y="2339088"/>
            <a:chExt cx="3044618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11830"/>
                <a:gd name="adj2" fmla="val 7671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654189" y="2485598"/>
              <a:ext cx="3044618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cool.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52" end="1918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034" y="220814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A7BA38-27A5-96C6-4BC4-AD548B5434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3548" y="1133414"/>
            <a:ext cx="3495377" cy="26462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8DDA51-D473-594E-98A1-17C3DB7E61DD}"/>
              </a:ext>
            </a:extLst>
          </p:cNvPr>
          <p:cNvSpPr/>
          <p:nvPr/>
        </p:nvSpPr>
        <p:spPr>
          <a:xfrm>
            <a:off x="823869" y="3599547"/>
            <a:ext cx="2693217" cy="52937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3000" dirty="0">
              <a:solidFill>
                <a:srgbClr val="0070C0"/>
              </a:solidFill>
            </a:endParaRPr>
          </a:p>
        </p:txBody>
      </p:sp>
      <p:pic>
        <p:nvPicPr>
          <p:cNvPr id="16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297F0144-D0CE-B35D-3EFA-07308F891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4672440" y="3013469"/>
            <a:ext cx="3647691" cy="18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4818664" y="978254"/>
            <a:ext cx="3596083" cy="1003267"/>
            <a:chOff x="2783203" y="770570"/>
            <a:chExt cx="3855243" cy="112656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7802"/>
                <a:gd name="adj2" fmla="val 102980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3" y="786314"/>
              <a:ext cx="3716874" cy="111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winter?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757070" y="2436860"/>
            <a:ext cx="1895014" cy="874232"/>
            <a:chOff x="2783204" y="2339088"/>
            <a:chExt cx="2755076" cy="105937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59472"/>
                <a:gd name="adj2" fmla="val 7761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955947" y="2409220"/>
              <a:ext cx="2409590" cy="989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cold.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275" end="9887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592" y="22081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952DED-8B37-2D02-2A68-8AA430B5B0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21343" y="978254"/>
            <a:ext cx="3605266" cy="269885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10F1B7-11A3-361E-250C-34E18034ABF7}"/>
              </a:ext>
            </a:extLst>
          </p:cNvPr>
          <p:cNvSpPr/>
          <p:nvPr/>
        </p:nvSpPr>
        <p:spPr>
          <a:xfrm>
            <a:off x="849558" y="3498689"/>
            <a:ext cx="2768746" cy="546021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3000">
              <a:solidFill>
                <a:srgbClr val="0070C0"/>
              </a:solidFill>
            </a:endParaRPr>
          </a:p>
        </p:txBody>
      </p:sp>
      <p:pic>
        <p:nvPicPr>
          <p:cNvPr id="2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3A200175-95B3-CADB-1A26-6D9160F2F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4511116" y="2678996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8ADF6A5F-F78E-D637-3C6F-03B21A3FD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7942259" y="2678997"/>
            <a:ext cx="944976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4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4725057" y="871550"/>
            <a:ext cx="3540902" cy="1012482"/>
            <a:chOff x="2783204" y="751203"/>
            <a:chExt cx="3855242" cy="1136917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8372"/>
                <a:gd name="adj2" fmla="val 10672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830790" y="751203"/>
              <a:ext cx="3716874" cy="111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spring?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780377" y="2333184"/>
            <a:ext cx="1939084" cy="48456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41734"/>
                <a:gd name="adj2" fmla="val 6037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94366" y="2350220"/>
              <a:ext cx="2692343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warm.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87" end="0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592" y="220814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CA5C16-245D-F1B2-7CCC-3D156D297A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2792" y="1147076"/>
            <a:ext cx="3413817" cy="261340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1F8EA3-3C98-385F-90DF-B3B75F55DBF0}"/>
              </a:ext>
            </a:extLst>
          </p:cNvPr>
          <p:cNvSpPr/>
          <p:nvPr/>
        </p:nvSpPr>
        <p:spPr>
          <a:xfrm>
            <a:off x="739363" y="3611112"/>
            <a:ext cx="2796926" cy="480354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3000">
              <a:solidFill>
                <a:srgbClr val="0070C0"/>
              </a:solidFill>
            </a:endParaRPr>
          </a:p>
        </p:txBody>
      </p:sp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8FCD6C12-5D6F-AA54-2107-85F3F227DD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 flipH="1">
            <a:off x="4069420" y="2295038"/>
            <a:ext cx="1509684" cy="2897603"/>
          </a:xfrm>
          <a:prstGeom prst="rect">
            <a:avLst/>
          </a:prstGeom>
        </p:spPr>
      </p:pic>
      <p:pic>
        <p:nvPicPr>
          <p:cNvPr id="18" name="Picture 17" descr="A cartoon of two boys&#10;&#10;Description automatically generated">
            <a:extLst>
              <a:ext uri="{FF2B5EF4-FFF2-40B4-BE49-F238E27FC236}">
                <a16:creationId xmlns:a16="http://schemas.microsoft.com/office/drawing/2014/main" id="{CAE6280B-E294-B0E1-973B-D944C18600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3539"/>
          <a:stretch/>
        </p:blipFill>
        <p:spPr>
          <a:xfrm flipH="1">
            <a:off x="7648873" y="2199585"/>
            <a:ext cx="1234171" cy="261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6337A51-6432-4C6A-95D1-D5E7F2C5BAAE}"/>
              </a:ext>
            </a:extLst>
          </p:cNvPr>
          <p:cNvGrpSpPr/>
          <p:nvPr/>
        </p:nvGrpSpPr>
        <p:grpSpPr>
          <a:xfrm>
            <a:off x="383883" y="953813"/>
            <a:ext cx="3571978" cy="1129358"/>
            <a:chOff x="2783203" y="770570"/>
            <a:chExt cx="3716874" cy="107442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C40752AC-5A14-43E9-A1C0-B995A0FBF266}"/>
                </a:ext>
              </a:extLst>
            </p:cNvPr>
            <p:cNvSpPr/>
            <p:nvPr/>
          </p:nvSpPr>
          <p:spPr>
            <a:xfrm>
              <a:off x="2783204" y="770570"/>
              <a:ext cx="3488089" cy="1074429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B75EC8-53FA-414E-AC3B-D1716208F7AB}"/>
                </a:ext>
              </a:extLst>
            </p:cNvPr>
            <p:cNvSpPr txBox="1"/>
            <p:nvPr/>
          </p:nvSpPr>
          <p:spPr>
            <a:xfrm>
              <a:off x="2783203" y="770570"/>
              <a:ext cx="3716874" cy="965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____?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2E6DAE-A14D-4D6D-B108-7557DB21883A}"/>
              </a:ext>
            </a:extLst>
          </p:cNvPr>
          <p:cNvGrpSpPr/>
          <p:nvPr/>
        </p:nvGrpSpPr>
        <p:grpSpPr>
          <a:xfrm>
            <a:off x="552058" y="2724830"/>
            <a:ext cx="1919000" cy="758599"/>
            <a:chOff x="2783205" y="2339088"/>
            <a:chExt cx="1978671" cy="758599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4ADF5DFA-03D0-44FC-A78A-C65A9F98DBB4}"/>
                </a:ext>
              </a:extLst>
            </p:cNvPr>
            <p:cNvSpPr/>
            <p:nvPr/>
          </p:nvSpPr>
          <p:spPr>
            <a:xfrm>
              <a:off x="2783205" y="2339088"/>
              <a:ext cx="1978671" cy="758599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045555-B125-434D-8FEF-A2F32733E030}"/>
                </a:ext>
              </a:extLst>
            </p:cNvPr>
            <p:cNvSpPr txBox="1"/>
            <p:nvPr/>
          </p:nvSpPr>
          <p:spPr>
            <a:xfrm>
              <a:off x="2955946" y="2454500"/>
              <a:ext cx="1805928" cy="55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___.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AF6A5F-88D2-C2E3-C469-A28CAA182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395" y="621200"/>
            <a:ext cx="2230832" cy="1711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EDD9FD-0973-519B-A97A-13FDE23A37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21761" y="615334"/>
            <a:ext cx="2230832" cy="1681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63CF9-1149-847B-349F-405F3B258A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23395" y="2571750"/>
            <a:ext cx="2230832" cy="1668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9C69E4-C9D4-27C2-FF91-3304EBAEB5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21761" y="2537026"/>
            <a:ext cx="2230832" cy="170505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AE5E88-514D-4F80-0D6B-053415EA672A}"/>
              </a:ext>
            </a:extLst>
          </p:cNvPr>
          <p:cNvSpPr/>
          <p:nvPr/>
        </p:nvSpPr>
        <p:spPr>
          <a:xfrm>
            <a:off x="4308702" y="208362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F33EC5-05BF-907E-14D9-57A35B7FA56D}"/>
              </a:ext>
            </a:extLst>
          </p:cNvPr>
          <p:cNvSpPr/>
          <p:nvPr/>
        </p:nvSpPr>
        <p:spPr>
          <a:xfrm>
            <a:off x="6707068" y="2083171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32FC4B-5F9B-ABF1-40CC-B4923FAF744B}"/>
              </a:ext>
            </a:extLst>
          </p:cNvPr>
          <p:cNvSpPr/>
          <p:nvPr/>
        </p:nvSpPr>
        <p:spPr>
          <a:xfrm>
            <a:off x="4308702" y="404234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1DE271-A1CD-96D4-4269-88BB37F81A4B}"/>
              </a:ext>
            </a:extLst>
          </p:cNvPr>
          <p:cNvSpPr/>
          <p:nvPr/>
        </p:nvSpPr>
        <p:spPr>
          <a:xfrm>
            <a:off x="6719222" y="404234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19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83302" y="200314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75519" y="23863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6203" y="1120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27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5"/>
          <p:cNvGrpSpPr/>
          <p:nvPr/>
        </p:nvGrpSpPr>
        <p:grpSpPr>
          <a:xfrm rot="-5400000">
            <a:off x="7001246" y="1755019"/>
            <a:ext cx="4424026" cy="1633462"/>
            <a:chOff x="0" y="-47625"/>
            <a:chExt cx="2330351" cy="860425"/>
          </a:xfrm>
        </p:grpSpPr>
        <p:sp>
          <p:nvSpPr>
            <p:cNvPr id="131" name="Google Shape;131;p15"/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/>
              <a:endParaRPr sz="700"/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 defTabSz="457200">
                <a:lnSpc>
                  <a:spcPct val="171111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5"/>
          <p:cNvSpPr/>
          <p:nvPr/>
        </p:nvSpPr>
        <p:spPr>
          <a:xfrm>
            <a:off x="8179448" y="887347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4" name="Google Shape;134;p15"/>
          <p:cNvSpPr/>
          <p:nvPr/>
        </p:nvSpPr>
        <p:spPr>
          <a:xfrm>
            <a:off x="8179448" y="1658850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5" name="Google Shape;135;p15"/>
          <p:cNvSpPr/>
          <p:nvPr/>
        </p:nvSpPr>
        <p:spPr>
          <a:xfrm>
            <a:off x="8179448" y="2430354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197618" y="194982"/>
            <a:ext cx="8507960" cy="4663124"/>
            <a:chOff x="0" y="-241102"/>
            <a:chExt cx="22687894" cy="12434997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38" name="Google Shape;138;p15"/>
            <p:cNvGrpSpPr/>
            <p:nvPr/>
          </p:nvGrpSpPr>
          <p:grpSpPr>
            <a:xfrm>
              <a:off x="1455604" y="-241102"/>
              <a:ext cx="21232290" cy="12434997"/>
              <a:chOff x="0" y="-47625"/>
              <a:chExt cx="4194033" cy="2456296"/>
            </a:xfrm>
          </p:grpSpPr>
          <p:sp>
            <p:nvSpPr>
              <p:cNvPr id="139" name="Google Shape;139;p15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avLst/>
                <a:gdLst/>
                <a:ahLst/>
                <a:cxnLst/>
                <a:rect l="l" t="t" r="r" b="b"/>
                <a:pathLst>
                  <a:path w="4194033" h="2408671" extrusionOk="0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defTabSz="457200"/>
                <a:endParaRPr sz="700"/>
              </a:p>
            </p:txBody>
          </p:sp>
          <p:sp>
            <p:nvSpPr>
              <p:cNvPr id="140" name="Google Shape;140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 defTabSz="457200">
                  <a:lnSpc>
                    <a:spcPct val="171111"/>
                  </a:lnSpc>
                </a:pPr>
                <a:endParaRPr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4" name="Google Shape;144;p15"/>
          <p:cNvSpPr txBox="1"/>
          <p:nvPr/>
        </p:nvSpPr>
        <p:spPr>
          <a:xfrm>
            <a:off x="592097" y="365853"/>
            <a:ext cx="7798753" cy="59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97000"/>
              </a:lnSpc>
            </a:pPr>
            <a:r>
              <a:rPr lang="en-US" sz="4000" b="1" dirty="0">
                <a:solidFill>
                  <a:srgbClr val="DF5A51"/>
                </a:solidFill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Table of contents</a:t>
            </a:r>
            <a:endParaRPr sz="500" dirty="0">
              <a:latin typeface="Comic Sans MS" panose="030F0702030302020204" pitchFamily="66" charset="0"/>
            </a:endParaRPr>
          </a:p>
        </p:txBody>
      </p:sp>
      <p:sp>
        <p:nvSpPr>
          <p:cNvPr id="145" name="Google Shape;145;p15"/>
          <p:cNvSpPr/>
          <p:nvPr/>
        </p:nvSpPr>
        <p:spPr>
          <a:xfrm rot="-846242">
            <a:off x="1066653" y="122175"/>
            <a:ext cx="946705" cy="834284"/>
          </a:xfrm>
          <a:custGeom>
            <a:avLst/>
            <a:gdLst/>
            <a:ahLst/>
            <a:cxnLst/>
            <a:rect l="l" t="t" r="r" b="b"/>
            <a:pathLst>
              <a:path w="1893410" h="1668568" extrusionOk="0">
                <a:moveTo>
                  <a:pt x="0" y="0"/>
                </a:moveTo>
                <a:lnTo>
                  <a:pt x="1893411" y="0"/>
                </a:lnTo>
                <a:lnTo>
                  <a:pt x="1893411" y="1668568"/>
                </a:lnTo>
                <a:lnTo>
                  <a:pt x="0" y="1668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27" name="Google Shape;1946;p46">
            <a:extLst>
              <a:ext uri="{FF2B5EF4-FFF2-40B4-BE49-F238E27FC236}">
                <a16:creationId xmlns:a16="http://schemas.microsoft.com/office/drawing/2014/main" id="{FB109D52-03E5-4F95-9C1E-51D5F372BC1D}"/>
              </a:ext>
            </a:extLst>
          </p:cNvPr>
          <p:cNvSpPr txBox="1">
            <a:spLocks/>
          </p:cNvSpPr>
          <p:nvPr/>
        </p:nvSpPr>
        <p:spPr>
          <a:xfrm>
            <a:off x="2294321" y="1053353"/>
            <a:ext cx="502876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8" name="Google Shape;1947;p46">
            <a:extLst>
              <a:ext uri="{FF2B5EF4-FFF2-40B4-BE49-F238E27FC236}">
                <a16:creationId xmlns:a16="http://schemas.microsoft.com/office/drawing/2014/main" id="{88528A60-FA14-4E4F-98F1-D93FB73C7426}"/>
              </a:ext>
            </a:extLst>
          </p:cNvPr>
          <p:cNvSpPr txBox="1">
            <a:spLocks/>
          </p:cNvSpPr>
          <p:nvPr/>
        </p:nvSpPr>
        <p:spPr>
          <a:xfrm>
            <a:off x="2296386" y="2568731"/>
            <a:ext cx="588306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Listen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point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and say.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29" name="Google Shape;1948;p46">
            <a:extLst>
              <a:ext uri="{FF2B5EF4-FFF2-40B4-BE49-F238E27FC236}">
                <a16:creationId xmlns:a16="http://schemas.microsoft.com/office/drawing/2014/main" id="{3D68EBCA-8C3B-4BF0-B6E8-826B1B45E43D}"/>
              </a:ext>
            </a:extLst>
          </p:cNvPr>
          <p:cNvSpPr txBox="1">
            <a:spLocks/>
          </p:cNvSpPr>
          <p:nvPr/>
        </p:nvSpPr>
        <p:spPr>
          <a:xfrm>
            <a:off x="2294322" y="1825217"/>
            <a:ext cx="559694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Look</a:t>
            </a:r>
            <a:r>
              <a:rPr lang="en-US" sz="36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, listen </a:t>
            </a:r>
            <a:r>
              <a:rPr lang="en-US" sz="36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and repeat.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0" name="Google Shape;1951;p46">
            <a:extLst>
              <a:ext uri="{FF2B5EF4-FFF2-40B4-BE49-F238E27FC236}">
                <a16:creationId xmlns:a16="http://schemas.microsoft.com/office/drawing/2014/main" id="{F49644DB-CD3C-4244-9A4E-DC69A33E8B2A}"/>
              </a:ext>
            </a:extLst>
          </p:cNvPr>
          <p:cNvSpPr txBox="1">
            <a:spLocks/>
          </p:cNvSpPr>
          <p:nvPr/>
        </p:nvSpPr>
        <p:spPr>
          <a:xfrm>
            <a:off x="2294322" y="3342638"/>
            <a:ext cx="568126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1" name="Google Shape;1955;p46">
            <a:extLst>
              <a:ext uri="{FF2B5EF4-FFF2-40B4-BE49-F238E27FC236}">
                <a16:creationId xmlns:a16="http://schemas.microsoft.com/office/drawing/2014/main" id="{00B93B7E-11E9-4FC4-B837-31E878E79438}"/>
              </a:ext>
            </a:extLst>
          </p:cNvPr>
          <p:cNvSpPr/>
          <p:nvPr/>
        </p:nvSpPr>
        <p:spPr>
          <a:xfrm>
            <a:off x="1415548" y="104078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32" name="Google Shape;1955;p46">
            <a:extLst>
              <a:ext uri="{FF2B5EF4-FFF2-40B4-BE49-F238E27FC236}">
                <a16:creationId xmlns:a16="http://schemas.microsoft.com/office/drawing/2014/main" id="{EF91C99C-3080-431C-8351-F21A67E54690}"/>
              </a:ext>
            </a:extLst>
          </p:cNvPr>
          <p:cNvSpPr/>
          <p:nvPr/>
        </p:nvSpPr>
        <p:spPr>
          <a:xfrm>
            <a:off x="1415548" y="17874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33" name="Google Shape;1955;p46">
            <a:extLst>
              <a:ext uri="{FF2B5EF4-FFF2-40B4-BE49-F238E27FC236}">
                <a16:creationId xmlns:a16="http://schemas.microsoft.com/office/drawing/2014/main" id="{0C81AF05-C952-4B79-A250-1A4BBE84EE79}"/>
              </a:ext>
            </a:extLst>
          </p:cNvPr>
          <p:cNvSpPr/>
          <p:nvPr/>
        </p:nvSpPr>
        <p:spPr>
          <a:xfrm>
            <a:off x="1415548" y="253391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34" name="Google Shape;1955;p46">
            <a:extLst>
              <a:ext uri="{FF2B5EF4-FFF2-40B4-BE49-F238E27FC236}">
                <a16:creationId xmlns:a16="http://schemas.microsoft.com/office/drawing/2014/main" id="{64B9A453-F9CB-4707-AF75-038773EBDA74}"/>
              </a:ext>
            </a:extLst>
          </p:cNvPr>
          <p:cNvSpPr/>
          <p:nvPr/>
        </p:nvSpPr>
        <p:spPr>
          <a:xfrm>
            <a:off x="1415548" y="331261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35" name="Google Shape;1951;p46">
            <a:extLst>
              <a:ext uri="{FF2B5EF4-FFF2-40B4-BE49-F238E27FC236}">
                <a16:creationId xmlns:a16="http://schemas.microsoft.com/office/drawing/2014/main" id="{ADFBD245-6582-41B3-BA5F-CFA1729D82BE}"/>
              </a:ext>
            </a:extLst>
          </p:cNvPr>
          <p:cNvSpPr txBox="1">
            <a:spLocks/>
          </p:cNvSpPr>
          <p:nvPr/>
        </p:nvSpPr>
        <p:spPr>
          <a:xfrm>
            <a:off x="2294322" y="4077642"/>
            <a:ext cx="588306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Fun corner and Wrap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6" name="Google Shape;1955;p46">
            <a:extLst>
              <a:ext uri="{FF2B5EF4-FFF2-40B4-BE49-F238E27FC236}">
                <a16:creationId xmlns:a16="http://schemas.microsoft.com/office/drawing/2014/main" id="{4B50CFB6-25C2-4F77-96C4-594242D6FCF6}"/>
              </a:ext>
            </a:extLst>
          </p:cNvPr>
          <p:cNvSpPr/>
          <p:nvPr/>
        </p:nvSpPr>
        <p:spPr>
          <a:xfrm>
            <a:off x="1415548" y="407764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A125015-F339-0B2E-A0B0-09DE7C303E9B}"/>
              </a:ext>
            </a:extLst>
          </p:cNvPr>
          <p:cNvSpPr/>
          <p:nvPr/>
        </p:nvSpPr>
        <p:spPr>
          <a:xfrm>
            <a:off x="877492" y="744967"/>
            <a:ext cx="6885283" cy="597520"/>
          </a:xfrm>
          <a:prstGeom prst="wedgeRoundRectCallout">
            <a:avLst>
              <a:gd name="adj1" fmla="val -3794"/>
              <a:gd name="adj2" fmla="val 93775"/>
              <a:gd name="adj3" fmla="val 1666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How’s the weather in Ha Noi in _____?</a:t>
            </a:r>
            <a:endParaRPr lang="en-US" sz="2800" kern="100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A7099A-A15D-6FEC-DFCB-4E40CD026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3318"/>
            <a:ext cx="9144000" cy="2242686"/>
          </a:xfrm>
          <a:prstGeom prst="rect">
            <a:avLst/>
          </a:prstGeom>
        </p:spPr>
      </p:pic>
      <p:sp>
        <p:nvSpPr>
          <p:cNvPr id="8" name="Speech Bubble: Rectangle with Corners Rounded 1">
            <a:extLst>
              <a:ext uri="{FF2B5EF4-FFF2-40B4-BE49-F238E27FC236}">
                <a16:creationId xmlns:a16="http://schemas.microsoft.com/office/drawing/2014/main" id="{4A125015-F339-0B2E-A0B0-09DE7C303E9B}"/>
              </a:ext>
            </a:extLst>
          </p:cNvPr>
          <p:cNvSpPr/>
          <p:nvPr/>
        </p:nvSpPr>
        <p:spPr>
          <a:xfrm>
            <a:off x="5917938" y="1509978"/>
            <a:ext cx="1507149" cy="563095"/>
          </a:xfrm>
          <a:prstGeom prst="wedgeRoundRectCallout">
            <a:avLst>
              <a:gd name="adj1" fmla="val -47463"/>
              <a:gd name="adj2" fmla="val 112138"/>
              <a:gd name="adj3" fmla="val 1666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_____.</a:t>
            </a:r>
            <a:endParaRPr lang="en-US" sz="2800" kern="100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7AE455-A379-4802-B843-DA25BA10E477}"/>
              </a:ext>
            </a:extLst>
          </p:cNvPr>
          <p:cNvGrpSpPr/>
          <p:nvPr/>
        </p:nvGrpSpPr>
        <p:grpSpPr>
          <a:xfrm>
            <a:off x="4414" y="557149"/>
            <a:ext cx="3569517" cy="1015619"/>
            <a:chOff x="2740129" y="1270546"/>
            <a:chExt cx="2783674" cy="826073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F8EBD45-848F-4282-B41C-6C5F227C3BD4}"/>
                </a:ext>
              </a:extLst>
            </p:cNvPr>
            <p:cNvSpPr/>
            <p:nvPr/>
          </p:nvSpPr>
          <p:spPr>
            <a:xfrm>
              <a:off x="2783205" y="1307529"/>
              <a:ext cx="2381378" cy="789090"/>
            </a:xfrm>
            <a:prstGeom prst="wedgeRoundRectCallout">
              <a:avLst>
                <a:gd name="adj1" fmla="val 34178"/>
                <a:gd name="adj2" fmla="val 84596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4F0A0D-CD27-477C-9CC1-C6F6BD940710}"/>
                </a:ext>
              </a:extLst>
            </p:cNvPr>
            <p:cNvSpPr txBox="1"/>
            <p:nvPr/>
          </p:nvSpPr>
          <p:spPr>
            <a:xfrm>
              <a:off x="2740129" y="1270546"/>
              <a:ext cx="2783674" cy="488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</a:t>
              </a:r>
            </a:p>
            <a:p>
              <a:r>
                <a:rPr lang="en-US" sz="26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 in Ha Noi </a:t>
              </a:r>
              <a:r>
                <a:rPr lang="en-US" sz="26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in </a:t>
              </a:r>
              <a:r>
                <a:rPr lang="en-US" sz="26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___</a:t>
              </a:r>
              <a:r>
                <a:rPr lang="en-US" sz="26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?</a:t>
              </a:r>
              <a:endParaRPr lang="en-US" sz="26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9FED34-1760-4453-B13B-171C9A4F418C}"/>
              </a:ext>
            </a:extLst>
          </p:cNvPr>
          <p:cNvGrpSpPr/>
          <p:nvPr/>
        </p:nvGrpSpPr>
        <p:grpSpPr>
          <a:xfrm>
            <a:off x="6831161" y="1168402"/>
            <a:ext cx="1608752" cy="667752"/>
            <a:chOff x="3235036" y="1212131"/>
            <a:chExt cx="1749922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F2AC1796-CF14-477A-89C4-37D050832484}"/>
                </a:ext>
              </a:extLst>
            </p:cNvPr>
            <p:cNvSpPr/>
            <p:nvPr/>
          </p:nvSpPr>
          <p:spPr>
            <a:xfrm>
              <a:off x="3268329" y="1212131"/>
              <a:ext cx="1683337" cy="1123639"/>
            </a:xfrm>
            <a:prstGeom prst="wedgeRoundRectCallout">
              <a:avLst>
                <a:gd name="adj1" fmla="val -46371"/>
                <a:gd name="adj2" fmla="val 80726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D49BEE-D3B3-495E-9C5E-EB898770F9D0}"/>
                </a:ext>
              </a:extLst>
            </p:cNvPr>
            <p:cNvSpPr txBox="1"/>
            <p:nvPr/>
          </p:nvSpPr>
          <p:spPr>
            <a:xfrm>
              <a:off x="3235036" y="1302777"/>
              <a:ext cx="1749922" cy="880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Comic Sans MS" panose="030F0702030302020204" pitchFamily="66" charset="0"/>
                </a:rPr>
                <a:t> _____.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62" r="11062"/>
          <a:stretch/>
        </p:blipFill>
        <p:spPr>
          <a:xfrm>
            <a:off x="3285232" y="166773"/>
            <a:ext cx="2427890" cy="13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13" r="12613"/>
          <a:stretch/>
        </p:blipFill>
        <p:spPr>
          <a:xfrm>
            <a:off x="3271346" y="154248"/>
            <a:ext cx="2420006" cy="133550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51BF6C4-79FD-15AD-C3DE-00F57223256C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87E686-D68E-7351-36BB-6A7BA06EA891}"/>
              </a:ext>
            </a:extLst>
          </p:cNvPr>
          <p:cNvSpPr txBox="1"/>
          <p:nvPr/>
        </p:nvSpPr>
        <p:spPr>
          <a:xfrm>
            <a:off x="6831161" y="1222271"/>
            <a:ext cx="160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 ______. 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E87F40A-4F93-4E10-6E21-B938423CD280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8E2851-89B3-21D5-11C5-BD37D5BE2F62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37" r="14537"/>
          <a:stretch/>
        </p:blipFill>
        <p:spPr>
          <a:xfrm>
            <a:off x="3279228" y="147607"/>
            <a:ext cx="2420006" cy="134430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FDB2BE3-44E8-D6BC-AE32-311813D43769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4AA0C-90CE-3AE5-8203-061797227EF8}"/>
              </a:ext>
            </a:extLst>
          </p:cNvPr>
          <p:cNvSpPr txBox="1"/>
          <p:nvPr/>
        </p:nvSpPr>
        <p:spPr>
          <a:xfrm>
            <a:off x="6831161" y="1222271"/>
            <a:ext cx="160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 ______. 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86076F1-199E-F0EC-A533-916B5201FBE3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B9869F-CE85-4031-A393-02F81889E8DE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9" r="13979"/>
          <a:stretch/>
        </p:blipFill>
        <p:spPr>
          <a:xfrm>
            <a:off x="3243714" y="154004"/>
            <a:ext cx="2488177" cy="138267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DD0A422-0C9F-DAFD-FAD6-129BB02A8556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00EB4-F259-3740-EAD2-2EF1145E8315}"/>
              </a:ext>
            </a:extLst>
          </p:cNvPr>
          <p:cNvSpPr txBox="1"/>
          <p:nvPr/>
        </p:nvSpPr>
        <p:spPr>
          <a:xfrm>
            <a:off x="6831161" y="1222271"/>
            <a:ext cx="160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omic Sans MS" panose="030F0702030302020204" pitchFamily="66" charset="0"/>
              </a:rPr>
              <a:t> _____. 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7D3A04C-118F-48AE-4358-DA7CC3F4977A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7EC788-3845-BFBE-876B-44A375FBF979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47208" y="19670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39425" y="2025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2297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01EA3-2152-44D4-81AB-7FBAFFE7CD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36</a:t>
            </a:fld>
            <a:endParaRPr lang="en-US"/>
          </a:p>
        </p:txBody>
      </p:sp>
      <p:pic>
        <p:nvPicPr>
          <p:cNvPr id="2050" name="Picture 2" descr="přesně Nebezpečí stupnice guess the picture Vnímatelný Děkuji za vaší pomoc  Proud">
            <a:extLst>
              <a:ext uri="{FF2B5EF4-FFF2-40B4-BE49-F238E27FC236}">
                <a16:creationId xmlns:a16="http://schemas.microsoft.com/office/drawing/2014/main" id="{23DD6F87-39DA-4FAC-A00E-581B2B6C8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9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80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16916" y="1407879"/>
            <a:ext cx="2504233" cy="177591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257526" y="1070204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65055" y="3798370"/>
            <a:ext cx="2356094" cy="7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spring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B4DF8F-1C57-42A5-8AC6-9A07586E68CD}"/>
              </a:ext>
            </a:extLst>
          </p:cNvPr>
          <p:cNvSpPr/>
          <p:nvPr/>
        </p:nvSpPr>
        <p:spPr>
          <a:xfrm>
            <a:off x="7225065" y="1967139"/>
            <a:ext cx="1379919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16916" y="1448252"/>
            <a:ext cx="2504233" cy="169517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4247" y="1029831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65055" y="3816983"/>
            <a:ext cx="2356094" cy="68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winter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B4DF8F-1C57-42A5-8AC6-9A07586E68CD}"/>
              </a:ext>
            </a:extLst>
          </p:cNvPr>
          <p:cNvSpPr/>
          <p:nvPr/>
        </p:nvSpPr>
        <p:spPr>
          <a:xfrm>
            <a:off x="7225066" y="1967139"/>
            <a:ext cx="1341418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9482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38917" y="1448252"/>
            <a:ext cx="2260230" cy="169517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4247" y="1037862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38917" y="3798370"/>
            <a:ext cx="2356094" cy="70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summer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B4DF8F-1C57-42A5-8AC6-9A07586E68CD}"/>
              </a:ext>
            </a:extLst>
          </p:cNvPr>
          <p:cNvSpPr/>
          <p:nvPr/>
        </p:nvSpPr>
        <p:spPr>
          <a:xfrm>
            <a:off x="7225066" y="1967139"/>
            <a:ext cx="1399170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5098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432643" y="1858880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97238" y="118316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2614" y="10005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93694" y="1289749"/>
            <a:ext cx="3249590" cy="188989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2948" y="1066048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40442" y="3832167"/>
            <a:ext cx="2356094" cy="674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autumn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75853" y="705790"/>
            <a:ext cx="174141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5891" y="700146"/>
            <a:ext cx="2054733" cy="1901182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B4DF8F-1C57-42A5-8AC6-9A07586E68CD}"/>
              </a:ext>
            </a:extLst>
          </p:cNvPr>
          <p:cNvSpPr/>
          <p:nvPr/>
        </p:nvSpPr>
        <p:spPr>
          <a:xfrm>
            <a:off x="7225065" y="1967139"/>
            <a:ext cx="1351043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7107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CA39A-D236-44E7-8241-F7C3A4F876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B03C20-D83D-4FA7-BF88-EA6F398A591E}"/>
              </a:ext>
            </a:extLst>
          </p:cNvPr>
          <p:cNvSpPr/>
          <p:nvPr/>
        </p:nvSpPr>
        <p:spPr>
          <a:xfrm>
            <a:off x="2935816" y="1725075"/>
            <a:ext cx="511331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PROJECT PRESENTATION</a:t>
            </a:r>
            <a:endParaRPr lang="en-US" sz="138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7ED9CD6-D62E-0F38-F1B5-A2576E226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0" y="-125"/>
            <a:ext cx="9147960" cy="51436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H="1" flipV="1">
            <a:off x="-769572" y="3897630"/>
            <a:ext cx="3657600" cy="146304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004027" flipV="1">
            <a:off x="111597" y="-395461"/>
            <a:ext cx="1104063" cy="1104063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2208126"/>
                </a:moveTo>
                <a:lnTo>
                  <a:pt x="2208125" y="2208126"/>
                </a:lnTo>
                <a:lnTo>
                  <a:pt x="2208125" y="0"/>
                </a:lnTo>
                <a:lnTo>
                  <a:pt x="0" y="0"/>
                </a:lnTo>
                <a:lnTo>
                  <a:pt x="0" y="22081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 flipH="1" flipV="1">
            <a:off x="2494108" y="-893523"/>
            <a:ext cx="4858264" cy="6958450"/>
          </a:xfrm>
          <a:custGeom>
            <a:avLst/>
            <a:gdLst/>
            <a:ahLst/>
            <a:cxnLst/>
            <a:rect l="l" t="t" r="r" b="b"/>
            <a:pathLst>
              <a:path w="9716527" h="13916900">
                <a:moveTo>
                  <a:pt x="9716526" y="13916901"/>
                </a:moveTo>
                <a:lnTo>
                  <a:pt x="0" y="13916901"/>
                </a:lnTo>
                <a:lnTo>
                  <a:pt x="0" y="0"/>
                </a:lnTo>
                <a:lnTo>
                  <a:pt x="9716526" y="0"/>
                </a:lnTo>
                <a:lnTo>
                  <a:pt x="9716526" y="139169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529275" y="128572"/>
            <a:ext cx="771558" cy="771558"/>
          </a:xfrm>
          <a:custGeom>
            <a:avLst/>
            <a:gdLst/>
            <a:ahLst/>
            <a:cxnLst/>
            <a:rect l="l" t="t" r="r" b="b"/>
            <a:pathLst>
              <a:path w="1543115" h="1543115">
                <a:moveTo>
                  <a:pt x="1543115" y="0"/>
                </a:moveTo>
                <a:lnTo>
                  <a:pt x="0" y="0"/>
                </a:lnTo>
                <a:lnTo>
                  <a:pt x="0" y="1543114"/>
                </a:lnTo>
                <a:lnTo>
                  <a:pt x="1543115" y="1543114"/>
                </a:lnTo>
                <a:lnTo>
                  <a:pt x="154311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125136" flipH="1" flipV="1">
            <a:off x="8022008" y="3644708"/>
            <a:ext cx="1014534" cy="1032605"/>
          </a:xfrm>
          <a:custGeom>
            <a:avLst/>
            <a:gdLst/>
            <a:ahLst/>
            <a:cxnLst/>
            <a:rect l="l" t="t" r="r" b="b"/>
            <a:pathLst>
              <a:path w="2029068" h="2065209">
                <a:moveTo>
                  <a:pt x="2029068" y="2065209"/>
                </a:moveTo>
                <a:lnTo>
                  <a:pt x="0" y="2065209"/>
                </a:lnTo>
                <a:lnTo>
                  <a:pt x="0" y="0"/>
                </a:lnTo>
                <a:lnTo>
                  <a:pt x="2029068" y="0"/>
                </a:lnTo>
                <a:lnTo>
                  <a:pt x="2029068" y="2065209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C48A28-1629-48A1-94FF-173DA7881C2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9348" y="1487792"/>
            <a:ext cx="5388899" cy="2825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7ED9CD6-D62E-0F38-F1B5-A2576E226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0" y="-125"/>
            <a:ext cx="9147960" cy="51436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H="1" flipV="1">
            <a:off x="-769572" y="3897630"/>
            <a:ext cx="3657600" cy="146304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004027" flipV="1">
            <a:off x="111597" y="-395461"/>
            <a:ext cx="1104063" cy="1104063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2208126"/>
                </a:moveTo>
                <a:lnTo>
                  <a:pt x="2208125" y="2208126"/>
                </a:lnTo>
                <a:lnTo>
                  <a:pt x="2208125" y="0"/>
                </a:lnTo>
                <a:lnTo>
                  <a:pt x="0" y="0"/>
                </a:lnTo>
                <a:lnTo>
                  <a:pt x="0" y="22081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529275" y="128572"/>
            <a:ext cx="771558" cy="771558"/>
          </a:xfrm>
          <a:custGeom>
            <a:avLst/>
            <a:gdLst/>
            <a:ahLst/>
            <a:cxnLst/>
            <a:rect l="l" t="t" r="r" b="b"/>
            <a:pathLst>
              <a:path w="1543115" h="1543115">
                <a:moveTo>
                  <a:pt x="1543115" y="0"/>
                </a:moveTo>
                <a:lnTo>
                  <a:pt x="0" y="0"/>
                </a:lnTo>
                <a:lnTo>
                  <a:pt x="0" y="1543114"/>
                </a:lnTo>
                <a:lnTo>
                  <a:pt x="1543115" y="1543114"/>
                </a:lnTo>
                <a:lnTo>
                  <a:pt x="154311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125136" flipH="1" flipV="1">
            <a:off x="8022008" y="3644708"/>
            <a:ext cx="1014534" cy="1032605"/>
          </a:xfrm>
          <a:custGeom>
            <a:avLst/>
            <a:gdLst/>
            <a:ahLst/>
            <a:cxnLst/>
            <a:rect l="l" t="t" r="r" b="b"/>
            <a:pathLst>
              <a:path w="2029068" h="2065209">
                <a:moveTo>
                  <a:pt x="2029068" y="2065209"/>
                </a:moveTo>
                <a:lnTo>
                  <a:pt x="0" y="2065209"/>
                </a:lnTo>
                <a:lnTo>
                  <a:pt x="0" y="0"/>
                </a:lnTo>
                <a:lnTo>
                  <a:pt x="2029068" y="0"/>
                </a:lnTo>
                <a:lnTo>
                  <a:pt x="2029068" y="206520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8A6E0F5-203F-407E-8FA2-51245399C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2" t="16433" r="5193"/>
          <a:stretch/>
        </p:blipFill>
        <p:spPr bwMode="auto">
          <a:xfrm>
            <a:off x="2538663" y="974558"/>
            <a:ext cx="5052110" cy="385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1DC706-7F25-4561-AA92-CB7533D6CA16}"/>
              </a:ext>
            </a:extLst>
          </p:cNvPr>
          <p:cNvSpPr/>
          <p:nvPr/>
        </p:nvSpPr>
        <p:spPr>
          <a:xfrm>
            <a:off x="1023233" y="428037"/>
            <a:ext cx="75234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PROJECT PRESENTATION</a:t>
            </a:r>
            <a:endParaRPr lang="en-US" sz="115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33334" y="4117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5C74E-C7D6-A5CB-1095-36FD37398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99" y="859221"/>
            <a:ext cx="6480000" cy="384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9871</TotalTime>
  <Words>621</Words>
  <Application>Microsoft Office PowerPoint</Application>
  <PresentationFormat>On-screen Show (16:9)</PresentationFormat>
  <Paragraphs>137</Paragraphs>
  <Slides>42</Slides>
  <Notes>36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VNI-Hobo</vt:lpstr>
      <vt:lpstr>Arial</vt:lpstr>
      <vt:lpstr>Times New Roman</vt:lpstr>
      <vt:lpstr>Calibri</vt:lpstr>
      <vt:lpstr>Nunito</vt:lpstr>
      <vt:lpstr>Kirang Haerang</vt:lpstr>
      <vt:lpstr>Nixie One</vt:lpstr>
      <vt:lpstr>Luckiest Guy</vt:lpstr>
      <vt:lpstr>Comic Sans MS</vt:lpstr>
      <vt:lpstr>Math Subject for Elementary - 1st Grade: Time by Slidesgo</vt:lpstr>
      <vt:lpstr>Office Theme</vt:lpstr>
      <vt:lpstr>1_Office Theme</vt:lpstr>
      <vt:lpstr>PowerPoint Presentation</vt:lpstr>
      <vt:lpstr>Unit 16  Seasons and the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173</cp:revision>
  <dcterms:modified xsi:type="dcterms:W3CDTF">2025-03-26T14:22:16Z</dcterms:modified>
  <cp:category>9Slide.vn</cp:category>
</cp:coreProperties>
</file>