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19"/>
  </p:notesMasterIdLst>
  <p:sldIdLst>
    <p:sldId id="789" r:id="rId4"/>
    <p:sldId id="274" r:id="rId5"/>
    <p:sldId id="782" r:id="rId6"/>
    <p:sldId id="350" r:id="rId7"/>
    <p:sldId id="351" r:id="rId8"/>
    <p:sldId id="328" r:id="rId9"/>
    <p:sldId id="329" r:id="rId10"/>
    <p:sldId id="352" r:id="rId11"/>
    <p:sldId id="257" r:id="rId12"/>
    <p:sldId id="276" r:id="rId13"/>
    <p:sldId id="783" r:id="rId14"/>
    <p:sldId id="784" r:id="rId15"/>
    <p:sldId id="785" r:id="rId16"/>
    <p:sldId id="786" r:id="rId17"/>
    <p:sldId id="7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BE8E4"/>
    <a:srgbClr val="FF8C00"/>
    <a:srgbClr val="FF0066"/>
    <a:srgbClr val="FFCC00"/>
    <a:srgbClr val="009999"/>
    <a:srgbClr val="FFFA00"/>
    <a:srgbClr val="CC00FF"/>
    <a:srgbClr val="9933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1869" autoAdjust="0"/>
  </p:normalViewPr>
  <p:slideViewPr>
    <p:cSldViewPr snapToGrid="0">
      <p:cViewPr varScale="1">
        <p:scale>
          <a:sx n="62" d="100"/>
          <a:sy n="62" d="100"/>
        </p:scale>
        <p:origin x="832" y="52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CCE05-922B-4113-9C06-50E0DE820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46BF6-07F3-486D-8A7F-CEA5D6E46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6ffe3b9f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a6ffe3b9f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93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Nhấp vào các rác để đến câu hỏi, sau khi dọn xong, GV khen HS rồi nhấp vào cổ 3 lá để tới kết luận</a:t>
            </a:r>
          </a:p>
          <a:p>
            <a:pPr marL="158750" indent="0">
              <a:buNone/>
            </a:pPr>
            <a:r>
              <a:rPr lang="en-US"/>
              <a:t>HS được chọn loại rác tuỳ ý</a:t>
            </a:r>
          </a:p>
        </p:txBody>
      </p:sp>
    </p:spTree>
    <p:extLst>
      <p:ext uri="{BB962C8B-B14F-4D97-AF65-F5344CB8AC3E}">
        <p14:creationId xmlns:p14="http://schemas.microsoft.com/office/powerpoint/2010/main" val="2734734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AB để kiểm tra kết quả</a:t>
            </a:r>
          </a:p>
          <a:p>
            <a:r>
              <a:rPr lang="en-US"/>
              <a:t>Nhấp vào cỏ ba lá để quay lại dọn rác </a:t>
            </a:r>
          </a:p>
        </p:txBody>
      </p:sp>
    </p:spTree>
    <p:extLst>
      <p:ext uri="{BB962C8B-B14F-4D97-AF65-F5344CB8AC3E}">
        <p14:creationId xmlns:p14="http://schemas.microsoft.com/office/powerpoint/2010/main" val="87943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Nhấp vào AB để kiểm tra kết quả</a:t>
            </a:r>
          </a:p>
          <a:p>
            <a:r>
              <a:rPr lang="en-US"/>
              <a:t>Nhấp vào cỏ ba lá để quay lại dọn rác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8202F42-8E37-417F-B7D4-5F68870918A3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37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click vào chữ A hoặc B để kiểm tra đáp án.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05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Câu này để HS trả lời tự luận ạ, sau đó nhấp chuột cho kết quả ra</a:t>
            </a:r>
          </a:p>
        </p:txBody>
      </p:sp>
    </p:spTree>
    <p:extLst>
      <p:ext uri="{BB962C8B-B14F-4D97-AF65-F5344CB8AC3E}">
        <p14:creationId xmlns:p14="http://schemas.microsoft.com/office/powerpoint/2010/main" val="383383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2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2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9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" y="1423695"/>
            <a:ext cx="2963304" cy="190154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7285281" y="1963665"/>
            <a:ext cx="7655759" cy="2362495"/>
          </a:xfrm>
          <a:custGeom>
            <a:avLst/>
            <a:gdLst/>
            <a:ahLst/>
            <a:cxnLst/>
            <a:rect l="l" t="t" r="r" b="b"/>
            <a:pathLst>
              <a:path w="25179" h="7770" extrusionOk="0">
                <a:moveTo>
                  <a:pt x="14617" y="1"/>
                </a:moveTo>
                <a:cubicBezTo>
                  <a:pt x="14115" y="1"/>
                  <a:pt x="13614" y="119"/>
                  <a:pt x="13178" y="367"/>
                </a:cubicBezTo>
                <a:cubicBezTo>
                  <a:pt x="12394" y="827"/>
                  <a:pt x="11869" y="1705"/>
                  <a:pt x="11908" y="2596"/>
                </a:cubicBezTo>
                <a:cubicBezTo>
                  <a:pt x="11762" y="2521"/>
                  <a:pt x="11601" y="2486"/>
                  <a:pt x="11439" y="2486"/>
                </a:cubicBezTo>
                <a:cubicBezTo>
                  <a:pt x="10959" y="2486"/>
                  <a:pt x="10471" y="2792"/>
                  <a:pt x="10330" y="3257"/>
                </a:cubicBezTo>
                <a:cubicBezTo>
                  <a:pt x="10252" y="2751"/>
                  <a:pt x="9765" y="2334"/>
                  <a:pt x="9262" y="2334"/>
                </a:cubicBezTo>
                <a:cubicBezTo>
                  <a:pt x="9240" y="2334"/>
                  <a:pt x="9218" y="2335"/>
                  <a:pt x="9196" y="2337"/>
                </a:cubicBezTo>
                <a:cubicBezTo>
                  <a:pt x="8655" y="2366"/>
                  <a:pt x="8195" y="2852"/>
                  <a:pt x="8182" y="3390"/>
                </a:cubicBezTo>
                <a:cubicBezTo>
                  <a:pt x="8113" y="3275"/>
                  <a:pt x="7989" y="3221"/>
                  <a:pt x="7860" y="3221"/>
                </a:cubicBezTo>
                <a:cubicBezTo>
                  <a:pt x="7736" y="3221"/>
                  <a:pt x="7607" y="3271"/>
                  <a:pt x="7521" y="3364"/>
                </a:cubicBezTo>
                <a:cubicBezTo>
                  <a:pt x="7346" y="3552"/>
                  <a:pt x="7346" y="3850"/>
                  <a:pt x="7440" y="4093"/>
                </a:cubicBezTo>
                <a:cubicBezTo>
                  <a:pt x="7393" y="4050"/>
                  <a:pt x="7333" y="4031"/>
                  <a:pt x="7270" y="4031"/>
                </a:cubicBezTo>
                <a:cubicBezTo>
                  <a:pt x="7118" y="4031"/>
                  <a:pt x="6954" y="4147"/>
                  <a:pt x="6954" y="4310"/>
                </a:cubicBezTo>
                <a:cubicBezTo>
                  <a:pt x="6845" y="3955"/>
                  <a:pt x="6475" y="3760"/>
                  <a:pt x="6101" y="3760"/>
                </a:cubicBezTo>
                <a:cubicBezTo>
                  <a:pt x="5917" y="3760"/>
                  <a:pt x="5733" y="3807"/>
                  <a:pt x="5577" y="3905"/>
                </a:cubicBezTo>
                <a:cubicBezTo>
                  <a:pt x="5104" y="4200"/>
                  <a:pt x="4903" y="4783"/>
                  <a:pt x="4874" y="5334"/>
                </a:cubicBezTo>
                <a:cubicBezTo>
                  <a:pt x="4800" y="5267"/>
                  <a:pt x="4701" y="5234"/>
                  <a:pt x="4601" y="5234"/>
                </a:cubicBezTo>
                <a:cubicBezTo>
                  <a:pt x="4482" y="5234"/>
                  <a:pt x="4362" y="5281"/>
                  <a:pt x="4281" y="5376"/>
                </a:cubicBezTo>
                <a:cubicBezTo>
                  <a:pt x="4145" y="5538"/>
                  <a:pt x="4174" y="5820"/>
                  <a:pt x="4349" y="5956"/>
                </a:cubicBezTo>
                <a:cubicBezTo>
                  <a:pt x="4128" y="5889"/>
                  <a:pt x="3900" y="5829"/>
                  <a:pt x="3670" y="5829"/>
                </a:cubicBezTo>
                <a:cubicBezTo>
                  <a:pt x="3577" y="5829"/>
                  <a:pt x="3483" y="5839"/>
                  <a:pt x="3390" y="5862"/>
                </a:cubicBezTo>
                <a:cubicBezTo>
                  <a:pt x="3079" y="5943"/>
                  <a:pt x="2810" y="6267"/>
                  <a:pt x="2904" y="6578"/>
                </a:cubicBezTo>
                <a:cubicBezTo>
                  <a:pt x="2844" y="6546"/>
                  <a:pt x="2780" y="6531"/>
                  <a:pt x="2715" y="6531"/>
                </a:cubicBezTo>
                <a:cubicBezTo>
                  <a:pt x="2457" y="6531"/>
                  <a:pt x="2196" y="6765"/>
                  <a:pt x="2230" y="7035"/>
                </a:cubicBezTo>
                <a:cubicBezTo>
                  <a:pt x="2090" y="6891"/>
                  <a:pt x="1893" y="6824"/>
                  <a:pt x="1693" y="6824"/>
                </a:cubicBezTo>
                <a:cubicBezTo>
                  <a:pt x="1369" y="6824"/>
                  <a:pt x="1036" y="6999"/>
                  <a:pt x="918" y="7307"/>
                </a:cubicBezTo>
                <a:cubicBezTo>
                  <a:pt x="828" y="7291"/>
                  <a:pt x="738" y="7283"/>
                  <a:pt x="648" y="7283"/>
                </a:cubicBezTo>
                <a:cubicBezTo>
                  <a:pt x="430" y="7283"/>
                  <a:pt x="212" y="7329"/>
                  <a:pt x="1" y="7414"/>
                </a:cubicBezTo>
                <a:cubicBezTo>
                  <a:pt x="346" y="7540"/>
                  <a:pt x="715" y="7602"/>
                  <a:pt x="1086" y="7602"/>
                </a:cubicBezTo>
                <a:cubicBezTo>
                  <a:pt x="1352" y="7602"/>
                  <a:pt x="1618" y="7570"/>
                  <a:pt x="1877" y="7508"/>
                </a:cubicBezTo>
                <a:cubicBezTo>
                  <a:pt x="1976" y="7656"/>
                  <a:pt x="2150" y="7730"/>
                  <a:pt x="2325" y="7730"/>
                </a:cubicBezTo>
                <a:cubicBezTo>
                  <a:pt x="2488" y="7730"/>
                  <a:pt x="2651" y="7666"/>
                  <a:pt x="2755" y="7537"/>
                </a:cubicBezTo>
                <a:cubicBezTo>
                  <a:pt x="2887" y="7695"/>
                  <a:pt x="3086" y="7769"/>
                  <a:pt x="3288" y="7769"/>
                </a:cubicBezTo>
                <a:cubicBezTo>
                  <a:pt x="3581" y="7769"/>
                  <a:pt x="3879" y="7613"/>
                  <a:pt x="3983" y="7333"/>
                </a:cubicBezTo>
                <a:cubicBezTo>
                  <a:pt x="4244" y="7552"/>
                  <a:pt x="4573" y="7652"/>
                  <a:pt x="4906" y="7652"/>
                </a:cubicBezTo>
                <a:cubicBezTo>
                  <a:pt x="5558" y="7652"/>
                  <a:pt x="6228" y="7270"/>
                  <a:pt x="6442" y="6646"/>
                </a:cubicBezTo>
                <a:cubicBezTo>
                  <a:pt x="6622" y="6888"/>
                  <a:pt x="6921" y="7010"/>
                  <a:pt x="7220" y="7010"/>
                </a:cubicBezTo>
                <a:cubicBezTo>
                  <a:pt x="7501" y="7010"/>
                  <a:pt x="7783" y="6902"/>
                  <a:pt x="7965" y="6685"/>
                </a:cubicBezTo>
                <a:cubicBezTo>
                  <a:pt x="8007" y="7009"/>
                  <a:pt x="8289" y="7294"/>
                  <a:pt x="8613" y="7320"/>
                </a:cubicBezTo>
                <a:cubicBezTo>
                  <a:pt x="8638" y="7323"/>
                  <a:pt x="8664" y="7324"/>
                  <a:pt x="8690" y="7324"/>
                </a:cubicBezTo>
                <a:cubicBezTo>
                  <a:pt x="8989" y="7324"/>
                  <a:pt x="9284" y="7120"/>
                  <a:pt x="9371" y="6834"/>
                </a:cubicBezTo>
                <a:cubicBezTo>
                  <a:pt x="9776" y="7292"/>
                  <a:pt x="10383" y="7519"/>
                  <a:pt x="10991" y="7519"/>
                </a:cubicBezTo>
                <a:cubicBezTo>
                  <a:pt x="11656" y="7519"/>
                  <a:pt x="12323" y="7247"/>
                  <a:pt x="12731" y="6711"/>
                </a:cubicBezTo>
                <a:cubicBezTo>
                  <a:pt x="13035" y="7174"/>
                  <a:pt x="13572" y="7456"/>
                  <a:pt x="14126" y="7456"/>
                </a:cubicBezTo>
                <a:cubicBezTo>
                  <a:pt x="14138" y="7456"/>
                  <a:pt x="14151" y="7456"/>
                  <a:pt x="14163" y="7456"/>
                </a:cubicBezTo>
                <a:cubicBezTo>
                  <a:pt x="14717" y="7440"/>
                  <a:pt x="15255" y="7116"/>
                  <a:pt x="15540" y="6646"/>
                </a:cubicBezTo>
                <a:cubicBezTo>
                  <a:pt x="15721" y="6899"/>
                  <a:pt x="16030" y="7034"/>
                  <a:pt x="16336" y="7034"/>
                </a:cubicBezTo>
                <a:cubicBezTo>
                  <a:pt x="16535" y="7034"/>
                  <a:pt x="16732" y="6977"/>
                  <a:pt x="16891" y="6860"/>
                </a:cubicBezTo>
                <a:cubicBezTo>
                  <a:pt x="17133" y="7103"/>
                  <a:pt x="17472" y="7221"/>
                  <a:pt x="17812" y="7221"/>
                </a:cubicBezTo>
                <a:cubicBezTo>
                  <a:pt x="18226" y="7221"/>
                  <a:pt x="18643" y="7046"/>
                  <a:pt x="18887" y="6711"/>
                </a:cubicBezTo>
                <a:cubicBezTo>
                  <a:pt x="19062" y="7252"/>
                  <a:pt x="19603" y="7644"/>
                  <a:pt x="20157" y="7657"/>
                </a:cubicBezTo>
                <a:cubicBezTo>
                  <a:pt x="20166" y="7657"/>
                  <a:pt x="20176" y="7657"/>
                  <a:pt x="20185" y="7657"/>
                </a:cubicBezTo>
                <a:cubicBezTo>
                  <a:pt x="20742" y="7657"/>
                  <a:pt x="21268" y="7285"/>
                  <a:pt x="21466" y="6766"/>
                </a:cubicBezTo>
                <a:cubicBezTo>
                  <a:pt x="21554" y="6951"/>
                  <a:pt x="21762" y="7054"/>
                  <a:pt x="21967" y="7054"/>
                </a:cubicBezTo>
                <a:cubicBezTo>
                  <a:pt x="22107" y="7054"/>
                  <a:pt x="22245" y="7006"/>
                  <a:pt x="22344" y="6902"/>
                </a:cubicBezTo>
                <a:cubicBezTo>
                  <a:pt x="22549" y="7259"/>
                  <a:pt x="22961" y="7443"/>
                  <a:pt x="23372" y="7443"/>
                </a:cubicBezTo>
                <a:cubicBezTo>
                  <a:pt x="23722" y="7443"/>
                  <a:pt x="24070" y="7309"/>
                  <a:pt x="24288" y="7035"/>
                </a:cubicBezTo>
                <a:cubicBezTo>
                  <a:pt x="24518" y="7307"/>
                  <a:pt x="24829" y="7495"/>
                  <a:pt x="25179" y="7589"/>
                </a:cubicBezTo>
                <a:lnTo>
                  <a:pt x="25179" y="3824"/>
                </a:lnTo>
                <a:cubicBezTo>
                  <a:pt x="25098" y="3876"/>
                  <a:pt x="25056" y="3944"/>
                  <a:pt x="25085" y="4025"/>
                </a:cubicBezTo>
                <a:cubicBezTo>
                  <a:pt x="24949" y="3714"/>
                  <a:pt x="24651" y="3487"/>
                  <a:pt x="24327" y="3432"/>
                </a:cubicBezTo>
                <a:cubicBezTo>
                  <a:pt x="24288" y="3427"/>
                  <a:pt x="24248" y="3424"/>
                  <a:pt x="24209" y="3424"/>
                </a:cubicBezTo>
                <a:cubicBezTo>
                  <a:pt x="23920" y="3424"/>
                  <a:pt x="23627" y="3557"/>
                  <a:pt x="23436" y="3782"/>
                </a:cubicBezTo>
                <a:cubicBezTo>
                  <a:pt x="23504" y="3364"/>
                  <a:pt x="23180" y="2920"/>
                  <a:pt x="22762" y="2852"/>
                </a:cubicBezTo>
                <a:cubicBezTo>
                  <a:pt x="22723" y="2846"/>
                  <a:pt x="22684" y="2843"/>
                  <a:pt x="22645" y="2843"/>
                </a:cubicBezTo>
                <a:cubicBezTo>
                  <a:pt x="22264" y="2843"/>
                  <a:pt x="21889" y="3134"/>
                  <a:pt x="21816" y="3513"/>
                </a:cubicBezTo>
                <a:cubicBezTo>
                  <a:pt x="21807" y="3245"/>
                  <a:pt x="21533" y="3059"/>
                  <a:pt x="21275" y="3059"/>
                </a:cubicBezTo>
                <a:cubicBezTo>
                  <a:pt x="21155" y="3059"/>
                  <a:pt x="21039" y="3099"/>
                  <a:pt x="20954" y="3189"/>
                </a:cubicBezTo>
                <a:cubicBezTo>
                  <a:pt x="20954" y="2797"/>
                  <a:pt x="20698" y="2405"/>
                  <a:pt x="20332" y="2243"/>
                </a:cubicBezTo>
                <a:cubicBezTo>
                  <a:pt x="20206" y="2184"/>
                  <a:pt x="20065" y="2156"/>
                  <a:pt x="19923" y="2156"/>
                </a:cubicBezTo>
                <a:cubicBezTo>
                  <a:pt x="19671" y="2156"/>
                  <a:pt x="19415" y="2246"/>
                  <a:pt x="19224" y="2418"/>
                </a:cubicBezTo>
                <a:cubicBezTo>
                  <a:pt x="19321" y="1880"/>
                  <a:pt x="18874" y="1352"/>
                  <a:pt x="18349" y="1190"/>
                </a:cubicBezTo>
                <a:cubicBezTo>
                  <a:pt x="18229" y="1153"/>
                  <a:pt x="18108" y="1137"/>
                  <a:pt x="17989" y="1137"/>
                </a:cubicBezTo>
                <a:cubicBezTo>
                  <a:pt x="17625" y="1137"/>
                  <a:pt x="17266" y="1285"/>
                  <a:pt x="16930" y="1446"/>
                </a:cubicBezTo>
                <a:cubicBezTo>
                  <a:pt x="16875" y="866"/>
                  <a:pt x="16337" y="435"/>
                  <a:pt x="15783" y="218"/>
                </a:cubicBezTo>
                <a:cubicBezTo>
                  <a:pt x="15414" y="75"/>
                  <a:pt x="15015" y="1"/>
                  <a:pt x="14617" y="1"/>
                </a:cubicBezTo>
                <a:close/>
              </a:path>
            </a:pathLst>
          </a:custGeom>
          <a:solidFill>
            <a:srgbClr val="FFFFFF">
              <a:alpha val="665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880827" y="3335466"/>
            <a:ext cx="10320447" cy="1055091"/>
          </a:xfrm>
          <a:custGeom>
            <a:avLst/>
            <a:gdLst/>
            <a:ahLst/>
            <a:cxnLst/>
            <a:rect l="l" t="t" r="r" b="b"/>
            <a:pathLst>
              <a:path w="37099" h="4687" extrusionOk="0">
                <a:moveTo>
                  <a:pt x="29289" y="0"/>
                </a:moveTo>
                <a:cubicBezTo>
                  <a:pt x="28606" y="0"/>
                  <a:pt x="27911" y="10"/>
                  <a:pt x="27217" y="28"/>
                </a:cubicBezTo>
                <a:cubicBezTo>
                  <a:pt x="18981" y="245"/>
                  <a:pt x="8493" y="2688"/>
                  <a:pt x="1" y="4687"/>
                </a:cubicBezTo>
                <a:lnTo>
                  <a:pt x="37099" y="4687"/>
                </a:lnTo>
                <a:lnTo>
                  <a:pt x="37099" y="731"/>
                </a:lnTo>
                <a:cubicBezTo>
                  <a:pt x="35742" y="225"/>
                  <a:pt x="32651" y="0"/>
                  <a:pt x="292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195517" y="3335467"/>
            <a:ext cx="6227487" cy="548593"/>
          </a:xfrm>
          <a:custGeom>
            <a:avLst/>
            <a:gdLst/>
            <a:ahLst/>
            <a:cxnLst/>
            <a:rect l="l" t="t" r="r" b="b"/>
            <a:pathLst>
              <a:path w="22386" h="2437" extrusionOk="0">
                <a:moveTo>
                  <a:pt x="13758" y="0"/>
                </a:moveTo>
                <a:cubicBezTo>
                  <a:pt x="13081" y="0"/>
                  <a:pt x="12393" y="10"/>
                  <a:pt x="11707" y="28"/>
                </a:cubicBezTo>
                <a:cubicBezTo>
                  <a:pt x="8305" y="109"/>
                  <a:pt x="4511" y="582"/>
                  <a:pt x="623" y="1256"/>
                </a:cubicBezTo>
                <a:cubicBezTo>
                  <a:pt x="516" y="1311"/>
                  <a:pt x="422" y="1379"/>
                  <a:pt x="367" y="1447"/>
                </a:cubicBezTo>
                <a:cubicBezTo>
                  <a:pt x="1" y="1822"/>
                  <a:pt x="3053" y="2040"/>
                  <a:pt x="5976" y="2040"/>
                </a:cubicBezTo>
                <a:cubicBezTo>
                  <a:pt x="7140" y="2040"/>
                  <a:pt x="8284" y="2006"/>
                  <a:pt x="9183" y="1933"/>
                </a:cubicBezTo>
                <a:cubicBezTo>
                  <a:pt x="12355" y="1661"/>
                  <a:pt x="13881" y="1298"/>
                  <a:pt x="13881" y="1298"/>
                </a:cubicBezTo>
                <a:lnTo>
                  <a:pt x="13881" y="1298"/>
                </a:lnTo>
                <a:cubicBezTo>
                  <a:pt x="13881" y="1298"/>
                  <a:pt x="11626" y="2325"/>
                  <a:pt x="12423" y="2432"/>
                </a:cubicBezTo>
                <a:cubicBezTo>
                  <a:pt x="12446" y="2435"/>
                  <a:pt x="12476" y="2437"/>
                  <a:pt x="12513" y="2437"/>
                </a:cubicBezTo>
                <a:cubicBezTo>
                  <a:pt x="13747" y="2437"/>
                  <a:pt x="22386" y="741"/>
                  <a:pt x="18809" y="219"/>
                </a:cubicBezTo>
                <a:cubicBezTo>
                  <a:pt x="17366" y="70"/>
                  <a:pt x="15601" y="0"/>
                  <a:pt x="1375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93696" y="3408629"/>
            <a:ext cx="8231265" cy="979004"/>
          </a:xfrm>
          <a:custGeom>
            <a:avLst/>
            <a:gdLst/>
            <a:ahLst/>
            <a:cxnLst/>
            <a:rect l="l" t="t" r="r" b="b"/>
            <a:pathLst>
              <a:path w="29589" h="4349" extrusionOk="0">
                <a:moveTo>
                  <a:pt x="26229" y="1"/>
                </a:moveTo>
                <a:cubicBezTo>
                  <a:pt x="29589" y="1088"/>
                  <a:pt x="26172" y="4162"/>
                  <a:pt x="18058" y="4162"/>
                </a:cubicBezTo>
                <a:cubicBezTo>
                  <a:pt x="17299" y="4162"/>
                  <a:pt x="16499" y="4135"/>
                  <a:pt x="15660" y="4077"/>
                </a:cubicBezTo>
                <a:cubicBezTo>
                  <a:pt x="6358" y="3442"/>
                  <a:pt x="4819" y="1958"/>
                  <a:pt x="5778" y="1161"/>
                </a:cubicBezTo>
                <a:lnTo>
                  <a:pt x="5778" y="1161"/>
                </a:lnTo>
                <a:cubicBezTo>
                  <a:pt x="3902" y="1498"/>
                  <a:pt x="2010" y="1877"/>
                  <a:pt x="147" y="2269"/>
                </a:cubicBezTo>
                <a:lnTo>
                  <a:pt x="1" y="4349"/>
                </a:lnTo>
                <a:lnTo>
                  <a:pt x="28066" y="4349"/>
                </a:lnTo>
                <a:lnTo>
                  <a:pt x="28066" y="406"/>
                </a:lnTo>
                <a:cubicBezTo>
                  <a:pt x="27622" y="244"/>
                  <a:pt x="26987" y="108"/>
                  <a:pt x="2622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0" y="3354602"/>
            <a:ext cx="6339040" cy="1033029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1038"/>
                </a:lnTo>
                <a:cubicBezTo>
                  <a:pt x="0" y="1038"/>
                  <a:pt x="1323" y="847"/>
                  <a:pt x="3600" y="847"/>
                </a:cubicBezTo>
                <a:cubicBezTo>
                  <a:pt x="5771" y="847"/>
                  <a:pt x="8808" y="1021"/>
                  <a:pt x="12393" y="1699"/>
                </a:cubicBezTo>
                <a:cubicBezTo>
                  <a:pt x="18656" y="2888"/>
                  <a:pt x="22787" y="4589"/>
                  <a:pt x="22787" y="4589"/>
                </a:cubicBez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0" y="3769029"/>
            <a:ext cx="6339040" cy="618603"/>
          </a:xfrm>
          <a:custGeom>
            <a:avLst/>
            <a:gdLst/>
            <a:ahLst/>
            <a:cxnLst/>
            <a:rect l="l" t="t" r="r" b="b"/>
            <a:pathLst>
              <a:path w="22787" h="2748" extrusionOk="0">
                <a:moveTo>
                  <a:pt x="2461" y="0"/>
                </a:moveTo>
                <a:cubicBezTo>
                  <a:pt x="1044" y="0"/>
                  <a:pt x="0" y="33"/>
                  <a:pt x="0" y="33"/>
                </a:cubicBezTo>
                <a:lnTo>
                  <a:pt x="0" y="2748"/>
                </a:lnTo>
                <a:lnTo>
                  <a:pt x="22787" y="2748"/>
                </a:lnTo>
                <a:cubicBezTo>
                  <a:pt x="22787" y="2748"/>
                  <a:pt x="9461" y="2045"/>
                  <a:pt x="8570" y="1802"/>
                </a:cubicBezTo>
                <a:cubicBezTo>
                  <a:pt x="7666" y="1546"/>
                  <a:pt x="11528" y="885"/>
                  <a:pt x="8761" y="370"/>
                </a:cubicBezTo>
                <a:cubicBezTo>
                  <a:pt x="7149" y="64"/>
                  <a:pt x="4440" y="0"/>
                  <a:pt x="246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1514186" y="3635539"/>
            <a:ext cx="687121" cy="643364"/>
          </a:xfrm>
          <a:custGeom>
            <a:avLst/>
            <a:gdLst/>
            <a:ahLst/>
            <a:cxnLst/>
            <a:rect l="l" t="t" r="r" b="b"/>
            <a:pathLst>
              <a:path w="2470" h="2858" extrusionOk="0">
                <a:moveTo>
                  <a:pt x="2253" y="1"/>
                </a:moveTo>
                <a:cubicBezTo>
                  <a:pt x="2237" y="1"/>
                  <a:pt x="2220" y="2"/>
                  <a:pt x="2201" y="4"/>
                </a:cubicBezTo>
                <a:cubicBezTo>
                  <a:pt x="2159" y="4"/>
                  <a:pt x="2120" y="4"/>
                  <a:pt x="2091" y="20"/>
                </a:cubicBezTo>
                <a:cubicBezTo>
                  <a:pt x="2052" y="33"/>
                  <a:pt x="2026" y="46"/>
                  <a:pt x="2010" y="72"/>
                </a:cubicBezTo>
                <a:cubicBezTo>
                  <a:pt x="1929" y="140"/>
                  <a:pt x="1890" y="234"/>
                  <a:pt x="1877" y="328"/>
                </a:cubicBezTo>
                <a:cubicBezTo>
                  <a:pt x="1832" y="293"/>
                  <a:pt x="1769" y="269"/>
                  <a:pt x="1708" y="269"/>
                </a:cubicBezTo>
                <a:cubicBezTo>
                  <a:pt x="1678" y="269"/>
                  <a:pt x="1648" y="275"/>
                  <a:pt x="1621" y="289"/>
                </a:cubicBezTo>
                <a:cubicBezTo>
                  <a:pt x="1540" y="328"/>
                  <a:pt x="1485" y="409"/>
                  <a:pt x="1485" y="490"/>
                </a:cubicBezTo>
                <a:cubicBezTo>
                  <a:pt x="1398" y="387"/>
                  <a:pt x="1250" y="322"/>
                  <a:pt x="1110" y="322"/>
                </a:cubicBezTo>
                <a:cubicBezTo>
                  <a:pt x="1052" y="322"/>
                  <a:pt x="995" y="333"/>
                  <a:pt x="944" y="357"/>
                </a:cubicBezTo>
                <a:cubicBezTo>
                  <a:pt x="756" y="425"/>
                  <a:pt x="649" y="668"/>
                  <a:pt x="756" y="830"/>
                </a:cubicBezTo>
                <a:cubicBezTo>
                  <a:pt x="737" y="822"/>
                  <a:pt x="718" y="818"/>
                  <a:pt x="698" y="818"/>
                </a:cubicBezTo>
                <a:cubicBezTo>
                  <a:pt x="647" y="818"/>
                  <a:pt x="596" y="844"/>
                  <a:pt x="568" y="882"/>
                </a:cubicBezTo>
                <a:cubicBezTo>
                  <a:pt x="526" y="937"/>
                  <a:pt x="539" y="1005"/>
                  <a:pt x="581" y="1057"/>
                </a:cubicBezTo>
                <a:cubicBezTo>
                  <a:pt x="471" y="1057"/>
                  <a:pt x="351" y="1086"/>
                  <a:pt x="257" y="1138"/>
                </a:cubicBezTo>
                <a:cubicBezTo>
                  <a:pt x="163" y="1193"/>
                  <a:pt x="82" y="1287"/>
                  <a:pt x="82" y="1397"/>
                </a:cubicBezTo>
                <a:cubicBezTo>
                  <a:pt x="66" y="1504"/>
                  <a:pt x="163" y="1611"/>
                  <a:pt x="283" y="1611"/>
                </a:cubicBezTo>
                <a:cubicBezTo>
                  <a:pt x="215" y="1611"/>
                  <a:pt x="147" y="1624"/>
                  <a:pt x="95" y="1653"/>
                </a:cubicBezTo>
                <a:cubicBezTo>
                  <a:pt x="40" y="1679"/>
                  <a:pt x="1" y="1734"/>
                  <a:pt x="14" y="1786"/>
                </a:cubicBezTo>
                <a:cubicBezTo>
                  <a:pt x="14" y="1854"/>
                  <a:pt x="95" y="1896"/>
                  <a:pt x="163" y="1922"/>
                </a:cubicBezTo>
                <a:cubicBezTo>
                  <a:pt x="40" y="2029"/>
                  <a:pt x="40" y="2220"/>
                  <a:pt x="147" y="2340"/>
                </a:cubicBezTo>
                <a:cubicBezTo>
                  <a:pt x="217" y="2428"/>
                  <a:pt x="334" y="2467"/>
                  <a:pt x="454" y="2467"/>
                </a:cubicBezTo>
                <a:cubicBezTo>
                  <a:pt x="501" y="2467"/>
                  <a:pt x="548" y="2461"/>
                  <a:pt x="594" y="2450"/>
                </a:cubicBezTo>
                <a:cubicBezTo>
                  <a:pt x="594" y="2570"/>
                  <a:pt x="675" y="2677"/>
                  <a:pt x="782" y="2745"/>
                </a:cubicBezTo>
                <a:cubicBezTo>
                  <a:pt x="876" y="2813"/>
                  <a:pt x="1012" y="2839"/>
                  <a:pt x="1135" y="2855"/>
                </a:cubicBezTo>
                <a:cubicBezTo>
                  <a:pt x="1159" y="2856"/>
                  <a:pt x="1184" y="2857"/>
                  <a:pt x="1208" y="2857"/>
                </a:cubicBezTo>
                <a:cubicBezTo>
                  <a:pt x="1397" y="2857"/>
                  <a:pt x="1583" y="2811"/>
                  <a:pt x="1715" y="2693"/>
                </a:cubicBezTo>
                <a:lnTo>
                  <a:pt x="2470" y="2693"/>
                </a:lnTo>
                <a:lnTo>
                  <a:pt x="2470" y="85"/>
                </a:lnTo>
                <a:cubicBezTo>
                  <a:pt x="2401" y="30"/>
                  <a:pt x="2342" y="1"/>
                  <a:pt x="225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096905" y="3827560"/>
            <a:ext cx="1104401" cy="560073"/>
          </a:xfrm>
          <a:custGeom>
            <a:avLst/>
            <a:gdLst/>
            <a:ahLst/>
            <a:cxnLst/>
            <a:rect l="l" t="t" r="r" b="b"/>
            <a:pathLst>
              <a:path w="3970" h="2488" extrusionOk="0">
                <a:moveTo>
                  <a:pt x="3759" y="0"/>
                </a:moveTo>
                <a:cubicBezTo>
                  <a:pt x="3636" y="0"/>
                  <a:pt x="3520" y="33"/>
                  <a:pt x="3416" y="110"/>
                </a:cubicBezTo>
                <a:cubicBezTo>
                  <a:pt x="3254" y="233"/>
                  <a:pt x="3186" y="476"/>
                  <a:pt x="3322" y="625"/>
                </a:cubicBezTo>
                <a:cubicBezTo>
                  <a:pt x="3303" y="620"/>
                  <a:pt x="3284" y="618"/>
                  <a:pt x="3265" y="618"/>
                </a:cubicBezTo>
                <a:cubicBezTo>
                  <a:pt x="3122" y="618"/>
                  <a:pt x="2989" y="747"/>
                  <a:pt x="3010" y="866"/>
                </a:cubicBezTo>
                <a:lnTo>
                  <a:pt x="3010" y="866"/>
                </a:lnTo>
                <a:cubicBezTo>
                  <a:pt x="2988" y="746"/>
                  <a:pt x="2882" y="701"/>
                  <a:pt x="2766" y="701"/>
                </a:cubicBezTo>
                <a:cubicBezTo>
                  <a:pt x="2675" y="701"/>
                  <a:pt x="2578" y="729"/>
                  <a:pt x="2512" y="771"/>
                </a:cubicBezTo>
                <a:cubicBezTo>
                  <a:pt x="2405" y="852"/>
                  <a:pt x="2324" y="988"/>
                  <a:pt x="2337" y="1124"/>
                </a:cubicBezTo>
                <a:cubicBezTo>
                  <a:pt x="2318" y="1119"/>
                  <a:pt x="2299" y="1116"/>
                  <a:pt x="2280" y="1116"/>
                </a:cubicBezTo>
                <a:cubicBezTo>
                  <a:pt x="2150" y="1116"/>
                  <a:pt x="2026" y="1237"/>
                  <a:pt x="2026" y="1367"/>
                </a:cubicBezTo>
                <a:cubicBezTo>
                  <a:pt x="1958" y="1325"/>
                  <a:pt x="1878" y="1304"/>
                  <a:pt x="1797" y="1304"/>
                </a:cubicBezTo>
                <a:cubicBezTo>
                  <a:pt x="1699" y="1304"/>
                  <a:pt x="1601" y="1334"/>
                  <a:pt x="1527" y="1393"/>
                </a:cubicBezTo>
                <a:cubicBezTo>
                  <a:pt x="1391" y="1500"/>
                  <a:pt x="1339" y="1691"/>
                  <a:pt x="1404" y="1840"/>
                </a:cubicBezTo>
                <a:cubicBezTo>
                  <a:pt x="1323" y="1840"/>
                  <a:pt x="1258" y="1840"/>
                  <a:pt x="1177" y="1866"/>
                </a:cubicBezTo>
                <a:cubicBezTo>
                  <a:pt x="1109" y="1879"/>
                  <a:pt x="1054" y="1947"/>
                  <a:pt x="1054" y="2015"/>
                </a:cubicBezTo>
                <a:cubicBezTo>
                  <a:pt x="981" y="1962"/>
                  <a:pt x="889" y="1925"/>
                  <a:pt x="796" y="1925"/>
                </a:cubicBezTo>
                <a:cubicBezTo>
                  <a:pt x="770" y="1925"/>
                  <a:pt x="743" y="1928"/>
                  <a:pt x="717" y="1934"/>
                </a:cubicBezTo>
                <a:cubicBezTo>
                  <a:pt x="594" y="1960"/>
                  <a:pt x="487" y="2054"/>
                  <a:pt x="448" y="2164"/>
                </a:cubicBezTo>
                <a:cubicBezTo>
                  <a:pt x="407" y="2141"/>
                  <a:pt x="360" y="2130"/>
                  <a:pt x="312" y="2130"/>
                </a:cubicBezTo>
                <a:cubicBezTo>
                  <a:pt x="246" y="2130"/>
                  <a:pt x="178" y="2151"/>
                  <a:pt x="124" y="2190"/>
                </a:cubicBezTo>
                <a:cubicBezTo>
                  <a:pt x="27" y="2258"/>
                  <a:pt x="1" y="2378"/>
                  <a:pt x="27" y="2488"/>
                </a:cubicBezTo>
                <a:lnTo>
                  <a:pt x="3970" y="2488"/>
                </a:lnTo>
                <a:lnTo>
                  <a:pt x="3970" y="29"/>
                </a:lnTo>
                <a:cubicBezTo>
                  <a:pt x="3898" y="10"/>
                  <a:pt x="3827" y="0"/>
                  <a:pt x="37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4387635"/>
            <a:ext cx="12201267" cy="2470357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387636"/>
            <a:ext cx="12201267" cy="561649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0" y="5002187"/>
            <a:ext cx="12201267" cy="185580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4607343" y="4387635"/>
            <a:ext cx="6651165" cy="2470357"/>
          </a:xfrm>
          <a:custGeom>
            <a:avLst/>
            <a:gdLst/>
            <a:ahLst/>
            <a:cxnLst/>
            <a:rect l="l" t="t" r="r" b="b"/>
            <a:pathLst>
              <a:path w="23909" h="10974" extrusionOk="0">
                <a:moveTo>
                  <a:pt x="11503" y="0"/>
                </a:moveTo>
                <a:cubicBezTo>
                  <a:pt x="13340" y="389"/>
                  <a:pt x="17876" y="2051"/>
                  <a:pt x="18997" y="2942"/>
                </a:cubicBezTo>
                <a:cubicBezTo>
                  <a:pt x="19603" y="3428"/>
                  <a:pt x="18738" y="3509"/>
                  <a:pt x="16308" y="4455"/>
                </a:cubicBezTo>
                <a:cubicBezTo>
                  <a:pt x="13946" y="5372"/>
                  <a:pt x="12151" y="6655"/>
                  <a:pt x="10625" y="8003"/>
                </a:cubicBezTo>
                <a:cubicBezTo>
                  <a:pt x="9099" y="9354"/>
                  <a:pt x="6306" y="10974"/>
                  <a:pt x="1" y="10974"/>
                </a:cubicBezTo>
                <a:lnTo>
                  <a:pt x="14555" y="10974"/>
                </a:lnTo>
                <a:cubicBezTo>
                  <a:pt x="14555" y="10974"/>
                  <a:pt x="15148" y="10258"/>
                  <a:pt x="16000" y="8855"/>
                </a:cubicBezTo>
                <a:cubicBezTo>
                  <a:pt x="16891" y="7342"/>
                  <a:pt x="17173" y="6655"/>
                  <a:pt x="20021" y="5479"/>
                </a:cubicBezTo>
                <a:cubicBezTo>
                  <a:pt x="22869" y="4306"/>
                  <a:pt x="23909" y="4063"/>
                  <a:pt x="23316" y="3509"/>
                </a:cubicBezTo>
                <a:cubicBezTo>
                  <a:pt x="22561" y="2819"/>
                  <a:pt x="18025" y="729"/>
                  <a:pt x="13230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7807058" y="4387635"/>
            <a:ext cx="2178757" cy="358151"/>
          </a:xfrm>
          <a:custGeom>
            <a:avLst/>
            <a:gdLst/>
            <a:ahLst/>
            <a:cxnLst/>
            <a:rect l="l" t="t" r="r" b="b"/>
            <a:pathLst>
              <a:path w="7832" h="1591" extrusionOk="0">
                <a:moveTo>
                  <a:pt x="1" y="0"/>
                </a:moveTo>
                <a:cubicBezTo>
                  <a:pt x="934" y="188"/>
                  <a:pt x="2538" y="713"/>
                  <a:pt x="4051" y="1296"/>
                </a:cubicBezTo>
                <a:cubicBezTo>
                  <a:pt x="5321" y="1390"/>
                  <a:pt x="6588" y="1484"/>
                  <a:pt x="7832" y="1591"/>
                </a:cubicBezTo>
                <a:cubicBezTo>
                  <a:pt x="6076" y="956"/>
                  <a:pt x="3931" y="337"/>
                  <a:pt x="1728" y="0"/>
                </a:cubicBezTo>
                <a:close/>
              </a:path>
            </a:pathLst>
          </a:custGeom>
          <a:solidFill>
            <a:srgbClr val="FFD0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0" y="3635539"/>
            <a:ext cx="634544" cy="643364"/>
          </a:xfrm>
          <a:custGeom>
            <a:avLst/>
            <a:gdLst/>
            <a:ahLst/>
            <a:cxnLst/>
            <a:rect l="l" t="t" r="r" b="b"/>
            <a:pathLst>
              <a:path w="2281" h="2858" extrusionOk="0">
                <a:moveTo>
                  <a:pt x="194" y="1"/>
                </a:moveTo>
                <a:cubicBezTo>
                  <a:pt x="112" y="1"/>
                  <a:pt x="55" y="30"/>
                  <a:pt x="0" y="85"/>
                </a:cubicBezTo>
                <a:lnTo>
                  <a:pt x="0" y="2693"/>
                </a:lnTo>
                <a:lnTo>
                  <a:pt x="687" y="2693"/>
                </a:lnTo>
                <a:cubicBezTo>
                  <a:pt x="808" y="2811"/>
                  <a:pt x="989" y="2857"/>
                  <a:pt x="1162" y="2857"/>
                </a:cubicBezTo>
                <a:cubicBezTo>
                  <a:pt x="1184" y="2857"/>
                  <a:pt x="1206" y="2856"/>
                  <a:pt x="1228" y="2855"/>
                </a:cubicBezTo>
                <a:cubicBezTo>
                  <a:pt x="1348" y="2839"/>
                  <a:pt x="1458" y="2813"/>
                  <a:pt x="1565" y="2745"/>
                </a:cubicBezTo>
                <a:cubicBezTo>
                  <a:pt x="1659" y="2677"/>
                  <a:pt x="1727" y="2570"/>
                  <a:pt x="1727" y="2450"/>
                </a:cubicBezTo>
                <a:cubicBezTo>
                  <a:pt x="1769" y="2461"/>
                  <a:pt x="1813" y="2467"/>
                  <a:pt x="1856" y="2467"/>
                </a:cubicBezTo>
                <a:cubicBezTo>
                  <a:pt x="1968" y="2467"/>
                  <a:pt x="2077" y="2428"/>
                  <a:pt x="2145" y="2340"/>
                </a:cubicBezTo>
                <a:cubicBezTo>
                  <a:pt x="2239" y="2220"/>
                  <a:pt x="2239" y="2029"/>
                  <a:pt x="2119" y="1922"/>
                </a:cubicBezTo>
                <a:cubicBezTo>
                  <a:pt x="2187" y="1896"/>
                  <a:pt x="2268" y="1854"/>
                  <a:pt x="2268" y="1786"/>
                </a:cubicBezTo>
                <a:cubicBezTo>
                  <a:pt x="2281" y="1734"/>
                  <a:pt x="2239" y="1679"/>
                  <a:pt x="2187" y="1653"/>
                </a:cubicBezTo>
                <a:cubicBezTo>
                  <a:pt x="2132" y="1624"/>
                  <a:pt x="2077" y="1611"/>
                  <a:pt x="2025" y="1611"/>
                </a:cubicBezTo>
                <a:cubicBezTo>
                  <a:pt x="2132" y="1611"/>
                  <a:pt x="2213" y="1504"/>
                  <a:pt x="2213" y="1397"/>
                </a:cubicBezTo>
                <a:cubicBezTo>
                  <a:pt x="2200" y="1287"/>
                  <a:pt x="2132" y="1193"/>
                  <a:pt x="2038" y="1138"/>
                </a:cubicBezTo>
                <a:cubicBezTo>
                  <a:pt x="1957" y="1086"/>
                  <a:pt x="1847" y="1057"/>
                  <a:pt x="1740" y="1057"/>
                </a:cubicBezTo>
                <a:cubicBezTo>
                  <a:pt x="1782" y="1005"/>
                  <a:pt x="1795" y="937"/>
                  <a:pt x="1753" y="882"/>
                </a:cubicBezTo>
                <a:cubicBezTo>
                  <a:pt x="1725" y="844"/>
                  <a:pt x="1674" y="818"/>
                  <a:pt x="1627" y="818"/>
                </a:cubicBezTo>
                <a:cubicBezTo>
                  <a:pt x="1610" y="818"/>
                  <a:pt x="1593" y="822"/>
                  <a:pt x="1578" y="830"/>
                </a:cubicBezTo>
                <a:cubicBezTo>
                  <a:pt x="1672" y="668"/>
                  <a:pt x="1578" y="425"/>
                  <a:pt x="1416" y="357"/>
                </a:cubicBezTo>
                <a:cubicBezTo>
                  <a:pt x="1365" y="333"/>
                  <a:pt x="1309" y="322"/>
                  <a:pt x="1253" y="322"/>
                </a:cubicBezTo>
                <a:cubicBezTo>
                  <a:pt x="1117" y="322"/>
                  <a:pt x="980" y="387"/>
                  <a:pt x="904" y="490"/>
                </a:cubicBezTo>
                <a:cubicBezTo>
                  <a:pt x="904" y="409"/>
                  <a:pt x="862" y="328"/>
                  <a:pt x="781" y="289"/>
                </a:cubicBezTo>
                <a:cubicBezTo>
                  <a:pt x="758" y="275"/>
                  <a:pt x="731" y="269"/>
                  <a:pt x="703" y="269"/>
                </a:cubicBezTo>
                <a:cubicBezTo>
                  <a:pt x="647" y="269"/>
                  <a:pt x="588" y="293"/>
                  <a:pt x="551" y="328"/>
                </a:cubicBezTo>
                <a:cubicBezTo>
                  <a:pt x="538" y="234"/>
                  <a:pt x="499" y="140"/>
                  <a:pt x="431" y="72"/>
                </a:cubicBezTo>
                <a:cubicBezTo>
                  <a:pt x="405" y="46"/>
                  <a:pt x="376" y="33"/>
                  <a:pt x="350" y="20"/>
                </a:cubicBezTo>
                <a:cubicBezTo>
                  <a:pt x="324" y="4"/>
                  <a:pt x="282" y="4"/>
                  <a:pt x="243" y="4"/>
                </a:cubicBezTo>
                <a:cubicBezTo>
                  <a:pt x="226" y="2"/>
                  <a:pt x="210" y="1"/>
                  <a:pt x="1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0" y="3827560"/>
            <a:ext cx="1021223" cy="560073"/>
          </a:xfrm>
          <a:custGeom>
            <a:avLst/>
            <a:gdLst/>
            <a:ahLst/>
            <a:cxnLst/>
            <a:rect l="l" t="t" r="r" b="b"/>
            <a:pathLst>
              <a:path w="3671" h="2488" extrusionOk="0">
                <a:moveTo>
                  <a:pt x="187" y="0"/>
                </a:moveTo>
                <a:cubicBezTo>
                  <a:pt x="125" y="0"/>
                  <a:pt x="63" y="10"/>
                  <a:pt x="0" y="29"/>
                </a:cubicBezTo>
                <a:lnTo>
                  <a:pt x="0" y="2488"/>
                </a:lnTo>
                <a:lnTo>
                  <a:pt x="3629" y="2488"/>
                </a:lnTo>
                <a:cubicBezTo>
                  <a:pt x="3671" y="2378"/>
                  <a:pt x="3629" y="2258"/>
                  <a:pt x="3548" y="2190"/>
                </a:cubicBezTo>
                <a:cubicBezTo>
                  <a:pt x="3501" y="2151"/>
                  <a:pt x="3437" y="2130"/>
                  <a:pt x="3373" y="2130"/>
                </a:cubicBezTo>
                <a:cubicBezTo>
                  <a:pt x="3326" y="2130"/>
                  <a:pt x="3280" y="2141"/>
                  <a:pt x="3240" y="2164"/>
                </a:cubicBezTo>
                <a:cubicBezTo>
                  <a:pt x="3211" y="2054"/>
                  <a:pt x="3117" y="1960"/>
                  <a:pt x="3010" y="1934"/>
                </a:cubicBezTo>
                <a:cubicBezTo>
                  <a:pt x="2983" y="1928"/>
                  <a:pt x="2956" y="1925"/>
                  <a:pt x="2930" y="1925"/>
                </a:cubicBezTo>
                <a:cubicBezTo>
                  <a:pt x="2836" y="1925"/>
                  <a:pt x="2749" y="1962"/>
                  <a:pt x="2686" y="2015"/>
                </a:cubicBezTo>
                <a:cubicBezTo>
                  <a:pt x="2686" y="1947"/>
                  <a:pt x="2631" y="1879"/>
                  <a:pt x="2576" y="1866"/>
                </a:cubicBezTo>
                <a:cubicBezTo>
                  <a:pt x="2511" y="1840"/>
                  <a:pt x="2430" y="1840"/>
                  <a:pt x="2362" y="1840"/>
                </a:cubicBezTo>
                <a:cubicBezTo>
                  <a:pt x="2430" y="1691"/>
                  <a:pt x="2375" y="1500"/>
                  <a:pt x="2252" y="1393"/>
                </a:cubicBezTo>
                <a:cubicBezTo>
                  <a:pt x="2179" y="1334"/>
                  <a:pt x="2089" y="1304"/>
                  <a:pt x="1998" y="1304"/>
                </a:cubicBezTo>
                <a:cubicBezTo>
                  <a:pt x="1923" y="1304"/>
                  <a:pt x="1848" y="1325"/>
                  <a:pt x="1782" y="1367"/>
                </a:cubicBezTo>
                <a:cubicBezTo>
                  <a:pt x="1793" y="1237"/>
                  <a:pt x="1681" y="1116"/>
                  <a:pt x="1553" y="1116"/>
                </a:cubicBezTo>
                <a:cubicBezTo>
                  <a:pt x="1534" y="1116"/>
                  <a:pt x="1516" y="1119"/>
                  <a:pt x="1497" y="1124"/>
                </a:cubicBezTo>
                <a:cubicBezTo>
                  <a:pt x="1510" y="988"/>
                  <a:pt x="1442" y="852"/>
                  <a:pt x="1335" y="771"/>
                </a:cubicBezTo>
                <a:cubicBezTo>
                  <a:pt x="1275" y="729"/>
                  <a:pt x="1187" y="701"/>
                  <a:pt x="1103" y="701"/>
                </a:cubicBezTo>
                <a:cubicBezTo>
                  <a:pt x="998" y="701"/>
                  <a:pt x="900" y="746"/>
                  <a:pt x="876" y="864"/>
                </a:cubicBezTo>
                <a:lnTo>
                  <a:pt x="876" y="864"/>
                </a:lnTo>
                <a:cubicBezTo>
                  <a:pt x="898" y="745"/>
                  <a:pt x="776" y="618"/>
                  <a:pt x="655" y="618"/>
                </a:cubicBezTo>
                <a:cubicBezTo>
                  <a:pt x="638" y="618"/>
                  <a:pt x="622" y="620"/>
                  <a:pt x="606" y="625"/>
                </a:cubicBezTo>
                <a:cubicBezTo>
                  <a:pt x="713" y="476"/>
                  <a:pt x="661" y="233"/>
                  <a:pt x="512" y="110"/>
                </a:cubicBezTo>
                <a:cubicBezTo>
                  <a:pt x="408" y="33"/>
                  <a:pt x="299" y="0"/>
                  <a:pt x="18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862502" y="5910734"/>
            <a:ext cx="3338796" cy="947263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10176660" y="6383017"/>
            <a:ext cx="2024643" cy="474983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0" y="4755015"/>
            <a:ext cx="1298853" cy="844837"/>
          </a:xfrm>
          <a:custGeom>
            <a:avLst/>
            <a:gdLst/>
            <a:ahLst/>
            <a:cxnLst/>
            <a:rect l="l" t="t" r="r" b="b"/>
            <a:pathLst>
              <a:path w="4669" h="3753" extrusionOk="0">
                <a:moveTo>
                  <a:pt x="486" y="1"/>
                </a:moveTo>
                <a:cubicBezTo>
                  <a:pt x="201" y="1"/>
                  <a:pt x="0" y="134"/>
                  <a:pt x="0" y="150"/>
                </a:cubicBezTo>
                <a:lnTo>
                  <a:pt x="0" y="3740"/>
                </a:lnTo>
                <a:lnTo>
                  <a:pt x="337" y="3753"/>
                </a:lnTo>
                <a:cubicBezTo>
                  <a:pt x="648" y="3727"/>
                  <a:pt x="956" y="3714"/>
                  <a:pt x="1254" y="3698"/>
                </a:cubicBezTo>
                <a:cubicBezTo>
                  <a:pt x="1691" y="3673"/>
                  <a:pt x="2133" y="3664"/>
                  <a:pt x="2573" y="3664"/>
                </a:cubicBezTo>
                <a:cubicBezTo>
                  <a:pt x="2827" y="3664"/>
                  <a:pt x="3081" y="3667"/>
                  <a:pt x="3334" y="3672"/>
                </a:cubicBezTo>
                <a:cubicBezTo>
                  <a:pt x="3684" y="3685"/>
                  <a:pt x="4034" y="3698"/>
                  <a:pt x="4374" y="3714"/>
                </a:cubicBezTo>
                <a:cubicBezTo>
                  <a:pt x="4414" y="3720"/>
                  <a:pt x="4480" y="3733"/>
                  <a:pt x="4538" y="3733"/>
                </a:cubicBezTo>
                <a:cubicBezTo>
                  <a:pt x="4598" y="3733"/>
                  <a:pt x="4649" y="3720"/>
                  <a:pt x="4656" y="3672"/>
                </a:cubicBezTo>
                <a:cubicBezTo>
                  <a:pt x="4669" y="3617"/>
                  <a:pt x="4643" y="3578"/>
                  <a:pt x="4617" y="3552"/>
                </a:cubicBezTo>
                <a:cubicBezTo>
                  <a:pt x="4588" y="3497"/>
                  <a:pt x="4549" y="3471"/>
                  <a:pt x="4494" y="3442"/>
                </a:cubicBezTo>
                <a:cubicBezTo>
                  <a:pt x="4479" y="3438"/>
                  <a:pt x="4464" y="3437"/>
                  <a:pt x="4449" y="3437"/>
                </a:cubicBezTo>
                <a:cubicBezTo>
                  <a:pt x="4406" y="3437"/>
                  <a:pt x="4363" y="3450"/>
                  <a:pt x="4332" y="3471"/>
                </a:cubicBezTo>
                <a:cubicBezTo>
                  <a:pt x="4319" y="3416"/>
                  <a:pt x="4264" y="3335"/>
                  <a:pt x="4196" y="3322"/>
                </a:cubicBezTo>
                <a:cubicBezTo>
                  <a:pt x="4166" y="3315"/>
                  <a:pt x="4136" y="3311"/>
                  <a:pt x="4108" y="3311"/>
                </a:cubicBezTo>
                <a:cubicBezTo>
                  <a:pt x="4021" y="3311"/>
                  <a:pt x="3946" y="3345"/>
                  <a:pt x="3927" y="3416"/>
                </a:cubicBezTo>
                <a:cubicBezTo>
                  <a:pt x="3897" y="3281"/>
                  <a:pt x="3761" y="3185"/>
                  <a:pt x="3626" y="3185"/>
                </a:cubicBezTo>
                <a:cubicBezTo>
                  <a:pt x="3586" y="3185"/>
                  <a:pt x="3546" y="3193"/>
                  <a:pt x="3509" y="3212"/>
                </a:cubicBezTo>
                <a:cubicBezTo>
                  <a:pt x="3496" y="3050"/>
                  <a:pt x="3522" y="2875"/>
                  <a:pt x="3386" y="2781"/>
                </a:cubicBezTo>
                <a:cubicBezTo>
                  <a:pt x="3337" y="2739"/>
                  <a:pt x="3273" y="2718"/>
                  <a:pt x="3208" y="2718"/>
                </a:cubicBezTo>
                <a:cubicBezTo>
                  <a:pt x="3148" y="2718"/>
                  <a:pt x="3087" y="2735"/>
                  <a:pt x="3036" y="2768"/>
                </a:cubicBezTo>
                <a:cubicBezTo>
                  <a:pt x="3062" y="2645"/>
                  <a:pt x="3023" y="2512"/>
                  <a:pt x="2942" y="2418"/>
                </a:cubicBezTo>
                <a:cubicBezTo>
                  <a:pt x="2869" y="2345"/>
                  <a:pt x="2751" y="2293"/>
                  <a:pt x="2641" y="2293"/>
                </a:cubicBezTo>
                <a:cubicBezTo>
                  <a:pt x="2629" y="2293"/>
                  <a:pt x="2617" y="2294"/>
                  <a:pt x="2605" y="2295"/>
                </a:cubicBezTo>
                <a:cubicBezTo>
                  <a:pt x="2673" y="2146"/>
                  <a:pt x="2725" y="2013"/>
                  <a:pt x="2738" y="1864"/>
                </a:cubicBezTo>
                <a:cubicBezTo>
                  <a:pt x="2754" y="1715"/>
                  <a:pt x="2712" y="1553"/>
                  <a:pt x="2605" y="1459"/>
                </a:cubicBezTo>
                <a:cubicBezTo>
                  <a:pt x="2523" y="1386"/>
                  <a:pt x="2419" y="1350"/>
                  <a:pt x="2315" y="1350"/>
                </a:cubicBezTo>
                <a:cubicBezTo>
                  <a:pt x="2261" y="1350"/>
                  <a:pt x="2208" y="1359"/>
                  <a:pt x="2158" y="1378"/>
                </a:cubicBezTo>
                <a:cubicBezTo>
                  <a:pt x="2009" y="1417"/>
                  <a:pt x="1889" y="1527"/>
                  <a:pt x="1795" y="1660"/>
                </a:cubicBezTo>
                <a:cubicBezTo>
                  <a:pt x="1766" y="1472"/>
                  <a:pt x="1740" y="1297"/>
                  <a:pt x="1620" y="1148"/>
                </a:cubicBezTo>
                <a:cubicBezTo>
                  <a:pt x="1548" y="1059"/>
                  <a:pt x="1425" y="999"/>
                  <a:pt x="1311" y="999"/>
                </a:cubicBezTo>
                <a:cubicBezTo>
                  <a:pt x="1251" y="999"/>
                  <a:pt x="1193" y="1016"/>
                  <a:pt x="1147" y="1054"/>
                </a:cubicBezTo>
                <a:cubicBezTo>
                  <a:pt x="1280" y="811"/>
                  <a:pt x="1228" y="474"/>
                  <a:pt x="1037" y="270"/>
                </a:cubicBezTo>
                <a:cubicBezTo>
                  <a:pt x="917" y="134"/>
                  <a:pt x="674" y="1"/>
                  <a:pt x="4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0" y="5091782"/>
            <a:ext cx="859875" cy="474532"/>
          </a:xfrm>
          <a:custGeom>
            <a:avLst/>
            <a:gdLst/>
            <a:ahLst/>
            <a:cxnLst/>
            <a:rect l="l" t="t" r="r" b="b"/>
            <a:pathLst>
              <a:path w="3091" h="2108" extrusionOk="0">
                <a:moveTo>
                  <a:pt x="39" y="0"/>
                </a:moveTo>
                <a:cubicBezTo>
                  <a:pt x="26" y="0"/>
                  <a:pt x="13" y="1"/>
                  <a:pt x="0" y="2"/>
                </a:cubicBezTo>
                <a:lnTo>
                  <a:pt x="0" y="2095"/>
                </a:lnTo>
                <a:lnTo>
                  <a:pt x="337" y="2108"/>
                </a:lnTo>
                <a:cubicBezTo>
                  <a:pt x="1102" y="2051"/>
                  <a:pt x="1867" y="2024"/>
                  <a:pt x="2634" y="2024"/>
                </a:cubicBezTo>
                <a:cubicBezTo>
                  <a:pt x="2786" y="2024"/>
                  <a:pt x="2939" y="2025"/>
                  <a:pt x="3091" y="2027"/>
                </a:cubicBezTo>
                <a:cubicBezTo>
                  <a:pt x="3049" y="1839"/>
                  <a:pt x="2887" y="1677"/>
                  <a:pt x="2712" y="1596"/>
                </a:cubicBezTo>
                <a:cubicBezTo>
                  <a:pt x="2597" y="1549"/>
                  <a:pt x="2475" y="1529"/>
                  <a:pt x="2352" y="1529"/>
                </a:cubicBezTo>
                <a:cubicBezTo>
                  <a:pt x="2229" y="1529"/>
                  <a:pt x="2104" y="1549"/>
                  <a:pt x="1983" y="1583"/>
                </a:cubicBezTo>
                <a:cubicBezTo>
                  <a:pt x="1944" y="1421"/>
                  <a:pt x="1808" y="1298"/>
                  <a:pt x="1659" y="1272"/>
                </a:cubicBezTo>
                <a:cubicBezTo>
                  <a:pt x="1639" y="1269"/>
                  <a:pt x="1618" y="1267"/>
                  <a:pt x="1598" y="1267"/>
                </a:cubicBezTo>
                <a:cubicBezTo>
                  <a:pt x="1457" y="1267"/>
                  <a:pt x="1323" y="1344"/>
                  <a:pt x="1241" y="1460"/>
                </a:cubicBezTo>
                <a:cubicBezTo>
                  <a:pt x="1322" y="1298"/>
                  <a:pt x="1173" y="1149"/>
                  <a:pt x="1011" y="1149"/>
                </a:cubicBezTo>
                <a:cubicBezTo>
                  <a:pt x="1053" y="1003"/>
                  <a:pt x="972" y="880"/>
                  <a:pt x="862" y="854"/>
                </a:cubicBezTo>
                <a:cubicBezTo>
                  <a:pt x="841" y="848"/>
                  <a:pt x="820" y="846"/>
                  <a:pt x="799" y="846"/>
                </a:cubicBezTo>
                <a:cubicBezTo>
                  <a:pt x="714" y="846"/>
                  <a:pt x="629" y="888"/>
                  <a:pt x="551" y="922"/>
                </a:cubicBezTo>
                <a:cubicBezTo>
                  <a:pt x="674" y="692"/>
                  <a:pt x="648" y="381"/>
                  <a:pt x="457" y="193"/>
                </a:cubicBezTo>
                <a:cubicBezTo>
                  <a:pt x="347" y="68"/>
                  <a:pt x="190" y="0"/>
                  <a:pt x="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0" y="5522868"/>
            <a:ext cx="6489539" cy="1335128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30"/>
                </a:lnTo>
                <a:cubicBezTo>
                  <a:pt x="145" y="529"/>
                  <a:pt x="302" y="528"/>
                  <a:pt x="472" y="528"/>
                </a:cubicBezTo>
                <a:cubicBezTo>
                  <a:pt x="2551" y="528"/>
                  <a:pt x="6483" y="639"/>
                  <a:pt x="11324" y="1774"/>
                </a:cubicBezTo>
                <a:cubicBezTo>
                  <a:pt x="16563" y="3015"/>
                  <a:pt x="23328" y="5931"/>
                  <a:pt x="23328" y="5931"/>
                </a:cubicBez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0" y="6164885"/>
            <a:ext cx="3473717" cy="693113"/>
          </a:xfrm>
          <a:custGeom>
            <a:avLst/>
            <a:gdLst/>
            <a:ahLst/>
            <a:cxnLst/>
            <a:rect l="l" t="t" r="r" b="b"/>
            <a:pathLst>
              <a:path w="12487" h="3079" extrusionOk="0">
                <a:moveTo>
                  <a:pt x="0" y="1"/>
                </a:moveTo>
                <a:lnTo>
                  <a:pt x="0" y="3079"/>
                </a:lnTo>
                <a:lnTo>
                  <a:pt x="12487" y="3079"/>
                </a:lnTo>
                <a:cubicBezTo>
                  <a:pt x="9516" y="1796"/>
                  <a:pt x="2644" y="95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1" y="5657260"/>
            <a:ext cx="2801340" cy="1200737"/>
          </a:xfrm>
          <a:custGeom>
            <a:avLst/>
            <a:gdLst/>
            <a:ahLst/>
            <a:cxnLst/>
            <a:rect l="l" t="t" r="r" b="b"/>
            <a:pathLst>
              <a:path w="10070" h="5334" extrusionOk="0">
                <a:moveTo>
                  <a:pt x="7627" y="1"/>
                </a:moveTo>
                <a:cubicBezTo>
                  <a:pt x="3684" y="30"/>
                  <a:pt x="0" y="3756"/>
                  <a:pt x="0" y="3756"/>
                </a:cubicBezTo>
                <a:lnTo>
                  <a:pt x="0" y="5334"/>
                </a:lnTo>
                <a:lnTo>
                  <a:pt x="5103" y="5334"/>
                </a:lnTo>
                <a:cubicBezTo>
                  <a:pt x="5103" y="5334"/>
                  <a:pt x="5952" y="3675"/>
                  <a:pt x="7410" y="2256"/>
                </a:cubicBezTo>
                <a:cubicBezTo>
                  <a:pt x="8557" y="1135"/>
                  <a:pt x="9529" y="678"/>
                  <a:pt x="10070" y="487"/>
                </a:cubicBezTo>
                <a:cubicBezTo>
                  <a:pt x="9205" y="299"/>
                  <a:pt x="8382" y="137"/>
                  <a:pt x="76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644924" y="5657260"/>
            <a:ext cx="1156421" cy="173785"/>
          </a:xfrm>
          <a:custGeom>
            <a:avLst/>
            <a:gdLst/>
            <a:ahLst/>
            <a:cxnLst/>
            <a:rect l="l" t="t" r="r" b="b"/>
            <a:pathLst>
              <a:path w="4157" h="772" extrusionOk="0">
                <a:moveTo>
                  <a:pt x="1714" y="1"/>
                </a:moveTo>
                <a:cubicBezTo>
                  <a:pt x="1134" y="1"/>
                  <a:pt x="551" y="95"/>
                  <a:pt x="0" y="231"/>
                </a:cubicBezTo>
                <a:cubicBezTo>
                  <a:pt x="1066" y="354"/>
                  <a:pt x="2252" y="529"/>
                  <a:pt x="3509" y="772"/>
                </a:cubicBezTo>
                <a:cubicBezTo>
                  <a:pt x="3765" y="636"/>
                  <a:pt x="3982" y="542"/>
                  <a:pt x="4157" y="487"/>
                </a:cubicBezTo>
                <a:cubicBezTo>
                  <a:pt x="3726" y="393"/>
                  <a:pt x="3305" y="299"/>
                  <a:pt x="2900" y="218"/>
                </a:cubicBezTo>
                <a:cubicBezTo>
                  <a:pt x="2793" y="205"/>
                  <a:pt x="2699" y="176"/>
                  <a:pt x="2605" y="163"/>
                </a:cubicBezTo>
                <a:lnTo>
                  <a:pt x="2592" y="163"/>
                </a:lnTo>
                <a:cubicBezTo>
                  <a:pt x="2495" y="137"/>
                  <a:pt x="2414" y="124"/>
                  <a:pt x="2320" y="111"/>
                </a:cubicBezTo>
                <a:lnTo>
                  <a:pt x="2294" y="111"/>
                </a:lnTo>
                <a:cubicBezTo>
                  <a:pt x="2213" y="82"/>
                  <a:pt x="2132" y="69"/>
                  <a:pt x="2038" y="56"/>
                </a:cubicBezTo>
                <a:lnTo>
                  <a:pt x="1996" y="56"/>
                </a:lnTo>
                <a:cubicBezTo>
                  <a:pt x="1902" y="30"/>
                  <a:pt x="1821" y="14"/>
                  <a:pt x="17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" y="6201352"/>
            <a:ext cx="1772049" cy="656645"/>
          </a:xfrm>
          <a:custGeom>
            <a:avLst/>
            <a:gdLst/>
            <a:ahLst/>
            <a:cxnLst/>
            <a:rect l="l" t="t" r="r" b="b"/>
            <a:pathLst>
              <a:path w="6370" h="2917" extrusionOk="0">
                <a:moveTo>
                  <a:pt x="1578" y="1"/>
                </a:moveTo>
                <a:cubicBezTo>
                  <a:pt x="593" y="730"/>
                  <a:pt x="0" y="1339"/>
                  <a:pt x="0" y="1339"/>
                </a:cubicBezTo>
                <a:lnTo>
                  <a:pt x="0" y="2917"/>
                </a:lnTo>
                <a:lnTo>
                  <a:pt x="5103" y="2917"/>
                </a:lnTo>
                <a:cubicBezTo>
                  <a:pt x="5103" y="2917"/>
                  <a:pt x="5560" y="2026"/>
                  <a:pt x="6370" y="999"/>
                </a:cubicBezTo>
                <a:cubicBezTo>
                  <a:pt x="4643" y="568"/>
                  <a:pt x="2929" y="205"/>
                  <a:pt x="15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4836292" y="6559503"/>
            <a:ext cx="116560" cy="85541"/>
          </a:xfrm>
          <a:custGeom>
            <a:avLst/>
            <a:gdLst/>
            <a:ahLst/>
            <a:cxnLst/>
            <a:rect l="l" t="t" r="r" b="b"/>
            <a:pathLst>
              <a:path w="419" h="380" extrusionOk="0">
                <a:moveTo>
                  <a:pt x="376" y="0"/>
                </a:moveTo>
                <a:cubicBezTo>
                  <a:pt x="325" y="0"/>
                  <a:pt x="234" y="13"/>
                  <a:pt x="137" y="85"/>
                </a:cubicBezTo>
                <a:cubicBezTo>
                  <a:pt x="1" y="205"/>
                  <a:pt x="69" y="380"/>
                  <a:pt x="69" y="380"/>
                </a:cubicBezTo>
                <a:cubicBezTo>
                  <a:pt x="69" y="380"/>
                  <a:pt x="192" y="218"/>
                  <a:pt x="218" y="137"/>
                </a:cubicBezTo>
                <a:cubicBezTo>
                  <a:pt x="244" y="72"/>
                  <a:pt x="419" y="4"/>
                  <a:pt x="419" y="4"/>
                </a:cubicBezTo>
                <a:cubicBezTo>
                  <a:pt x="419" y="4"/>
                  <a:pt x="403" y="0"/>
                  <a:pt x="376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4881359" y="6576162"/>
            <a:ext cx="139093" cy="72485"/>
          </a:xfrm>
          <a:custGeom>
            <a:avLst/>
            <a:gdLst/>
            <a:ahLst/>
            <a:cxnLst/>
            <a:rect l="l" t="t" r="r" b="b"/>
            <a:pathLst>
              <a:path w="500" h="322" extrusionOk="0">
                <a:moveTo>
                  <a:pt x="372" y="0"/>
                </a:moveTo>
                <a:cubicBezTo>
                  <a:pt x="302" y="0"/>
                  <a:pt x="217" y="10"/>
                  <a:pt x="150" y="50"/>
                </a:cubicBezTo>
                <a:cubicBezTo>
                  <a:pt x="30" y="131"/>
                  <a:pt x="1" y="322"/>
                  <a:pt x="1" y="322"/>
                </a:cubicBezTo>
                <a:cubicBezTo>
                  <a:pt x="1" y="322"/>
                  <a:pt x="163" y="293"/>
                  <a:pt x="299" y="241"/>
                </a:cubicBezTo>
                <a:cubicBezTo>
                  <a:pt x="419" y="186"/>
                  <a:pt x="500" y="11"/>
                  <a:pt x="500" y="11"/>
                </a:cubicBezTo>
                <a:cubicBezTo>
                  <a:pt x="500" y="11"/>
                  <a:pt x="444" y="0"/>
                  <a:pt x="372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4915575" y="6623436"/>
            <a:ext cx="112944" cy="31065"/>
          </a:xfrm>
          <a:custGeom>
            <a:avLst/>
            <a:gdLst/>
            <a:ahLst/>
            <a:cxnLst/>
            <a:rect l="l" t="t" r="r" b="b"/>
            <a:pathLst>
              <a:path w="406" h="138" extrusionOk="0">
                <a:moveTo>
                  <a:pt x="214" y="1"/>
                </a:moveTo>
                <a:cubicBezTo>
                  <a:pt x="109" y="1"/>
                  <a:pt x="1" y="112"/>
                  <a:pt x="1" y="112"/>
                </a:cubicBezTo>
                <a:cubicBezTo>
                  <a:pt x="1" y="112"/>
                  <a:pt x="150" y="138"/>
                  <a:pt x="244" y="138"/>
                </a:cubicBezTo>
                <a:cubicBezTo>
                  <a:pt x="338" y="138"/>
                  <a:pt x="406" y="70"/>
                  <a:pt x="406" y="70"/>
                </a:cubicBezTo>
                <a:cubicBezTo>
                  <a:pt x="406" y="70"/>
                  <a:pt x="338" y="2"/>
                  <a:pt x="231" y="2"/>
                </a:cubicBezTo>
                <a:cubicBezTo>
                  <a:pt x="225" y="1"/>
                  <a:pt x="220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3612267" y="6446497"/>
            <a:ext cx="139093" cy="56728"/>
          </a:xfrm>
          <a:custGeom>
            <a:avLst/>
            <a:gdLst/>
            <a:ahLst/>
            <a:cxnLst/>
            <a:rect l="l" t="t" r="r" b="b"/>
            <a:pathLst>
              <a:path w="500" h="252" extrusionOk="0">
                <a:moveTo>
                  <a:pt x="280" y="1"/>
                </a:moveTo>
                <a:cubicBezTo>
                  <a:pt x="241" y="1"/>
                  <a:pt x="201" y="6"/>
                  <a:pt x="163" y="20"/>
                </a:cubicBezTo>
                <a:cubicBezTo>
                  <a:pt x="1" y="72"/>
                  <a:pt x="1" y="250"/>
                  <a:pt x="1" y="250"/>
                </a:cubicBezTo>
                <a:cubicBezTo>
                  <a:pt x="1" y="250"/>
                  <a:pt x="18" y="251"/>
                  <a:pt x="44" y="251"/>
                </a:cubicBezTo>
                <a:cubicBezTo>
                  <a:pt x="100" y="251"/>
                  <a:pt x="201" y="245"/>
                  <a:pt x="283" y="208"/>
                </a:cubicBezTo>
                <a:cubicBezTo>
                  <a:pt x="419" y="169"/>
                  <a:pt x="500" y="46"/>
                  <a:pt x="500" y="46"/>
                </a:cubicBezTo>
                <a:cubicBezTo>
                  <a:pt x="500" y="46"/>
                  <a:pt x="395" y="1"/>
                  <a:pt x="28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3567200" y="6403727"/>
            <a:ext cx="158011" cy="99048"/>
          </a:xfrm>
          <a:custGeom>
            <a:avLst/>
            <a:gdLst/>
            <a:ahLst/>
            <a:cxnLst/>
            <a:rect l="l" t="t" r="r" b="b"/>
            <a:pathLst>
              <a:path w="568" h="440" extrusionOk="0">
                <a:moveTo>
                  <a:pt x="492" y="1"/>
                </a:moveTo>
                <a:cubicBezTo>
                  <a:pt x="429" y="1"/>
                  <a:pt x="332" y="9"/>
                  <a:pt x="218" y="48"/>
                </a:cubicBezTo>
                <a:cubicBezTo>
                  <a:pt x="1" y="100"/>
                  <a:pt x="56" y="440"/>
                  <a:pt x="56" y="440"/>
                </a:cubicBezTo>
                <a:cubicBezTo>
                  <a:pt x="56" y="440"/>
                  <a:pt x="176" y="411"/>
                  <a:pt x="351" y="330"/>
                </a:cubicBezTo>
                <a:cubicBezTo>
                  <a:pt x="526" y="249"/>
                  <a:pt x="568" y="6"/>
                  <a:pt x="568" y="6"/>
                </a:cubicBezTo>
                <a:cubicBezTo>
                  <a:pt x="568" y="6"/>
                  <a:pt x="540" y="1"/>
                  <a:pt x="49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319360" y="5890474"/>
            <a:ext cx="100704" cy="65281"/>
          </a:xfrm>
          <a:custGeom>
            <a:avLst/>
            <a:gdLst/>
            <a:ahLst/>
            <a:cxnLst/>
            <a:rect l="l" t="t" r="r" b="b"/>
            <a:pathLst>
              <a:path w="362" h="290" extrusionOk="0">
                <a:moveTo>
                  <a:pt x="308" y="0"/>
                </a:moveTo>
                <a:cubicBezTo>
                  <a:pt x="237" y="0"/>
                  <a:pt x="0" y="189"/>
                  <a:pt x="12" y="290"/>
                </a:cubicBezTo>
                <a:cubicBezTo>
                  <a:pt x="12" y="290"/>
                  <a:pt x="119" y="274"/>
                  <a:pt x="200" y="209"/>
                </a:cubicBezTo>
                <a:cubicBezTo>
                  <a:pt x="281" y="128"/>
                  <a:pt x="362" y="47"/>
                  <a:pt x="323" y="5"/>
                </a:cubicBezTo>
                <a:cubicBezTo>
                  <a:pt x="320" y="2"/>
                  <a:pt x="315" y="0"/>
                  <a:pt x="30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367486" y="5872465"/>
            <a:ext cx="176927" cy="83291"/>
          </a:xfrm>
          <a:custGeom>
            <a:avLst/>
            <a:gdLst/>
            <a:ahLst/>
            <a:cxnLst/>
            <a:rect l="l" t="t" r="r" b="b"/>
            <a:pathLst>
              <a:path w="636" h="370" extrusionOk="0">
                <a:moveTo>
                  <a:pt x="467" y="1"/>
                </a:moveTo>
                <a:cubicBezTo>
                  <a:pt x="413" y="1"/>
                  <a:pt x="347" y="8"/>
                  <a:pt x="270" y="30"/>
                </a:cubicBezTo>
                <a:cubicBezTo>
                  <a:pt x="27" y="111"/>
                  <a:pt x="1" y="370"/>
                  <a:pt x="1" y="370"/>
                </a:cubicBezTo>
                <a:cubicBezTo>
                  <a:pt x="1" y="370"/>
                  <a:pt x="218" y="354"/>
                  <a:pt x="380" y="289"/>
                </a:cubicBezTo>
                <a:cubicBezTo>
                  <a:pt x="542" y="221"/>
                  <a:pt x="636" y="30"/>
                  <a:pt x="636" y="30"/>
                </a:cubicBezTo>
                <a:cubicBezTo>
                  <a:pt x="636" y="30"/>
                  <a:pt x="576" y="1"/>
                  <a:pt x="467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408937" y="5930994"/>
            <a:ext cx="127409" cy="33541"/>
          </a:xfrm>
          <a:custGeom>
            <a:avLst/>
            <a:gdLst/>
            <a:ahLst/>
            <a:cxnLst/>
            <a:rect l="l" t="t" r="r" b="b"/>
            <a:pathLst>
              <a:path w="458" h="149" extrusionOk="0">
                <a:moveTo>
                  <a:pt x="241" y="0"/>
                </a:moveTo>
                <a:cubicBezTo>
                  <a:pt x="162" y="0"/>
                  <a:pt x="71" y="25"/>
                  <a:pt x="1" y="94"/>
                </a:cubicBezTo>
                <a:cubicBezTo>
                  <a:pt x="1" y="94"/>
                  <a:pt x="163" y="149"/>
                  <a:pt x="257" y="149"/>
                </a:cubicBezTo>
                <a:cubicBezTo>
                  <a:pt x="351" y="136"/>
                  <a:pt x="458" y="149"/>
                  <a:pt x="419" y="68"/>
                </a:cubicBezTo>
                <a:cubicBezTo>
                  <a:pt x="405" y="32"/>
                  <a:pt x="331" y="0"/>
                  <a:pt x="241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3473451" y="6338444"/>
            <a:ext cx="131860" cy="164331"/>
          </a:xfrm>
          <a:custGeom>
            <a:avLst/>
            <a:gdLst/>
            <a:ahLst/>
            <a:cxnLst/>
            <a:rect l="l" t="t" r="r" b="b"/>
            <a:pathLst>
              <a:path w="474" h="730" extrusionOk="0">
                <a:moveTo>
                  <a:pt x="121" y="1"/>
                </a:moveTo>
                <a:cubicBezTo>
                  <a:pt x="27" y="163"/>
                  <a:pt x="1" y="364"/>
                  <a:pt x="121" y="526"/>
                </a:cubicBezTo>
                <a:cubicBezTo>
                  <a:pt x="215" y="649"/>
                  <a:pt x="393" y="730"/>
                  <a:pt x="393" y="730"/>
                </a:cubicBezTo>
                <a:cubicBezTo>
                  <a:pt x="393" y="730"/>
                  <a:pt x="474" y="568"/>
                  <a:pt x="406" y="364"/>
                </a:cubicBezTo>
                <a:cubicBezTo>
                  <a:pt x="338" y="163"/>
                  <a:pt x="121" y="1"/>
                  <a:pt x="12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3596965" y="6383692"/>
            <a:ext cx="86795" cy="119083"/>
          </a:xfrm>
          <a:custGeom>
            <a:avLst/>
            <a:gdLst/>
            <a:ahLst/>
            <a:cxnLst/>
            <a:rect l="l" t="t" r="r" b="b"/>
            <a:pathLst>
              <a:path w="312" h="529" extrusionOk="0">
                <a:moveTo>
                  <a:pt x="286" y="1"/>
                </a:moveTo>
                <a:cubicBezTo>
                  <a:pt x="286" y="1"/>
                  <a:pt x="163" y="43"/>
                  <a:pt x="82" y="163"/>
                </a:cubicBezTo>
                <a:cubicBezTo>
                  <a:pt x="1" y="286"/>
                  <a:pt x="56" y="529"/>
                  <a:pt x="56" y="529"/>
                </a:cubicBezTo>
                <a:cubicBezTo>
                  <a:pt x="56" y="529"/>
                  <a:pt x="231" y="419"/>
                  <a:pt x="286" y="257"/>
                </a:cubicBezTo>
                <a:cubicBezTo>
                  <a:pt x="312" y="176"/>
                  <a:pt x="286" y="1"/>
                  <a:pt x="2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3435618" y="6458879"/>
            <a:ext cx="102095" cy="40295"/>
          </a:xfrm>
          <a:custGeom>
            <a:avLst/>
            <a:gdLst/>
            <a:ahLst/>
            <a:cxnLst/>
            <a:rect l="l" t="t" r="r" b="b"/>
            <a:pathLst>
              <a:path w="367" h="179" extrusionOk="0">
                <a:moveTo>
                  <a:pt x="104" y="1"/>
                </a:moveTo>
                <a:cubicBezTo>
                  <a:pt x="96" y="1"/>
                  <a:pt x="89" y="2"/>
                  <a:pt x="82" y="4"/>
                </a:cubicBezTo>
                <a:cubicBezTo>
                  <a:pt x="1" y="17"/>
                  <a:pt x="43" y="85"/>
                  <a:pt x="137" y="140"/>
                </a:cubicBezTo>
                <a:cubicBezTo>
                  <a:pt x="189" y="166"/>
                  <a:pt x="367" y="179"/>
                  <a:pt x="367" y="179"/>
                </a:cubicBezTo>
                <a:cubicBezTo>
                  <a:pt x="340" y="120"/>
                  <a:pt x="192" y="1"/>
                  <a:pt x="10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3645649" y="5821365"/>
            <a:ext cx="109328" cy="170859"/>
          </a:xfrm>
          <a:custGeom>
            <a:avLst/>
            <a:gdLst/>
            <a:ahLst/>
            <a:cxnLst/>
            <a:rect l="l" t="t" r="r" b="b"/>
            <a:pathLst>
              <a:path w="393" h="759" extrusionOk="0">
                <a:moveTo>
                  <a:pt x="286" y="1"/>
                </a:moveTo>
                <a:cubicBezTo>
                  <a:pt x="124" y="82"/>
                  <a:pt x="1" y="244"/>
                  <a:pt x="30" y="448"/>
                </a:cubicBezTo>
                <a:cubicBezTo>
                  <a:pt x="56" y="610"/>
                  <a:pt x="163" y="759"/>
                  <a:pt x="163" y="759"/>
                </a:cubicBezTo>
                <a:cubicBezTo>
                  <a:pt x="163" y="759"/>
                  <a:pt x="312" y="649"/>
                  <a:pt x="354" y="448"/>
                </a:cubicBezTo>
                <a:cubicBezTo>
                  <a:pt x="393" y="244"/>
                  <a:pt x="286" y="1"/>
                  <a:pt x="28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3717977" y="5924015"/>
            <a:ext cx="127131" cy="79915"/>
          </a:xfrm>
          <a:custGeom>
            <a:avLst/>
            <a:gdLst/>
            <a:ahLst/>
            <a:cxnLst/>
            <a:rect l="l" t="t" r="r" b="b"/>
            <a:pathLst>
              <a:path w="457" h="355" extrusionOk="0">
                <a:moveTo>
                  <a:pt x="408" y="1"/>
                </a:moveTo>
                <a:cubicBezTo>
                  <a:pt x="361" y="1"/>
                  <a:pt x="284" y="11"/>
                  <a:pt x="201" y="60"/>
                </a:cubicBezTo>
                <a:cubicBezTo>
                  <a:pt x="65" y="125"/>
                  <a:pt x="0" y="355"/>
                  <a:pt x="0" y="355"/>
                </a:cubicBezTo>
                <a:cubicBezTo>
                  <a:pt x="0" y="355"/>
                  <a:pt x="201" y="342"/>
                  <a:pt x="324" y="235"/>
                </a:cubicBezTo>
                <a:cubicBezTo>
                  <a:pt x="389" y="180"/>
                  <a:pt x="457" y="5"/>
                  <a:pt x="457" y="5"/>
                </a:cubicBezTo>
                <a:cubicBezTo>
                  <a:pt x="457" y="5"/>
                  <a:pt x="439" y="1"/>
                  <a:pt x="4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3590290" y="5902405"/>
            <a:ext cx="67321" cy="67983"/>
          </a:xfrm>
          <a:custGeom>
            <a:avLst/>
            <a:gdLst/>
            <a:ahLst/>
            <a:cxnLst/>
            <a:rect l="l" t="t" r="r" b="b"/>
            <a:pathLst>
              <a:path w="242" h="302" extrusionOk="0">
                <a:moveTo>
                  <a:pt x="42" y="1"/>
                </a:moveTo>
                <a:cubicBezTo>
                  <a:pt x="0" y="1"/>
                  <a:pt x="7" y="72"/>
                  <a:pt x="54" y="156"/>
                </a:cubicBezTo>
                <a:cubicBezTo>
                  <a:pt x="80" y="208"/>
                  <a:pt x="229" y="302"/>
                  <a:pt x="229" y="302"/>
                </a:cubicBezTo>
                <a:cubicBezTo>
                  <a:pt x="242" y="221"/>
                  <a:pt x="148" y="33"/>
                  <a:pt x="67" y="7"/>
                </a:cubicBezTo>
                <a:cubicBezTo>
                  <a:pt x="57" y="3"/>
                  <a:pt x="49" y="1"/>
                  <a:pt x="4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4847977" y="6511330"/>
            <a:ext cx="97644" cy="137317"/>
          </a:xfrm>
          <a:custGeom>
            <a:avLst/>
            <a:gdLst/>
            <a:ahLst/>
            <a:cxnLst/>
            <a:rect l="l" t="t" r="r" b="b"/>
            <a:pathLst>
              <a:path w="351" h="610" extrusionOk="0">
                <a:moveTo>
                  <a:pt x="257" y="1"/>
                </a:moveTo>
                <a:cubicBezTo>
                  <a:pt x="257" y="1"/>
                  <a:pt x="82" y="108"/>
                  <a:pt x="40" y="299"/>
                </a:cubicBezTo>
                <a:cubicBezTo>
                  <a:pt x="1" y="500"/>
                  <a:pt x="121" y="610"/>
                  <a:pt x="121" y="610"/>
                </a:cubicBezTo>
                <a:cubicBezTo>
                  <a:pt x="121" y="610"/>
                  <a:pt x="296" y="513"/>
                  <a:pt x="325" y="367"/>
                </a:cubicBezTo>
                <a:cubicBezTo>
                  <a:pt x="351" y="218"/>
                  <a:pt x="257" y="1"/>
                  <a:pt x="257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4794842" y="6535417"/>
            <a:ext cx="60645" cy="113231"/>
          </a:xfrm>
          <a:custGeom>
            <a:avLst/>
            <a:gdLst/>
            <a:ahLst/>
            <a:cxnLst/>
            <a:rect l="l" t="t" r="r" b="b"/>
            <a:pathLst>
              <a:path w="218" h="503" extrusionOk="0">
                <a:moveTo>
                  <a:pt x="82" y="1"/>
                </a:moveTo>
                <a:cubicBezTo>
                  <a:pt x="82" y="1"/>
                  <a:pt x="1" y="192"/>
                  <a:pt x="1" y="299"/>
                </a:cubicBezTo>
                <a:cubicBezTo>
                  <a:pt x="1" y="393"/>
                  <a:pt x="218" y="503"/>
                  <a:pt x="218" y="503"/>
                </a:cubicBezTo>
                <a:cubicBezTo>
                  <a:pt x="218" y="503"/>
                  <a:pt x="163" y="299"/>
                  <a:pt x="150" y="192"/>
                </a:cubicBezTo>
                <a:cubicBezTo>
                  <a:pt x="137" y="82"/>
                  <a:pt x="82" y="1"/>
                  <a:pt x="82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4915575" y="6607452"/>
            <a:ext cx="86795" cy="41195"/>
          </a:xfrm>
          <a:custGeom>
            <a:avLst/>
            <a:gdLst/>
            <a:ahLst/>
            <a:cxnLst/>
            <a:rect l="l" t="t" r="r" b="b"/>
            <a:pathLst>
              <a:path w="312" h="183" extrusionOk="0">
                <a:moveTo>
                  <a:pt x="231" y="0"/>
                </a:moveTo>
                <a:cubicBezTo>
                  <a:pt x="91" y="0"/>
                  <a:pt x="1" y="183"/>
                  <a:pt x="1" y="183"/>
                </a:cubicBezTo>
                <a:cubicBezTo>
                  <a:pt x="312" y="183"/>
                  <a:pt x="270" y="5"/>
                  <a:pt x="270" y="5"/>
                </a:cubicBezTo>
                <a:cubicBezTo>
                  <a:pt x="257" y="2"/>
                  <a:pt x="244" y="0"/>
                  <a:pt x="231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344952" y="5794353"/>
            <a:ext cx="128523" cy="161404"/>
          </a:xfrm>
          <a:custGeom>
            <a:avLst/>
            <a:gdLst/>
            <a:ahLst/>
            <a:cxnLst/>
            <a:rect l="l" t="t" r="r" b="b"/>
            <a:pathLst>
              <a:path w="462" h="717" extrusionOk="0">
                <a:moveTo>
                  <a:pt x="338" y="1"/>
                </a:moveTo>
                <a:cubicBezTo>
                  <a:pt x="338" y="1"/>
                  <a:pt x="121" y="163"/>
                  <a:pt x="69" y="351"/>
                </a:cubicBezTo>
                <a:cubicBezTo>
                  <a:pt x="1" y="555"/>
                  <a:pt x="82" y="717"/>
                  <a:pt x="82" y="717"/>
                </a:cubicBezTo>
                <a:cubicBezTo>
                  <a:pt x="82" y="717"/>
                  <a:pt x="244" y="649"/>
                  <a:pt x="338" y="513"/>
                </a:cubicBezTo>
                <a:cubicBezTo>
                  <a:pt x="461" y="351"/>
                  <a:pt x="445" y="150"/>
                  <a:pt x="33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251204" y="5824291"/>
            <a:ext cx="87072" cy="113231"/>
          </a:xfrm>
          <a:custGeom>
            <a:avLst/>
            <a:gdLst/>
            <a:ahLst/>
            <a:cxnLst/>
            <a:rect l="l" t="t" r="r" b="b"/>
            <a:pathLst>
              <a:path w="313" h="503" extrusionOk="0">
                <a:moveTo>
                  <a:pt x="1" y="1"/>
                </a:moveTo>
                <a:cubicBezTo>
                  <a:pt x="1" y="1"/>
                  <a:pt x="1" y="179"/>
                  <a:pt x="40" y="273"/>
                </a:cubicBezTo>
                <a:cubicBezTo>
                  <a:pt x="108" y="406"/>
                  <a:pt x="296" y="503"/>
                  <a:pt x="296" y="503"/>
                </a:cubicBezTo>
                <a:cubicBezTo>
                  <a:pt x="296" y="503"/>
                  <a:pt x="312" y="260"/>
                  <a:pt x="215" y="137"/>
                </a:cubicBezTo>
                <a:cubicBezTo>
                  <a:pt x="121" y="30"/>
                  <a:pt x="1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408937" y="5911859"/>
            <a:ext cx="101260" cy="40295"/>
          </a:xfrm>
          <a:custGeom>
            <a:avLst/>
            <a:gdLst/>
            <a:ahLst/>
            <a:cxnLst/>
            <a:rect l="l" t="t" r="r" b="b"/>
            <a:pathLst>
              <a:path w="364" h="179" extrusionOk="0">
                <a:moveTo>
                  <a:pt x="263" y="1"/>
                </a:moveTo>
                <a:cubicBezTo>
                  <a:pt x="186" y="1"/>
                  <a:pt x="37" y="120"/>
                  <a:pt x="1" y="179"/>
                </a:cubicBezTo>
                <a:cubicBezTo>
                  <a:pt x="1" y="179"/>
                  <a:pt x="176" y="166"/>
                  <a:pt x="244" y="140"/>
                </a:cubicBezTo>
                <a:cubicBezTo>
                  <a:pt x="325" y="98"/>
                  <a:pt x="364" y="17"/>
                  <a:pt x="283" y="4"/>
                </a:cubicBezTo>
                <a:cubicBezTo>
                  <a:pt x="277" y="2"/>
                  <a:pt x="270" y="1"/>
                  <a:pt x="263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216987" y="5906682"/>
            <a:ext cx="105711" cy="49975"/>
          </a:xfrm>
          <a:custGeom>
            <a:avLst/>
            <a:gdLst/>
            <a:ahLst/>
            <a:cxnLst/>
            <a:rect l="l" t="t" r="r" b="b"/>
            <a:pathLst>
              <a:path w="380" h="222" extrusionOk="0">
                <a:moveTo>
                  <a:pt x="30" y="1"/>
                </a:moveTo>
                <a:lnTo>
                  <a:pt x="30" y="1"/>
                </a:lnTo>
                <a:cubicBezTo>
                  <a:pt x="30" y="1"/>
                  <a:pt x="1" y="82"/>
                  <a:pt x="124" y="163"/>
                </a:cubicBezTo>
                <a:cubicBezTo>
                  <a:pt x="205" y="212"/>
                  <a:pt x="282" y="222"/>
                  <a:pt x="330" y="222"/>
                </a:cubicBezTo>
                <a:cubicBezTo>
                  <a:pt x="361" y="222"/>
                  <a:pt x="380" y="218"/>
                  <a:pt x="380" y="218"/>
                </a:cubicBezTo>
                <a:cubicBezTo>
                  <a:pt x="380" y="218"/>
                  <a:pt x="273" y="27"/>
                  <a:pt x="30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1336413" y="5404910"/>
            <a:ext cx="120176" cy="186165"/>
          </a:xfrm>
          <a:custGeom>
            <a:avLst/>
            <a:gdLst/>
            <a:ahLst/>
            <a:cxnLst/>
            <a:rect l="l" t="t" r="r" b="b"/>
            <a:pathLst>
              <a:path w="432" h="827" extrusionOk="0">
                <a:moveTo>
                  <a:pt x="231" y="1"/>
                </a:moveTo>
                <a:cubicBezTo>
                  <a:pt x="231" y="1"/>
                  <a:pt x="121" y="124"/>
                  <a:pt x="56" y="341"/>
                </a:cubicBezTo>
                <a:cubicBezTo>
                  <a:pt x="1" y="542"/>
                  <a:pt x="108" y="759"/>
                  <a:pt x="231" y="827"/>
                </a:cubicBezTo>
                <a:cubicBezTo>
                  <a:pt x="231" y="827"/>
                  <a:pt x="432" y="568"/>
                  <a:pt x="432" y="406"/>
                </a:cubicBezTo>
                <a:cubicBezTo>
                  <a:pt x="419" y="244"/>
                  <a:pt x="231" y="1"/>
                  <a:pt x="2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1284392" y="5496080"/>
            <a:ext cx="74832" cy="82616"/>
          </a:xfrm>
          <a:custGeom>
            <a:avLst/>
            <a:gdLst/>
            <a:ahLst/>
            <a:cxnLst/>
            <a:rect l="l" t="t" r="r" b="b"/>
            <a:pathLst>
              <a:path w="269" h="367" extrusionOk="0">
                <a:moveTo>
                  <a:pt x="26" y="1"/>
                </a:moveTo>
                <a:lnTo>
                  <a:pt x="26" y="1"/>
                </a:lnTo>
                <a:cubicBezTo>
                  <a:pt x="26" y="1"/>
                  <a:pt x="0" y="179"/>
                  <a:pt x="94" y="273"/>
                </a:cubicBezTo>
                <a:cubicBezTo>
                  <a:pt x="201" y="367"/>
                  <a:pt x="269" y="367"/>
                  <a:pt x="269" y="367"/>
                </a:cubicBezTo>
                <a:cubicBezTo>
                  <a:pt x="269" y="367"/>
                  <a:pt x="269" y="98"/>
                  <a:pt x="2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11311387" y="4769872"/>
            <a:ext cx="112944" cy="40520"/>
          </a:xfrm>
          <a:custGeom>
            <a:avLst/>
            <a:gdLst/>
            <a:ahLst/>
            <a:cxnLst/>
            <a:rect l="l" t="t" r="r" b="b"/>
            <a:pathLst>
              <a:path w="406" h="180" extrusionOk="0">
                <a:moveTo>
                  <a:pt x="238" y="0"/>
                </a:moveTo>
                <a:cubicBezTo>
                  <a:pt x="204" y="0"/>
                  <a:pt x="168" y="4"/>
                  <a:pt x="134" y="16"/>
                </a:cubicBezTo>
                <a:cubicBezTo>
                  <a:pt x="1" y="55"/>
                  <a:pt x="1" y="178"/>
                  <a:pt x="1" y="178"/>
                </a:cubicBezTo>
                <a:cubicBezTo>
                  <a:pt x="1" y="178"/>
                  <a:pt x="20" y="180"/>
                  <a:pt x="50" y="180"/>
                </a:cubicBezTo>
                <a:cubicBezTo>
                  <a:pt x="99" y="180"/>
                  <a:pt x="176" y="175"/>
                  <a:pt x="244" y="149"/>
                </a:cubicBezTo>
                <a:cubicBezTo>
                  <a:pt x="338" y="123"/>
                  <a:pt x="406" y="29"/>
                  <a:pt x="406" y="29"/>
                </a:cubicBezTo>
                <a:cubicBezTo>
                  <a:pt x="406" y="29"/>
                  <a:pt x="328" y="0"/>
                  <a:pt x="2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11277170" y="4736331"/>
            <a:ext cx="124628" cy="73611"/>
          </a:xfrm>
          <a:custGeom>
            <a:avLst/>
            <a:gdLst/>
            <a:ahLst/>
            <a:cxnLst/>
            <a:rect l="l" t="t" r="r" b="b"/>
            <a:pathLst>
              <a:path w="448" h="327" extrusionOk="0">
                <a:moveTo>
                  <a:pt x="398" y="1"/>
                </a:moveTo>
                <a:cubicBezTo>
                  <a:pt x="349" y="1"/>
                  <a:pt x="268" y="6"/>
                  <a:pt x="163" y="29"/>
                </a:cubicBezTo>
                <a:cubicBezTo>
                  <a:pt x="1" y="84"/>
                  <a:pt x="43" y="327"/>
                  <a:pt x="43" y="327"/>
                </a:cubicBezTo>
                <a:cubicBezTo>
                  <a:pt x="43" y="327"/>
                  <a:pt x="137" y="314"/>
                  <a:pt x="286" y="246"/>
                </a:cubicBezTo>
                <a:cubicBezTo>
                  <a:pt x="419" y="191"/>
                  <a:pt x="448" y="3"/>
                  <a:pt x="448" y="3"/>
                </a:cubicBezTo>
                <a:cubicBezTo>
                  <a:pt x="448" y="3"/>
                  <a:pt x="430" y="1"/>
                  <a:pt x="3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11202338" y="4687933"/>
            <a:ext cx="101260" cy="122009"/>
          </a:xfrm>
          <a:custGeom>
            <a:avLst/>
            <a:gdLst/>
            <a:ahLst/>
            <a:cxnLst/>
            <a:rect l="l" t="t" r="r" b="b"/>
            <a:pathLst>
              <a:path w="364" h="542" extrusionOk="0">
                <a:moveTo>
                  <a:pt x="95" y="1"/>
                </a:moveTo>
                <a:cubicBezTo>
                  <a:pt x="14" y="124"/>
                  <a:pt x="1" y="270"/>
                  <a:pt x="95" y="393"/>
                </a:cubicBezTo>
                <a:cubicBezTo>
                  <a:pt x="176" y="487"/>
                  <a:pt x="312" y="542"/>
                  <a:pt x="312" y="542"/>
                </a:cubicBezTo>
                <a:cubicBezTo>
                  <a:pt x="312" y="542"/>
                  <a:pt x="364" y="419"/>
                  <a:pt x="325" y="270"/>
                </a:cubicBezTo>
                <a:cubicBezTo>
                  <a:pt x="270" y="124"/>
                  <a:pt x="95" y="1"/>
                  <a:pt x="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11299703" y="4721474"/>
            <a:ext cx="71493" cy="88468"/>
          </a:xfrm>
          <a:custGeom>
            <a:avLst/>
            <a:gdLst/>
            <a:ahLst/>
            <a:cxnLst/>
            <a:rect l="l" t="t" r="r" b="b"/>
            <a:pathLst>
              <a:path w="257" h="393" extrusionOk="0">
                <a:moveTo>
                  <a:pt x="231" y="1"/>
                </a:moveTo>
                <a:cubicBezTo>
                  <a:pt x="231" y="1"/>
                  <a:pt x="137" y="27"/>
                  <a:pt x="69" y="121"/>
                </a:cubicBezTo>
                <a:cubicBezTo>
                  <a:pt x="1" y="218"/>
                  <a:pt x="43" y="393"/>
                  <a:pt x="43" y="393"/>
                </a:cubicBezTo>
                <a:cubicBezTo>
                  <a:pt x="43" y="393"/>
                  <a:pt x="189" y="312"/>
                  <a:pt x="231" y="202"/>
                </a:cubicBezTo>
                <a:cubicBezTo>
                  <a:pt x="257" y="137"/>
                  <a:pt x="231" y="1"/>
                  <a:pt x="2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11168121" y="4775951"/>
            <a:ext cx="83177" cy="33992"/>
          </a:xfrm>
          <a:custGeom>
            <a:avLst/>
            <a:gdLst/>
            <a:ahLst/>
            <a:cxnLst/>
            <a:rect l="l" t="t" r="r" b="b"/>
            <a:pathLst>
              <a:path w="299" h="151" extrusionOk="0">
                <a:moveTo>
                  <a:pt x="81" y="1"/>
                </a:moveTo>
                <a:cubicBezTo>
                  <a:pt x="77" y="1"/>
                  <a:pt x="73" y="1"/>
                  <a:pt x="69" y="2"/>
                </a:cubicBezTo>
                <a:cubicBezTo>
                  <a:pt x="1" y="28"/>
                  <a:pt x="43" y="70"/>
                  <a:pt x="111" y="109"/>
                </a:cubicBezTo>
                <a:cubicBezTo>
                  <a:pt x="163" y="138"/>
                  <a:pt x="299" y="151"/>
                  <a:pt x="299" y="151"/>
                </a:cubicBezTo>
                <a:cubicBezTo>
                  <a:pt x="274" y="99"/>
                  <a:pt x="152" y="1"/>
                  <a:pt x="8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11299703" y="5754057"/>
            <a:ext cx="97644" cy="64607"/>
          </a:xfrm>
          <a:custGeom>
            <a:avLst/>
            <a:gdLst/>
            <a:ahLst/>
            <a:cxnLst/>
            <a:rect l="l" t="t" r="r" b="b"/>
            <a:pathLst>
              <a:path w="351" h="287" extrusionOk="0">
                <a:moveTo>
                  <a:pt x="309" y="1"/>
                </a:moveTo>
                <a:cubicBezTo>
                  <a:pt x="267" y="1"/>
                  <a:pt x="198" y="12"/>
                  <a:pt x="124" y="70"/>
                </a:cubicBezTo>
                <a:cubicBezTo>
                  <a:pt x="1" y="151"/>
                  <a:pt x="56" y="287"/>
                  <a:pt x="56" y="287"/>
                </a:cubicBezTo>
                <a:cubicBezTo>
                  <a:pt x="56" y="287"/>
                  <a:pt x="163" y="167"/>
                  <a:pt x="176" y="112"/>
                </a:cubicBezTo>
                <a:cubicBezTo>
                  <a:pt x="205" y="44"/>
                  <a:pt x="351" y="5"/>
                  <a:pt x="351" y="5"/>
                </a:cubicBezTo>
                <a:cubicBezTo>
                  <a:pt x="351" y="5"/>
                  <a:pt x="335" y="1"/>
                  <a:pt x="30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11337536" y="5767114"/>
            <a:ext cx="112944" cy="51551"/>
          </a:xfrm>
          <a:custGeom>
            <a:avLst/>
            <a:gdLst/>
            <a:ahLst/>
            <a:cxnLst/>
            <a:rect l="l" t="t" r="r" b="b"/>
            <a:pathLst>
              <a:path w="406" h="229" extrusionOk="0">
                <a:moveTo>
                  <a:pt x="293" y="1"/>
                </a:moveTo>
                <a:cubicBezTo>
                  <a:pt x="238" y="1"/>
                  <a:pt x="172" y="9"/>
                  <a:pt x="121" y="41"/>
                </a:cubicBezTo>
                <a:cubicBezTo>
                  <a:pt x="27" y="93"/>
                  <a:pt x="1" y="229"/>
                  <a:pt x="1" y="229"/>
                </a:cubicBezTo>
                <a:cubicBezTo>
                  <a:pt x="1" y="229"/>
                  <a:pt x="134" y="216"/>
                  <a:pt x="244" y="174"/>
                </a:cubicBezTo>
                <a:cubicBezTo>
                  <a:pt x="338" y="135"/>
                  <a:pt x="406" y="12"/>
                  <a:pt x="406" y="12"/>
                </a:cubicBezTo>
                <a:cubicBezTo>
                  <a:pt x="406" y="12"/>
                  <a:pt x="356" y="1"/>
                  <a:pt x="293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11363685" y="5800204"/>
            <a:ext cx="94027" cy="24312"/>
          </a:xfrm>
          <a:custGeom>
            <a:avLst/>
            <a:gdLst/>
            <a:ahLst/>
            <a:cxnLst/>
            <a:rect l="l" t="t" r="r" b="b"/>
            <a:pathLst>
              <a:path w="338" h="108" extrusionOk="0">
                <a:moveTo>
                  <a:pt x="189" y="1"/>
                </a:moveTo>
                <a:cubicBezTo>
                  <a:pt x="108" y="1"/>
                  <a:pt x="1" y="82"/>
                  <a:pt x="1" y="82"/>
                </a:cubicBezTo>
                <a:cubicBezTo>
                  <a:pt x="1" y="82"/>
                  <a:pt x="121" y="108"/>
                  <a:pt x="202" y="108"/>
                </a:cubicBezTo>
                <a:cubicBezTo>
                  <a:pt x="283" y="108"/>
                  <a:pt x="338" y="56"/>
                  <a:pt x="338" y="56"/>
                </a:cubicBezTo>
                <a:cubicBezTo>
                  <a:pt x="338" y="56"/>
                  <a:pt x="283" y="14"/>
                  <a:pt x="18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11306937" y="5718490"/>
            <a:ext cx="79561" cy="100173"/>
          </a:xfrm>
          <a:custGeom>
            <a:avLst/>
            <a:gdLst/>
            <a:ahLst/>
            <a:cxnLst/>
            <a:rect l="l" t="t" r="r" b="b"/>
            <a:pathLst>
              <a:path w="286" h="445" extrusionOk="0">
                <a:moveTo>
                  <a:pt x="218" y="1"/>
                </a:moveTo>
                <a:cubicBezTo>
                  <a:pt x="218" y="1"/>
                  <a:pt x="69" y="82"/>
                  <a:pt x="43" y="228"/>
                </a:cubicBezTo>
                <a:cubicBezTo>
                  <a:pt x="1" y="364"/>
                  <a:pt x="111" y="445"/>
                  <a:pt x="111" y="445"/>
                </a:cubicBezTo>
                <a:cubicBezTo>
                  <a:pt x="111" y="445"/>
                  <a:pt x="244" y="377"/>
                  <a:pt x="273" y="270"/>
                </a:cubicBezTo>
                <a:cubicBezTo>
                  <a:pt x="286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11266321" y="5736723"/>
            <a:ext cx="48961" cy="81940"/>
          </a:xfrm>
          <a:custGeom>
            <a:avLst/>
            <a:gdLst/>
            <a:ahLst/>
            <a:cxnLst/>
            <a:rect l="l" t="t" r="r" b="b"/>
            <a:pathLst>
              <a:path w="176" h="364" extrusionOk="0">
                <a:moveTo>
                  <a:pt x="66" y="1"/>
                </a:moveTo>
                <a:cubicBezTo>
                  <a:pt x="66" y="1"/>
                  <a:pt x="1" y="147"/>
                  <a:pt x="1" y="215"/>
                </a:cubicBezTo>
                <a:cubicBezTo>
                  <a:pt x="1" y="296"/>
                  <a:pt x="176" y="364"/>
                  <a:pt x="176" y="364"/>
                </a:cubicBezTo>
                <a:cubicBezTo>
                  <a:pt x="176" y="364"/>
                  <a:pt x="134" y="228"/>
                  <a:pt x="121" y="147"/>
                </a:cubicBezTo>
                <a:cubicBezTo>
                  <a:pt x="121" y="66"/>
                  <a:pt x="66" y="1"/>
                  <a:pt x="6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11363686" y="5790749"/>
            <a:ext cx="70937" cy="28139"/>
          </a:xfrm>
          <a:custGeom>
            <a:avLst/>
            <a:gdLst/>
            <a:ahLst/>
            <a:cxnLst/>
            <a:rect l="l" t="t" r="r" b="b"/>
            <a:pathLst>
              <a:path w="255" h="125" extrusionOk="0">
                <a:moveTo>
                  <a:pt x="196" y="0"/>
                </a:moveTo>
                <a:cubicBezTo>
                  <a:pt x="79" y="0"/>
                  <a:pt x="1" y="124"/>
                  <a:pt x="1" y="124"/>
                </a:cubicBezTo>
                <a:cubicBezTo>
                  <a:pt x="13" y="124"/>
                  <a:pt x="24" y="125"/>
                  <a:pt x="35" y="125"/>
                </a:cubicBezTo>
                <a:cubicBezTo>
                  <a:pt x="254" y="125"/>
                  <a:pt x="231" y="4"/>
                  <a:pt x="231" y="4"/>
                </a:cubicBezTo>
                <a:cubicBezTo>
                  <a:pt x="219" y="1"/>
                  <a:pt x="207" y="0"/>
                  <a:pt x="19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2591318" y="4878827"/>
            <a:ext cx="93749" cy="64607"/>
          </a:xfrm>
          <a:custGeom>
            <a:avLst/>
            <a:gdLst/>
            <a:ahLst/>
            <a:cxnLst/>
            <a:rect l="l" t="t" r="r" b="b"/>
            <a:pathLst>
              <a:path w="337" h="287" extrusionOk="0">
                <a:moveTo>
                  <a:pt x="295" y="1"/>
                </a:moveTo>
                <a:cubicBezTo>
                  <a:pt x="253" y="1"/>
                  <a:pt x="186" y="12"/>
                  <a:pt x="120" y="70"/>
                </a:cubicBezTo>
                <a:cubicBezTo>
                  <a:pt x="0" y="151"/>
                  <a:pt x="52" y="287"/>
                  <a:pt x="52" y="287"/>
                </a:cubicBezTo>
                <a:cubicBezTo>
                  <a:pt x="52" y="287"/>
                  <a:pt x="162" y="167"/>
                  <a:pt x="175" y="112"/>
                </a:cubicBezTo>
                <a:cubicBezTo>
                  <a:pt x="201" y="57"/>
                  <a:pt x="337" y="5"/>
                  <a:pt x="337" y="5"/>
                </a:cubicBezTo>
                <a:cubicBezTo>
                  <a:pt x="337" y="5"/>
                  <a:pt x="321" y="1"/>
                  <a:pt x="295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2628039" y="4893009"/>
            <a:ext cx="112944" cy="53351"/>
          </a:xfrm>
          <a:custGeom>
            <a:avLst/>
            <a:gdLst/>
            <a:ahLst/>
            <a:cxnLst/>
            <a:rect l="l" t="t" r="r" b="b"/>
            <a:pathLst>
              <a:path w="406" h="237" extrusionOk="0">
                <a:moveTo>
                  <a:pt x="310" y="1"/>
                </a:moveTo>
                <a:cubicBezTo>
                  <a:pt x="252" y="1"/>
                  <a:pt x="179" y="8"/>
                  <a:pt x="124" y="36"/>
                </a:cubicBezTo>
                <a:cubicBezTo>
                  <a:pt x="14" y="88"/>
                  <a:pt x="1" y="237"/>
                  <a:pt x="1" y="237"/>
                </a:cubicBezTo>
                <a:cubicBezTo>
                  <a:pt x="1" y="237"/>
                  <a:pt x="137" y="211"/>
                  <a:pt x="231" y="169"/>
                </a:cubicBezTo>
                <a:cubicBezTo>
                  <a:pt x="338" y="143"/>
                  <a:pt x="406" y="7"/>
                  <a:pt x="406" y="7"/>
                </a:cubicBezTo>
                <a:cubicBezTo>
                  <a:pt x="406" y="7"/>
                  <a:pt x="365" y="1"/>
                  <a:pt x="3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2654188" y="4927675"/>
            <a:ext cx="94861" cy="21611"/>
          </a:xfrm>
          <a:custGeom>
            <a:avLst/>
            <a:gdLst/>
            <a:ahLst/>
            <a:cxnLst/>
            <a:rect l="l" t="t" r="r" b="b"/>
            <a:pathLst>
              <a:path w="341" h="96" extrusionOk="0">
                <a:moveTo>
                  <a:pt x="176" y="1"/>
                </a:moveTo>
                <a:cubicBezTo>
                  <a:pt x="97" y="1"/>
                  <a:pt x="1" y="83"/>
                  <a:pt x="1" y="83"/>
                </a:cubicBezTo>
                <a:cubicBezTo>
                  <a:pt x="1" y="83"/>
                  <a:pt x="124" y="96"/>
                  <a:pt x="205" y="96"/>
                </a:cubicBezTo>
                <a:cubicBezTo>
                  <a:pt x="286" y="96"/>
                  <a:pt x="341" y="57"/>
                  <a:pt x="341" y="57"/>
                </a:cubicBezTo>
                <a:cubicBezTo>
                  <a:pt x="341" y="57"/>
                  <a:pt x="273" y="2"/>
                  <a:pt x="192" y="2"/>
                </a:cubicBezTo>
                <a:cubicBezTo>
                  <a:pt x="187" y="1"/>
                  <a:pt x="181" y="1"/>
                  <a:pt x="176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2598273" y="4843259"/>
            <a:ext cx="78727" cy="103100"/>
          </a:xfrm>
          <a:custGeom>
            <a:avLst/>
            <a:gdLst/>
            <a:ahLst/>
            <a:cxnLst/>
            <a:rect l="l" t="t" r="r" b="b"/>
            <a:pathLst>
              <a:path w="283" h="458" extrusionOk="0">
                <a:moveTo>
                  <a:pt x="218" y="1"/>
                </a:moveTo>
                <a:cubicBezTo>
                  <a:pt x="218" y="1"/>
                  <a:pt x="69" y="82"/>
                  <a:pt x="40" y="228"/>
                </a:cubicBezTo>
                <a:cubicBezTo>
                  <a:pt x="1" y="377"/>
                  <a:pt x="108" y="458"/>
                  <a:pt x="108" y="458"/>
                </a:cubicBezTo>
                <a:cubicBezTo>
                  <a:pt x="108" y="458"/>
                  <a:pt x="244" y="377"/>
                  <a:pt x="270" y="270"/>
                </a:cubicBezTo>
                <a:cubicBezTo>
                  <a:pt x="283" y="163"/>
                  <a:pt x="218" y="1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2556824" y="4861492"/>
            <a:ext cx="48961" cy="84867"/>
          </a:xfrm>
          <a:custGeom>
            <a:avLst/>
            <a:gdLst/>
            <a:ahLst/>
            <a:cxnLst/>
            <a:rect l="l" t="t" r="r" b="b"/>
            <a:pathLst>
              <a:path w="176" h="377" extrusionOk="0">
                <a:moveTo>
                  <a:pt x="69" y="1"/>
                </a:moveTo>
                <a:cubicBezTo>
                  <a:pt x="69" y="1"/>
                  <a:pt x="1" y="147"/>
                  <a:pt x="1" y="215"/>
                </a:cubicBezTo>
                <a:cubicBezTo>
                  <a:pt x="1" y="296"/>
                  <a:pt x="176" y="377"/>
                  <a:pt x="176" y="377"/>
                </a:cubicBezTo>
                <a:cubicBezTo>
                  <a:pt x="176" y="377"/>
                  <a:pt x="137" y="228"/>
                  <a:pt x="124" y="147"/>
                </a:cubicBezTo>
                <a:cubicBezTo>
                  <a:pt x="124" y="66"/>
                  <a:pt x="69" y="1"/>
                  <a:pt x="69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654188" y="4915519"/>
            <a:ext cx="72328" cy="30840"/>
          </a:xfrm>
          <a:custGeom>
            <a:avLst/>
            <a:gdLst/>
            <a:ahLst/>
            <a:cxnLst/>
            <a:rect l="l" t="t" r="r" b="b"/>
            <a:pathLst>
              <a:path w="260" h="137" extrusionOk="0">
                <a:moveTo>
                  <a:pt x="195" y="0"/>
                </a:moveTo>
                <a:cubicBezTo>
                  <a:pt x="69" y="0"/>
                  <a:pt x="1" y="137"/>
                  <a:pt x="1" y="137"/>
                </a:cubicBezTo>
                <a:cubicBezTo>
                  <a:pt x="260" y="137"/>
                  <a:pt x="231" y="4"/>
                  <a:pt x="231" y="4"/>
                </a:cubicBezTo>
                <a:cubicBezTo>
                  <a:pt x="219" y="2"/>
                  <a:pt x="207" y="0"/>
                  <a:pt x="195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5779348" y="5098310"/>
            <a:ext cx="67600" cy="39844"/>
          </a:xfrm>
          <a:custGeom>
            <a:avLst/>
            <a:gdLst/>
            <a:ahLst/>
            <a:cxnLst/>
            <a:rect l="l" t="t" r="r" b="b"/>
            <a:pathLst>
              <a:path w="243" h="177" extrusionOk="0">
                <a:moveTo>
                  <a:pt x="210" y="1"/>
                </a:moveTo>
                <a:cubicBezTo>
                  <a:pt x="166" y="1"/>
                  <a:pt x="1" y="113"/>
                  <a:pt x="13" y="177"/>
                </a:cubicBezTo>
                <a:cubicBezTo>
                  <a:pt x="13" y="177"/>
                  <a:pt x="81" y="164"/>
                  <a:pt x="136" y="122"/>
                </a:cubicBezTo>
                <a:cubicBezTo>
                  <a:pt x="188" y="67"/>
                  <a:pt x="243" y="28"/>
                  <a:pt x="217" y="2"/>
                </a:cubicBezTo>
                <a:cubicBezTo>
                  <a:pt x="215" y="1"/>
                  <a:pt x="213" y="1"/>
                  <a:pt x="21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5813287" y="5088179"/>
            <a:ext cx="112944" cy="49975"/>
          </a:xfrm>
          <a:custGeom>
            <a:avLst/>
            <a:gdLst/>
            <a:ahLst/>
            <a:cxnLst/>
            <a:rect l="l" t="t" r="r" b="b"/>
            <a:pathLst>
              <a:path w="406" h="222" extrusionOk="0">
                <a:moveTo>
                  <a:pt x="302" y="1"/>
                </a:moveTo>
                <a:cubicBezTo>
                  <a:pt x="268" y="1"/>
                  <a:pt x="226" y="5"/>
                  <a:pt x="176" y="18"/>
                </a:cubicBezTo>
                <a:cubicBezTo>
                  <a:pt x="14" y="60"/>
                  <a:pt x="1" y="222"/>
                  <a:pt x="1" y="222"/>
                </a:cubicBezTo>
                <a:cubicBezTo>
                  <a:pt x="1" y="222"/>
                  <a:pt x="134" y="209"/>
                  <a:pt x="244" y="167"/>
                </a:cubicBezTo>
                <a:cubicBezTo>
                  <a:pt x="351" y="128"/>
                  <a:pt x="406" y="18"/>
                  <a:pt x="406" y="18"/>
                </a:cubicBezTo>
                <a:cubicBezTo>
                  <a:pt x="406" y="18"/>
                  <a:pt x="370" y="1"/>
                  <a:pt x="302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5839437" y="5123072"/>
            <a:ext cx="82343" cy="18009"/>
          </a:xfrm>
          <a:custGeom>
            <a:avLst/>
            <a:gdLst/>
            <a:ahLst/>
            <a:cxnLst/>
            <a:rect l="l" t="t" r="r" b="b"/>
            <a:pathLst>
              <a:path w="296" h="80" extrusionOk="0">
                <a:moveTo>
                  <a:pt x="159" y="1"/>
                </a:moveTo>
                <a:cubicBezTo>
                  <a:pt x="107" y="1"/>
                  <a:pt x="46" y="15"/>
                  <a:pt x="1" y="54"/>
                </a:cubicBezTo>
                <a:cubicBezTo>
                  <a:pt x="1" y="54"/>
                  <a:pt x="108" y="80"/>
                  <a:pt x="163" y="80"/>
                </a:cubicBezTo>
                <a:cubicBezTo>
                  <a:pt x="231" y="80"/>
                  <a:pt x="296" y="80"/>
                  <a:pt x="270" y="38"/>
                </a:cubicBezTo>
                <a:cubicBezTo>
                  <a:pt x="263" y="18"/>
                  <a:pt x="216" y="1"/>
                  <a:pt x="159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5797988" y="5040231"/>
            <a:ext cx="83177" cy="97923"/>
          </a:xfrm>
          <a:custGeom>
            <a:avLst/>
            <a:gdLst/>
            <a:ahLst/>
            <a:cxnLst/>
            <a:rect l="l" t="t" r="r" b="b"/>
            <a:pathLst>
              <a:path w="299" h="435" extrusionOk="0">
                <a:moveTo>
                  <a:pt x="218" y="1"/>
                </a:moveTo>
                <a:cubicBezTo>
                  <a:pt x="218" y="1"/>
                  <a:pt x="82" y="98"/>
                  <a:pt x="40" y="218"/>
                </a:cubicBezTo>
                <a:cubicBezTo>
                  <a:pt x="1" y="341"/>
                  <a:pt x="56" y="435"/>
                  <a:pt x="56" y="435"/>
                </a:cubicBezTo>
                <a:cubicBezTo>
                  <a:pt x="56" y="435"/>
                  <a:pt x="163" y="380"/>
                  <a:pt x="218" y="312"/>
                </a:cubicBezTo>
                <a:cubicBezTo>
                  <a:pt x="299" y="218"/>
                  <a:pt x="283" y="98"/>
                  <a:pt x="218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5737621" y="5058465"/>
            <a:ext cx="57028" cy="67308"/>
          </a:xfrm>
          <a:custGeom>
            <a:avLst/>
            <a:gdLst/>
            <a:ahLst/>
            <a:cxnLst/>
            <a:rect l="l" t="t" r="r" b="b"/>
            <a:pathLst>
              <a:path w="205" h="299" extrusionOk="0">
                <a:moveTo>
                  <a:pt x="1" y="1"/>
                </a:moveTo>
                <a:cubicBezTo>
                  <a:pt x="1" y="1"/>
                  <a:pt x="1" y="111"/>
                  <a:pt x="30" y="163"/>
                </a:cubicBezTo>
                <a:cubicBezTo>
                  <a:pt x="69" y="244"/>
                  <a:pt x="192" y="299"/>
                  <a:pt x="192" y="299"/>
                </a:cubicBezTo>
                <a:cubicBezTo>
                  <a:pt x="192" y="299"/>
                  <a:pt x="205" y="150"/>
                  <a:pt x="137" y="82"/>
                </a:cubicBezTo>
                <a:cubicBezTo>
                  <a:pt x="82" y="17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5839436" y="5110015"/>
            <a:ext cx="67877" cy="25212"/>
          </a:xfrm>
          <a:custGeom>
            <a:avLst/>
            <a:gdLst/>
            <a:ahLst/>
            <a:cxnLst/>
            <a:rect l="l" t="t" r="r" b="b"/>
            <a:pathLst>
              <a:path w="244" h="112" extrusionOk="0">
                <a:moveTo>
                  <a:pt x="176" y="0"/>
                </a:moveTo>
                <a:cubicBezTo>
                  <a:pt x="119" y="0"/>
                  <a:pt x="25" y="73"/>
                  <a:pt x="1" y="112"/>
                </a:cubicBezTo>
                <a:cubicBezTo>
                  <a:pt x="1" y="112"/>
                  <a:pt x="121" y="112"/>
                  <a:pt x="150" y="83"/>
                </a:cubicBezTo>
                <a:cubicBezTo>
                  <a:pt x="215" y="57"/>
                  <a:pt x="244" y="15"/>
                  <a:pt x="189" y="2"/>
                </a:cubicBezTo>
                <a:cubicBezTo>
                  <a:pt x="185" y="1"/>
                  <a:pt x="181" y="0"/>
                  <a:pt x="176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5715087" y="5107313"/>
            <a:ext cx="67877" cy="31291"/>
          </a:xfrm>
          <a:custGeom>
            <a:avLst/>
            <a:gdLst/>
            <a:ahLst/>
            <a:cxnLst/>
            <a:rect l="l" t="t" r="r" b="b"/>
            <a:pathLst>
              <a:path w="244" h="139" extrusionOk="0">
                <a:moveTo>
                  <a:pt x="14" y="1"/>
                </a:moveTo>
                <a:cubicBezTo>
                  <a:pt x="14" y="1"/>
                  <a:pt x="1" y="56"/>
                  <a:pt x="82" y="95"/>
                </a:cubicBezTo>
                <a:cubicBezTo>
                  <a:pt x="137" y="132"/>
                  <a:pt x="192" y="138"/>
                  <a:pt x="222" y="138"/>
                </a:cubicBezTo>
                <a:cubicBezTo>
                  <a:pt x="236" y="138"/>
                  <a:pt x="244" y="137"/>
                  <a:pt x="244" y="137"/>
                </a:cubicBezTo>
                <a:cubicBezTo>
                  <a:pt x="244" y="137"/>
                  <a:pt x="176" y="27"/>
                  <a:pt x="14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667929" y="4642010"/>
            <a:ext cx="86516" cy="49073"/>
          </a:xfrm>
          <a:custGeom>
            <a:avLst/>
            <a:gdLst/>
            <a:ahLst/>
            <a:cxnLst/>
            <a:rect l="l" t="t" r="r" b="b"/>
            <a:pathLst>
              <a:path w="311" h="218" extrusionOk="0">
                <a:moveTo>
                  <a:pt x="257" y="0"/>
                </a:moveTo>
                <a:cubicBezTo>
                  <a:pt x="192" y="0"/>
                  <a:pt x="1" y="132"/>
                  <a:pt x="13" y="218"/>
                </a:cubicBezTo>
                <a:cubicBezTo>
                  <a:pt x="13" y="218"/>
                  <a:pt x="94" y="205"/>
                  <a:pt x="162" y="150"/>
                </a:cubicBezTo>
                <a:cubicBezTo>
                  <a:pt x="243" y="98"/>
                  <a:pt x="311" y="30"/>
                  <a:pt x="272" y="4"/>
                </a:cubicBezTo>
                <a:cubicBezTo>
                  <a:pt x="268" y="1"/>
                  <a:pt x="263" y="0"/>
                  <a:pt x="257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709100" y="4627828"/>
            <a:ext cx="142709" cy="63256"/>
          </a:xfrm>
          <a:custGeom>
            <a:avLst/>
            <a:gdLst/>
            <a:ahLst/>
            <a:cxnLst/>
            <a:rect l="l" t="t" r="r" b="b"/>
            <a:pathLst>
              <a:path w="513" h="281" extrusionOk="0">
                <a:moveTo>
                  <a:pt x="378" y="0"/>
                </a:moveTo>
                <a:cubicBezTo>
                  <a:pt x="334" y="0"/>
                  <a:pt x="281" y="7"/>
                  <a:pt x="218" y="25"/>
                </a:cubicBezTo>
                <a:cubicBezTo>
                  <a:pt x="27" y="80"/>
                  <a:pt x="1" y="281"/>
                  <a:pt x="1" y="281"/>
                </a:cubicBezTo>
                <a:cubicBezTo>
                  <a:pt x="1" y="281"/>
                  <a:pt x="176" y="268"/>
                  <a:pt x="312" y="213"/>
                </a:cubicBezTo>
                <a:cubicBezTo>
                  <a:pt x="448" y="161"/>
                  <a:pt x="513" y="25"/>
                  <a:pt x="513" y="25"/>
                </a:cubicBezTo>
                <a:cubicBezTo>
                  <a:pt x="513" y="25"/>
                  <a:pt x="465" y="0"/>
                  <a:pt x="378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743597" y="4672401"/>
            <a:ext cx="104599" cy="25212"/>
          </a:xfrm>
          <a:custGeom>
            <a:avLst/>
            <a:gdLst/>
            <a:ahLst/>
            <a:cxnLst/>
            <a:rect l="l" t="t" r="r" b="b"/>
            <a:pathLst>
              <a:path w="376" h="112" extrusionOk="0">
                <a:moveTo>
                  <a:pt x="200" y="1"/>
                </a:moveTo>
                <a:cubicBezTo>
                  <a:pt x="134" y="1"/>
                  <a:pt x="57" y="19"/>
                  <a:pt x="0" y="70"/>
                </a:cubicBezTo>
                <a:cubicBezTo>
                  <a:pt x="0" y="70"/>
                  <a:pt x="120" y="112"/>
                  <a:pt x="201" y="112"/>
                </a:cubicBezTo>
                <a:cubicBezTo>
                  <a:pt x="282" y="96"/>
                  <a:pt x="376" y="112"/>
                  <a:pt x="337" y="44"/>
                </a:cubicBezTo>
                <a:cubicBezTo>
                  <a:pt x="330" y="22"/>
                  <a:pt x="272" y="1"/>
                  <a:pt x="200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690185" y="4569750"/>
            <a:ext cx="105711" cy="121335"/>
          </a:xfrm>
          <a:custGeom>
            <a:avLst/>
            <a:gdLst/>
            <a:ahLst/>
            <a:cxnLst/>
            <a:rect l="l" t="t" r="r" b="b"/>
            <a:pathLst>
              <a:path w="380" h="539" extrusionOk="0">
                <a:moveTo>
                  <a:pt x="286" y="1"/>
                </a:moveTo>
                <a:cubicBezTo>
                  <a:pt x="286" y="1"/>
                  <a:pt x="111" y="121"/>
                  <a:pt x="56" y="270"/>
                </a:cubicBezTo>
                <a:cubicBezTo>
                  <a:pt x="1" y="419"/>
                  <a:pt x="69" y="539"/>
                  <a:pt x="69" y="539"/>
                </a:cubicBezTo>
                <a:cubicBezTo>
                  <a:pt x="69" y="539"/>
                  <a:pt x="205" y="487"/>
                  <a:pt x="286" y="390"/>
                </a:cubicBezTo>
                <a:cubicBezTo>
                  <a:pt x="380" y="270"/>
                  <a:pt x="367" y="108"/>
                  <a:pt x="28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615351" y="4593837"/>
            <a:ext cx="71493" cy="81940"/>
          </a:xfrm>
          <a:custGeom>
            <a:avLst/>
            <a:gdLst/>
            <a:ahLst/>
            <a:cxnLst/>
            <a:rect l="l" t="t" r="r" b="b"/>
            <a:pathLst>
              <a:path w="257" h="364" extrusionOk="0">
                <a:moveTo>
                  <a:pt x="1" y="1"/>
                </a:moveTo>
                <a:cubicBezTo>
                  <a:pt x="1" y="1"/>
                  <a:pt x="1" y="121"/>
                  <a:pt x="27" y="189"/>
                </a:cubicBezTo>
                <a:cubicBezTo>
                  <a:pt x="82" y="299"/>
                  <a:pt x="231" y="364"/>
                  <a:pt x="231" y="364"/>
                </a:cubicBezTo>
                <a:cubicBezTo>
                  <a:pt x="231" y="364"/>
                  <a:pt x="257" y="176"/>
                  <a:pt x="176" y="95"/>
                </a:cubicBezTo>
                <a:cubicBezTo>
                  <a:pt x="95" y="14"/>
                  <a:pt x="1" y="1"/>
                  <a:pt x="1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743597" y="4657093"/>
            <a:ext cx="82065" cy="31065"/>
          </a:xfrm>
          <a:custGeom>
            <a:avLst/>
            <a:gdLst/>
            <a:ahLst/>
            <a:cxnLst/>
            <a:rect l="l" t="t" r="r" b="b"/>
            <a:pathLst>
              <a:path w="295" h="138" extrusionOk="0">
                <a:moveTo>
                  <a:pt x="214" y="1"/>
                </a:moveTo>
                <a:cubicBezTo>
                  <a:pt x="145" y="1"/>
                  <a:pt x="24" y="86"/>
                  <a:pt x="0" y="138"/>
                </a:cubicBezTo>
                <a:cubicBezTo>
                  <a:pt x="0" y="138"/>
                  <a:pt x="146" y="125"/>
                  <a:pt x="188" y="112"/>
                </a:cubicBezTo>
                <a:cubicBezTo>
                  <a:pt x="269" y="70"/>
                  <a:pt x="295" y="18"/>
                  <a:pt x="227" y="2"/>
                </a:cubicBezTo>
                <a:cubicBezTo>
                  <a:pt x="223" y="1"/>
                  <a:pt x="218" y="1"/>
                  <a:pt x="214" y="1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585864" y="4654391"/>
            <a:ext cx="85681" cy="36919"/>
          </a:xfrm>
          <a:custGeom>
            <a:avLst/>
            <a:gdLst/>
            <a:ahLst/>
            <a:cxnLst/>
            <a:rect l="l" t="t" r="r" b="b"/>
            <a:pathLst>
              <a:path w="308" h="164" extrusionOk="0">
                <a:moveTo>
                  <a:pt x="26" y="1"/>
                </a:moveTo>
                <a:cubicBezTo>
                  <a:pt x="26" y="1"/>
                  <a:pt x="0" y="56"/>
                  <a:pt x="107" y="111"/>
                </a:cubicBezTo>
                <a:cubicBezTo>
                  <a:pt x="183" y="157"/>
                  <a:pt x="253" y="164"/>
                  <a:pt x="287" y="164"/>
                </a:cubicBezTo>
                <a:cubicBezTo>
                  <a:pt x="300" y="164"/>
                  <a:pt x="308" y="163"/>
                  <a:pt x="308" y="163"/>
                </a:cubicBezTo>
                <a:cubicBezTo>
                  <a:pt x="308" y="163"/>
                  <a:pt x="214" y="30"/>
                  <a:pt x="26" y="1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5846670" y="4520901"/>
            <a:ext cx="322975" cy="498393"/>
          </a:xfrm>
          <a:custGeom>
            <a:avLst/>
            <a:gdLst/>
            <a:ahLst/>
            <a:cxnLst/>
            <a:rect l="l" t="t" r="r" b="b"/>
            <a:pathLst>
              <a:path w="1161" h="2214" extrusionOk="0">
                <a:moveTo>
                  <a:pt x="623" y="1"/>
                </a:moveTo>
                <a:cubicBezTo>
                  <a:pt x="623" y="1"/>
                  <a:pt x="286" y="406"/>
                  <a:pt x="150" y="1271"/>
                </a:cubicBezTo>
                <a:cubicBezTo>
                  <a:pt x="1" y="2133"/>
                  <a:pt x="623" y="2214"/>
                  <a:pt x="623" y="2214"/>
                </a:cubicBezTo>
                <a:cubicBezTo>
                  <a:pt x="623" y="2214"/>
                  <a:pt x="1161" y="2065"/>
                  <a:pt x="1054" y="1271"/>
                </a:cubicBezTo>
                <a:cubicBezTo>
                  <a:pt x="960" y="474"/>
                  <a:pt x="623" y="1"/>
                  <a:pt x="623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5997168" y="4794409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53" y="1"/>
                </a:moveTo>
                <a:lnTo>
                  <a:pt x="1" y="1514"/>
                </a:lnTo>
                <a:lnTo>
                  <a:pt x="150" y="1514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0034229" y="3952720"/>
            <a:ext cx="225609" cy="352523"/>
          </a:xfrm>
          <a:custGeom>
            <a:avLst/>
            <a:gdLst/>
            <a:ahLst/>
            <a:cxnLst/>
            <a:rect l="l" t="t" r="r" b="b"/>
            <a:pathLst>
              <a:path w="811" h="1566" extrusionOk="0">
                <a:moveTo>
                  <a:pt x="432" y="1"/>
                </a:moveTo>
                <a:cubicBezTo>
                  <a:pt x="432" y="1"/>
                  <a:pt x="189" y="283"/>
                  <a:pt x="95" y="892"/>
                </a:cubicBezTo>
                <a:cubicBezTo>
                  <a:pt x="1" y="1498"/>
                  <a:pt x="432" y="1566"/>
                  <a:pt x="432" y="1566"/>
                </a:cubicBezTo>
                <a:cubicBezTo>
                  <a:pt x="432" y="1566"/>
                  <a:pt x="811" y="1459"/>
                  <a:pt x="743" y="892"/>
                </a:cubicBezTo>
                <a:cubicBezTo>
                  <a:pt x="662" y="338"/>
                  <a:pt x="432" y="1"/>
                  <a:pt x="43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0135210" y="4146766"/>
            <a:ext cx="30879" cy="240868"/>
          </a:xfrm>
          <a:custGeom>
            <a:avLst/>
            <a:gdLst/>
            <a:ahLst/>
            <a:cxnLst/>
            <a:rect l="l" t="t" r="r" b="b"/>
            <a:pathLst>
              <a:path w="111" h="1070" extrusionOk="0">
                <a:moveTo>
                  <a:pt x="56" y="1"/>
                </a:moveTo>
                <a:lnTo>
                  <a:pt x="1" y="1070"/>
                </a:lnTo>
                <a:lnTo>
                  <a:pt x="111" y="1070"/>
                </a:lnTo>
                <a:lnTo>
                  <a:pt x="56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0180277" y="3773308"/>
            <a:ext cx="320193" cy="498393"/>
          </a:xfrm>
          <a:custGeom>
            <a:avLst/>
            <a:gdLst/>
            <a:ahLst/>
            <a:cxnLst/>
            <a:rect l="l" t="t" r="r" b="b"/>
            <a:pathLst>
              <a:path w="1151" h="2214" extrusionOk="0">
                <a:moveTo>
                  <a:pt x="610" y="1"/>
                </a:moveTo>
                <a:cubicBezTo>
                  <a:pt x="610" y="1"/>
                  <a:pt x="286" y="406"/>
                  <a:pt x="137" y="1271"/>
                </a:cubicBezTo>
                <a:cubicBezTo>
                  <a:pt x="1" y="2120"/>
                  <a:pt x="610" y="2214"/>
                  <a:pt x="610" y="2214"/>
                </a:cubicBezTo>
                <a:cubicBezTo>
                  <a:pt x="610" y="2214"/>
                  <a:pt x="1151" y="2065"/>
                  <a:pt x="1054" y="1271"/>
                </a:cubicBezTo>
                <a:cubicBezTo>
                  <a:pt x="947" y="474"/>
                  <a:pt x="610" y="1"/>
                  <a:pt x="61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0327159" y="4046816"/>
            <a:ext cx="41728" cy="340816"/>
          </a:xfrm>
          <a:custGeom>
            <a:avLst/>
            <a:gdLst/>
            <a:ahLst/>
            <a:cxnLst/>
            <a:rect l="l" t="t" r="r" b="b"/>
            <a:pathLst>
              <a:path w="150" h="1514" extrusionOk="0">
                <a:moveTo>
                  <a:pt x="69" y="1"/>
                </a:moveTo>
                <a:lnTo>
                  <a:pt x="1" y="1514"/>
                </a:lnTo>
                <a:lnTo>
                  <a:pt x="150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2343452" y="4326179"/>
            <a:ext cx="322696" cy="501995"/>
          </a:xfrm>
          <a:custGeom>
            <a:avLst/>
            <a:gdLst/>
            <a:ahLst/>
            <a:cxnLst/>
            <a:rect l="l" t="t" r="r" b="b"/>
            <a:pathLst>
              <a:path w="1160" h="2230" extrusionOk="0">
                <a:moveTo>
                  <a:pt x="619" y="1"/>
                </a:moveTo>
                <a:cubicBezTo>
                  <a:pt x="619" y="1"/>
                  <a:pt x="282" y="419"/>
                  <a:pt x="146" y="1271"/>
                </a:cubicBezTo>
                <a:cubicBezTo>
                  <a:pt x="0" y="2136"/>
                  <a:pt x="619" y="2230"/>
                  <a:pt x="619" y="2230"/>
                </a:cubicBezTo>
                <a:cubicBezTo>
                  <a:pt x="619" y="2230"/>
                  <a:pt x="1160" y="2081"/>
                  <a:pt x="1053" y="1271"/>
                </a:cubicBezTo>
                <a:cubicBezTo>
                  <a:pt x="956" y="474"/>
                  <a:pt x="619" y="1"/>
                  <a:pt x="619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489223" y="4602615"/>
            <a:ext cx="45344" cy="340816"/>
          </a:xfrm>
          <a:custGeom>
            <a:avLst/>
            <a:gdLst/>
            <a:ahLst/>
            <a:cxnLst/>
            <a:rect l="l" t="t" r="r" b="b"/>
            <a:pathLst>
              <a:path w="163" h="1514" extrusionOk="0">
                <a:moveTo>
                  <a:pt x="69" y="1"/>
                </a:moveTo>
                <a:lnTo>
                  <a:pt x="1" y="1514"/>
                </a:lnTo>
                <a:lnTo>
                  <a:pt x="163" y="1514"/>
                </a:lnTo>
                <a:lnTo>
                  <a:pt x="69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2128693" y="4259997"/>
            <a:ext cx="322975" cy="501095"/>
          </a:xfrm>
          <a:custGeom>
            <a:avLst/>
            <a:gdLst/>
            <a:ahLst/>
            <a:cxnLst/>
            <a:rect l="l" t="t" r="r" b="b"/>
            <a:pathLst>
              <a:path w="1161" h="2226" extrusionOk="0">
                <a:moveTo>
                  <a:pt x="623" y="0"/>
                </a:moveTo>
                <a:cubicBezTo>
                  <a:pt x="623" y="0"/>
                  <a:pt x="286" y="418"/>
                  <a:pt x="150" y="1280"/>
                </a:cubicBezTo>
                <a:cubicBezTo>
                  <a:pt x="1" y="2132"/>
                  <a:pt x="623" y="2226"/>
                  <a:pt x="623" y="2226"/>
                </a:cubicBezTo>
                <a:cubicBezTo>
                  <a:pt x="623" y="2226"/>
                  <a:pt x="1161" y="2077"/>
                  <a:pt x="1054" y="1280"/>
                </a:cubicBezTo>
                <a:cubicBezTo>
                  <a:pt x="960" y="470"/>
                  <a:pt x="623" y="0"/>
                  <a:pt x="623" y="0"/>
                </a:cubicBezTo>
                <a:close/>
              </a:path>
            </a:pathLst>
          </a:custGeom>
          <a:solidFill>
            <a:srgbClr val="0C55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2279191" y="4536208"/>
            <a:ext cx="42007" cy="340141"/>
          </a:xfrm>
          <a:custGeom>
            <a:avLst/>
            <a:gdLst/>
            <a:ahLst/>
            <a:cxnLst/>
            <a:rect l="l" t="t" r="r" b="b"/>
            <a:pathLst>
              <a:path w="151" h="1511" extrusionOk="0">
                <a:moveTo>
                  <a:pt x="53" y="1"/>
                </a:moveTo>
                <a:lnTo>
                  <a:pt x="1" y="1511"/>
                </a:lnTo>
                <a:lnTo>
                  <a:pt x="150" y="1511"/>
                </a:lnTo>
                <a:lnTo>
                  <a:pt x="53" y="1"/>
                </a:lnTo>
                <a:close/>
              </a:path>
            </a:pathLst>
          </a:custGeom>
          <a:solidFill>
            <a:srgbClr val="525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696229" y="4867346"/>
            <a:ext cx="86795" cy="127863"/>
          </a:xfrm>
          <a:custGeom>
            <a:avLst/>
            <a:gdLst/>
            <a:ahLst/>
            <a:cxnLst/>
            <a:rect l="l" t="t" r="r" b="b"/>
            <a:pathLst>
              <a:path w="312" h="568" extrusionOk="0">
                <a:moveTo>
                  <a:pt x="231" y="1"/>
                </a:moveTo>
                <a:cubicBezTo>
                  <a:pt x="95" y="69"/>
                  <a:pt x="1" y="189"/>
                  <a:pt x="14" y="351"/>
                </a:cubicBezTo>
                <a:cubicBezTo>
                  <a:pt x="27" y="461"/>
                  <a:pt x="121" y="568"/>
                  <a:pt x="121" y="568"/>
                </a:cubicBezTo>
                <a:cubicBezTo>
                  <a:pt x="121" y="568"/>
                  <a:pt x="244" y="500"/>
                  <a:pt x="283" y="338"/>
                </a:cubicBezTo>
                <a:cubicBezTo>
                  <a:pt x="312" y="189"/>
                  <a:pt x="231" y="1"/>
                  <a:pt x="23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9752146" y="4945909"/>
            <a:ext cx="102095" cy="61680"/>
          </a:xfrm>
          <a:custGeom>
            <a:avLst/>
            <a:gdLst/>
            <a:ahLst/>
            <a:cxnLst/>
            <a:rect l="l" t="t" r="r" b="b"/>
            <a:pathLst>
              <a:path w="367" h="274" extrusionOk="0">
                <a:moveTo>
                  <a:pt x="341" y="1"/>
                </a:moveTo>
                <a:cubicBezTo>
                  <a:pt x="305" y="1"/>
                  <a:pt x="238" y="7"/>
                  <a:pt x="163" y="44"/>
                </a:cubicBezTo>
                <a:cubicBezTo>
                  <a:pt x="56" y="96"/>
                  <a:pt x="1" y="274"/>
                  <a:pt x="1" y="274"/>
                </a:cubicBezTo>
                <a:cubicBezTo>
                  <a:pt x="1" y="274"/>
                  <a:pt x="163" y="258"/>
                  <a:pt x="260" y="177"/>
                </a:cubicBezTo>
                <a:cubicBezTo>
                  <a:pt x="312" y="138"/>
                  <a:pt x="367" y="2"/>
                  <a:pt x="367" y="2"/>
                </a:cubicBezTo>
                <a:cubicBezTo>
                  <a:pt x="367" y="2"/>
                  <a:pt x="357" y="1"/>
                  <a:pt x="341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647826" y="4930376"/>
            <a:ext cx="55916" cy="52451"/>
          </a:xfrm>
          <a:custGeom>
            <a:avLst/>
            <a:gdLst/>
            <a:ahLst/>
            <a:cxnLst/>
            <a:rect l="l" t="t" r="r" b="b"/>
            <a:pathLst>
              <a:path w="201" h="233" extrusionOk="0">
                <a:moveTo>
                  <a:pt x="50" y="1"/>
                </a:moveTo>
                <a:cubicBezTo>
                  <a:pt x="0" y="1"/>
                  <a:pt x="4" y="52"/>
                  <a:pt x="39" y="113"/>
                </a:cubicBezTo>
                <a:cubicBezTo>
                  <a:pt x="68" y="152"/>
                  <a:pt x="188" y="233"/>
                  <a:pt x="188" y="233"/>
                </a:cubicBezTo>
                <a:cubicBezTo>
                  <a:pt x="201" y="165"/>
                  <a:pt x="120" y="19"/>
                  <a:pt x="68" y="3"/>
                </a:cubicBezTo>
                <a:cubicBezTo>
                  <a:pt x="61" y="2"/>
                  <a:pt x="55" y="1"/>
                  <a:pt x="50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9316782" y="5876067"/>
            <a:ext cx="102095" cy="140244"/>
          </a:xfrm>
          <a:custGeom>
            <a:avLst/>
            <a:gdLst/>
            <a:ahLst/>
            <a:cxnLst/>
            <a:rect l="l" t="t" r="r" b="b"/>
            <a:pathLst>
              <a:path w="367" h="623" extrusionOk="0">
                <a:moveTo>
                  <a:pt x="176" y="1"/>
                </a:moveTo>
                <a:cubicBezTo>
                  <a:pt x="176" y="1"/>
                  <a:pt x="14" y="192"/>
                  <a:pt x="14" y="312"/>
                </a:cubicBezTo>
                <a:cubicBezTo>
                  <a:pt x="1" y="435"/>
                  <a:pt x="176" y="623"/>
                  <a:pt x="176" y="623"/>
                </a:cubicBezTo>
                <a:cubicBezTo>
                  <a:pt x="270" y="568"/>
                  <a:pt x="367" y="419"/>
                  <a:pt x="312" y="257"/>
                </a:cubicBezTo>
                <a:cubicBezTo>
                  <a:pt x="257" y="95"/>
                  <a:pt x="176" y="1"/>
                  <a:pt x="176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9399681" y="5946077"/>
            <a:ext cx="59811" cy="60780"/>
          </a:xfrm>
          <a:custGeom>
            <a:avLst/>
            <a:gdLst/>
            <a:ahLst/>
            <a:cxnLst/>
            <a:rect l="l" t="t" r="r" b="b"/>
            <a:pathLst>
              <a:path w="215" h="270" extrusionOk="0">
                <a:moveTo>
                  <a:pt x="189" y="1"/>
                </a:moveTo>
                <a:cubicBezTo>
                  <a:pt x="1" y="82"/>
                  <a:pt x="1" y="270"/>
                  <a:pt x="1" y="270"/>
                </a:cubicBezTo>
                <a:cubicBezTo>
                  <a:pt x="1" y="270"/>
                  <a:pt x="53" y="270"/>
                  <a:pt x="134" y="205"/>
                </a:cubicBezTo>
                <a:cubicBezTo>
                  <a:pt x="215" y="137"/>
                  <a:pt x="189" y="1"/>
                  <a:pt x="189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-2163520" y="574167"/>
            <a:ext cx="4506983" cy="1671989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176661" y="-108885"/>
            <a:ext cx="4060024" cy="1862631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7" name="Google Shape;107;p2"/>
          <p:cNvGrpSpPr/>
          <p:nvPr/>
        </p:nvGrpSpPr>
        <p:grpSpPr>
          <a:xfrm>
            <a:off x="2160791" y="3794117"/>
            <a:ext cx="1769835" cy="583424"/>
            <a:chOff x="1226000" y="3066700"/>
            <a:chExt cx="377750" cy="124525"/>
          </a:xfrm>
        </p:grpSpPr>
        <p:sp>
          <p:nvSpPr>
            <p:cNvPr id="108" name="Google Shape;108;p2"/>
            <p:cNvSpPr/>
            <p:nvPr/>
          </p:nvSpPr>
          <p:spPr>
            <a:xfrm>
              <a:off x="1487550" y="3152425"/>
              <a:ext cx="116200" cy="38800"/>
            </a:xfrm>
            <a:custGeom>
              <a:avLst/>
              <a:gdLst/>
              <a:ahLst/>
              <a:cxnLst/>
              <a:rect l="l" t="t" r="r" b="b"/>
              <a:pathLst>
                <a:path w="4648" h="1552" extrusionOk="0">
                  <a:moveTo>
                    <a:pt x="358" y="0"/>
                  </a:moveTo>
                  <a:cubicBezTo>
                    <a:pt x="309" y="0"/>
                    <a:pt x="259" y="10"/>
                    <a:pt x="218" y="29"/>
                  </a:cubicBezTo>
                  <a:cubicBezTo>
                    <a:pt x="176" y="55"/>
                    <a:pt x="137" y="68"/>
                    <a:pt x="111" y="110"/>
                  </a:cubicBezTo>
                  <a:cubicBezTo>
                    <a:pt x="82" y="162"/>
                    <a:pt x="69" y="217"/>
                    <a:pt x="56" y="256"/>
                  </a:cubicBezTo>
                  <a:cubicBezTo>
                    <a:pt x="1" y="580"/>
                    <a:pt x="1" y="920"/>
                    <a:pt x="56" y="1244"/>
                  </a:cubicBezTo>
                  <a:cubicBezTo>
                    <a:pt x="69" y="1325"/>
                    <a:pt x="82" y="1500"/>
                    <a:pt x="137" y="1552"/>
                  </a:cubicBezTo>
                  <a:lnTo>
                    <a:pt x="4647" y="1552"/>
                  </a:lnTo>
                  <a:cubicBezTo>
                    <a:pt x="4609" y="1487"/>
                    <a:pt x="4526" y="1442"/>
                    <a:pt x="4443" y="1442"/>
                  </a:cubicBezTo>
                  <a:cubicBezTo>
                    <a:pt x="4406" y="1442"/>
                    <a:pt x="4369" y="1451"/>
                    <a:pt x="4336" y="1471"/>
                  </a:cubicBezTo>
                  <a:cubicBezTo>
                    <a:pt x="4296" y="1407"/>
                    <a:pt x="4222" y="1377"/>
                    <a:pt x="4150" y="1377"/>
                  </a:cubicBezTo>
                  <a:cubicBezTo>
                    <a:pt x="4100" y="1377"/>
                    <a:pt x="4050" y="1391"/>
                    <a:pt x="4012" y="1419"/>
                  </a:cubicBezTo>
                  <a:cubicBezTo>
                    <a:pt x="3999" y="1364"/>
                    <a:pt x="3944" y="1325"/>
                    <a:pt x="3876" y="1325"/>
                  </a:cubicBezTo>
                  <a:cubicBezTo>
                    <a:pt x="3821" y="1325"/>
                    <a:pt x="3756" y="1364"/>
                    <a:pt x="3740" y="1419"/>
                  </a:cubicBezTo>
                  <a:cubicBezTo>
                    <a:pt x="3714" y="1364"/>
                    <a:pt x="3675" y="1325"/>
                    <a:pt x="3620" y="1309"/>
                  </a:cubicBezTo>
                  <a:cubicBezTo>
                    <a:pt x="3613" y="1307"/>
                    <a:pt x="3606" y="1306"/>
                    <a:pt x="3599" y="1306"/>
                  </a:cubicBezTo>
                  <a:cubicBezTo>
                    <a:pt x="3549" y="1306"/>
                    <a:pt x="3497" y="1343"/>
                    <a:pt x="3497" y="1377"/>
                  </a:cubicBezTo>
                  <a:cubicBezTo>
                    <a:pt x="3471" y="1325"/>
                    <a:pt x="3416" y="1270"/>
                    <a:pt x="3351" y="1270"/>
                  </a:cubicBezTo>
                  <a:cubicBezTo>
                    <a:pt x="3342" y="1268"/>
                    <a:pt x="3332" y="1267"/>
                    <a:pt x="3322" y="1267"/>
                  </a:cubicBezTo>
                  <a:cubicBezTo>
                    <a:pt x="3274" y="1267"/>
                    <a:pt x="3221" y="1292"/>
                    <a:pt x="3189" y="1338"/>
                  </a:cubicBezTo>
                  <a:cubicBezTo>
                    <a:pt x="3202" y="1283"/>
                    <a:pt x="3173" y="1215"/>
                    <a:pt x="3121" y="1202"/>
                  </a:cubicBezTo>
                  <a:cubicBezTo>
                    <a:pt x="3103" y="1193"/>
                    <a:pt x="3083" y="1189"/>
                    <a:pt x="3064" y="1189"/>
                  </a:cubicBezTo>
                  <a:cubicBezTo>
                    <a:pt x="3026" y="1189"/>
                    <a:pt x="2989" y="1207"/>
                    <a:pt x="2972" y="1244"/>
                  </a:cubicBezTo>
                  <a:cubicBezTo>
                    <a:pt x="2972" y="1134"/>
                    <a:pt x="2959" y="1040"/>
                    <a:pt x="2849" y="1001"/>
                  </a:cubicBezTo>
                  <a:cubicBezTo>
                    <a:pt x="2816" y="980"/>
                    <a:pt x="2773" y="969"/>
                    <a:pt x="2729" y="969"/>
                  </a:cubicBezTo>
                  <a:cubicBezTo>
                    <a:pt x="2684" y="969"/>
                    <a:pt x="2640" y="980"/>
                    <a:pt x="2606" y="1001"/>
                  </a:cubicBezTo>
                  <a:cubicBezTo>
                    <a:pt x="2499" y="1053"/>
                    <a:pt x="2473" y="1108"/>
                    <a:pt x="2444" y="1228"/>
                  </a:cubicBezTo>
                  <a:cubicBezTo>
                    <a:pt x="2420" y="1184"/>
                    <a:pt x="2372" y="1164"/>
                    <a:pt x="2322" y="1164"/>
                  </a:cubicBezTo>
                  <a:cubicBezTo>
                    <a:pt x="2262" y="1164"/>
                    <a:pt x="2199" y="1192"/>
                    <a:pt x="2162" y="1244"/>
                  </a:cubicBezTo>
                  <a:cubicBezTo>
                    <a:pt x="2188" y="1134"/>
                    <a:pt x="2094" y="1001"/>
                    <a:pt x="1987" y="1001"/>
                  </a:cubicBezTo>
                  <a:cubicBezTo>
                    <a:pt x="1865" y="1001"/>
                    <a:pt x="1772" y="1118"/>
                    <a:pt x="1795" y="1224"/>
                  </a:cubicBezTo>
                  <a:lnTo>
                    <a:pt x="1795" y="1224"/>
                  </a:lnTo>
                  <a:cubicBezTo>
                    <a:pt x="1783" y="1179"/>
                    <a:pt x="1734" y="1146"/>
                    <a:pt x="1686" y="1146"/>
                  </a:cubicBezTo>
                  <a:cubicBezTo>
                    <a:pt x="1668" y="1146"/>
                    <a:pt x="1649" y="1151"/>
                    <a:pt x="1634" y="1163"/>
                  </a:cubicBezTo>
                  <a:cubicBezTo>
                    <a:pt x="1663" y="1095"/>
                    <a:pt x="1676" y="1014"/>
                    <a:pt x="1663" y="946"/>
                  </a:cubicBezTo>
                  <a:cubicBezTo>
                    <a:pt x="1650" y="878"/>
                    <a:pt x="1595" y="810"/>
                    <a:pt x="1527" y="797"/>
                  </a:cubicBezTo>
                  <a:cubicBezTo>
                    <a:pt x="1518" y="795"/>
                    <a:pt x="1509" y="794"/>
                    <a:pt x="1500" y="794"/>
                  </a:cubicBezTo>
                  <a:cubicBezTo>
                    <a:pt x="1442" y="794"/>
                    <a:pt x="1387" y="830"/>
                    <a:pt x="1365" y="878"/>
                  </a:cubicBezTo>
                  <a:cubicBezTo>
                    <a:pt x="1376" y="820"/>
                    <a:pt x="1328" y="752"/>
                    <a:pt x="1263" y="752"/>
                  </a:cubicBezTo>
                  <a:cubicBezTo>
                    <a:pt x="1252" y="752"/>
                    <a:pt x="1241" y="754"/>
                    <a:pt x="1229" y="758"/>
                  </a:cubicBezTo>
                  <a:cubicBezTo>
                    <a:pt x="1339" y="677"/>
                    <a:pt x="1339" y="499"/>
                    <a:pt x="1229" y="418"/>
                  </a:cubicBezTo>
                  <a:cubicBezTo>
                    <a:pt x="1193" y="382"/>
                    <a:pt x="1145" y="366"/>
                    <a:pt x="1096" y="366"/>
                  </a:cubicBezTo>
                  <a:cubicBezTo>
                    <a:pt x="1018" y="366"/>
                    <a:pt x="939" y="407"/>
                    <a:pt x="905" y="473"/>
                  </a:cubicBezTo>
                  <a:cubicBezTo>
                    <a:pt x="905" y="418"/>
                    <a:pt x="879" y="366"/>
                    <a:pt x="840" y="324"/>
                  </a:cubicBezTo>
                  <a:cubicBezTo>
                    <a:pt x="815" y="312"/>
                    <a:pt x="791" y="306"/>
                    <a:pt x="766" y="306"/>
                  </a:cubicBezTo>
                  <a:cubicBezTo>
                    <a:pt x="736" y="306"/>
                    <a:pt x="707" y="315"/>
                    <a:pt x="678" y="337"/>
                  </a:cubicBezTo>
                  <a:cubicBezTo>
                    <a:pt x="691" y="217"/>
                    <a:pt x="623" y="110"/>
                    <a:pt x="529" y="55"/>
                  </a:cubicBezTo>
                  <a:cubicBezTo>
                    <a:pt x="484" y="17"/>
                    <a:pt x="421" y="0"/>
                    <a:pt x="358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226000" y="3154050"/>
              <a:ext cx="114825" cy="37175"/>
            </a:xfrm>
            <a:custGeom>
              <a:avLst/>
              <a:gdLst/>
              <a:ahLst/>
              <a:cxnLst/>
              <a:rect l="l" t="t" r="r" b="b"/>
              <a:pathLst>
                <a:path w="4593" h="1487" extrusionOk="0">
                  <a:moveTo>
                    <a:pt x="4154" y="0"/>
                  </a:moveTo>
                  <a:cubicBezTo>
                    <a:pt x="4139" y="0"/>
                    <a:pt x="4123" y="1"/>
                    <a:pt x="4106" y="3"/>
                  </a:cubicBezTo>
                  <a:cubicBezTo>
                    <a:pt x="3970" y="16"/>
                    <a:pt x="3850" y="84"/>
                    <a:pt x="3753" y="178"/>
                  </a:cubicBezTo>
                  <a:cubicBezTo>
                    <a:pt x="3672" y="259"/>
                    <a:pt x="3659" y="369"/>
                    <a:pt x="3672" y="476"/>
                  </a:cubicBezTo>
                  <a:cubicBezTo>
                    <a:pt x="3647" y="455"/>
                    <a:pt x="3617" y="446"/>
                    <a:pt x="3586" y="446"/>
                  </a:cubicBezTo>
                  <a:cubicBezTo>
                    <a:pt x="3516" y="446"/>
                    <a:pt x="3445" y="495"/>
                    <a:pt x="3445" y="570"/>
                  </a:cubicBezTo>
                  <a:cubicBezTo>
                    <a:pt x="3390" y="515"/>
                    <a:pt x="3348" y="463"/>
                    <a:pt x="3283" y="450"/>
                  </a:cubicBezTo>
                  <a:cubicBezTo>
                    <a:pt x="3258" y="437"/>
                    <a:pt x="3228" y="430"/>
                    <a:pt x="3197" y="430"/>
                  </a:cubicBezTo>
                  <a:cubicBezTo>
                    <a:pt x="3160" y="430"/>
                    <a:pt x="3122" y="440"/>
                    <a:pt x="3092" y="463"/>
                  </a:cubicBezTo>
                  <a:cubicBezTo>
                    <a:pt x="3053" y="502"/>
                    <a:pt x="3024" y="583"/>
                    <a:pt x="3079" y="638"/>
                  </a:cubicBezTo>
                  <a:cubicBezTo>
                    <a:pt x="3054" y="633"/>
                    <a:pt x="3029" y="630"/>
                    <a:pt x="3006" y="630"/>
                  </a:cubicBezTo>
                  <a:cubicBezTo>
                    <a:pt x="2965" y="630"/>
                    <a:pt x="2929" y="639"/>
                    <a:pt x="2904" y="664"/>
                  </a:cubicBezTo>
                  <a:cubicBezTo>
                    <a:pt x="2862" y="706"/>
                    <a:pt x="2836" y="774"/>
                    <a:pt x="2878" y="826"/>
                  </a:cubicBezTo>
                  <a:cubicBezTo>
                    <a:pt x="2852" y="794"/>
                    <a:pt x="2808" y="776"/>
                    <a:pt x="2764" y="776"/>
                  </a:cubicBezTo>
                  <a:cubicBezTo>
                    <a:pt x="2736" y="776"/>
                    <a:pt x="2708" y="783"/>
                    <a:pt x="2687" y="800"/>
                  </a:cubicBezTo>
                  <a:cubicBezTo>
                    <a:pt x="2619" y="839"/>
                    <a:pt x="2606" y="936"/>
                    <a:pt x="2635" y="988"/>
                  </a:cubicBezTo>
                  <a:cubicBezTo>
                    <a:pt x="2620" y="963"/>
                    <a:pt x="2597" y="953"/>
                    <a:pt x="2571" y="953"/>
                  </a:cubicBezTo>
                  <a:cubicBezTo>
                    <a:pt x="2525" y="953"/>
                    <a:pt x="2471" y="986"/>
                    <a:pt x="2444" y="1030"/>
                  </a:cubicBezTo>
                  <a:cubicBezTo>
                    <a:pt x="2392" y="920"/>
                    <a:pt x="2256" y="881"/>
                    <a:pt x="2133" y="868"/>
                  </a:cubicBezTo>
                  <a:cubicBezTo>
                    <a:pt x="2116" y="864"/>
                    <a:pt x="2098" y="863"/>
                    <a:pt x="2080" y="863"/>
                  </a:cubicBezTo>
                  <a:cubicBezTo>
                    <a:pt x="2033" y="863"/>
                    <a:pt x="1985" y="875"/>
                    <a:pt x="1945" y="894"/>
                  </a:cubicBezTo>
                  <a:cubicBezTo>
                    <a:pt x="1825" y="949"/>
                    <a:pt x="1783" y="1098"/>
                    <a:pt x="1770" y="1231"/>
                  </a:cubicBezTo>
                  <a:cubicBezTo>
                    <a:pt x="1744" y="1205"/>
                    <a:pt x="1702" y="1163"/>
                    <a:pt x="1663" y="1150"/>
                  </a:cubicBezTo>
                  <a:cubicBezTo>
                    <a:pt x="1639" y="1137"/>
                    <a:pt x="1615" y="1131"/>
                    <a:pt x="1592" y="1131"/>
                  </a:cubicBezTo>
                  <a:cubicBezTo>
                    <a:pt x="1522" y="1131"/>
                    <a:pt x="1459" y="1183"/>
                    <a:pt x="1420" y="1244"/>
                  </a:cubicBezTo>
                  <a:cubicBezTo>
                    <a:pt x="1323" y="1137"/>
                    <a:pt x="1190" y="1043"/>
                    <a:pt x="1041" y="1043"/>
                  </a:cubicBezTo>
                  <a:cubicBezTo>
                    <a:pt x="1032" y="1042"/>
                    <a:pt x="1022" y="1042"/>
                    <a:pt x="1012" y="1042"/>
                  </a:cubicBezTo>
                  <a:cubicBezTo>
                    <a:pt x="883" y="1042"/>
                    <a:pt x="740" y="1121"/>
                    <a:pt x="704" y="1260"/>
                  </a:cubicBezTo>
                  <a:cubicBezTo>
                    <a:pt x="649" y="1231"/>
                    <a:pt x="581" y="1205"/>
                    <a:pt x="529" y="1205"/>
                  </a:cubicBezTo>
                  <a:cubicBezTo>
                    <a:pt x="461" y="1205"/>
                    <a:pt x="393" y="1244"/>
                    <a:pt x="380" y="1299"/>
                  </a:cubicBezTo>
                  <a:cubicBezTo>
                    <a:pt x="340" y="1279"/>
                    <a:pt x="299" y="1270"/>
                    <a:pt x="259" y="1270"/>
                  </a:cubicBezTo>
                  <a:cubicBezTo>
                    <a:pt x="218" y="1270"/>
                    <a:pt x="178" y="1279"/>
                    <a:pt x="137" y="1299"/>
                  </a:cubicBezTo>
                  <a:cubicBezTo>
                    <a:pt x="69" y="1341"/>
                    <a:pt x="14" y="1406"/>
                    <a:pt x="1" y="1487"/>
                  </a:cubicBezTo>
                  <a:lnTo>
                    <a:pt x="4456" y="1487"/>
                  </a:lnTo>
                  <a:cubicBezTo>
                    <a:pt x="4524" y="1422"/>
                    <a:pt x="4563" y="1312"/>
                    <a:pt x="4563" y="1192"/>
                  </a:cubicBezTo>
                  <a:cubicBezTo>
                    <a:pt x="4592" y="936"/>
                    <a:pt x="4579" y="664"/>
                    <a:pt x="4537" y="395"/>
                  </a:cubicBezTo>
                  <a:cubicBezTo>
                    <a:pt x="4500" y="179"/>
                    <a:pt x="4390" y="0"/>
                    <a:pt x="4154" y="0"/>
                  </a:cubicBezTo>
                  <a:close/>
                </a:path>
              </a:pathLst>
            </a:custGeom>
            <a:solidFill>
              <a:srgbClr val="14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445775" y="3080225"/>
              <a:ext cx="60350" cy="67500"/>
            </a:xfrm>
            <a:custGeom>
              <a:avLst/>
              <a:gdLst/>
              <a:ahLst/>
              <a:cxnLst/>
              <a:rect l="l" t="t" r="r" b="b"/>
              <a:pathLst>
                <a:path w="2414" h="2700" extrusionOk="0">
                  <a:moveTo>
                    <a:pt x="188" y="1"/>
                  </a:moveTo>
                  <a:lnTo>
                    <a:pt x="0" y="134"/>
                  </a:lnTo>
                  <a:lnTo>
                    <a:pt x="1782" y="2308"/>
                  </a:lnTo>
                  <a:lnTo>
                    <a:pt x="1782" y="2700"/>
                  </a:lnTo>
                  <a:lnTo>
                    <a:pt x="2414" y="2700"/>
                  </a:lnTo>
                  <a:lnTo>
                    <a:pt x="2158" y="2308"/>
                  </a:lnTo>
                  <a:lnTo>
                    <a:pt x="1834" y="106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490325" y="3138950"/>
              <a:ext cx="15800" cy="8775"/>
            </a:xfrm>
            <a:custGeom>
              <a:avLst/>
              <a:gdLst/>
              <a:ahLst/>
              <a:cxnLst/>
              <a:rect l="l" t="t" r="r" b="b"/>
              <a:pathLst>
                <a:path w="632" h="351" extrusionOk="0">
                  <a:moveTo>
                    <a:pt x="0" y="1"/>
                  </a:moveTo>
                  <a:lnTo>
                    <a:pt x="0" y="351"/>
                  </a:lnTo>
                  <a:lnTo>
                    <a:pt x="632" y="351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01225" y="3080875"/>
              <a:ext cx="93800" cy="110350"/>
            </a:xfrm>
            <a:custGeom>
              <a:avLst/>
              <a:gdLst/>
              <a:ahLst/>
              <a:cxnLst/>
              <a:rect l="l" t="t" r="r" b="b"/>
              <a:pathLst>
                <a:path w="3752" h="4414" extrusionOk="0">
                  <a:moveTo>
                    <a:pt x="1821" y="1"/>
                  </a:moveTo>
                  <a:lnTo>
                    <a:pt x="295" y="1041"/>
                  </a:lnTo>
                  <a:lnTo>
                    <a:pt x="0" y="2282"/>
                  </a:lnTo>
                  <a:lnTo>
                    <a:pt x="0" y="4414"/>
                  </a:lnTo>
                  <a:lnTo>
                    <a:pt x="3752" y="4414"/>
                  </a:lnTo>
                  <a:lnTo>
                    <a:pt x="3752" y="2282"/>
                  </a:lnTo>
                  <a:lnTo>
                    <a:pt x="3483" y="1161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328950" y="3137900"/>
              <a:ext cx="74950" cy="53325"/>
            </a:xfrm>
            <a:custGeom>
              <a:avLst/>
              <a:gdLst/>
              <a:ahLst/>
              <a:cxnLst/>
              <a:rect l="l" t="t" r="r" b="b"/>
              <a:pathLst>
                <a:path w="2998" h="2133" extrusionOk="0">
                  <a:moveTo>
                    <a:pt x="1" y="1"/>
                  </a:moveTo>
                  <a:lnTo>
                    <a:pt x="1" y="2133"/>
                  </a:lnTo>
                  <a:lnTo>
                    <a:pt x="2998" y="2133"/>
                  </a:lnTo>
                  <a:lnTo>
                    <a:pt x="299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327900" y="3106875"/>
              <a:ext cx="83800" cy="31050"/>
            </a:xfrm>
            <a:custGeom>
              <a:avLst/>
              <a:gdLst/>
              <a:ahLst/>
              <a:cxnLst/>
              <a:rect l="l" t="t" r="r" b="b"/>
              <a:pathLst>
                <a:path w="3352" h="1242" extrusionOk="0">
                  <a:moveTo>
                    <a:pt x="299" y="1"/>
                  </a:moveTo>
                  <a:lnTo>
                    <a:pt x="1" y="1242"/>
                  </a:lnTo>
                  <a:lnTo>
                    <a:pt x="3040" y="1242"/>
                  </a:lnTo>
                  <a:lnTo>
                    <a:pt x="3351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335350" y="3080225"/>
              <a:ext cx="115125" cy="26675"/>
            </a:xfrm>
            <a:custGeom>
              <a:avLst/>
              <a:gdLst/>
              <a:ahLst/>
              <a:cxnLst/>
              <a:rect l="l" t="t" r="r" b="b"/>
              <a:pathLst>
                <a:path w="4605" h="1067" extrusionOk="0">
                  <a:moveTo>
                    <a:pt x="1566" y="1"/>
                  </a:moveTo>
                  <a:lnTo>
                    <a:pt x="1" y="1067"/>
                  </a:lnTo>
                  <a:lnTo>
                    <a:pt x="3053" y="1067"/>
                  </a:lnTo>
                  <a:lnTo>
                    <a:pt x="460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318525" y="3137900"/>
              <a:ext cx="85375" cy="9825"/>
            </a:xfrm>
            <a:custGeom>
              <a:avLst/>
              <a:gdLst/>
              <a:ahLst/>
              <a:cxnLst/>
              <a:rect l="l" t="t" r="r" b="b"/>
              <a:pathLst>
                <a:path w="3415" h="393" extrusionOk="0">
                  <a:moveTo>
                    <a:pt x="376" y="1"/>
                  </a:moveTo>
                  <a:lnTo>
                    <a:pt x="0" y="393"/>
                  </a:lnTo>
                  <a:lnTo>
                    <a:pt x="3036" y="393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394400" y="3080225"/>
              <a:ext cx="60775" cy="67500"/>
            </a:xfrm>
            <a:custGeom>
              <a:avLst/>
              <a:gdLst/>
              <a:ahLst/>
              <a:cxnLst/>
              <a:rect l="l" t="t" r="r" b="b"/>
              <a:pathLst>
                <a:path w="2431" h="2700" extrusionOk="0">
                  <a:moveTo>
                    <a:pt x="2243" y="1"/>
                  </a:moveTo>
                  <a:lnTo>
                    <a:pt x="691" y="1067"/>
                  </a:lnTo>
                  <a:lnTo>
                    <a:pt x="380" y="2308"/>
                  </a:lnTo>
                  <a:lnTo>
                    <a:pt x="1" y="2700"/>
                  </a:lnTo>
                  <a:lnTo>
                    <a:pt x="192" y="2700"/>
                  </a:lnTo>
                  <a:lnTo>
                    <a:pt x="516" y="2350"/>
                  </a:lnTo>
                  <a:lnTo>
                    <a:pt x="824" y="1106"/>
                  </a:lnTo>
                  <a:lnTo>
                    <a:pt x="2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450450" y="3080225"/>
              <a:ext cx="60475" cy="67500"/>
            </a:xfrm>
            <a:custGeom>
              <a:avLst/>
              <a:gdLst/>
              <a:ahLst/>
              <a:cxnLst/>
              <a:rect l="l" t="t" r="r" b="b"/>
              <a:pathLst>
                <a:path w="2419" h="2700" extrusionOk="0">
                  <a:moveTo>
                    <a:pt x="1" y="1"/>
                  </a:moveTo>
                  <a:lnTo>
                    <a:pt x="1608" y="1106"/>
                  </a:lnTo>
                  <a:lnTo>
                    <a:pt x="1903" y="2350"/>
                  </a:lnTo>
                  <a:lnTo>
                    <a:pt x="2227" y="2700"/>
                  </a:lnTo>
                  <a:lnTo>
                    <a:pt x="2418" y="2700"/>
                  </a:lnTo>
                  <a:lnTo>
                    <a:pt x="2039" y="2308"/>
                  </a:lnTo>
                  <a:lnTo>
                    <a:pt x="1741" y="1067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450450" y="3081850"/>
              <a:ext cx="40225" cy="28050"/>
            </a:xfrm>
            <a:custGeom>
              <a:avLst/>
              <a:gdLst/>
              <a:ahLst/>
              <a:cxnLst/>
              <a:rect l="l" t="t" r="r" b="b"/>
              <a:pathLst>
                <a:path w="1609" h="1122" extrusionOk="0">
                  <a:moveTo>
                    <a:pt x="95" y="1"/>
                  </a:moveTo>
                  <a:lnTo>
                    <a:pt x="1" y="69"/>
                  </a:lnTo>
                  <a:lnTo>
                    <a:pt x="1514" y="1122"/>
                  </a:lnTo>
                  <a:lnTo>
                    <a:pt x="1608" y="104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412950" y="3073425"/>
              <a:ext cx="2050" cy="1725"/>
            </a:xfrm>
            <a:custGeom>
              <a:avLst/>
              <a:gdLst/>
              <a:ahLst/>
              <a:cxnLst/>
              <a:rect l="l" t="t" r="r" b="b"/>
              <a:pathLst>
                <a:path w="82" h="69" extrusionOk="0">
                  <a:moveTo>
                    <a:pt x="1" y="1"/>
                  </a:moveTo>
                  <a:lnTo>
                    <a:pt x="1" y="69"/>
                  </a:lnTo>
                  <a:lnTo>
                    <a:pt x="82" y="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8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384275" y="3072450"/>
              <a:ext cx="15900" cy="13150"/>
            </a:xfrm>
            <a:custGeom>
              <a:avLst/>
              <a:gdLst/>
              <a:ahLst/>
              <a:cxnLst/>
              <a:rect l="l" t="t" r="r" b="b"/>
              <a:pathLst>
                <a:path w="636" h="526" extrusionOk="0">
                  <a:moveTo>
                    <a:pt x="1" y="1"/>
                  </a:moveTo>
                  <a:lnTo>
                    <a:pt x="1" y="526"/>
                  </a:lnTo>
                  <a:lnTo>
                    <a:pt x="636" y="526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400150" y="3066700"/>
              <a:ext cx="12825" cy="18900"/>
            </a:xfrm>
            <a:custGeom>
              <a:avLst/>
              <a:gdLst/>
              <a:ahLst/>
              <a:cxnLst/>
              <a:rect l="l" t="t" r="r" b="b"/>
              <a:pathLst>
                <a:path w="513" h="756" extrusionOk="0">
                  <a:moveTo>
                    <a:pt x="257" y="1"/>
                  </a:moveTo>
                  <a:lnTo>
                    <a:pt x="1" y="231"/>
                  </a:lnTo>
                  <a:lnTo>
                    <a:pt x="1" y="756"/>
                  </a:lnTo>
                  <a:lnTo>
                    <a:pt x="338" y="542"/>
                  </a:lnTo>
                  <a:lnTo>
                    <a:pt x="513" y="542"/>
                  </a:lnTo>
                  <a:lnTo>
                    <a:pt x="513" y="23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380225" y="3066700"/>
              <a:ext cx="26350" cy="7475"/>
            </a:xfrm>
            <a:custGeom>
              <a:avLst/>
              <a:gdLst/>
              <a:ahLst/>
              <a:cxnLst/>
              <a:rect l="l" t="t" r="r" b="b"/>
              <a:pathLst>
                <a:path w="1054" h="299" extrusionOk="0">
                  <a:moveTo>
                    <a:pt x="338" y="1"/>
                  </a:moveTo>
                  <a:lnTo>
                    <a:pt x="1" y="299"/>
                  </a:lnTo>
                  <a:lnTo>
                    <a:pt x="717" y="299"/>
                  </a:lnTo>
                  <a:lnTo>
                    <a:pt x="1054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380225" y="3074150"/>
              <a:ext cx="17925" cy="1000"/>
            </a:xfrm>
            <a:custGeom>
              <a:avLst/>
              <a:gdLst/>
              <a:ahLst/>
              <a:cxnLst/>
              <a:rect l="l" t="t" r="r" b="b"/>
              <a:pathLst>
                <a:path w="717" h="40" extrusionOk="0">
                  <a:moveTo>
                    <a:pt x="1" y="1"/>
                  </a:moveTo>
                  <a:lnTo>
                    <a:pt x="1" y="40"/>
                  </a:lnTo>
                  <a:lnTo>
                    <a:pt x="717" y="4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rgbClr val="EDE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98125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338" y="1"/>
                  </a:moveTo>
                  <a:lnTo>
                    <a:pt x="1" y="299"/>
                  </a:lnTo>
                  <a:lnTo>
                    <a:pt x="1" y="338"/>
                  </a:lnTo>
                  <a:lnTo>
                    <a:pt x="338" y="40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406550" y="3066700"/>
              <a:ext cx="8450" cy="8450"/>
            </a:xfrm>
            <a:custGeom>
              <a:avLst/>
              <a:gdLst/>
              <a:ahLst/>
              <a:cxnLst/>
              <a:rect l="l" t="t" r="r" b="b"/>
              <a:pathLst>
                <a:path w="338" h="338" extrusionOk="0">
                  <a:moveTo>
                    <a:pt x="1" y="1"/>
                  </a:moveTo>
                  <a:lnTo>
                    <a:pt x="1" y="40"/>
                  </a:lnTo>
                  <a:lnTo>
                    <a:pt x="338" y="338"/>
                  </a:lnTo>
                  <a:lnTo>
                    <a:pt x="338" y="2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8A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431175" y="3150700"/>
              <a:ext cx="35825" cy="40525"/>
            </a:xfrm>
            <a:custGeom>
              <a:avLst/>
              <a:gdLst/>
              <a:ahLst/>
              <a:cxnLst/>
              <a:rect l="l" t="t" r="r" b="b"/>
              <a:pathLst>
                <a:path w="1433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1433" y="1621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429900" y="3151750"/>
              <a:ext cx="2350" cy="39475"/>
            </a:xfrm>
            <a:custGeom>
              <a:avLst/>
              <a:gdLst/>
              <a:ahLst/>
              <a:cxnLst/>
              <a:rect l="l" t="t" r="r" b="b"/>
              <a:pathLst>
                <a:path w="94" h="1579" extrusionOk="0">
                  <a:moveTo>
                    <a:pt x="0" y="1"/>
                  </a:moveTo>
                  <a:lnTo>
                    <a:pt x="0" y="1579"/>
                  </a:lnTo>
                  <a:lnTo>
                    <a:pt x="94" y="157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463575" y="3151750"/>
              <a:ext cx="2475" cy="39475"/>
            </a:xfrm>
            <a:custGeom>
              <a:avLst/>
              <a:gdLst/>
              <a:ahLst/>
              <a:cxnLst/>
              <a:rect l="l" t="t" r="r" b="b"/>
              <a:pathLst>
                <a:path w="99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8" y="1579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446725" y="3151750"/>
              <a:ext cx="2375" cy="39475"/>
            </a:xfrm>
            <a:custGeom>
              <a:avLst/>
              <a:gdLst/>
              <a:ahLst/>
              <a:cxnLst/>
              <a:rect l="l" t="t" r="r" b="b"/>
              <a:pathLst>
                <a:path w="95" h="1579" extrusionOk="0">
                  <a:moveTo>
                    <a:pt x="1" y="1"/>
                  </a:moveTo>
                  <a:lnTo>
                    <a:pt x="1" y="1579"/>
                  </a:lnTo>
                  <a:lnTo>
                    <a:pt x="95" y="1579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429900" y="3151750"/>
              <a:ext cx="36150" cy="2375"/>
            </a:xfrm>
            <a:custGeom>
              <a:avLst/>
              <a:gdLst/>
              <a:ahLst/>
              <a:cxnLst/>
              <a:rect l="l" t="t" r="r" b="b"/>
              <a:pathLst>
                <a:path w="1446" h="95" extrusionOk="0">
                  <a:moveTo>
                    <a:pt x="0" y="1"/>
                  </a:moveTo>
                  <a:lnTo>
                    <a:pt x="0" y="95"/>
                  </a:lnTo>
                  <a:lnTo>
                    <a:pt x="1445" y="95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429900" y="3170950"/>
              <a:ext cx="36150" cy="2450"/>
            </a:xfrm>
            <a:custGeom>
              <a:avLst/>
              <a:gdLst/>
              <a:ahLst/>
              <a:cxnLst/>
              <a:rect l="l" t="t" r="r" b="b"/>
              <a:pathLst>
                <a:path w="1446" h="98" extrusionOk="0">
                  <a:moveTo>
                    <a:pt x="0" y="1"/>
                  </a:moveTo>
                  <a:lnTo>
                    <a:pt x="0" y="98"/>
                  </a:lnTo>
                  <a:lnTo>
                    <a:pt x="1445" y="98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446725" y="3151750"/>
              <a:ext cx="19325" cy="20600"/>
            </a:xfrm>
            <a:custGeom>
              <a:avLst/>
              <a:gdLst/>
              <a:ahLst/>
              <a:cxnLst/>
              <a:rect l="l" t="t" r="r" b="b"/>
              <a:pathLst>
                <a:path w="773" h="824" extrusionOk="0">
                  <a:moveTo>
                    <a:pt x="675" y="1"/>
                  </a:moveTo>
                  <a:lnTo>
                    <a:pt x="1" y="824"/>
                  </a:lnTo>
                  <a:lnTo>
                    <a:pt x="95" y="824"/>
                  </a:lnTo>
                  <a:lnTo>
                    <a:pt x="772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429900" y="3151750"/>
              <a:ext cx="19200" cy="20600"/>
            </a:xfrm>
            <a:custGeom>
              <a:avLst/>
              <a:gdLst/>
              <a:ahLst/>
              <a:cxnLst/>
              <a:rect l="l" t="t" r="r" b="b"/>
              <a:pathLst>
                <a:path w="768" h="824" extrusionOk="0">
                  <a:moveTo>
                    <a:pt x="0" y="1"/>
                  </a:moveTo>
                  <a:lnTo>
                    <a:pt x="674" y="824"/>
                  </a:lnTo>
                  <a:lnTo>
                    <a:pt x="768" y="824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446725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1" y="1"/>
                  </a:moveTo>
                  <a:lnTo>
                    <a:pt x="636" y="756"/>
                  </a:lnTo>
                  <a:lnTo>
                    <a:pt x="730" y="756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430850" y="3172325"/>
              <a:ext cx="18250" cy="18900"/>
            </a:xfrm>
            <a:custGeom>
              <a:avLst/>
              <a:gdLst/>
              <a:ahLst/>
              <a:cxnLst/>
              <a:rect l="l" t="t" r="r" b="b"/>
              <a:pathLst>
                <a:path w="730" h="756" extrusionOk="0">
                  <a:moveTo>
                    <a:pt x="636" y="1"/>
                  </a:moveTo>
                  <a:lnTo>
                    <a:pt x="1" y="756"/>
                  </a:lnTo>
                  <a:lnTo>
                    <a:pt x="95" y="756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431175" y="3150700"/>
              <a:ext cx="2475" cy="40525"/>
            </a:xfrm>
            <a:custGeom>
              <a:avLst/>
              <a:gdLst/>
              <a:ahLst/>
              <a:cxnLst/>
              <a:rect l="l" t="t" r="r" b="b"/>
              <a:pathLst>
                <a:path w="99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8" y="162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64625" y="3150700"/>
              <a:ext cx="2375" cy="40525"/>
            </a:xfrm>
            <a:custGeom>
              <a:avLst/>
              <a:gdLst/>
              <a:ahLst/>
              <a:cxnLst/>
              <a:rect l="l" t="t" r="r" b="b"/>
              <a:pathLst>
                <a:path w="95" h="1621" extrusionOk="0">
                  <a:moveTo>
                    <a:pt x="1" y="1"/>
                  </a:moveTo>
                  <a:lnTo>
                    <a:pt x="1" y="1621"/>
                  </a:lnTo>
                  <a:lnTo>
                    <a:pt x="95" y="162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48125" y="3150700"/>
              <a:ext cx="2050" cy="40525"/>
            </a:xfrm>
            <a:custGeom>
              <a:avLst/>
              <a:gdLst/>
              <a:ahLst/>
              <a:cxnLst/>
              <a:rect l="l" t="t" r="r" b="b"/>
              <a:pathLst>
                <a:path w="82" h="1621" extrusionOk="0">
                  <a:moveTo>
                    <a:pt x="0" y="1"/>
                  </a:moveTo>
                  <a:lnTo>
                    <a:pt x="0" y="1621"/>
                  </a:lnTo>
                  <a:lnTo>
                    <a:pt x="81" y="16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1175" y="3150700"/>
              <a:ext cx="35825" cy="2450"/>
            </a:xfrm>
            <a:custGeom>
              <a:avLst/>
              <a:gdLst/>
              <a:ahLst/>
              <a:cxnLst/>
              <a:rect l="l" t="t" r="r" b="b"/>
              <a:pathLst>
                <a:path w="1433" h="98" extrusionOk="0">
                  <a:moveTo>
                    <a:pt x="1" y="1"/>
                  </a:moveTo>
                  <a:lnTo>
                    <a:pt x="1" y="98"/>
                  </a:lnTo>
                  <a:lnTo>
                    <a:pt x="1433" y="98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1175" y="3169975"/>
              <a:ext cx="35825" cy="2375"/>
            </a:xfrm>
            <a:custGeom>
              <a:avLst/>
              <a:gdLst/>
              <a:ahLst/>
              <a:cxnLst/>
              <a:rect l="l" t="t" r="r" b="b"/>
              <a:pathLst>
                <a:path w="1433" h="95" extrusionOk="0">
                  <a:moveTo>
                    <a:pt x="1" y="1"/>
                  </a:moveTo>
                  <a:lnTo>
                    <a:pt x="1" y="95"/>
                  </a:lnTo>
                  <a:lnTo>
                    <a:pt x="1433" y="95"/>
                  </a:lnTo>
                  <a:lnTo>
                    <a:pt x="1433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48125" y="315070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661" y="1"/>
                  </a:moveTo>
                  <a:lnTo>
                    <a:pt x="0" y="811"/>
                  </a:lnTo>
                  <a:lnTo>
                    <a:pt x="81" y="811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1175" y="315070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1" y="1"/>
                  </a:moveTo>
                  <a:lnTo>
                    <a:pt x="678" y="811"/>
                  </a:lnTo>
                  <a:lnTo>
                    <a:pt x="759" y="811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8125" y="3170950"/>
              <a:ext cx="18875" cy="20275"/>
            </a:xfrm>
            <a:custGeom>
              <a:avLst/>
              <a:gdLst/>
              <a:ahLst/>
              <a:cxnLst/>
              <a:rect l="l" t="t" r="r" b="b"/>
              <a:pathLst>
                <a:path w="755" h="811" extrusionOk="0">
                  <a:moveTo>
                    <a:pt x="0" y="1"/>
                  </a:moveTo>
                  <a:lnTo>
                    <a:pt x="661" y="811"/>
                  </a:lnTo>
                  <a:lnTo>
                    <a:pt x="755" y="81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1175" y="3170950"/>
              <a:ext cx="19000" cy="20275"/>
            </a:xfrm>
            <a:custGeom>
              <a:avLst/>
              <a:gdLst/>
              <a:ahLst/>
              <a:cxnLst/>
              <a:rect l="l" t="t" r="r" b="b"/>
              <a:pathLst>
                <a:path w="760" h="811" extrusionOk="0">
                  <a:moveTo>
                    <a:pt x="678" y="1"/>
                  </a:moveTo>
                  <a:lnTo>
                    <a:pt x="1" y="811"/>
                  </a:lnTo>
                  <a:lnTo>
                    <a:pt x="98" y="811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300" y="3111575"/>
              <a:ext cx="21675" cy="24000"/>
            </a:xfrm>
            <a:custGeom>
              <a:avLst/>
              <a:gdLst/>
              <a:ahLst/>
              <a:cxnLst/>
              <a:rect l="l" t="t" r="r" b="b"/>
              <a:pathLst>
                <a:path w="867" h="960" extrusionOk="0">
                  <a:moveTo>
                    <a:pt x="1" y="1"/>
                  </a:moveTo>
                  <a:lnTo>
                    <a:pt x="1" y="960"/>
                  </a:lnTo>
                  <a:lnTo>
                    <a:pt x="866" y="960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7250" y="3134175"/>
              <a:ext cx="21650" cy="2050"/>
            </a:xfrm>
            <a:custGeom>
              <a:avLst/>
              <a:gdLst/>
              <a:ahLst/>
              <a:cxnLst/>
              <a:rect l="l" t="t" r="r" b="b"/>
              <a:pathLst>
                <a:path w="866" h="82" extrusionOk="0">
                  <a:moveTo>
                    <a:pt x="1" y="1"/>
                  </a:moveTo>
                  <a:lnTo>
                    <a:pt x="1" y="82"/>
                  </a:lnTo>
                  <a:lnTo>
                    <a:pt x="866" y="82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7250" y="3112625"/>
              <a:ext cx="21650" cy="2375"/>
            </a:xfrm>
            <a:custGeom>
              <a:avLst/>
              <a:gdLst/>
              <a:ahLst/>
              <a:cxnLst/>
              <a:rect l="l" t="t" r="r" b="b"/>
              <a:pathLst>
                <a:path w="866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7250" y="3112625"/>
              <a:ext cx="2475" cy="23600"/>
            </a:xfrm>
            <a:custGeom>
              <a:avLst/>
              <a:gdLst/>
              <a:ahLst/>
              <a:cxnLst/>
              <a:rect l="l" t="t" r="r" b="b"/>
              <a:pathLst>
                <a:path w="99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8" y="944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56525" y="3112625"/>
              <a:ext cx="2375" cy="23600"/>
            </a:xfrm>
            <a:custGeom>
              <a:avLst/>
              <a:gdLst/>
              <a:ahLst/>
              <a:cxnLst/>
              <a:rect l="l" t="t" r="r" b="b"/>
              <a:pathLst>
                <a:path w="95" h="944" extrusionOk="0">
                  <a:moveTo>
                    <a:pt x="1" y="1"/>
                  </a:moveTo>
                  <a:lnTo>
                    <a:pt x="1" y="944"/>
                  </a:lnTo>
                  <a:lnTo>
                    <a:pt x="95" y="94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0" y="1"/>
                  </a:moveTo>
                  <a:lnTo>
                    <a:pt x="0" y="95"/>
                  </a:lnTo>
                  <a:lnTo>
                    <a:pt x="674" y="944"/>
                  </a:lnTo>
                  <a:lnTo>
                    <a:pt x="674" y="8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9700" y="3112625"/>
              <a:ext cx="16850" cy="23600"/>
            </a:xfrm>
            <a:custGeom>
              <a:avLst/>
              <a:gdLst/>
              <a:ahLst/>
              <a:cxnLst/>
              <a:rect l="l" t="t" r="r" b="b"/>
              <a:pathLst>
                <a:path w="674" h="944" extrusionOk="0">
                  <a:moveTo>
                    <a:pt x="674" y="1"/>
                  </a:moveTo>
                  <a:lnTo>
                    <a:pt x="0" y="863"/>
                  </a:lnTo>
                  <a:lnTo>
                    <a:pt x="0" y="944"/>
                  </a:lnTo>
                  <a:lnTo>
                    <a:pt x="674" y="9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300" y="3133200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300" y="3111575"/>
              <a:ext cx="21675" cy="2375"/>
            </a:xfrm>
            <a:custGeom>
              <a:avLst/>
              <a:gdLst/>
              <a:ahLst/>
              <a:cxnLst/>
              <a:rect l="l" t="t" r="r" b="b"/>
              <a:pathLst>
                <a:path w="867" h="95" extrusionOk="0">
                  <a:moveTo>
                    <a:pt x="1" y="1"/>
                  </a:moveTo>
                  <a:lnTo>
                    <a:pt x="1" y="95"/>
                  </a:lnTo>
                  <a:lnTo>
                    <a:pt x="866" y="95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300" y="3111575"/>
              <a:ext cx="2375" cy="24000"/>
            </a:xfrm>
            <a:custGeom>
              <a:avLst/>
              <a:gdLst/>
              <a:ahLst/>
              <a:cxnLst/>
              <a:rect l="l" t="t" r="r" b="b"/>
              <a:pathLst>
                <a:path w="95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5" y="96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57500" y="3111575"/>
              <a:ext cx="2475" cy="24000"/>
            </a:xfrm>
            <a:custGeom>
              <a:avLst/>
              <a:gdLst/>
              <a:ahLst/>
              <a:cxnLst/>
              <a:rect l="l" t="t" r="r" b="b"/>
              <a:pathLst>
                <a:path w="99" h="960" extrusionOk="0">
                  <a:moveTo>
                    <a:pt x="1" y="1"/>
                  </a:moveTo>
                  <a:lnTo>
                    <a:pt x="1" y="960"/>
                  </a:lnTo>
                  <a:lnTo>
                    <a:pt x="98" y="96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1" y="1"/>
                  </a:moveTo>
                  <a:lnTo>
                    <a:pt x="1" y="95"/>
                  </a:lnTo>
                  <a:lnTo>
                    <a:pt x="675" y="960"/>
                  </a:lnTo>
                  <a:lnTo>
                    <a:pt x="675" y="8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40650" y="3111575"/>
              <a:ext cx="16875" cy="24000"/>
            </a:xfrm>
            <a:custGeom>
              <a:avLst/>
              <a:gdLst/>
              <a:ahLst/>
              <a:cxnLst/>
              <a:rect l="l" t="t" r="r" b="b"/>
              <a:pathLst>
                <a:path w="675" h="960" extrusionOk="0">
                  <a:moveTo>
                    <a:pt x="675" y="1"/>
                  </a:moveTo>
                  <a:lnTo>
                    <a:pt x="1" y="866"/>
                  </a:lnTo>
                  <a:lnTo>
                    <a:pt x="1" y="960"/>
                  </a:lnTo>
                  <a:lnTo>
                    <a:pt x="675" y="95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478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1" y="1"/>
                  </a:moveTo>
                  <a:lnTo>
                    <a:pt x="1" y="607"/>
                  </a:lnTo>
                  <a:lnTo>
                    <a:pt x="581" y="607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47175" y="3176050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47175" y="3162525"/>
              <a:ext cx="14525" cy="2050"/>
            </a:xfrm>
            <a:custGeom>
              <a:avLst/>
              <a:gdLst/>
              <a:ahLst/>
              <a:cxnLst/>
              <a:rect l="l" t="t" r="r" b="b"/>
              <a:pathLst>
                <a:path w="581" h="82" extrusionOk="0">
                  <a:moveTo>
                    <a:pt x="1" y="1"/>
                  </a:moveTo>
                  <a:lnTo>
                    <a:pt x="1" y="82"/>
                  </a:lnTo>
                  <a:lnTo>
                    <a:pt x="581" y="82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47175" y="3162525"/>
              <a:ext cx="1750" cy="15250"/>
            </a:xfrm>
            <a:custGeom>
              <a:avLst/>
              <a:gdLst/>
              <a:ahLst/>
              <a:cxnLst/>
              <a:rect l="l" t="t" r="r" b="b"/>
              <a:pathLst>
                <a:path w="70" h="610" extrusionOk="0">
                  <a:moveTo>
                    <a:pt x="1" y="1"/>
                  </a:moveTo>
                  <a:lnTo>
                    <a:pt x="1" y="610"/>
                  </a:lnTo>
                  <a:lnTo>
                    <a:pt x="69" y="61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59975" y="3163575"/>
              <a:ext cx="1725" cy="14200"/>
            </a:xfrm>
            <a:custGeom>
              <a:avLst/>
              <a:gdLst/>
              <a:ahLst/>
              <a:cxnLst/>
              <a:rect l="l" t="t" r="r" b="b"/>
              <a:pathLst>
                <a:path w="69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" y="568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478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1" y="1"/>
                  </a:moveTo>
                  <a:lnTo>
                    <a:pt x="1" y="66"/>
                  </a:lnTo>
                  <a:lnTo>
                    <a:pt x="581" y="66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478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1" y="1"/>
                  </a:moveTo>
                  <a:lnTo>
                    <a:pt x="1" y="69"/>
                  </a:lnTo>
                  <a:lnTo>
                    <a:pt x="581" y="69"/>
                  </a:lnTo>
                  <a:lnTo>
                    <a:pt x="581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47825" y="3161875"/>
              <a:ext cx="1725" cy="15175"/>
            </a:xfrm>
            <a:custGeom>
              <a:avLst/>
              <a:gdLst/>
              <a:ahLst/>
              <a:cxnLst/>
              <a:rect l="l" t="t" r="r" b="b"/>
              <a:pathLst>
                <a:path w="69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60725" y="3161875"/>
              <a:ext cx="14525" cy="15175"/>
            </a:xfrm>
            <a:custGeom>
              <a:avLst/>
              <a:gdLst/>
              <a:ahLst/>
              <a:cxnLst/>
              <a:rect l="l" t="t" r="r" b="b"/>
              <a:pathLst>
                <a:path w="581" h="607" extrusionOk="0">
                  <a:moveTo>
                    <a:pt x="0" y="1"/>
                  </a:moveTo>
                  <a:lnTo>
                    <a:pt x="0" y="607"/>
                  </a:lnTo>
                  <a:lnTo>
                    <a:pt x="580" y="607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9C45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60725" y="3176050"/>
              <a:ext cx="13775" cy="1725"/>
            </a:xfrm>
            <a:custGeom>
              <a:avLst/>
              <a:gdLst/>
              <a:ahLst/>
              <a:cxnLst/>
              <a:rect l="l" t="t" r="r" b="b"/>
              <a:pathLst>
                <a:path w="551" h="69" extrusionOk="0">
                  <a:moveTo>
                    <a:pt x="0" y="1"/>
                  </a:moveTo>
                  <a:lnTo>
                    <a:pt x="0" y="69"/>
                  </a:lnTo>
                  <a:lnTo>
                    <a:pt x="551" y="69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60725" y="3162525"/>
              <a:ext cx="13775" cy="2050"/>
            </a:xfrm>
            <a:custGeom>
              <a:avLst/>
              <a:gdLst/>
              <a:ahLst/>
              <a:cxnLst/>
              <a:rect l="l" t="t" r="r" b="b"/>
              <a:pathLst>
                <a:path w="551" h="82" extrusionOk="0">
                  <a:moveTo>
                    <a:pt x="0" y="1"/>
                  </a:moveTo>
                  <a:lnTo>
                    <a:pt x="0" y="82"/>
                  </a:lnTo>
                  <a:lnTo>
                    <a:pt x="551" y="82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372875" y="3162525"/>
              <a:ext cx="1625" cy="15250"/>
            </a:xfrm>
            <a:custGeom>
              <a:avLst/>
              <a:gdLst/>
              <a:ahLst/>
              <a:cxnLst/>
              <a:rect l="l" t="t" r="r" b="b"/>
              <a:pathLst>
                <a:path w="65" h="610" extrusionOk="0">
                  <a:moveTo>
                    <a:pt x="0" y="1"/>
                  </a:moveTo>
                  <a:lnTo>
                    <a:pt x="0" y="610"/>
                  </a:lnTo>
                  <a:lnTo>
                    <a:pt x="65" y="610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72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360725" y="3175400"/>
              <a:ext cx="14525" cy="1650"/>
            </a:xfrm>
            <a:custGeom>
              <a:avLst/>
              <a:gdLst/>
              <a:ahLst/>
              <a:cxnLst/>
              <a:rect l="l" t="t" r="r" b="b"/>
              <a:pathLst>
                <a:path w="581" h="66" extrusionOk="0">
                  <a:moveTo>
                    <a:pt x="0" y="1"/>
                  </a:moveTo>
                  <a:lnTo>
                    <a:pt x="0" y="66"/>
                  </a:lnTo>
                  <a:lnTo>
                    <a:pt x="580" y="66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360725" y="3161875"/>
              <a:ext cx="14525" cy="1725"/>
            </a:xfrm>
            <a:custGeom>
              <a:avLst/>
              <a:gdLst/>
              <a:ahLst/>
              <a:cxnLst/>
              <a:rect l="l" t="t" r="r" b="b"/>
              <a:pathLst>
                <a:path w="581" h="69" extrusionOk="0">
                  <a:moveTo>
                    <a:pt x="0" y="1"/>
                  </a:moveTo>
                  <a:lnTo>
                    <a:pt x="0" y="69"/>
                  </a:lnTo>
                  <a:lnTo>
                    <a:pt x="580" y="69"/>
                  </a:lnTo>
                  <a:lnTo>
                    <a:pt x="580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360725" y="3161875"/>
              <a:ext cx="1625" cy="15175"/>
            </a:xfrm>
            <a:custGeom>
              <a:avLst/>
              <a:gdLst/>
              <a:ahLst/>
              <a:cxnLst/>
              <a:rect l="l" t="t" r="r" b="b"/>
              <a:pathLst>
                <a:path w="65" h="607" extrusionOk="0">
                  <a:moveTo>
                    <a:pt x="0" y="1"/>
                  </a:moveTo>
                  <a:lnTo>
                    <a:pt x="0" y="607"/>
                  </a:lnTo>
                  <a:lnTo>
                    <a:pt x="65" y="607"/>
                  </a:lnTo>
                  <a:lnTo>
                    <a:pt x="65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373500" y="3161875"/>
              <a:ext cx="1750" cy="15175"/>
            </a:xfrm>
            <a:custGeom>
              <a:avLst/>
              <a:gdLst/>
              <a:ahLst/>
              <a:cxnLst/>
              <a:rect l="l" t="t" r="r" b="b"/>
              <a:pathLst>
                <a:path w="70" h="607" extrusionOk="0">
                  <a:moveTo>
                    <a:pt x="1" y="1"/>
                  </a:moveTo>
                  <a:lnTo>
                    <a:pt x="1" y="607"/>
                  </a:lnTo>
                  <a:lnTo>
                    <a:pt x="69" y="607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CF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2"/>
          <p:cNvGrpSpPr/>
          <p:nvPr/>
        </p:nvGrpSpPr>
        <p:grpSpPr>
          <a:xfrm>
            <a:off x="1877374" y="3335323"/>
            <a:ext cx="227817" cy="1042223"/>
            <a:chOff x="1093750" y="2975250"/>
            <a:chExt cx="48625" cy="222450"/>
          </a:xfrm>
        </p:grpSpPr>
        <p:sp>
          <p:nvSpPr>
            <p:cNvPr id="177" name="Google Shape;177;p2"/>
            <p:cNvSpPr/>
            <p:nvPr/>
          </p:nvSpPr>
          <p:spPr>
            <a:xfrm>
              <a:off x="1098125" y="3024825"/>
              <a:ext cx="40200" cy="172150"/>
            </a:xfrm>
            <a:custGeom>
              <a:avLst/>
              <a:gdLst/>
              <a:ahLst/>
              <a:cxnLst/>
              <a:rect l="l" t="t" r="r" b="b"/>
              <a:pathLst>
                <a:path w="1608" h="6886" extrusionOk="0">
                  <a:moveTo>
                    <a:pt x="567" y="1"/>
                  </a:moveTo>
                  <a:cubicBezTo>
                    <a:pt x="554" y="1"/>
                    <a:pt x="541" y="14"/>
                    <a:pt x="541" y="30"/>
                  </a:cubicBezTo>
                  <a:lnTo>
                    <a:pt x="0" y="6860"/>
                  </a:lnTo>
                  <a:cubicBezTo>
                    <a:pt x="0" y="6873"/>
                    <a:pt x="13" y="6886"/>
                    <a:pt x="26" y="6886"/>
                  </a:cubicBezTo>
                  <a:cubicBezTo>
                    <a:pt x="39" y="6886"/>
                    <a:pt x="55" y="6886"/>
                    <a:pt x="55" y="6873"/>
                  </a:cubicBezTo>
                  <a:lnTo>
                    <a:pt x="593" y="56"/>
                  </a:lnTo>
                  <a:lnTo>
                    <a:pt x="1011" y="56"/>
                  </a:lnTo>
                  <a:lnTo>
                    <a:pt x="1552" y="6873"/>
                  </a:lnTo>
                  <a:cubicBezTo>
                    <a:pt x="1552" y="6886"/>
                    <a:pt x="1552" y="6886"/>
                    <a:pt x="1578" y="6886"/>
                  </a:cubicBezTo>
                  <a:cubicBezTo>
                    <a:pt x="1594" y="6886"/>
                    <a:pt x="1607" y="6873"/>
                    <a:pt x="1594" y="6860"/>
                  </a:cubicBezTo>
                  <a:lnTo>
                    <a:pt x="1053" y="30"/>
                  </a:lnTo>
                  <a:cubicBezTo>
                    <a:pt x="1053" y="14"/>
                    <a:pt x="1053" y="1"/>
                    <a:pt x="10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97475" y="3024175"/>
              <a:ext cx="41475" cy="173525"/>
            </a:xfrm>
            <a:custGeom>
              <a:avLst/>
              <a:gdLst/>
              <a:ahLst/>
              <a:cxnLst/>
              <a:rect l="l" t="t" r="r" b="b"/>
              <a:pathLst>
                <a:path w="1659" h="6941" extrusionOk="0">
                  <a:moveTo>
                    <a:pt x="593" y="1"/>
                  </a:moveTo>
                  <a:cubicBezTo>
                    <a:pt x="567" y="1"/>
                    <a:pt x="538" y="27"/>
                    <a:pt x="538" y="56"/>
                  </a:cubicBezTo>
                  <a:lnTo>
                    <a:pt x="0" y="6886"/>
                  </a:lnTo>
                  <a:cubicBezTo>
                    <a:pt x="0" y="6899"/>
                    <a:pt x="0" y="6912"/>
                    <a:pt x="13" y="6925"/>
                  </a:cubicBezTo>
                  <a:cubicBezTo>
                    <a:pt x="26" y="6941"/>
                    <a:pt x="26" y="6941"/>
                    <a:pt x="52" y="6941"/>
                  </a:cubicBezTo>
                  <a:cubicBezTo>
                    <a:pt x="81" y="6941"/>
                    <a:pt x="107" y="6925"/>
                    <a:pt x="107" y="6899"/>
                  </a:cubicBezTo>
                  <a:lnTo>
                    <a:pt x="648" y="108"/>
                  </a:lnTo>
                  <a:lnTo>
                    <a:pt x="1011" y="108"/>
                  </a:lnTo>
                  <a:lnTo>
                    <a:pt x="1552" y="6899"/>
                  </a:lnTo>
                  <a:cubicBezTo>
                    <a:pt x="1552" y="6925"/>
                    <a:pt x="1565" y="6941"/>
                    <a:pt x="1604" y="6941"/>
                  </a:cubicBezTo>
                  <a:cubicBezTo>
                    <a:pt x="1620" y="6941"/>
                    <a:pt x="1633" y="6941"/>
                    <a:pt x="1646" y="6925"/>
                  </a:cubicBezTo>
                  <a:cubicBezTo>
                    <a:pt x="1646" y="6912"/>
                    <a:pt x="1659" y="6899"/>
                    <a:pt x="1646" y="6886"/>
                  </a:cubicBezTo>
                  <a:lnTo>
                    <a:pt x="1105" y="56"/>
                  </a:lnTo>
                  <a:cubicBezTo>
                    <a:pt x="1105" y="27"/>
                    <a:pt x="1092" y="1"/>
                    <a:pt x="106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7600" y="3024825"/>
              <a:ext cx="20900" cy="52025"/>
            </a:xfrm>
            <a:custGeom>
              <a:avLst/>
              <a:gdLst/>
              <a:ahLst/>
              <a:cxnLst/>
              <a:rect l="l" t="t" r="r" b="b"/>
              <a:pathLst>
                <a:path w="836" h="2081" extrusionOk="0">
                  <a:moveTo>
                    <a:pt x="418" y="487"/>
                  </a:moveTo>
                  <a:lnTo>
                    <a:pt x="700" y="960"/>
                  </a:lnTo>
                  <a:lnTo>
                    <a:pt x="418" y="1391"/>
                  </a:lnTo>
                  <a:lnTo>
                    <a:pt x="146" y="960"/>
                  </a:lnTo>
                  <a:lnTo>
                    <a:pt x="418" y="487"/>
                  </a:lnTo>
                  <a:close/>
                  <a:moveTo>
                    <a:pt x="418" y="1488"/>
                  </a:moveTo>
                  <a:lnTo>
                    <a:pt x="768" y="2026"/>
                  </a:lnTo>
                  <a:lnTo>
                    <a:pt x="81" y="2026"/>
                  </a:lnTo>
                  <a:lnTo>
                    <a:pt x="418" y="1488"/>
                  </a:lnTo>
                  <a:close/>
                  <a:moveTo>
                    <a:pt x="175" y="1"/>
                  </a:moveTo>
                  <a:cubicBezTo>
                    <a:pt x="162" y="14"/>
                    <a:pt x="162" y="30"/>
                    <a:pt x="162" y="43"/>
                  </a:cubicBezTo>
                  <a:lnTo>
                    <a:pt x="389" y="435"/>
                  </a:lnTo>
                  <a:lnTo>
                    <a:pt x="94" y="947"/>
                  </a:lnTo>
                  <a:cubicBezTo>
                    <a:pt x="81" y="947"/>
                    <a:pt x="81" y="960"/>
                    <a:pt x="94" y="973"/>
                  </a:cubicBezTo>
                  <a:lnTo>
                    <a:pt x="389" y="1433"/>
                  </a:lnTo>
                  <a:lnTo>
                    <a:pt x="0" y="2039"/>
                  </a:lnTo>
                  <a:lnTo>
                    <a:pt x="0" y="2068"/>
                  </a:lnTo>
                  <a:cubicBezTo>
                    <a:pt x="13" y="2081"/>
                    <a:pt x="13" y="2081"/>
                    <a:pt x="26" y="2081"/>
                  </a:cubicBezTo>
                  <a:lnTo>
                    <a:pt x="810" y="2081"/>
                  </a:lnTo>
                  <a:cubicBezTo>
                    <a:pt x="823" y="2081"/>
                    <a:pt x="836" y="2081"/>
                    <a:pt x="836" y="2068"/>
                  </a:cubicBezTo>
                  <a:lnTo>
                    <a:pt x="836" y="2039"/>
                  </a:lnTo>
                  <a:lnTo>
                    <a:pt x="457" y="1433"/>
                  </a:lnTo>
                  <a:lnTo>
                    <a:pt x="755" y="973"/>
                  </a:lnTo>
                  <a:lnTo>
                    <a:pt x="755" y="947"/>
                  </a:lnTo>
                  <a:lnTo>
                    <a:pt x="457" y="435"/>
                  </a:lnTo>
                  <a:lnTo>
                    <a:pt x="674" y="43"/>
                  </a:lnTo>
                  <a:cubicBezTo>
                    <a:pt x="687" y="30"/>
                    <a:pt x="674" y="14"/>
                    <a:pt x="674" y="1"/>
                  </a:cubicBezTo>
                  <a:cubicBezTo>
                    <a:pt x="661" y="1"/>
                    <a:pt x="632" y="1"/>
                    <a:pt x="632" y="14"/>
                  </a:cubicBezTo>
                  <a:lnTo>
                    <a:pt x="418" y="380"/>
                  </a:lnTo>
                  <a:lnTo>
                    <a:pt x="214" y="14"/>
                  </a:lnTo>
                  <a:cubicBezTo>
                    <a:pt x="201" y="1"/>
                    <a:pt x="188" y="1"/>
                    <a:pt x="17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106850" y="3024150"/>
              <a:ext cx="22625" cy="53350"/>
            </a:xfrm>
            <a:custGeom>
              <a:avLst/>
              <a:gdLst/>
              <a:ahLst/>
              <a:cxnLst/>
              <a:rect l="l" t="t" r="r" b="b"/>
              <a:pathLst>
                <a:path w="905" h="2134" extrusionOk="0">
                  <a:moveTo>
                    <a:pt x="448" y="569"/>
                  </a:moveTo>
                  <a:lnTo>
                    <a:pt x="691" y="987"/>
                  </a:lnTo>
                  <a:lnTo>
                    <a:pt x="448" y="1366"/>
                  </a:lnTo>
                  <a:lnTo>
                    <a:pt x="205" y="987"/>
                  </a:lnTo>
                  <a:lnTo>
                    <a:pt x="448" y="569"/>
                  </a:lnTo>
                  <a:close/>
                  <a:moveTo>
                    <a:pt x="448" y="1567"/>
                  </a:moveTo>
                  <a:lnTo>
                    <a:pt x="743" y="2027"/>
                  </a:lnTo>
                  <a:lnTo>
                    <a:pt x="150" y="2027"/>
                  </a:lnTo>
                  <a:lnTo>
                    <a:pt x="448" y="1567"/>
                  </a:lnTo>
                  <a:close/>
                  <a:moveTo>
                    <a:pt x="683" y="1"/>
                  </a:moveTo>
                  <a:cubicBezTo>
                    <a:pt x="663" y="1"/>
                    <a:pt x="644" y="12"/>
                    <a:pt x="636" y="28"/>
                  </a:cubicBezTo>
                  <a:lnTo>
                    <a:pt x="448" y="352"/>
                  </a:lnTo>
                  <a:lnTo>
                    <a:pt x="257" y="28"/>
                  </a:lnTo>
                  <a:cubicBezTo>
                    <a:pt x="249" y="13"/>
                    <a:pt x="237" y="6"/>
                    <a:pt x="223" y="6"/>
                  </a:cubicBezTo>
                  <a:cubicBezTo>
                    <a:pt x="214" y="6"/>
                    <a:pt x="203" y="10"/>
                    <a:pt x="192" y="15"/>
                  </a:cubicBezTo>
                  <a:cubicBezTo>
                    <a:pt x="176" y="15"/>
                    <a:pt x="163" y="28"/>
                    <a:pt x="163" y="41"/>
                  </a:cubicBezTo>
                  <a:lnTo>
                    <a:pt x="163" y="83"/>
                  </a:lnTo>
                  <a:lnTo>
                    <a:pt x="393" y="462"/>
                  </a:lnTo>
                  <a:lnTo>
                    <a:pt x="95" y="961"/>
                  </a:lnTo>
                  <a:cubicBezTo>
                    <a:pt x="82" y="974"/>
                    <a:pt x="82" y="987"/>
                    <a:pt x="95" y="1013"/>
                  </a:cubicBezTo>
                  <a:lnTo>
                    <a:pt x="380" y="1460"/>
                  </a:lnTo>
                  <a:lnTo>
                    <a:pt x="14" y="2053"/>
                  </a:lnTo>
                  <a:cubicBezTo>
                    <a:pt x="1" y="2066"/>
                    <a:pt x="1" y="2095"/>
                    <a:pt x="1" y="2108"/>
                  </a:cubicBezTo>
                  <a:cubicBezTo>
                    <a:pt x="14" y="2134"/>
                    <a:pt x="43" y="2134"/>
                    <a:pt x="56" y="2134"/>
                  </a:cubicBezTo>
                  <a:lnTo>
                    <a:pt x="840" y="2134"/>
                  </a:lnTo>
                  <a:cubicBezTo>
                    <a:pt x="866" y="2134"/>
                    <a:pt x="879" y="2134"/>
                    <a:pt x="892" y="2108"/>
                  </a:cubicBezTo>
                  <a:cubicBezTo>
                    <a:pt x="905" y="2095"/>
                    <a:pt x="905" y="2066"/>
                    <a:pt x="892" y="2053"/>
                  </a:cubicBezTo>
                  <a:lnTo>
                    <a:pt x="516" y="1460"/>
                  </a:lnTo>
                  <a:lnTo>
                    <a:pt x="798" y="1013"/>
                  </a:lnTo>
                  <a:cubicBezTo>
                    <a:pt x="811" y="987"/>
                    <a:pt x="811" y="974"/>
                    <a:pt x="798" y="961"/>
                  </a:cubicBezTo>
                  <a:lnTo>
                    <a:pt x="516" y="462"/>
                  </a:lnTo>
                  <a:lnTo>
                    <a:pt x="730" y="83"/>
                  </a:lnTo>
                  <a:cubicBezTo>
                    <a:pt x="730" y="70"/>
                    <a:pt x="743" y="57"/>
                    <a:pt x="730" y="41"/>
                  </a:cubicBezTo>
                  <a:cubicBezTo>
                    <a:pt x="730" y="28"/>
                    <a:pt x="717" y="15"/>
                    <a:pt x="717" y="15"/>
                  </a:cubicBezTo>
                  <a:cubicBezTo>
                    <a:pt x="707" y="5"/>
                    <a:pt x="695" y="1"/>
                    <a:pt x="68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104500" y="3075550"/>
              <a:ext cx="24325" cy="38725"/>
            </a:xfrm>
            <a:custGeom>
              <a:avLst/>
              <a:gdLst/>
              <a:ahLst/>
              <a:cxnLst/>
              <a:rect l="l" t="t" r="r" b="b"/>
              <a:pathLst>
                <a:path w="973" h="1549" extrusionOk="0">
                  <a:moveTo>
                    <a:pt x="928" y="0"/>
                  </a:moveTo>
                  <a:cubicBezTo>
                    <a:pt x="922" y="0"/>
                    <a:pt x="918" y="3"/>
                    <a:pt x="918" y="10"/>
                  </a:cubicBezTo>
                  <a:lnTo>
                    <a:pt x="14" y="1510"/>
                  </a:lnTo>
                  <a:cubicBezTo>
                    <a:pt x="1" y="1523"/>
                    <a:pt x="1" y="1536"/>
                    <a:pt x="14" y="1549"/>
                  </a:cubicBezTo>
                  <a:lnTo>
                    <a:pt x="27" y="1549"/>
                  </a:lnTo>
                  <a:cubicBezTo>
                    <a:pt x="43" y="1549"/>
                    <a:pt x="56" y="1549"/>
                    <a:pt x="56" y="1536"/>
                  </a:cubicBezTo>
                  <a:lnTo>
                    <a:pt x="960" y="39"/>
                  </a:lnTo>
                  <a:cubicBezTo>
                    <a:pt x="973" y="26"/>
                    <a:pt x="960" y="10"/>
                    <a:pt x="947" y="10"/>
                  </a:cubicBezTo>
                  <a:cubicBezTo>
                    <a:pt x="941" y="3"/>
                    <a:pt x="933" y="0"/>
                    <a:pt x="92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03875" y="3074925"/>
              <a:ext cx="25600" cy="40075"/>
            </a:xfrm>
            <a:custGeom>
              <a:avLst/>
              <a:gdLst/>
              <a:ahLst/>
              <a:cxnLst/>
              <a:rect l="l" t="t" r="r" b="b"/>
              <a:pathLst>
                <a:path w="1024" h="1603" extrusionOk="0">
                  <a:moveTo>
                    <a:pt x="958" y="0"/>
                  </a:moveTo>
                  <a:cubicBezTo>
                    <a:pt x="942" y="0"/>
                    <a:pt x="925" y="7"/>
                    <a:pt x="917" y="22"/>
                  </a:cubicBezTo>
                  <a:lnTo>
                    <a:pt x="13" y="1522"/>
                  </a:lnTo>
                  <a:cubicBezTo>
                    <a:pt x="0" y="1548"/>
                    <a:pt x="0" y="1574"/>
                    <a:pt x="26" y="1590"/>
                  </a:cubicBezTo>
                  <a:cubicBezTo>
                    <a:pt x="39" y="1603"/>
                    <a:pt x="52" y="1603"/>
                    <a:pt x="52" y="1603"/>
                  </a:cubicBezTo>
                  <a:cubicBezTo>
                    <a:pt x="81" y="1603"/>
                    <a:pt x="94" y="1590"/>
                    <a:pt x="107" y="1574"/>
                  </a:cubicBezTo>
                  <a:lnTo>
                    <a:pt x="1011" y="77"/>
                  </a:lnTo>
                  <a:cubicBezTo>
                    <a:pt x="1024" y="51"/>
                    <a:pt x="1011" y="22"/>
                    <a:pt x="985" y="9"/>
                  </a:cubicBezTo>
                  <a:cubicBezTo>
                    <a:pt x="980" y="4"/>
                    <a:pt x="969" y="0"/>
                    <a:pt x="958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01100" y="3075550"/>
              <a:ext cx="34125" cy="82625"/>
            </a:xfrm>
            <a:custGeom>
              <a:avLst/>
              <a:gdLst/>
              <a:ahLst/>
              <a:cxnLst/>
              <a:rect l="l" t="t" r="r" b="b"/>
              <a:pathLst>
                <a:path w="1365" h="3305" extrusionOk="0">
                  <a:moveTo>
                    <a:pt x="1135" y="1549"/>
                  </a:moveTo>
                  <a:lnTo>
                    <a:pt x="678" y="2252"/>
                  </a:lnTo>
                  <a:lnTo>
                    <a:pt x="218" y="1549"/>
                  </a:lnTo>
                  <a:close/>
                  <a:moveTo>
                    <a:pt x="678" y="2346"/>
                  </a:moveTo>
                  <a:lnTo>
                    <a:pt x="1284" y="3250"/>
                  </a:lnTo>
                  <a:lnTo>
                    <a:pt x="82" y="3250"/>
                  </a:lnTo>
                  <a:lnTo>
                    <a:pt x="678" y="2346"/>
                  </a:lnTo>
                  <a:close/>
                  <a:moveTo>
                    <a:pt x="292" y="0"/>
                  </a:moveTo>
                  <a:cubicBezTo>
                    <a:pt x="286" y="0"/>
                    <a:pt x="280" y="3"/>
                    <a:pt x="273" y="10"/>
                  </a:cubicBezTo>
                  <a:cubicBezTo>
                    <a:pt x="260" y="10"/>
                    <a:pt x="260" y="26"/>
                    <a:pt x="260" y="39"/>
                  </a:cubicBezTo>
                  <a:lnTo>
                    <a:pt x="1151" y="1497"/>
                  </a:lnTo>
                  <a:lnTo>
                    <a:pt x="163" y="1497"/>
                  </a:lnTo>
                  <a:cubicBezTo>
                    <a:pt x="163" y="1497"/>
                    <a:pt x="150" y="1497"/>
                    <a:pt x="150" y="1510"/>
                  </a:cubicBezTo>
                  <a:cubicBezTo>
                    <a:pt x="137" y="1523"/>
                    <a:pt x="137" y="1523"/>
                    <a:pt x="150" y="1536"/>
                  </a:cubicBezTo>
                  <a:lnTo>
                    <a:pt x="649" y="2294"/>
                  </a:lnTo>
                  <a:lnTo>
                    <a:pt x="1" y="3266"/>
                  </a:lnTo>
                  <a:lnTo>
                    <a:pt x="1" y="3292"/>
                  </a:lnTo>
                  <a:cubicBezTo>
                    <a:pt x="17" y="3305"/>
                    <a:pt x="17" y="3305"/>
                    <a:pt x="30" y="3305"/>
                  </a:cubicBezTo>
                  <a:lnTo>
                    <a:pt x="1326" y="3305"/>
                  </a:lnTo>
                  <a:cubicBezTo>
                    <a:pt x="1339" y="3305"/>
                    <a:pt x="1352" y="3305"/>
                    <a:pt x="1352" y="3292"/>
                  </a:cubicBezTo>
                  <a:cubicBezTo>
                    <a:pt x="1365" y="3292"/>
                    <a:pt x="1352" y="3279"/>
                    <a:pt x="1352" y="3266"/>
                  </a:cubicBezTo>
                  <a:lnTo>
                    <a:pt x="717" y="2294"/>
                  </a:lnTo>
                  <a:lnTo>
                    <a:pt x="1216" y="1536"/>
                  </a:lnTo>
                  <a:lnTo>
                    <a:pt x="1216" y="1523"/>
                  </a:lnTo>
                  <a:lnTo>
                    <a:pt x="1216" y="1510"/>
                  </a:lnTo>
                  <a:lnTo>
                    <a:pt x="312" y="10"/>
                  </a:lnTo>
                  <a:cubicBezTo>
                    <a:pt x="305" y="3"/>
                    <a:pt x="299" y="0"/>
                    <a:pt x="292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0450" y="3074925"/>
              <a:ext cx="35525" cy="83900"/>
            </a:xfrm>
            <a:custGeom>
              <a:avLst/>
              <a:gdLst/>
              <a:ahLst/>
              <a:cxnLst/>
              <a:rect l="l" t="t" r="r" b="b"/>
              <a:pathLst>
                <a:path w="1421" h="3356" extrusionOk="0">
                  <a:moveTo>
                    <a:pt x="1122" y="1603"/>
                  </a:moveTo>
                  <a:lnTo>
                    <a:pt x="704" y="2222"/>
                  </a:lnTo>
                  <a:lnTo>
                    <a:pt x="299" y="1603"/>
                  </a:lnTo>
                  <a:close/>
                  <a:moveTo>
                    <a:pt x="704" y="2426"/>
                  </a:moveTo>
                  <a:lnTo>
                    <a:pt x="1258" y="3249"/>
                  </a:lnTo>
                  <a:lnTo>
                    <a:pt x="150" y="3249"/>
                  </a:lnTo>
                  <a:lnTo>
                    <a:pt x="704" y="2426"/>
                  </a:lnTo>
                  <a:close/>
                  <a:moveTo>
                    <a:pt x="317" y="0"/>
                  </a:moveTo>
                  <a:cubicBezTo>
                    <a:pt x="308" y="0"/>
                    <a:pt x="297" y="4"/>
                    <a:pt x="286" y="9"/>
                  </a:cubicBezTo>
                  <a:cubicBezTo>
                    <a:pt x="257" y="22"/>
                    <a:pt x="244" y="51"/>
                    <a:pt x="270" y="77"/>
                  </a:cubicBezTo>
                  <a:lnTo>
                    <a:pt x="1122" y="1493"/>
                  </a:lnTo>
                  <a:lnTo>
                    <a:pt x="189" y="1493"/>
                  </a:lnTo>
                  <a:cubicBezTo>
                    <a:pt x="176" y="1493"/>
                    <a:pt x="150" y="1509"/>
                    <a:pt x="150" y="1522"/>
                  </a:cubicBezTo>
                  <a:cubicBezTo>
                    <a:pt x="137" y="1535"/>
                    <a:pt x="137" y="1561"/>
                    <a:pt x="150" y="1574"/>
                  </a:cubicBezTo>
                  <a:lnTo>
                    <a:pt x="636" y="2319"/>
                  </a:lnTo>
                  <a:lnTo>
                    <a:pt x="14" y="3275"/>
                  </a:lnTo>
                  <a:cubicBezTo>
                    <a:pt x="1" y="3291"/>
                    <a:pt x="1" y="3317"/>
                    <a:pt x="1" y="3330"/>
                  </a:cubicBezTo>
                  <a:cubicBezTo>
                    <a:pt x="14" y="3343"/>
                    <a:pt x="27" y="3356"/>
                    <a:pt x="56" y="3356"/>
                  </a:cubicBezTo>
                  <a:lnTo>
                    <a:pt x="1352" y="3356"/>
                  </a:lnTo>
                  <a:cubicBezTo>
                    <a:pt x="1378" y="3356"/>
                    <a:pt x="1391" y="3343"/>
                    <a:pt x="1404" y="3330"/>
                  </a:cubicBezTo>
                  <a:cubicBezTo>
                    <a:pt x="1420" y="3317"/>
                    <a:pt x="1420" y="3291"/>
                    <a:pt x="1404" y="3275"/>
                  </a:cubicBezTo>
                  <a:lnTo>
                    <a:pt x="772" y="2319"/>
                  </a:lnTo>
                  <a:lnTo>
                    <a:pt x="1271" y="1574"/>
                  </a:lnTo>
                  <a:lnTo>
                    <a:pt x="1271" y="1535"/>
                  </a:lnTo>
                  <a:lnTo>
                    <a:pt x="1271" y="1522"/>
                  </a:lnTo>
                  <a:lnTo>
                    <a:pt x="351" y="22"/>
                  </a:lnTo>
                  <a:cubicBezTo>
                    <a:pt x="343" y="7"/>
                    <a:pt x="331" y="0"/>
                    <a:pt x="31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101100" y="3156875"/>
              <a:ext cx="36900" cy="35725"/>
            </a:xfrm>
            <a:custGeom>
              <a:avLst/>
              <a:gdLst/>
              <a:ahLst/>
              <a:cxnLst/>
              <a:rect l="l" t="t" r="r" b="b"/>
              <a:pathLst>
                <a:path w="1476" h="1429" extrusionOk="0">
                  <a:moveTo>
                    <a:pt x="30" y="1"/>
                  </a:moveTo>
                  <a:cubicBezTo>
                    <a:pt x="24" y="1"/>
                    <a:pt x="17" y="5"/>
                    <a:pt x="17" y="13"/>
                  </a:cubicBezTo>
                  <a:cubicBezTo>
                    <a:pt x="1" y="26"/>
                    <a:pt x="1" y="39"/>
                    <a:pt x="17" y="52"/>
                  </a:cubicBezTo>
                  <a:lnTo>
                    <a:pt x="1420" y="1416"/>
                  </a:lnTo>
                  <a:cubicBezTo>
                    <a:pt x="1420" y="1429"/>
                    <a:pt x="1433" y="1429"/>
                    <a:pt x="1433" y="1429"/>
                  </a:cubicBezTo>
                  <a:cubicBezTo>
                    <a:pt x="1446" y="1429"/>
                    <a:pt x="1446" y="1429"/>
                    <a:pt x="1459" y="1416"/>
                  </a:cubicBezTo>
                  <a:cubicBezTo>
                    <a:pt x="1475" y="1416"/>
                    <a:pt x="1475" y="1390"/>
                    <a:pt x="1459" y="1390"/>
                  </a:cubicBezTo>
                  <a:lnTo>
                    <a:pt x="43" y="13"/>
                  </a:lnTo>
                  <a:cubicBezTo>
                    <a:pt x="43" y="5"/>
                    <a:pt x="37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98425" y="3156875"/>
              <a:ext cx="36800" cy="35725"/>
            </a:xfrm>
            <a:custGeom>
              <a:avLst/>
              <a:gdLst/>
              <a:ahLst/>
              <a:cxnLst/>
              <a:rect l="l" t="t" r="r" b="b"/>
              <a:pathLst>
                <a:path w="1472" h="1429" extrusionOk="0">
                  <a:moveTo>
                    <a:pt x="1440" y="1"/>
                  </a:moveTo>
                  <a:cubicBezTo>
                    <a:pt x="1433" y="1"/>
                    <a:pt x="1427" y="5"/>
                    <a:pt x="1420" y="13"/>
                  </a:cubicBezTo>
                  <a:lnTo>
                    <a:pt x="14" y="1390"/>
                  </a:lnTo>
                  <a:cubicBezTo>
                    <a:pt x="1" y="1390"/>
                    <a:pt x="1" y="1416"/>
                    <a:pt x="1" y="1416"/>
                  </a:cubicBezTo>
                  <a:cubicBezTo>
                    <a:pt x="14" y="1429"/>
                    <a:pt x="14" y="1429"/>
                    <a:pt x="27" y="1429"/>
                  </a:cubicBezTo>
                  <a:cubicBezTo>
                    <a:pt x="27" y="1429"/>
                    <a:pt x="43" y="1429"/>
                    <a:pt x="43" y="1416"/>
                  </a:cubicBezTo>
                  <a:lnTo>
                    <a:pt x="1459" y="52"/>
                  </a:lnTo>
                  <a:cubicBezTo>
                    <a:pt x="1472" y="39"/>
                    <a:pt x="1472" y="26"/>
                    <a:pt x="1459" y="13"/>
                  </a:cubicBezTo>
                  <a:cubicBezTo>
                    <a:pt x="1452" y="5"/>
                    <a:pt x="1446" y="1"/>
                    <a:pt x="144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104500" y="3046775"/>
              <a:ext cx="27000" cy="3100"/>
            </a:xfrm>
            <a:custGeom>
              <a:avLst/>
              <a:gdLst/>
              <a:ahLst/>
              <a:cxnLst/>
              <a:rect l="l" t="t" r="r" b="b"/>
              <a:pathLst>
                <a:path w="1080" h="124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9"/>
                  </a:lnTo>
                  <a:cubicBezTo>
                    <a:pt x="1" y="95"/>
                    <a:pt x="27" y="124"/>
                    <a:pt x="56" y="124"/>
                  </a:cubicBezTo>
                  <a:lnTo>
                    <a:pt x="1028" y="124"/>
                  </a:lnTo>
                  <a:cubicBezTo>
                    <a:pt x="1067" y="124"/>
                    <a:pt x="1080" y="95"/>
                    <a:pt x="1080" y="69"/>
                  </a:cubicBezTo>
                  <a:lnTo>
                    <a:pt x="1080" y="56"/>
                  </a:lnTo>
                  <a:cubicBezTo>
                    <a:pt x="1080" y="27"/>
                    <a:pt x="1067" y="1"/>
                    <a:pt x="102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103875" y="3046125"/>
              <a:ext cx="28375" cy="4400"/>
            </a:xfrm>
            <a:custGeom>
              <a:avLst/>
              <a:gdLst/>
              <a:ahLst/>
              <a:cxnLst/>
              <a:rect l="l" t="t" r="r" b="b"/>
              <a:pathLst>
                <a:path w="1135" h="176" extrusionOk="0">
                  <a:moveTo>
                    <a:pt x="1053" y="53"/>
                  </a:moveTo>
                  <a:cubicBezTo>
                    <a:pt x="1066" y="53"/>
                    <a:pt x="1079" y="69"/>
                    <a:pt x="1079" y="82"/>
                  </a:cubicBezTo>
                  <a:lnTo>
                    <a:pt x="1079" y="95"/>
                  </a:lnTo>
                  <a:cubicBezTo>
                    <a:pt x="1079" y="108"/>
                    <a:pt x="1066" y="121"/>
                    <a:pt x="1053" y="121"/>
                  </a:cubicBezTo>
                  <a:lnTo>
                    <a:pt x="81" y="121"/>
                  </a:lnTo>
                  <a:cubicBezTo>
                    <a:pt x="68" y="121"/>
                    <a:pt x="52" y="108"/>
                    <a:pt x="52" y="95"/>
                  </a:cubicBezTo>
                  <a:lnTo>
                    <a:pt x="52" y="82"/>
                  </a:lnTo>
                  <a:cubicBezTo>
                    <a:pt x="52" y="69"/>
                    <a:pt x="68" y="53"/>
                    <a:pt x="81" y="53"/>
                  </a:cubicBezTo>
                  <a:close/>
                  <a:moveTo>
                    <a:pt x="81" y="1"/>
                  </a:moveTo>
                  <a:cubicBezTo>
                    <a:pt x="39" y="1"/>
                    <a:pt x="0" y="40"/>
                    <a:pt x="0" y="82"/>
                  </a:cubicBezTo>
                  <a:lnTo>
                    <a:pt x="0" y="95"/>
                  </a:lnTo>
                  <a:cubicBezTo>
                    <a:pt x="0" y="134"/>
                    <a:pt x="39" y="176"/>
                    <a:pt x="81" y="176"/>
                  </a:cubicBezTo>
                  <a:lnTo>
                    <a:pt x="1053" y="176"/>
                  </a:lnTo>
                  <a:cubicBezTo>
                    <a:pt x="1105" y="176"/>
                    <a:pt x="1134" y="134"/>
                    <a:pt x="1134" y="95"/>
                  </a:cubicBezTo>
                  <a:lnTo>
                    <a:pt x="1134" y="82"/>
                  </a:lnTo>
                  <a:cubicBezTo>
                    <a:pt x="1134" y="40"/>
                    <a:pt x="1105" y="1"/>
                    <a:pt x="105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117300" y="3024825"/>
              <a:ext cx="1400" cy="172150"/>
            </a:xfrm>
            <a:custGeom>
              <a:avLst/>
              <a:gdLst/>
              <a:ahLst/>
              <a:cxnLst/>
              <a:rect l="l" t="t" r="r" b="b"/>
              <a:pathLst>
                <a:path w="56" h="6886" extrusionOk="0">
                  <a:moveTo>
                    <a:pt x="30" y="1"/>
                  </a:moveTo>
                  <a:cubicBezTo>
                    <a:pt x="17" y="1"/>
                    <a:pt x="1" y="14"/>
                    <a:pt x="1" y="30"/>
                  </a:cubicBezTo>
                  <a:lnTo>
                    <a:pt x="1" y="6860"/>
                  </a:lnTo>
                  <a:cubicBezTo>
                    <a:pt x="1" y="6873"/>
                    <a:pt x="17" y="6886"/>
                    <a:pt x="30" y="6886"/>
                  </a:cubicBezTo>
                  <a:cubicBezTo>
                    <a:pt x="43" y="6886"/>
                    <a:pt x="56" y="6873"/>
                    <a:pt x="56" y="6860"/>
                  </a:cubicBezTo>
                  <a:lnTo>
                    <a:pt x="56" y="30"/>
                  </a:lnTo>
                  <a:cubicBezTo>
                    <a:pt x="56" y="14"/>
                    <a:pt x="43" y="1"/>
                    <a:pt x="3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16650" y="3024175"/>
              <a:ext cx="2700" cy="173525"/>
            </a:xfrm>
            <a:custGeom>
              <a:avLst/>
              <a:gdLst/>
              <a:ahLst/>
              <a:cxnLst/>
              <a:rect l="l" t="t" r="r" b="b"/>
              <a:pathLst>
                <a:path w="108" h="6941" extrusionOk="0">
                  <a:moveTo>
                    <a:pt x="56" y="1"/>
                  </a:moveTo>
                  <a:cubicBezTo>
                    <a:pt x="27" y="1"/>
                    <a:pt x="1" y="27"/>
                    <a:pt x="1" y="56"/>
                  </a:cubicBezTo>
                  <a:lnTo>
                    <a:pt x="1" y="6886"/>
                  </a:lnTo>
                  <a:cubicBezTo>
                    <a:pt x="1" y="6925"/>
                    <a:pt x="27" y="6941"/>
                    <a:pt x="56" y="6941"/>
                  </a:cubicBezTo>
                  <a:cubicBezTo>
                    <a:pt x="82" y="6941"/>
                    <a:pt x="108" y="6925"/>
                    <a:pt x="108" y="6886"/>
                  </a:cubicBezTo>
                  <a:lnTo>
                    <a:pt x="108" y="56"/>
                  </a:lnTo>
                  <a:cubicBezTo>
                    <a:pt x="108" y="27"/>
                    <a:pt x="82" y="1"/>
                    <a:pt x="5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115700" y="2996800"/>
              <a:ext cx="5025" cy="5125"/>
            </a:xfrm>
            <a:custGeom>
              <a:avLst/>
              <a:gdLst/>
              <a:ahLst/>
              <a:cxnLst/>
              <a:rect l="l" t="t" r="r" b="b"/>
              <a:pathLst>
                <a:path w="201" h="205" extrusionOk="0">
                  <a:moveTo>
                    <a:pt x="94" y="1"/>
                  </a:moveTo>
                  <a:cubicBezTo>
                    <a:pt x="39" y="1"/>
                    <a:pt x="0" y="56"/>
                    <a:pt x="0" y="111"/>
                  </a:cubicBezTo>
                  <a:cubicBezTo>
                    <a:pt x="0" y="163"/>
                    <a:pt x="39" y="205"/>
                    <a:pt x="94" y="205"/>
                  </a:cubicBezTo>
                  <a:cubicBezTo>
                    <a:pt x="146" y="205"/>
                    <a:pt x="201" y="163"/>
                    <a:pt x="201" y="111"/>
                  </a:cubicBezTo>
                  <a:cubicBezTo>
                    <a:pt x="201" y="56"/>
                    <a:pt x="146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114950" y="2996150"/>
              <a:ext cx="6425" cy="6425"/>
            </a:xfrm>
            <a:custGeom>
              <a:avLst/>
              <a:gdLst/>
              <a:ahLst/>
              <a:cxnLst/>
              <a:rect l="l" t="t" r="r" b="b"/>
              <a:pathLst>
                <a:path w="257" h="257" extrusionOk="0">
                  <a:moveTo>
                    <a:pt x="124" y="56"/>
                  </a:moveTo>
                  <a:cubicBezTo>
                    <a:pt x="163" y="56"/>
                    <a:pt x="205" y="95"/>
                    <a:pt x="205" y="137"/>
                  </a:cubicBezTo>
                  <a:cubicBezTo>
                    <a:pt x="205" y="176"/>
                    <a:pt x="163" y="205"/>
                    <a:pt x="124" y="205"/>
                  </a:cubicBezTo>
                  <a:cubicBezTo>
                    <a:pt x="82" y="205"/>
                    <a:pt x="56" y="176"/>
                    <a:pt x="56" y="137"/>
                  </a:cubicBezTo>
                  <a:cubicBezTo>
                    <a:pt x="56" y="95"/>
                    <a:pt x="82" y="56"/>
                    <a:pt x="124" y="56"/>
                  </a:cubicBezTo>
                  <a:close/>
                  <a:moveTo>
                    <a:pt x="124" y="1"/>
                  </a:moveTo>
                  <a:cubicBezTo>
                    <a:pt x="56" y="1"/>
                    <a:pt x="1" y="56"/>
                    <a:pt x="1" y="137"/>
                  </a:cubicBezTo>
                  <a:cubicBezTo>
                    <a:pt x="1" y="205"/>
                    <a:pt x="56" y="257"/>
                    <a:pt x="124" y="257"/>
                  </a:cubicBezTo>
                  <a:cubicBezTo>
                    <a:pt x="192" y="257"/>
                    <a:pt x="257" y="205"/>
                    <a:pt x="257" y="137"/>
                  </a:cubicBezTo>
                  <a:cubicBezTo>
                    <a:pt x="257" y="56"/>
                    <a:pt x="192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14000" y="2975925"/>
              <a:ext cx="7050" cy="17250"/>
            </a:xfrm>
            <a:custGeom>
              <a:avLst/>
              <a:gdLst/>
              <a:ahLst/>
              <a:cxnLst/>
              <a:rect l="l" t="t" r="r" b="b"/>
              <a:pathLst>
                <a:path w="282" h="690" extrusionOk="0">
                  <a:moveTo>
                    <a:pt x="240" y="0"/>
                  </a:moveTo>
                  <a:cubicBezTo>
                    <a:pt x="192" y="0"/>
                    <a:pt x="109" y="101"/>
                    <a:pt x="68" y="217"/>
                  </a:cubicBezTo>
                  <a:cubicBezTo>
                    <a:pt x="0" y="366"/>
                    <a:pt x="162" y="690"/>
                    <a:pt x="162" y="690"/>
                  </a:cubicBezTo>
                  <a:cubicBezTo>
                    <a:pt x="162" y="690"/>
                    <a:pt x="282" y="107"/>
                    <a:pt x="269" y="26"/>
                  </a:cubicBezTo>
                  <a:cubicBezTo>
                    <a:pt x="263" y="8"/>
                    <a:pt x="253" y="0"/>
                    <a:pt x="240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13250" y="2975250"/>
              <a:ext cx="8550" cy="19950"/>
            </a:xfrm>
            <a:custGeom>
              <a:avLst/>
              <a:gdLst/>
              <a:ahLst/>
              <a:cxnLst/>
              <a:rect l="l" t="t" r="r" b="b"/>
              <a:pathLst>
                <a:path w="342" h="798" extrusionOk="0">
                  <a:moveTo>
                    <a:pt x="273" y="53"/>
                  </a:moveTo>
                  <a:lnTo>
                    <a:pt x="273" y="69"/>
                  </a:lnTo>
                  <a:cubicBezTo>
                    <a:pt x="286" y="108"/>
                    <a:pt x="231" y="406"/>
                    <a:pt x="179" y="636"/>
                  </a:cubicBezTo>
                  <a:cubicBezTo>
                    <a:pt x="137" y="513"/>
                    <a:pt x="82" y="338"/>
                    <a:pt x="111" y="257"/>
                  </a:cubicBezTo>
                  <a:cubicBezTo>
                    <a:pt x="163" y="134"/>
                    <a:pt x="244" y="53"/>
                    <a:pt x="273" y="53"/>
                  </a:cubicBezTo>
                  <a:close/>
                  <a:moveTo>
                    <a:pt x="273" y="1"/>
                  </a:moveTo>
                  <a:cubicBezTo>
                    <a:pt x="205" y="1"/>
                    <a:pt x="111" y="121"/>
                    <a:pt x="69" y="231"/>
                  </a:cubicBezTo>
                  <a:cubicBezTo>
                    <a:pt x="1" y="393"/>
                    <a:pt x="163" y="717"/>
                    <a:pt x="163" y="730"/>
                  </a:cubicBezTo>
                  <a:lnTo>
                    <a:pt x="205" y="798"/>
                  </a:lnTo>
                  <a:lnTo>
                    <a:pt x="218" y="717"/>
                  </a:lnTo>
                  <a:cubicBezTo>
                    <a:pt x="244" y="620"/>
                    <a:pt x="341" y="134"/>
                    <a:pt x="325" y="53"/>
                  </a:cubicBezTo>
                  <a:cubicBezTo>
                    <a:pt x="312" y="14"/>
                    <a:pt x="299" y="1"/>
                    <a:pt x="273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104600" y="2979350"/>
              <a:ext cx="9725" cy="15125"/>
            </a:xfrm>
            <a:custGeom>
              <a:avLst/>
              <a:gdLst/>
              <a:ahLst/>
              <a:cxnLst/>
              <a:rect l="l" t="t" r="r" b="b"/>
              <a:pathLst>
                <a:path w="389" h="605" extrusionOk="0">
                  <a:moveTo>
                    <a:pt x="65" y="1"/>
                  </a:moveTo>
                  <a:cubicBezTo>
                    <a:pt x="17" y="1"/>
                    <a:pt x="0" y="141"/>
                    <a:pt x="23" y="281"/>
                  </a:cubicBezTo>
                  <a:cubicBezTo>
                    <a:pt x="65" y="443"/>
                    <a:pt x="389" y="605"/>
                    <a:pt x="389" y="605"/>
                  </a:cubicBezTo>
                  <a:cubicBezTo>
                    <a:pt x="389" y="605"/>
                    <a:pt x="146" y="51"/>
                    <a:pt x="91" y="12"/>
                  </a:cubicBezTo>
                  <a:cubicBezTo>
                    <a:pt x="82" y="4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103875" y="2978575"/>
              <a:ext cx="11850" cy="17275"/>
            </a:xfrm>
            <a:custGeom>
              <a:avLst/>
              <a:gdLst/>
              <a:ahLst/>
              <a:cxnLst/>
              <a:rect l="l" t="t" r="r" b="b"/>
              <a:pathLst>
                <a:path w="474" h="691" extrusionOk="0">
                  <a:moveTo>
                    <a:pt x="94" y="56"/>
                  </a:moveTo>
                  <a:cubicBezTo>
                    <a:pt x="133" y="82"/>
                    <a:pt x="269" y="367"/>
                    <a:pt x="363" y="568"/>
                  </a:cubicBezTo>
                  <a:cubicBezTo>
                    <a:pt x="256" y="503"/>
                    <a:pt x="107" y="393"/>
                    <a:pt x="81" y="299"/>
                  </a:cubicBezTo>
                  <a:cubicBezTo>
                    <a:pt x="52" y="163"/>
                    <a:pt x="81" y="69"/>
                    <a:pt x="94" y="56"/>
                  </a:cubicBezTo>
                  <a:close/>
                  <a:moveTo>
                    <a:pt x="94" y="1"/>
                  </a:moveTo>
                  <a:cubicBezTo>
                    <a:pt x="81" y="1"/>
                    <a:pt x="68" y="1"/>
                    <a:pt x="52" y="30"/>
                  </a:cubicBezTo>
                  <a:cubicBezTo>
                    <a:pt x="13" y="69"/>
                    <a:pt x="0" y="192"/>
                    <a:pt x="26" y="312"/>
                  </a:cubicBezTo>
                  <a:cubicBezTo>
                    <a:pt x="68" y="487"/>
                    <a:pt x="392" y="649"/>
                    <a:pt x="405" y="649"/>
                  </a:cubicBezTo>
                  <a:lnTo>
                    <a:pt x="473" y="691"/>
                  </a:lnTo>
                  <a:lnTo>
                    <a:pt x="444" y="623"/>
                  </a:lnTo>
                  <a:cubicBezTo>
                    <a:pt x="405" y="529"/>
                    <a:pt x="201" y="69"/>
                    <a:pt x="133" y="17"/>
                  </a:cubicBezTo>
                  <a:cubicBezTo>
                    <a:pt x="120" y="1"/>
                    <a:pt x="107" y="1"/>
                    <a:pt x="9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095175" y="2990075"/>
              <a:ext cx="16825" cy="7800"/>
            </a:xfrm>
            <a:custGeom>
              <a:avLst/>
              <a:gdLst/>
              <a:ahLst/>
              <a:cxnLst/>
              <a:rect l="l" t="t" r="r" b="b"/>
              <a:pathLst>
                <a:path w="673" h="312" extrusionOk="0">
                  <a:moveTo>
                    <a:pt x="67" y="0"/>
                  </a:moveTo>
                  <a:cubicBezTo>
                    <a:pt x="1" y="0"/>
                    <a:pt x="69" y="141"/>
                    <a:pt x="199" y="244"/>
                  </a:cubicBezTo>
                  <a:cubicBezTo>
                    <a:pt x="260" y="298"/>
                    <a:pt x="381" y="312"/>
                    <a:pt x="485" y="312"/>
                  </a:cubicBezTo>
                  <a:cubicBezTo>
                    <a:pt x="586" y="312"/>
                    <a:pt x="672" y="299"/>
                    <a:pt x="672" y="299"/>
                  </a:cubicBezTo>
                  <a:cubicBezTo>
                    <a:pt x="672" y="299"/>
                    <a:pt x="157" y="1"/>
                    <a:pt x="76" y="1"/>
                  </a:cubicBezTo>
                  <a:cubicBezTo>
                    <a:pt x="73" y="0"/>
                    <a:pt x="69" y="0"/>
                    <a:pt x="67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095025" y="2989425"/>
              <a:ext cx="19000" cy="9100"/>
            </a:xfrm>
            <a:custGeom>
              <a:avLst/>
              <a:gdLst/>
              <a:ahLst/>
              <a:cxnLst/>
              <a:rect l="l" t="t" r="r" b="b"/>
              <a:pathLst>
                <a:path w="760" h="364" extrusionOk="0">
                  <a:moveTo>
                    <a:pt x="82" y="53"/>
                  </a:moveTo>
                  <a:cubicBezTo>
                    <a:pt x="137" y="53"/>
                    <a:pt x="393" y="189"/>
                    <a:pt x="597" y="312"/>
                  </a:cubicBezTo>
                  <a:lnTo>
                    <a:pt x="474" y="312"/>
                  </a:lnTo>
                  <a:cubicBezTo>
                    <a:pt x="354" y="312"/>
                    <a:pt x="260" y="296"/>
                    <a:pt x="218" y="257"/>
                  </a:cubicBezTo>
                  <a:cubicBezTo>
                    <a:pt x="111" y="163"/>
                    <a:pt x="69" y="69"/>
                    <a:pt x="82" y="53"/>
                  </a:cubicBezTo>
                  <a:close/>
                  <a:moveTo>
                    <a:pt x="82" y="1"/>
                  </a:moveTo>
                  <a:cubicBezTo>
                    <a:pt x="56" y="1"/>
                    <a:pt x="30" y="14"/>
                    <a:pt x="30" y="27"/>
                  </a:cubicBezTo>
                  <a:cubicBezTo>
                    <a:pt x="1" y="95"/>
                    <a:pt x="82" y="215"/>
                    <a:pt x="179" y="296"/>
                  </a:cubicBezTo>
                  <a:cubicBezTo>
                    <a:pt x="231" y="338"/>
                    <a:pt x="341" y="364"/>
                    <a:pt x="474" y="364"/>
                  </a:cubicBezTo>
                  <a:cubicBezTo>
                    <a:pt x="584" y="364"/>
                    <a:pt x="678" y="351"/>
                    <a:pt x="691" y="351"/>
                  </a:cubicBezTo>
                  <a:lnTo>
                    <a:pt x="759" y="338"/>
                  </a:lnTo>
                  <a:lnTo>
                    <a:pt x="691" y="296"/>
                  </a:lnTo>
                  <a:cubicBezTo>
                    <a:pt x="610" y="257"/>
                    <a:pt x="163" y="1"/>
                    <a:pt x="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93750" y="3001575"/>
              <a:ext cx="18250" cy="6125"/>
            </a:xfrm>
            <a:custGeom>
              <a:avLst/>
              <a:gdLst/>
              <a:ahLst/>
              <a:cxnLst/>
              <a:rect l="l" t="t" r="r" b="b"/>
              <a:pathLst>
                <a:path w="730" h="245" extrusionOk="0">
                  <a:moveTo>
                    <a:pt x="729" y="1"/>
                  </a:moveTo>
                  <a:cubicBezTo>
                    <a:pt x="729" y="1"/>
                    <a:pt x="133" y="53"/>
                    <a:pt x="68" y="95"/>
                  </a:cubicBezTo>
                  <a:cubicBezTo>
                    <a:pt x="0" y="150"/>
                    <a:pt x="149" y="231"/>
                    <a:pt x="311" y="244"/>
                  </a:cubicBezTo>
                  <a:cubicBezTo>
                    <a:pt x="315" y="244"/>
                    <a:pt x="319" y="244"/>
                    <a:pt x="323" y="244"/>
                  </a:cubicBezTo>
                  <a:cubicBezTo>
                    <a:pt x="486" y="244"/>
                    <a:pt x="729" y="1"/>
                    <a:pt x="72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094375" y="30005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636" y="69"/>
                  </a:moveTo>
                  <a:lnTo>
                    <a:pt x="636" y="69"/>
                  </a:lnTo>
                  <a:cubicBezTo>
                    <a:pt x="542" y="150"/>
                    <a:pt x="393" y="257"/>
                    <a:pt x="299" y="257"/>
                  </a:cubicBezTo>
                  <a:cubicBezTo>
                    <a:pt x="150" y="244"/>
                    <a:pt x="56" y="192"/>
                    <a:pt x="56" y="163"/>
                  </a:cubicBezTo>
                  <a:lnTo>
                    <a:pt x="69" y="163"/>
                  </a:lnTo>
                  <a:cubicBezTo>
                    <a:pt x="108" y="137"/>
                    <a:pt x="406" y="95"/>
                    <a:pt x="636" y="69"/>
                  </a:cubicBezTo>
                  <a:close/>
                  <a:moveTo>
                    <a:pt x="785" y="1"/>
                  </a:moveTo>
                  <a:lnTo>
                    <a:pt x="704" y="14"/>
                  </a:lnTo>
                  <a:cubicBezTo>
                    <a:pt x="610" y="14"/>
                    <a:pt x="108" y="69"/>
                    <a:pt x="27" y="124"/>
                  </a:cubicBezTo>
                  <a:cubicBezTo>
                    <a:pt x="1" y="137"/>
                    <a:pt x="1" y="176"/>
                    <a:pt x="1" y="176"/>
                  </a:cubicBezTo>
                  <a:cubicBezTo>
                    <a:pt x="14" y="244"/>
                    <a:pt x="163" y="299"/>
                    <a:pt x="286" y="312"/>
                  </a:cubicBezTo>
                  <a:lnTo>
                    <a:pt x="299" y="312"/>
                  </a:lnTo>
                  <a:cubicBezTo>
                    <a:pt x="474" y="312"/>
                    <a:pt x="717" y="69"/>
                    <a:pt x="730" y="56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02225" y="3004575"/>
              <a:ext cx="12100" cy="13100"/>
            </a:xfrm>
            <a:custGeom>
              <a:avLst/>
              <a:gdLst/>
              <a:ahLst/>
              <a:cxnLst/>
              <a:rect l="l" t="t" r="r" b="b"/>
              <a:pathLst>
                <a:path w="484" h="524" extrusionOk="0">
                  <a:moveTo>
                    <a:pt x="484" y="1"/>
                  </a:moveTo>
                  <a:lnTo>
                    <a:pt x="484" y="1"/>
                  </a:lnTo>
                  <a:cubicBezTo>
                    <a:pt x="484" y="1"/>
                    <a:pt x="37" y="393"/>
                    <a:pt x="11" y="474"/>
                  </a:cubicBezTo>
                  <a:cubicBezTo>
                    <a:pt x="0" y="508"/>
                    <a:pt x="23" y="523"/>
                    <a:pt x="63" y="523"/>
                  </a:cubicBezTo>
                  <a:cubicBezTo>
                    <a:pt x="119" y="523"/>
                    <a:pt x="210" y="495"/>
                    <a:pt x="296" y="448"/>
                  </a:cubicBezTo>
                  <a:cubicBezTo>
                    <a:pt x="429" y="367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101850" y="3002875"/>
              <a:ext cx="13450" cy="15575"/>
            </a:xfrm>
            <a:custGeom>
              <a:avLst/>
              <a:gdLst/>
              <a:ahLst/>
              <a:cxnLst/>
              <a:rect l="l" t="t" r="r" b="b"/>
              <a:pathLst>
                <a:path w="538" h="623" extrusionOk="0">
                  <a:moveTo>
                    <a:pt x="457" y="150"/>
                  </a:moveTo>
                  <a:lnTo>
                    <a:pt x="457" y="150"/>
                  </a:lnTo>
                  <a:cubicBezTo>
                    <a:pt x="431" y="260"/>
                    <a:pt x="376" y="435"/>
                    <a:pt x="295" y="487"/>
                  </a:cubicBezTo>
                  <a:cubicBezTo>
                    <a:pt x="201" y="542"/>
                    <a:pt x="120" y="568"/>
                    <a:pt x="81" y="568"/>
                  </a:cubicBezTo>
                  <a:cubicBezTo>
                    <a:pt x="68" y="568"/>
                    <a:pt x="52" y="555"/>
                    <a:pt x="52" y="555"/>
                  </a:cubicBezTo>
                  <a:cubicBezTo>
                    <a:pt x="68" y="503"/>
                    <a:pt x="295" y="299"/>
                    <a:pt x="457" y="150"/>
                  </a:cubicBezTo>
                  <a:close/>
                  <a:moveTo>
                    <a:pt x="538" y="1"/>
                  </a:moveTo>
                  <a:lnTo>
                    <a:pt x="486" y="56"/>
                  </a:lnTo>
                  <a:cubicBezTo>
                    <a:pt x="405" y="124"/>
                    <a:pt x="39" y="461"/>
                    <a:pt x="0" y="529"/>
                  </a:cubicBezTo>
                  <a:cubicBezTo>
                    <a:pt x="0" y="555"/>
                    <a:pt x="0" y="584"/>
                    <a:pt x="13" y="584"/>
                  </a:cubicBezTo>
                  <a:cubicBezTo>
                    <a:pt x="26" y="610"/>
                    <a:pt x="39" y="623"/>
                    <a:pt x="81" y="623"/>
                  </a:cubicBezTo>
                  <a:cubicBezTo>
                    <a:pt x="149" y="623"/>
                    <a:pt x="243" y="584"/>
                    <a:pt x="324" y="542"/>
                  </a:cubicBezTo>
                  <a:cubicBezTo>
                    <a:pt x="473" y="448"/>
                    <a:pt x="525" y="82"/>
                    <a:pt x="525" y="69"/>
                  </a:cubicBezTo>
                  <a:lnTo>
                    <a:pt x="538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14950" y="3005950"/>
              <a:ext cx="7475" cy="17075"/>
            </a:xfrm>
            <a:custGeom>
              <a:avLst/>
              <a:gdLst/>
              <a:ahLst/>
              <a:cxnLst/>
              <a:rect l="l" t="t" r="r" b="b"/>
              <a:pathLst>
                <a:path w="299" h="683" extrusionOk="0">
                  <a:moveTo>
                    <a:pt x="124" y="1"/>
                  </a:moveTo>
                  <a:cubicBezTo>
                    <a:pt x="124" y="1"/>
                    <a:pt x="1" y="581"/>
                    <a:pt x="30" y="662"/>
                  </a:cubicBezTo>
                  <a:cubicBezTo>
                    <a:pt x="33" y="676"/>
                    <a:pt x="40" y="683"/>
                    <a:pt x="51" y="683"/>
                  </a:cubicBezTo>
                  <a:cubicBezTo>
                    <a:pt x="91" y="683"/>
                    <a:pt x="177" y="591"/>
                    <a:pt x="231" y="474"/>
                  </a:cubicBezTo>
                  <a:cubicBezTo>
                    <a:pt x="299" y="312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14325" y="3003925"/>
              <a:ext cx="8750" cy="19625"/>
            </a:xfrm>
            <a:custGeom>
              <a:avLst/>
              <a:gdLst/>
              <a:ahLst/>
              <a:cxnLst/>
              <a:rect l="l" t="t" r="r" b="b"/>
              <a:pathLst>
                <a:path w="350" h="785" extrusionOk="0">
                  <a:moveTo>
                    <a:pt x="162" y="163"/>
                  </a:moveTo>
                  <a:cubicBezTo>
                    <a:pt x="201" y="270"/>
                    <a:pt x="269" y="445"/>
                    <a:pt x="230" y="542"/>
                  </a:cubicBezTo>
                  <a:cubicBezTo>
                    <a:pt x="175" y="662"/>
                    <a:pt x="107" y="730"/>
                    <a:pt x="81" y="730"/>
                  </a:cubicBezTo>
                  <a:lnTo>
                    <a:pt x="68" y="730"/>
                  </a:lnTo>
                  <a:cubicBezTo>
                    <a:pt x="68" y="688"/>
                    <a:pt x="120" y="380"/>
                    <a:pt x="162" y="163"/>
                  </a:cubicBezTo>
                  <a:close/>
                  <a:moveTo>
                    <a:pt x="136" y="1"/>
                  </a:moveTo>
                  <a:lnTo>
                    <a:pt x="120" y="69"/>
                  </a:lnTo>
                  <a:cubicBezTo>
                    <a:pt x="107" y="163"/>
                    <a:pt x="0" y="662"/>
                    <a:pt x="26" y="743"/>
                  </a:cubicBezTo>
                  <a:cubicBezTo>
                    <a:pt x="26" y="769"/>
                    <a:pt x="55" y="785"/>
                    <a:pt x="81" y="785"/>
                  </a:cubicBezTo>
                  <a:cubicBezTo>
                    <a:pt x="149" y="785"/>
                    <a:pt x="230" y="675"/>
                    <a:pt x="282" y="555"/>
                  </a:cubicBezTo>
                  <a:cubicBezTo>
                    <a:pt x="350" y="393"/>
                    <a:pt x="175" y="82"/>
                    <a:pt x="175" y="69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21775" y="3004575"/>
              <a:ext cx="10000" cy="15175"/>
            </a:xfrm>
            <a:custGeom>
              <a:avLst/>
              <a:gdLst/>
              <a:ahLst/>
              <a:cxnLst/>
              <a:rect l="l" t="t" r="r" b="b"/>
              <a:pathLst>
                <a:path w="400" h="60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3" y="542"/>
                    <a:pt x="308" y="597"/>
                  </a:cubicBezTo>
                  <a:cubicBezTo>
                    <a:pt x="317" y="604"/>
                    <a:pt x="325" y="607"/>
                    <a:pt x="332" y="607"/>
                  </a:cubicBezTo>
                  <a:cubicBezTo>
                    <a:pt x="382" y="607"/>
                    <a:pt x="400" y="466"/>
                    <a:pt x="363" y="325"/>
                  </a:cubicBezTo>
                  <a:cubicBezTo>
                    <a:pt x="324" y="16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120375" y="3003275"/>
              <a:ext cx="11875" cy="17200"/>
            </a:xfrm>
            <a:custGeom>
              <a:avLst/>
              <a:gdLst/>
              <a:ahLst/>
              <a:cxnLst/>
              <a:rect l="l" t="t" r="r" b="b"/>
              <a:pathLst>
                <a:path w="475" h="688" extrusionOk="0">
                  <a:moveTo>
                    <a:pt x="121" y="121"/>
                  </a:moveTo>
                  <a:lnTo>
                    <a:pt x="121" y="121"/>
                  </a:lnTo>
                  <a:cubicBezTo>
                    <a:pt x="218" y="176"/>
                    <a:pt x="364" y="283"/>
                    <a:pt x="393" y="377"/>
                  </a:cubicBezTo>
                  <a:cubicBezTo>
                    <a:pt x="419" y="513"/>
                    <a:pt x="406" y="620"/>
                    <a:pt x="380" y="633"/>
                  </a:cubicBezTo>
                  <a:cubicBezTo>
                    <a:pt x="338" y="594"/>
                    <a:pt x="202" y="325"/>
                    <a:pt x="121" y="121"/>
                  </a:cubicBezTo>
                  <a:close/>
                  <a:moveTo>
                    <a:pt x="1" y="1"/>
                  </a:moveTo>
                  <a:lnTo>
                    <a:pt x="27" y="66"/>
                  </a:lnTo>
                  <a:cubicBezTo>
                    <a:pt x="69" y="163"/>
                    <a:pt x="283" y="620"/>
                    <a:pt x="351" y="675"/>
                  </a:cubicBezTo>
                  <a:cubicBezTo>
                    <a:pt x="364" y="675"/>
                    <a:pt x="380" y="688"/>
                    <a:pt x="380" y="688"/>
                  </a:cubicBezTo>
                  <a:cubicBezTo>
                    <a:pt x="393" y="688"/>
                    <a:pt x="419" y="675"/>
                    <a:pt x="432" y="662"/>
                  </a:cubicBezTo>
                  <a:cubicBezTo>
                    <a:pt x="461" y="620"/>
                    <a:pt x="474" y="487"/>
                    <a:pt x="445" y="364"/>
                  </a:cubicBezTo>
                  <a:cubicBezTo>
                    <a:pt x="406" y="202"/>
                    <a:pt x="82" y="40"/>
                    <a:pt x="69" y="2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124125" y="3001050"/>
              <a:ext cx="16850" cy="7925"/>
            </a:xfrm>
            <a:custGeom>
              <a:avLst/>
              <a:gdLst/>
              <a:ahLst/>
              <a:cxnLst/>
              <a:rect l="l" t="t" r="r" b="b"/>
              <a:pathLst>
                <a:path w="674" h="317" extrusionOk="0">
                  <a:moveTo>
                    <a:pt x="236" y="1"/>
                  </a:moveTo>
                  <a:cubicBezTo>
                    <a:pt x="114" y="1"/>
                    <a:pt x="0" y="22"/>
                    <a:pt x="0" y="22"/>
                  </a:cubicBezTo>
                  <a:cubicBezTo>
                    <a:pt x="0" y="22"/>
                    <a:pt x="512" y="317"/>
                    <a:pt x="593" y="317"/>
                  </a:cubicBezTo>
                  <a:cubicBezTo>
                    <a:pt x="674" y="317"/>
                    <a:pt x="606" y="171"/>
                    <a:pt x="486" y="61"/>
                  </a:cubicBezTo>
                  <a:cubicBezTo>
                    <a:pt x="432" y="14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122100" y="3000200"/>
              <a:ext cx="18875" cy="9500"/>
            </a:xfrm>
            <a:custGeom>
              <a:avLst/>
              <a:gdLst/>
              <a:ahLst/>
              <a:cxnLst/>
              <a:rect l="l" t="t" r="r" b="b"/>
              <a:pathLst>
                <a:path w="755" h="380" extrusionOk="0">
                  <a:moveTo>
                    <a:pt x="295" y="56"/>
                  </a:moveTo>
                  <a:cubicBezTo>
                    <a:pt x="418" y="56"/>
                    <a:pt x="499" y="82"/>
                    <a:pt x="538" y="124"/>
                  </a:cubicBezTo>
                  <a:cubicBezTo>
                    <a:pt x="648" y="205"/>
                    <a:pt x="687" y="312"/>
                    <a:pt x="687" y="325"/>
                  </a:cubicBezTo>
                  <a:lnTo>
                    <a:pt x="674" y="325"/>
                  </a:lnTo>
                  <a:cubicBezTo>
                    <a:pt x="635" y="325"/>
                    <a:pt x="363" y="176"/>
                    <a:pt x="162" y="69"/>
                  </a:cubicBezTo>
                  <a:cubicBezTo>
                    <a:pt x="201" y="69"/>
                    <a:pt x="243" y="56"/>
                    <a:pt x="295" y="56"/>
                  </a:cubicBezTo>
                  <a:close/>
                  <a:moveTo>
                    <a:pt x="295" y="1"/>
                  </a:moveTo>
                  <a:cubicBezTo>
                    <a:pt x="175" y="1"/>
                    <a:pt x="81" y="27"/>
                    <a:pt x="81" y="27"/>
                  </a:cubicBezTo>
                  <a:lnTo>
                    <a:pt x="0" y="43"/>
                  </a:lnTo>
                  <a:lnTo>
                    <a:pt x="68" y="69"/>
                  </a:lnTo>
                  <a:cubicBezTo>
                    <a:pt x="162" y="124"/>
                    <a:pt x="593" y="380"/>
                    <a:pt x="674" y="380"/>
                  </a:cubicBezTo>
                  <a:cubicBezTo>
                    <a:pt x="700" y="380"/>
                    <a:pt x="729" y="367"/>
                    <a:pt x="742" y="338"/>
                  </a:cubicBezTo>
                  <a:cubicBezTo>
                    <a:pt x="755" y="286"/>
                    <a:pt x="674" y="163"/>
                    <a:pt x="580" y="82"/>
                  </a:cubicBezTo>
                  <a:cubicBezTo>
                    <a:pt x="525" y="27"/>
                    <a:pt x="431" y="1"/>
                    <a:pt x="29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124125" y="2991450"/>
              <a:ext cx="18250" cy="6100"/>
            </a:xfrm>
            <a:custGeom>
              <a:avLst/>
              <a:gdLst/>
              <a:ahLst/>
              <a:cxnLst/>
              <a:rect l="l" t="t" r="r" b="b"/>
              <a:pathLst>
                <a:path w="730" h="244" extrusionOk="0">
                  <a:moveTo>
                    <a:pt x="406" y="0"/>
                  </a:moveTo>
                  <a:cubicBezTo>
                    <a:pt x="244" y="0"/>
                    <a:pt x="0" y="244"/>
                    <a:pt x="0" y="244"/>
                  </a:cubicBezTo>
                  <a:cubicBezTo>
                    <a:pt x="0" y="244"/>
                    <a:pt x="593" y="176"/>
                    <a:pt x="661" y="134"/>
                  </a:cubicBezTo>
                  <a:cubicBezTo>
                    <a:pt x="729" y="95"/>
                    <a:pt x="580" y="14"/>
                    <a:pt x="418" y="1"/>
                  </a:cubicBezTo>
                  <a:cubicBezTo>
                    <a:pt x="414" y="1"/>
                    <a:pt x="410" y="0"/>
                    <a:pt x="406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122400" y="2990725"/>
              <a:ext cx="19650" cy="7800"/>
            </a:xfrm>
            <a:custGeom>
              <a:avLst/>
              <a:gdLst/>
              <a:ahLst/>
              <a:cxnLst/>
              <a:rect l="l" t="t" r="r" b="b"/>
              <a:pathLst>
                <a:path w="786" h="312" extrusionOk="0">
                  <a:moveTo>
                    <a:pt x="487" y="56"/>
                  </a:moveTo>
                  <a:cubicBezTo>
                    <a:pt x="623" y="69"/>
                    <a:pt x="717" y="124"/>
                    <a:pt x="717" y="137"/>
                  </a:cubicBezTo>
                  <a:cubicBezTo>
                    <a:pt x="675" y="163"/>
                    <a:pt x="380" y="205"/>
                    <a:pt x="150" y="231"/>
                  </a:cubicBezTo>
                  <a:cubicBezTo>
                    <a:pt x="231" y="163"/>
                    <a:pt x="364" y="56"/>
                    <a:pt x="474" y="56"/>
                  </a:cubicBezTo>
                  <a:close/>
                  <a:moveTo>
                    <a:pt x="474" y="0"/>
                  </a:moveTo>
                  <a:cubicBezTo>
                    <a:pt x="300" y="0"/>
                    <a:pt x="56" y="244"/>
                    <a:pt x="56" y="260"/>
                  </a:cubicBezTo>
                  <a:lnTo>
                    <a:pt x="1" y="312"/>
                  </a:lnTo>
                  <a:lnTo>
                    <a:pt x="69" y="299"/>
                  </a:lnTo>
                  <a:cubicBezTo>
                    <a:pt x="176" y="286"/>
                    <a:pt x="675" y="231"/>
                    <a:pt x="743" y="192"/>
                  </a:cubicBezTo>
                  <a:cubicBezTo>
                    <a:pt x="785" y="163"/>
                    <a:pt x="769" y="137"/>
                    <a:pt x="769" y="124"/>
                  </a:cubicBezTo>
                  <a:cubicBezTo>
                    <a:pt x="756" y="56"/>
                    <a:pt x="607" y="17"/>
                    <a:pt x="487" y="1"/>
                  </a:cubicBezTo>
                  <a:cubicBezTo>
                    <a:pt x="483" y="0"/>
                    <a:pt x="478" y="0"/>
                    <a:pt x="47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121775" y="2981275"/>
              <a:ext cx="12050" cy="13200"/>
            </a:xfrm>
            <a:custGeom>
              <a:avLst/>
              <a:gdLst/>
              <a:ahLst/>
              <a:cxnLst/>
              <a:rect l="l" t="t" r="r" b="b"/>
              <a:pathLst>
                <a:path w="482" h="528" extrusionOk="0">
                  <a:moveTo>
                    <a:pt x="424" y="0"/>
                  </a:moveTo>
                  <a:cubicBezTo>
                    <a:pt x="370" y="0"/>
                    <a:pt x="281" y="29"/>
                    <a:pt x="201" y="84"/>
                  </a:cubicBezTo>
                  <a:cubicBezTo>
                    <a:pt x="52" y="165"/>
                    <a:pt x="0" y="528"/>
                    <a:pt x="0" y="528"/>
                  </a:cubicBezTo>
                  <a:cubicBezTo>
                    <a:pt x="0" y="528"/>
                    <a:pt x="444" y="123"/>
                    <a:pt x="470" y="42"/>
                  </a:cubicBezTo>
                  <a:cubicBezTo>
                    <a:pt x="482" y="14"/>
                    <a:pt x="462" y="0"/>
                    <a:pt x="424" y="0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20700" y="2980600"/>
              <a:ext cx="13875" cy="15575"/>
            </a:xfrm>
            <a:custGeom>
              <a:avLst/>
              <a:gdLst/>
              <a:ahLst/>
              <a:cxnLst/>
              <a:rect l="l" t="t" r="r" b="b"/>
              <a:pathLst>
                <a:path w="555" h="623" extrusionOk="0">
                  <a:moveTo>
                    <a:pt x="487" y="56"/>
                  </a:moveTo>
                  <a:lnTo>
                    <a:pt x="487" y="69"/>
                  </a:lnTo>
                  <a:cubicBezTo>
                    <a:pt x="474" y="111"/>
                    <a:pt x="257" y="325"/>
                    <a:pt x="82" y="474"/>
                  </a:cubicBezTo>
                  <a:cubicBezTo>
                    <a:pt x="108" y="354"/>
                    <a:pt x="163" y="179"/>
                    <a:pt x="257" y="124"/>
                  </a:cubicBezTo>
                  <a:cubicBezTo>
                    <a:pt x="338" y="82"/>
                    <a:pt x="419" y="56"/>
                    <a:pt x="461" y="56"/>
                  </a:cubicBezTo>
                  <a:close/>
                  <a:moveTo>
                    <a:pt x="461" y="1"/>
                  </a:moveTo>
                  <a:cubicBezTo>
                    <a:pt x="406" y="1"/>
                    <a:pt x="312" y="30"/>
                    <a:pt x="231" y="82"/>
                  </a:cubicBezTo>
                  <a:cubicBezTo>
                    <a:pt x="82" y="179"/>
                    <a:pt x="14" y="529"/>
                    <a:pt x="14" y="542"/>
                  </a:cubicBezTo>
                  <a:lnTo>
                    <a:pt x="1" y="623"/>
                  </a:lnTo>
                  <a:lnTo>
                    <a:pt x="1" y="623"/>
                  </a:lnTo>
                  <a:lnTo>
                    <a:pt x="69" y="568"/>
                  </a:lnTo>
                  <a:cubicBezTo>
                    <a:pt x="137" y="503"/>
                    <a:pt x="513" y="163"/>
                    <a:pt x="542" y="82"/>
                  </a:cubicBezTo>
                  <a:cubicBezTo>
                    <a:pt x="555" y="56"/>
                    <a:pt x="542" y="43"/>
                    <a:pt x="542" y="30"/>
                  </a:cubicBezTo>
                  <a:cubicBezTo>
                    <a:pt x="529" y="17"/>
                    <a:pt x="500" y="1"/>
                    <a:pt x="46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3" name="Google Shape;213;p2"/>
          <p:cNvGrpSpPr/>
          <p:nvPr/>
        </p:nvGrpSpPr>
        <p:grpSpPr>
          <a:xfrm>
            <a:off x="3500931" y="4608749"/>
            <a:ext cx="1856791" cy="372004"/>
            <a:chOff x="547325" y="3326225"/>
            <a:chExt cx="215625" cy="43200"/>
          </a:xfrm>
        </p:grpSpPr>
        <p:sp>
          <p:nvSpPr>
            <p:cNvPr id="214" name="Google Shape;214;p2"/>
            <p:cNvSpPr/>
            <p:nvPr/>
          </p:nvSpPr>
          <p:spPr>
            <a:xfrm>
              <a:off x="644825" y="3347850"/>
              <a:ext cx="28700" cy="18250"/>
            </a:xfrm>
            <a:custGeom>
              <a:avLst/>
              <a:gdLst/>
              <a:ahLst/>
              <a:cxnLst/>
              <a:rect l="l" t="t" r="r" b="b"/>
              <a:pathLst>
                <a:path w="1148" h="730" extrusionOk="0">
                  <a:moveTo>
                    <a:pt x="137" y="1"/>
                  </a:moveTo>
                  <a:lnTo>
                    <a:pt x="124" y="14"/>
                  </a:lnTo>
                  <a:lnTo>
                    <a:pt x="124" y="53"/>
                  </a:lnTo>
                  <a:cubicBezTo>
                    <a:pt x="137" y="69"/>
                    <a:pt x="124" y="95"/>
                    <a:pt x="108" y="95"/>
                  </a:cubicBezTo>
                  <a:cubicBezTo>
                    <a:pt x="82" y="134"/>
                    <a:pt x="43" y="163"/>
                    <a:pt x="14" y="202"/>
                  </a:cubicBezTo>
                  <a:lnTo>
                    <a:pt x="14" y="215"/>
                  </a:lnTo>
                  <a:cubicBezTo>
                    <a:pt x="1" y="231"/>
                    <a:pt x="14" y="257"/>
                    <a:pt x="43" y="257"/>
                  </a:cubicBezTo>
                  <a:cubicBezTo>
                    <a:pt x="56" y="270"/>
                    <a:pt x="69" y="270"/>
                    <a:pt x="82" y="270"/>
                  </a:cubicBezTo>
                  <a:lnTo>
                    <a:pt x="95" y="257"/>
                  </a:lnTo>
                  <a:cubicBezTo>
                    <a:pt x="108" y="257"/>
                    <a:pt x="124" y="270"/>
                    <a:pt x="137" y="283"/>
                  </a:cubicBezTo>
                  <a:cubicBezTo>
                    <a:pt x="150" y="296"/>
                    <a:pt x="176" y="296"/>
                    <a:pt x="205" y="296"/>
                  </a:cubicBezTo>
                  <a:cubicBezTo>
                    <a:pt x="218" y="296"/>
                    <a:pt x="244" y="312"/>
                    <a:pt x="244" y="325"/>
                  </a:cubicBezTo>
                  <a:cubicBezTo>
                    <a:pt x="257" y="338"/>
                    <a:pt x="257" y="338"/>
                    <a:pt x="257" y="351"/>
                  </a:cubicBezTo>
                  <a:lnTo>
                    <a:pt x="270" y="364"/>
                  </a:lnTo>
                  <a:lnTo>
                    <a:pt x="270" y="393"/>
                  </a:lnTo>
                  <a:cubicBezTo>
                    <a:pt x="270" y="406"/>
                    <a:pt x="286" y="432"/>
                    <a:pt x="299" y="445"/>
                  </a:cubicBezTo>
                  <a:cubicBezTo>
                    <a:pt x="312" y="474"/>
                    <a:pt x="312" y="487"/>
                    <a:pt x="325" y="500"/>
                  </a:cubicBezTo>
                  <a:cubicBezTo>
                    <a:pt x="338" y="500"/>
                    <a:pt x="351" y="513"/>
                    <a:pt x="367" y="513"/>
                  </a:cubicBezTo>
                  <a:cubicBezTo>
                    <a:pt x="380" y="513"/>
                    <a:pt x="393" y="513"/>
                    <a:pt x="393" y="526"/>
                  </a:cubicBezTo>
                  <a:lnTo>
                    <a:pt x="393" y="568"/>
                  </a:lnTo>
                  <a:lnTo>
                    <a:pt x="393" y="581"/>
                  </a:lnTo>
                  <a:lnTo>
                    <a:pt x="393" y="594"/>
                  </a:lnTo>
                  <a:cubicBezTo>
                    <a:pt x="406" y="607"/>
                    <a:pt x="406" y="620"/>
                    <a:pt x="393" y="636"/>
                  </a:cubicBezTo>
                  <a:cubicBezTo>
                    <a:pt x="393" y="662"/>
                    <a:pt x="380" y="688"/>
                    <a:pt x="367" y="717"/>
                  </a:cubicBezTo>
                  <a:lnTo>
                    <a:pt x="367" y="730"/>
                  </a:lnTo>
                  <a:lnTo>
                    <a:pt x="406" y="730"/>
                  </a:lnTo>
                  <a:cubicBezTo>
                    <a:pt x="406" y="717"/>
                    <a:pt x="406" y="717"/>
                    <a:pt x="419" y="701"/>
                  </a:cubicBezTo>
                  <a:lnTo>
                    <a:pt x="432" y="688"/>
                  </a:lnTo>
                  <a:cubicBezTo>
                    <a:pt x="419" y="662"/>
                    <a:pt x="432" y="620"/>
                    <a:pt x="448" y="594"/>
                  </a:cubicBezTo>
                  <a:lnTo>
                    <a:pt x="461" y="594"/>
                  </a:lnTo>
                  <a:cubicBezTo>
                    <a:pt x="461" y="607"/>
                    <a:pt x="474" y="636"/>
                    <a:pt x="461" y="662"/>
                  </a:cubicBezTo>
                  <a:cubicBezTo>
                    <a:pt x="461" y="675"/>
                    <a:pt x="448" y="688"/>
                    <a:pt x="432" y="701"/>
                  </a:cubicBezTo>
                  <a:lnTo>
                    <a:pt x="487" y="701"/>
                  </a:lnTo>
                  <a:cubicBezTo>
                    <a:pt x="487" y="688"/>
                    <a:pt x="487" y="688"/>
                    <a:pt x="500" y="675"/>
                  </a:cubicBezTo>
                  <a:lnTo>
                    <a:pt x="500" y="662"/>
                  </a:lnTo>
                  <a:lnTo>
                    <a:pt x="500" y="607"/>
                  </a:lnTo>
                  <a:lnTo>
                    <a:pt x="500" y="539"/>
                  </a:lnTo>
                  <a:cubicBezTo>
                    <a:pt x="500" y="539"/>
                    <a:pt x="500" y="513"/>
                    <a:pt x="513" y="500"/>
                  </a:cubicBezTo>
                  <a:lnTo>
                    <a:pt x="529" y="500"/>
                  </a:lnTo>
                  <a:cubicBezTo>
                    <a:pt x="586" y="500"/>
                    <a:pt x="654" y="542"/>
                    <a:pt x="716" y="542"/>
                  </a:cubicBezTo>
                  <a:cubicBezTo>
                    <a:pt x="725" y="542"/>
                    <a:pt x="734" y="541"/>
                    <a:pt x="743" y="539"/>
                  </a:cubicBezTo>
                  <a:cubicBezTo>
                    <a:pt x="785" y="539"/>
                    <a:pt x="824" y="526"/>
                    <a:pt x="853" y="500"/>
                  </a:cubicBezTo>
                  <a:lnTo>
                    <a:pt x="905" y="500"/>
                  </a:lnTo>
                  <a:cubicBezTo>
                    <a:pt x="905" y="500"/>
                    <a:pt x="918" y="513"/>
                    <a:pt x="918" y="526"/>
                  </a:cubicBezTo>
                  <a:lnTo>
                    <a:pt x="918" y="539"/>
                  </a:lnTo>
                  <a:lnTo>
                    <a:pt x="934" y="539"/>
                  </a:lnTo>
                  <a:lnTo>
                    <a:pt x="934" y="526"/>
                  </a:lnTo>
                  <a:cubicBezTo>
                    <a:pt x="934" y="513"/>
                    <a:pt x="947" y="513"/>
                    <a:pt x="960" y="513"/>
                  </a:cubicBezTo>
                  <a:cubicBezTo>
                    <a:pt x="947" y="526"/>
                    <a:pt x="947" y="526"/>
                    <a:pt x="960" y="539"/>
                  </a:cubicBezTo>
                  <a:lnTo>
                    <a:pt x="960" y="513"/>
                  </a:lnTo>
                  <a:lnTo>
                    <a:pt x="973" y="513"/>
                  </a:lnTo>
                  <a:cubicBezTo>
                    <a:pt x="973" y="513"/>
                    <a:pt x="986" y="513"/>
                    <a:pt x="986" y="500"/>
                  </a:cubicBezTo>
                  <a:cubicBezTo>
                    <a:pt x="999" y="500"/>
                    <a:pt x="986" y="487"/>
                    <a:pt x="999" y="487"/>
                  </a:cubicBezTo>
                  <a:cubicBezTo>
                    <a:pt x="1015" y="487"/>
                    <a:pt x="1015" y="500"/>
                    <a:pt x="1015" y="500"/>
                  </a:cubicBezTo>
                  <a:cubicBezTo>
                    <a:pt x="1028" y="513"/>
                    <a:pt x="1028" y="539"/>
                    <a:pt x="1041" y="539"/>
                  </a:cubicBezTo>
                  <a:lnTo>
                    <a:pt x="1041" y="555"/>
                  </a:lnTo>
                  <a:lnTo>
                    <a:pt x="1054" y="568"/>
                  </a:lnTo>
                  <a:lnTo>
                    <a:pt x="1054" y="581"/>
                  </a:lnTo>
                  <a:cubicBezTo>
                    <a:pt x="1067" y="607"/>
                    <a:pt x="1067" y="636"/>
                    <a:pt x="1067" y="662"/>
                  </a:cubicBezTo>
                  <a:cubicBezTo>
                    <a:pt x="1067" y="675"/>
                    <a:pt x="1067" y="688"/>
                    <a:pt x="1054" y="701"/>
                  </a:cubicBezTo>
                  <a:cubicBezTo>
                    <a:pt x="1054" y="717"/>
                    <a:pt x="1041" y="717"/>
                    <a:pt x="1041" y="717"/>
                  </a:cubicBezTo>
                  <a:cubicBezTo>
                    <a:pt x="1054" y="730"/>
                    <a:pt x="1080" y="730"/>
                    <a:pt x="1096" y="730"/>
                  </a:cubicBezTo>
                  <a:lnTo>
                    <a:pt x="1096" y="717"/>
                  </a:lnTo>
                  <a:cubicBezTo>
                    <a:pt x="1109" y="701"/>
                    <a:pt x="1122" y="701"/>
                    <a:pt x="1122" y="701"/>
                  </a:cubicBezTo>
                  <a:lnTo>
                    <a:pt x="1122" y="675"/>
                  </a:lnTo>
                  <a:lnTo>
                    <a:pt x="1122" y="649"/>
                  </a:lnTo>
                  <a:cubicBezTo>
                    <a:pt x="1135" y="636"/>
                    <a:pt x="1122" y="620"/>
                    <a:pt x="1122" y="607"/>
                  </a:cubicBezTo>
                  <a:cubicBezTo>
                    <a:pt x="1135" y="581"/>
                    <a:pt x="1148" y="568"/>
                    <a:pt x="1148" y="539"/>
                  </a:cubicBezTo>
                  <a:cubicBezTo>
                    <a:pt x="1148" y="526"/>
                    <a:pt x="1135" y="513"/>
                    <a:pt x="1135" y="513"/>
                  </a:cubicBezTo>
                  <a:lnTo>
                    <a:pt x="1135" y="500"/>
                  </a:lnTo>
                  <a:cubicBezTo>
                    <a:pt x="1148" y="474"/>
                    <a:pt x="1148" y="458"/>
                    <a:pt x="1135" y="445"/>
                  </a:cubicBezTo>
                  <a:lnTo>
                    <a:pt x="1135" y="432"/>
                  </a:lnTo>
                  <a:lnTo>
                    <a:pt x="1135" y="419"/>
                  </a:lnTo>
                  <a:lnTo>
                    <a:pt x="1135" y="406"/>
                  </a:lnTo>
                  <a:cubicBezTo>
                    <a:pt x="1135" y="393"/>
                    <a:pt x="1135" y="377"/>
                    <a:pt x="1122" y="364"/>
                  </a:cubicBezTo>
                  <a:lnTo>
                    <a:pt x="1122" y="325"/>
                  </a:lnTo>
                  <a:lnTo>
                    <a:pt x="1122" y="244"/>
                  </a:lnTo>
                  <a:cubicBezTo>
                    <a:pt x="1122" y="215"/>
                    <a:pt x="1122" y="202"/>
                    <a:pt x="1109" y="189"/>
                  </a:cubicBezTo>
                  <a:cubicBezTo>
                    <a:pt x="1096" y="163"/>
                    <a:pt x="1080" y="150"/>
                    <a:pt x="1054" y="134"/>
                  </a:cubicBezTo>
                  <a:cubicBezTo>
                    <a:pt x="1026" y="114"/>
                    <a:pt x="1000" y="108"/>
                    <a:pt x="971" y="108"/>
                  </a:cubicBezTo>
                  <a:cubicBezTo>
                    <a:pt x="943" y="108"/>
                    <a:pt x="913" y="114"/>
                    <a:pt x="879" y="121"/>
                  </a:cubicBezTo>
                  <a:cubicBezTo>
                    <a:pt x="837" y="134"/>
                    <a:pt x="798" y="134"/>
                    <a:pt x="756" y="150"/>
                  </a:cubicBezTo>
                  <a:lnTo>
                    <a:pt x="662" y="150"/>
                  </a:lnTo>
                  <a:cubicBezTo>
                    <a:pt x="623" y="150"/>
                    <a:pt x="581" y="134"/>
                    <a:pt x="542" y="134"/>
                  </a:cubicBezTo>
                  <a:cubicBezTo>
                    <a:pt x="461" y="121"/>
                    <a:pt x="380" y="108"/>
                    <a:pt x="299" y="95"/>
                  </a:cubicBezTo>
                  <a:lnTo>
                    <a:pt x="270" y="95"/>
                  </a:lnTo>
                  <a:cubicBezTo>
                    <a:pt x="257" y="95"/>
                    <a:pt x="257" y="82"/>
                    <a:pt x="244" y="82"/>
                  </a:cubicBezTo>
                  <a:lnTo>
                    <a:pt x="218" y="82"/>
                  </a:lnTo>
                  <a:lnTo>
                    <a:pt x="218" y="69"/>
                  </a:lnTo>
                  <a:cubicBezTo>
                    <a:pt x="205" y="53"/>
                    <a:pt x="176" y="53"/>
                    <a:pt x="176" y="53"/>
                  </a:cubicBezTo>
                  <a:lnTo>
                    <a:pt x="163" y="40"/>
                  </a:lnTo>
                  <a:lnTo>
                    <a:pt x="163" y="14"/>
                  </a:lnTo>
                  <a:cubicBezTo>
                    <a:pt x="150" y="14"/>
                    <a:pt x="150" y="27"/>
                    <a:pt x="150" y="40"/>
                  </a:cubicBezTo>
                  <a:lnTo>
                    <a:pt x="137" y="27"/>
                  </a:lnTo>
                  <a:cubicBezTo>
                    <a:pt x="137" y="14"/>
                    <a:pt x="137" y="1"/>
                    <a:pt x="150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9700" y="3342425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1002" y="163"/>
                  </a:moveTo>
                  <a:cubicBezTo>
                    <a:pt x="1015" y="163"/>
                    <a:pt x="1015" y="176"/>
                    <a:pt x="1015" y="176"/>
                  </a:cubicBezTo>
                  <a:cubicBezTo>
                    <a:pt x="1002" y="218"/>
                    <a:pt x="1002" y="257"/>
                    <a:pt x="1002" y="299"/>
                  </a:cubicBezTo>
                  <a:cubicBezTo>
                    <a:pt x="986" y="338"/>
                    <a:pt x="986" y="380"/>
                    <a:pt x="973" y="432"/>
                  </a:cubicBezTo>
                  <a:cubicBezTo>
                    <a:pt x="973" y="419"/>
                    <a:pt x="973" y="406"/>
                    <a:pt x="960" y="393"/>
                  </a:cubicBezTo>
                  <a:cubicBezTo>
                    <a:pt x="960" y="351"/>
                    <a:pt x="973" y="325"/>
                    <a:pt x="973" y="286"/>
                  </a:cubicBezTo>
                  <a:cubicBezTo>
                    <a:pt x="973" y="257"/>
                    <a:pt x="986" y="244"/>
                    <a:pt x="986" y="218"/>
                  </a:cubicBezTo>
                  <a:cubicBezTo>
                    <a:pt x="1002" y="205"/>
                    <a:pt x="1002" y="176"/>
                    <a:pt x="1002" y="163"/>
                  </a:cubicBezTo>
                  <a:close/>
                  <a:moveTo>
                    <a:pt x="597" y="1"/>
                  </a:moveTo>
                  <a:cubicBezTo>
                    <a:pt x="529" y="1"/>
                    <a:pt x="461" y="14"/>
                    <a:pt x="393" y="14"/>
                  </a:cubicBezTo>
                  <a:lnTo>
                    <a:pt x="325" y="14"/>
                  </a:lnTo>
                  <a:cubicBezTo>
                    <a:pt x="299" y="27"/>
                    <a:pt x="273" y="27"/>
                    <a:pt x="257" y="43"/>
                  </a:cubicBezTo>
                  <a:cubicBezTo>
                    <a:pt x="231" y="56"/>
                    <a:pt x="205" y="82"/>
                    <a:pt x="192" y="108"/>
                  </a:cubicBezTo>
                  <a:cubicBezTo>
                    <a:pt x="176" y="150"/>
                    <a:pt x="163" y="189"/>
                    <a:pt x="150" y="218"/>
                  </a:cubicBezTo>
                  <a:cubicBezTo>
                    <a:pt x="137" y="231"/>
                    <a:pt x="137" y="231"/>
                    <a:pt x="124" y="244"/>
                  </a:cubicBezTo>
                  <a:cubicBezTo>
                    <a:pt x="111" y="270"/>
                    <a:pt x="111" y="299"/>
                    <a:pt x="111" y="325"/>
                  </a:cubicBezTo>
                  <a:cubicBezTo>
                    <a:pt x="111" y="351"/>
                    <a:pt x="95" y="393"/>
                    <a:pt x="69" y="406"/>
                  </a:cubicBezTo>
                  <a:lnTo>
                    <a:pt x="56" y="406"/>
                  </a:lnTo>
                  <a:cubicBezTo>
                    <a:pt x="56" y="397"/>
                    <a:pt x="50" y="388"/>
                    <a:pt x="46" y="388"/>
                  </a:cubicBezTo>
                  <a:cubicBezTo>
                    <a:pt x="44" y="388"/>
                    <a:pt x="43" y="389"/>
                    <a:pt x="43" y="393"/>
                  </a:cubicBezTo>
                  <a:lnTo>
                    <a:pt x="30" y="393"/>
                  </a:lnTo>
                  <a:lnTo>
                    <a:pt x="30" y="419"/>
                  </a:lnTo>
                  <a:cubicBezTo>
                    <a:pt x="30" y="419"/>
                    <a:pt x="30" y="432"/>
                    <a:pt x="43" y="432"/>
                  </a:cubicBezTo>
                  <a:lnTo>
                    <a:pt x="43" y="448"/>
                  </a:lnTo>
                  <a:lnTo>
                    <a:pt x="43" y="461"/>
                  </a:lnTo>
                  <a:cubicBezTo>
                    <a:pt x="43" y="461"/>
                    <a:pt x="30" y="474"/>
                    <a:pt x="30" y="487"/>
                  </a:cubicBezTo>
                  <a:cubicBezTo>
                    <a:pt x="14" y="487"/>
                    <a:pt x="14" y="500"/>
                    <a:pt x="30" y="513"/>
                  </a:cubicBezTo>
                  <a:cubicBezTo>
                    <a:pt x="30" y="529"/>
                    <a:pt x="30" y="529"/>
                    <a:pt x="43" y="542"/>
                  </a:cubicBezTo>
                  <a:cubicBezTo>
                    <a:pt x="43" y="542"/>
                    <a:pt x="43" y="555"/>
                    <a:pt x="30" y="568"/>
                  </a:cubicBezTo>
                  <a:lnTo>
                    <a:pt x="30" y="610"/>
                  </a:lnTo>
                  <a:cubicBezTo>
                    <a:pt x="14" y="623"/>
                    <a:pt x="1" y="636"/>
                    <a:pt x="1" y="649"/>
                  </a:cubicBezTo>
                  <a:lnTo>
                    <a:pt x="14" y="662"/>
                  </a:lnTo>
                  <a:cubicBezTo>
                    <a:pt x="14" y="676"/>
                    <a:pt x="23" y="679"/>
                    <a:pt x="35" y="679"/>
                  </a:cubicBezTo>
                  <a:cubicBezTo>
                    <a:pt x="47" y="679"/>
                    <a:pt x="62" y="675"/>
                    <a:pt x="69" y="675"/>
                  </a:cubicBezTo>
                  <a:lnTo>
                    <a:pt x="82" y="662"/>
                  </a:lnTo>
                  <a:lnTo>
                    <a:pt x="95" y="649"/>
                  </a:lnTo>
                  <a:cubicBezTo>
                    <a:pt x="111" y="636"/>
                    <a:pt x="124" y="636"/>
                    <a:pt x="124" y="623"/>
                  </a:cubicBezTo>
                  <a:cubicBezTo>
                    <a:pt x="137" y="623"/>
                    <a:pt x="137" y="610"/>
                    <a:pt x="137" y="610"/>
                  </a:cubicBezTo>
                  <a:lnTo>
                    <a:pt x="150" y="594"/>
                  </a:lnTo>
                  <a:cubicBezTo>
                    <a:pt x="150" y="594"/>
                    <a:pt x="150" y="581"/>
                    <a:pt x="163" y="581"/>
                  </a:cubicBezTo>
                  <a:cubicBezTo>
                    <a:pt x="176" y="568"/>
                    <a:pt x="176" y="555"/>
                    <a:pt x="176" y="542"/>
                  </a:cubicBezTo>
                  <a:lnTo>
                    <a:pt x="176" y="487"/>
                  </a:lnTo>
                  <a:lnTo>
                    <a:pt x="205" y="487"/>
                  </a:lnTo>
                  <a:cubicBezTo>
                    <a:pt x="212" y="490"/>
                    <a:pt x="219" y="492"/>
                    <a:pt x="226" y="492"/>
                  </a:cubicBezTo>
                  <a:cubicBezTo>
                    <a:pt x="244" y="492"/>
                    <a:pt x="261" y="480"/>
                    <a:pt x="273" y="461"/>
                  </a:cubicBezTo>
                  <a:cubicBezTo>
                    <a:pt x="273" y="474"/>
                    <a:pt x="286" y="487"/>
                    <a:pt x="299" y="487"/>
                  </a:cubicBezTo>
                  <a:lnTo>
                    <a:pt x="312" y="500"/>
                  </a:lnTo>
                  <a:cubicBezTo>
                    <a:pt x="325" y="555"/>
                    <a:pt x="312" y="594"/>
                    <a:pt x="299" y="636"/>
                  </a:cubicBezTo>
                  <a:cubicBezTo>
                    <a:pt x="286" y="649"/>
                    <a:pt x="286" y="662"/>
                    <a:pt x="273" y="675"/>
                  </a:cubicBezTo>
                  <a:cubicBezTo>
                    <a:pt x="282" y="675"/>
                    <a:pt x="290" y="682"/>
                    <a:pt x="303" y="682"/>
                  </a:cubicBezTo>
                  <a:cubicBezTo>
                    <a:pt x="309" y="682"/>
                    <a:pt x="316" y="680"/>
                    <a:pt x="325" y="675"/>
                  </a:cubicBezTo>
                  <a:lnTo>
                    <a:pt x="325" y="662"/>
                  </a:lnTo>
                  <a:lnTo>
                    <a:pt x="338" y="662"/>
                  </a:lnTo>
                  <a:lnTo>
                    <a:pt x="338" y="636"/>
                  </a:lnTo>
                  <a:cubicBezTo>
                    <a:pt x="354" y="623"/>
                    <a:pt x="354" y="610"/>
                    <a:pt x="354" y="594"/>
                  </a:cubicBezTo>
                  <a:cubicBezTo>
                    <a:pt x="354" y="568"/>
                    <a:pt x="354" y="542"/>
                    <a:pt x="367" y="529"/>
                  </a:cubicBezTo>
                  <a:cubicBezTo>
                    <a:pt x="380" y="542"/>
                    <a:pt x="380" y="555"/>
                    <a:pt x="380" y="568"/>
                  </a:cubicBezTo>
                  <a:cubicBezTo>
                    <a:pt x="393" y="594"/>
                    <a:pt x="393" y="623"/>
                    <a:pt x="380" y="636"/>
                  </a:cubicBezTo>
                  <a:cubicBezTo>
                    <a:pt x="380" y="649"/>
                    <a:pt x="367" y="649"/>
                    <a:pt x="367" y="662"/>
                  </a:cubicBezTo>
                  <a:lnTo>
                    <a:pt x="419" y="662"/>
                  </a:lnTo>
                  <a:cubicBezTo>
                    <a:pt x="419" y="649"/>
                    <a:pt x="435" y="649"/>
                    <a:pt x="435" y="649"/>
                  </a:cubicBezTo>
                  <a:lnTo>
                    <a:pt x="435" y="636"/>
                  </a:lnTo>
                  <a:cubicBezTo>
                    <a:pt x="435" y="610"/>
                    <a:pt x="419" y="594"/>
                    <a:pt x="419" y="568"/>
                  </a:cubicBezTo>
                  <a:lnTo>
                    <a:pt x="419" y="542"/>
                  </a:lnTo>
                  <a:lnTo>
                    <a:pt x="419" y="513"/>
                  </a:lnTo>
                  <a:cubicBezTo>
                    <a:pt x="419" y="500"/>
                    <a:pt x="419" y="487"/>
                    <a:pt x="406" y="487"/>
                  </a:cubicBezTo>
                  <a:lnTo>
                    <a:pt x="406" y="461"/>
                  </a:lnTo>
                  <a:lnTo>
                    <a:pt x="406" y="432"/>
                  </a:lnTo>
                  <a:cubicBezTo>
                    <a:pt x="419" y="419"/>
                    <a:pt x="435" y="419"/>
                    <a:pt x="435" y="406"/>
                  </a:cubicBezTo>
                  <a:lnTo>
                    <a:pt x="461" y="406"/>
                  </a:lnTo>
                  <a:cubicBezTo>
                    <a:pt x="500" y="406"/>
                    <a:pt x="555" y="419"/>
                    <a:pt x="597" y="432"/>
                  </a:cubicBezTo>
                  <a:cubicBezTo>
                    <a:pt x="610" y="432"/>
                    <a:pt x="610" y="448"/>
                    <a:pt x="623" y="448"/>
                  </a:cubicBezTo>
                  <a:lnTo>
                    <a:pt x="704" y="448"/>
                  </a:lnTo>
                  <a:cubicBezTo>
                    <a:pt x="712" y="443"/>
                    <a:pt x="721" y="441"/>
                    <a:pt x="731" y="441"/>
                  </a:cubicBezTo>
                  <a:cubicBezTo>
                    <a:pt x="754" y="441"/>
                    <a:pt x="780" y="452"/>
                    <a:pt x="798" y="461"/>
                  </a:cubicBezTo>
                  <a:lnTo>
                    <a:pt x="798" y="500"/>
                  </a:lnTo>
                  <a:lnTo>
                    <a:pt x="811" y="487"/>
                  </a:lnTo>
                  <a:cubicBezTo>
                    <a:pt x="824" y="487"/>
                    <a:pt x="824" y="474"/>
                    <a:pt x="824" y="474"/>
                  </a:cubicBezTo>
                  <a:lnTo>
                    <a:pt x="840" y="474"/>
                  </a:lnTo>
                  <a:lnTo>
                    <a:pt x="840" y="487"/>
                  </a:lnTo>
                  <a:cubicBezTo>
                    <a:pt x="853" y="542"/>
                    <a:pt x="853" y="594"/>
                    <a:pt x="824" y="636"/>
                  </a:cubicBezTo>
                  <a:cubicBezTo>
                    <a:pt x="824" y="662"/>
                    <a:pt x="811" y="675"/>
                    <a:pt x="798" y="691"/>
                  </a:cubicBezTo>
                  <a:cubicBezTo>
                    <a:pt x="798" y="704"/>
                    <a:pt x="798" y="704"/>
                    <a:pt x="811" y="704"/>
                  </a:cubicBezTo>
                  <a:cubicBezTo>
                    <a:pt x="824" y="704"/>
                    <a:pt x="840" y="704"/>
                    <a:pt x="840" y="691"/>
                  </a:cubicBezTo>
                  <a:lnTo>
                    <a:pt x="866" y="691"/>
                  </a:lnTo>
                  <a:lnTo>
                    <a:pt x="866" y="675"/>
                  </a:lnTo>
                  <a:cubicBezTo>
                    <a:pt x="866" y="662"/>
                    <a:pt x="866" y="649"/>
                    <a:pt x="879" y="636"/>
                  </a:cubicBezTo>
                  <a:cubicBezTo>
                    <a:pt x="879" y="623"/>
                    <a:pt x="905" y="500"/>
                    <a:pt x="905" y="500"/>
                  </a:cubicBezTo>
                  <a:cubicBezTo>
                    <a:pt x="921" y="500"/>
                    <a:pt x="921" y="513"/>
                    <a:pt x="921" y="513"/>
                  </a:cubicBezTo>
                  <a:cubicBezTo>
                    <a:pt x="921" y="529"/>
                    <a:pt x="934" y="542"/>
                    <a:pt x="934" y="542"/>
                  </a:cubicBezTo>
                  <a:cubicBezTo>
                    <a:pt x="947" y="568"/>
                    <a:pt x="947" y="581"/>
                    <a:pt x="947" y="610"/>
                  </a:cubicBezTo>
                  <a:lnTo>
                    <a:pt x="947" y="623"/>
                  </a:lnTo>
                  <a:lnTo>
                    <a:pt x="947" y="649"/>
                  </a:lnTo>
                  <a:lnTo>
                    <a:pt x="947" y="691"/>
                  </a:lnTo>
                  <a:cubicBezTo>
                    <a:pt x="934" y="691"/>
                    <a:pt x="934" y="704"/>
                    <a:pt x="934" y="717"/>
                  </a:cubicBezTo>
                  <a:lnTo>
                    <a:pt x="973" y="704"/>
                  </a:lnTo>
                  <a:cubicBezTo>
                    <a:pt x="986" y="704"/>
                    <a:pt x="986" y="691"/>
                    <a:pt x="986" y="691"/>
                  </a:cubicBezTo>
                  <a:lnTo>
                    <a:pt x="1002" y="691"/>
                  </a:lnTo>
                  <a:lnTo>
                    <a:pt x="1002" y="675"/>
                  </a:lnTo>
                  <a:cubicBezTo>
                    <a:pt x="986" y="662"/>
                    <a:pt x="986" y="649"/>
                    <a:pt x="986" y="636"/>
                  </a:cubicBezTo>
                  <a:lnTo>
                    <a:pt x="986" y="568"/>
                  </a:lnTo>
                  <a:cubicBezTo>
                    <a:pt x="986" y="555"/>
                    <a:pt x="1002" y="542"/>
                    <a:pt x="1002" y="542"/>
                  </a:cubicBezTo>
                  <a:lnTo>
                    <a:pt x="1002" y="500"/>
                  </a:lnTo>
                  <a:lnTo>
                    <a:pt x="1015" y="487"/>
                  </a:lnTo>
                  <a:cubicBezTo>
                    <a:pt x="1015" y="461"/>
                    <a:pt x="1028" y="432"/>
                    <a:pt x="1015" y="419"/>
                  </a:cubicBezTo>
                  <a:cubicBezTo>
                    <a:pt x="1015" y="393"/>
                    <a:pt x="1002" y="367"/>
                    <a:pt x="1002" y="338"/>
                  </a:cubicBezTo>
                  <a:cubicBezTo>
                    <a:pt x="1002" y="325"/>
                    <a:pt x="1015" y="299"/>
                    <a:pt x="1015" y="286"/>
                  </a:cubicBezTo>
                  <a:cubicBezTo>
                    <a:pt x="1028" y="244"/>
                    <a:pt x="1028" y="218"/>
                    <a:pt x="1028" y="189"/>
                  </a:cubicBezTo>
                  <a:cubicBezTo>
                    <a:pt x="1028" y="163"/>
                    <a:pt x="1028" y="124"/>
                    <a:pt x="1015" y="95"/>
                  </a:cubicBezTo>
                  <a:cubicBezTo>
                    <a:pt x="1015" y="69"/>
                    <a:pt x="986" y="43"/>
                    <a:pt x="960" y="27"/>
                  </a:cubicBezTo>
                  <a:cubicBezTo>
                    <a:pt x="941" y="7"/>
                    <a:pt x="917" y="1"/>
                    <a:pt x="892" y="1"/>
                  </a:cubicBezTo>
                  <a:cubicBezTo>
                    <a:pt x="866" y="1"/>
                    <a:pt x="838" y="7"/>
                    <a:pt x="811" y="14"/>
                  </a:cubicBezTo>
                  <a:cubicBezTo>
                    <a:pt x="743" y="14"/>
                    <a:pt x="678" y="14"/>
                    <a:pt x="597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31900" y="3330925"/>
              <a:ext cx="31050" cy="22300"/>
            </a:xfrm>
            <a:custGeom>
              <a:avLst/>
              <a:gdLst/>
              <a:ahLst/>
              <a:cxnLst/>
              <a:rect l="l" t="t" r="r" b="b"/>
              <a:pathLst>
                <a:path w="1242" h="892" extrusionOk="0">
                  <a:moveTo>
                    <a:pt x="879" y="1"/>
                  </a:moveTo>
                  <a:lnTo>
                    <a:pt x="879" y="17"/>
                  </a:lnTo>
                  <a:cubicBezTo>
                    <a:pt x="866" y="30"/>
                    <a:pt x="879" y="56"/>
                    <a:pt x="879" y="69"/>
                  </a:cubicBezTo>
                  <a:cubicBezTo>
                    <a:pt x="879" y="82"/>
                    <a:pt x="892" y="98"/>
                    <a:pt x="905" y="98"/>
                  </a:cubicBezTo>
                  <a:cubicBezTo>
                    <a:pt x="918" y="111"/>
                    <a:pt x="934" y="111"/>
                    <a:pt x="947" y="111"/>
                  </a:cubicBezTo>
                  <a:cubicBezTo>
                    <a:pt x="947" y="111"/>
                    <a:pt x="947" y="124"/>
                    <a:pt x="934" y="124"/>
                  </a:cubicBezTo>
                  <a:lnTo>
                    <a:pt x="892" y="124"/>
                  </a:lnTo>
                  <a:cubicBezTo>
                    <a:pt x="888" y="120"/>
                    <a:pt x="883" y="118"/>
                    <a:pt x="879" y="118"/>
                  </a:cubicBezTo>
                  <a:cubicBezTo>
                    <a:pt x="870" y="118"/>
                    <a:pt x="862" y="124"/>
                    <a:pt x="853" y="124"/>
                  </a:cubicBezTo>
                  <a:lnTo>
                    <a:pt x="743" y="124"/>
                  </a:lnTo>
                  <a:cubicBezTo>
                    <a:pt x="743" y="124"/>
                    <a:pt x="730" y="124"/>
                    <a:pt x="717" y="137"/>
                  </a:cubicBezTo>
                  <a:lnTo>
                    <a:pt x="691" y="137"/>
                  </a:lnTo>
                  <a:cubicBezTo>
                    <a:pt x="683" y="143"/>
                    <a:pt x="672" y="147"/>
                    <a:pt x="661" y="147"/>
                  </a:cubicBezTo>
                  <a:cubicBezTo>
                    <a:pt x="649" y="147"/>
                    <a:pt x="636" y="143"/>
                    <a:pt x="623" y="137"/>
                  </a:cubicBezTo>
                  <a:lnTo>
                    <a:pt x="432" y="137"/>
                  </a:lnTo>
                  <a:cubicBezTo>
                    <a:pt x="406" y="137"/>
                    <a:pt x="380" y="137"/>
                    <a:pt x="351" y="124"/>
                  </a:cubicBezTo>
                  <a:lnTo>
                    <a:pt x="312" y="124"/>
                  </a:lnTo>
                  <a:cubicBezTo>
                    <a:pt x="299" y="124"/>
                    <a:pt x="286" y="111"/>
                    <a:pt x="270" y="111"/>
                  </a:cubicBezTo>
                  <a:lnTo>
                    <a:pt x="231" y="111"/>
                  </a:lnTo>
                  <a:cubicBezTo>
                    <a:pt x="218" y="98"/>
                    <a:pt x="205" y="98"/>
                    <a:pt x="176" y="98"/>
                  </a:cubicBezTo>
                  <a:cubicBezTo>
                    <a:pt x="163" y="98"/>
                    <a:pt x="150" y="82"/>
                    <a:pt x="124" y="82"/>
                  </a:cubicBezTo>
                  <a:lnTo>
                    <a:pt x="95" y="98"/>
                  </a:lnTo>
                  <a:cubicBezTo>
                    <a:pt x="95" y="111"/>
                    <a:pt x="82" y="124"/>
                    <a:pt x="82" y="124"/>
                  </a:cubicBezTo>
                  <a:cubicBezTo>
                    <a:pt x="69" y="137"/>
                    <a:pt x="43" y="163"/>
                    <a:pt x="27" y="179"/>
                  </a:cubicBezTo>
                  <a:cubicBezTo>
                    <a:pt x="14" y="205"/>
                    <a:pt x="14" y="231"/>
                    <a:pt x="14" y="244"/>
                  </a:cubicBezTo>
                  <a:cubicBezTo>
                    <a:pt x="27" y="286"/>
                    <a:pt x="27" y="312"/>
                    <a:pt x="27" y="354"/>
                  </a:cubicBezTo>
                  <a:lnTo>
                    <a:pt x="27" y="461"/>
                  </a:lnTo>
                  <a:cubicBezTo>
                    <a:pt x="14" y="474"/>
                    <a:pt x="14" y="487"/>
                    <a:pt x="14" y="503"/>
                  </a:cubicBezTo>
                  <a:cubicBezTo>
                    <a:pt x="1" y="529"/>
                    <a:pt x="14" y="555"/>
                    <a:pt x="14" y="584"/>
                  </a:cubicBezTo>
                  <a:cubicBezTo>
                    <a:pt x="14" y="597"/>
                    <a:pt x="14" y="623"/>
                    <a:pt x="27" y="623"/>
                  </a:cubicBezTo>
                  <a:lnTo>
                    <a:pt x="43" y="597"/>
                  </a:lnTo>
                  <a:lnTo>
                    <a:pt x="43" y="555"/>
                  </a:lnTo>
                  <a:lnTo>
                    <a:pt x="43" y="422"/>
                  </a:lnTo>
                  <a:cubicBezTo>
                    <a:pt x="82" y="474"/>
                    <a:pt x="95" y="542"/>
                    <a:pt x="69" y="597"/>
                  </a:cubicBezTo>
                  <a:cubicBezTo>
                    <a:pt x="56" y="610"/>
                    <a:pt x="56" y="623"/>
                    <a:pt x="56" y="623"/>
                  </a:cubicBezTo>
                  <a:lnTo>
                    <a:pt x="69" y="636"/>
                  </a:lnTo>
                  <a:cubicBezTo>
                    <a:pt x="82" y="649"/>
                    <a:pt x="82" y="678"/>
                    <a:pt x="82" y="691"/>
                  </a:cubicBezTo>
                  <a:cubicBezTo>
                    <a:pt x="82" y="717"/>
                    <a:pt x="95" y="746"/>
                    <a:pt x="95" y="772"/>
                  </a:cubicBezTo>
                  <a:cubicBezTo>
                    <a:pt x="108" y="798"/>
                    <a:pt x="108" y="827"/>
                    <a:pt x="82" y="853"/>
                  </a:cubicBezTo>
                  <a:lnTo>
                    <a:pt x="108" y="853"/>
                  </a:lnTo>
                  <a:cubicBezTo>
                    <a:pt x="124" y="866"/>
                    <a:pt x="124" y="866"/>
                    <a:pt x="124" y="879"/>
                  </a:cubicBezTo>
                  <a:lnTo>
                    <a:pt x="176" y="879"/>
                  </a:lnTo>
                  <a:cubicBezTo>
                    <a:pt x="189" y="866"/>
                    <a:pt x="189" y="866"/>
                    <a:pt x="189" y="853"/>
                  </a:cubicBezTo>
                  <a:lnTo>
                    <a:pt x="205" y="853"/>
                  </a:lnTo>
                  <a:lnTo>
                    <a:pt x="205" y="840"/>
                  </a:lnTo>
                  <a:cubicBezTo>
                    <a:pt x="205" y="827"/>
                    <a:pt x="205" y="827"/>
                    <a:pt x="189" y="811"/>
                  </a:cubicBezTo>
                  <a:cubicBezTo>
                    <a:pt x="163" y="772"/>
                    <a:pt x="150" y="746"/>
                    <a:pt x="163" y="704"/>
                  </a:cubicBezTo>
                  <a:lnTo>
                    <a:pt x="163" y="665"/>
                  </a:lnTo>
                  <a:cubicBezTo>
                    <a:pt x="176" y="649"/>
                    <a:pt x="176" y="649"/>
                    <a:pt x="176" y="636"/>
                  </a:cubicBezTo>
                  <a:cubicBezTo>
                    <a:pt x="176" y="623"/>
                    <a:pt x="176" y="610"/>
                    <a:pt x="189" y="597"/>
                  </a:cubicBezTo>
                  <a:lnTo>
                    <a:pt x="205" y="568"/>
                  </a:lnTo>
                  <a:lnTo>
                    <a:pt x="205" y="584"/>
                  </a:lnTo>
                  <a:lnTo>
                    <a:pt x="218" y="584"/>
                  </a:lnTo>
                  <a:cubicBezTo>
                    <a:pt x="231" y="584"/>
                    <a:pt x="231" y="555"/>
                    <a:pt x="231" y="542"/>
                  </a:cubicBezTo>
                  <a:cubicBezTo>
                    <a:pt x="244" y="542"/>
                    <a:pt x="244" y="529"/>
                    <a:pt x="257" y="529"/>
                  </a:cubicBezTo>
                  <a:lnTo>
                    <a:pt x="257" y="516"/>
                  </a:lnTo>
                  <a:cubicBezTo>
                    <a:pt x="270" y="516"/>
                    <a:pt x="270" y="516"/>
                    <a:pt x="270" y="503"/>
                  </a:cubicBezTo>
                  <a:lnTo>
                    <a:pt x="286" y="503"/>
                  </a:lnTo>
                  <a:cubicBezTo>
                    <a:pt x="299" y="516"/>
                    <a:pt x="312" y="529"/>
                    <a:pt x="325" y="529"/>
                  </a:cubicBezTo>
                  <a:cubicBezTo>
                    <a:pt x="338" y="542"/>
                    <a:pt x="367" y="555"/>
                    <a:pt x="393" y="555"/>
                  </a:cubicBezTo>
                  <a:cubicBezTo>
                    <a:pt x="406" y="568"/>
                    <a:pt x="432" y="568"/>
                    <a:pt x="461" y="568"/>
                  </a:cubicBezTo>
                  <a:cubicBezTo>
                    <a:pt x="500" y="568"/>
                    <a:pt x="555" y="568"/>
                    <a:pt x="610" y="555"/>
                  </a:cubicBezTo>
                  <a:lnTo>
                    <a:pt x="675" y="555"/>
                  </a:lnTo>
                  <a:cubicBezTo>
                    <a:pt x="691" y="568"/>
                    <a:pt x="704" y="597"/>
                    <a:pt x="704" y="623"/>
                  </a:cubicBezTo>
                  <a:cubicBezTo>
                    <a:pt x="717" y="649"/>
                    <a:pt x="704" y="678"/>
                    <a:pt x="717" y="704"/>
                  </a:cubicBezTo>
                  <a:cubicBezTo>
                    <a:pt x="717" y="717"/>
                    <a:pt x="717" y="717"/>
                    <a:pt x="730" y="730"/>
                  </a:cubicBezTo>
                  <a:lnTo>
                    <a:pt x="730" y="798"/>
                  </a:lnTo>
                  <a:lnTo>
                    <a:pt x="730" y="840"/>
                  </a:lnTo>
                  <a:cubicBezTo>
                    <a:pt x="730" y="840"/>
                    <a:pt x="717" y="840"/>
                    <a:pt x="717" y="853"/>
                  </a:cubicBezTo>
                  <a:cubicBezTo>
                    <a:pt x="717" y="866"/>
                    <a:pt x="730" y="879"/>
                    <a:pt x="730" y="879"/>
                  </a:cubicBezTo>
                  <a:lnTo>
                    <a:pt x="743" y="892"/>
                  </a:lnTo>
                  <a:lnTo>
                    <a:pt x="785" y="892"/>
                  </a:lnTo>
                  <a:cubicBezTo>
                    <a:pt x="798" y="892"/>
                    <a:pt x="811" y="892"/>
                    <a:pt x="811" y="879"/>
                  </a:cubicBezTo>
                  <a:cubicBezTo>
                    <a:pt x="811" y="879"/>
                    <a:pt x="798" y="866"/>
                    <a:pt x="811" y="866"/>
                  </a:cubicBezTo>
                  <a:cubicBezTo>
                    <a:pt x="824" y="879"/>
                    <a:pt x="824" y="879"/>
                    <a:pt x="837" y="879"/>
                  </a:cubicBezTo>
                  <a:lnTo>
                    <a:pt x="837" y="866"/>
                  </a:lnTo>
                  <a:lnTo>
                    <a:pt x="853" y="866"/>
                  </a:lnTo>
                  <a:cubicBezTo>
                    <a:pt x="853" y="853"/>
                    <a:pt x="837" y="840"/>
                    <a:pt x="824" y="840"/>
                  </a:cubicBezTo>
                  <a:cubicBezTo>
                    <a:pt x="811" y="811"/>
                    <a:pt x="811" y="798"/>
                    <a:pt x="811" y="772"/>
                  </a:cubicBezTo>
                  <a:cubicBezTo>
                    <a:pt x="798" y="759"/>
                    <a:pt x="798" y="746"/>
                    <a:pt x="811" y="730"/>
                  </a:cubicBezTo>
                  <a:cubicBezTo>
                    <a:pt x="811" y="717"/>
                    <a:pt x="824" y="704"/>
                    <a:pt x="824" y="691"/>
                  </a:cubicBezTo>
                  <a:cubicBezTo>
                    <a:pt x="837" y="678"/>
                    <a:pt x="837" y="649"/>
                    <a:pt x="837" y="623"/>
                  </a:cubicBezTo>
                  <a:cubicBezTo>
                    <a:pt x="853" y="636"/>
                    <a:pt x="866" y="636"/>
                    <a:pt x="879" y="636"/>
                  </a:cubicBezTo>
                  <a:lnTo>
                    <a:pt x="892" y="623"/>
                  </a:lnTo>
                  <a:cubicBezTo>
                    <a:pt x="905" y="623"/>
                    <a:pt x="918" y="623"/>
                    <a:pt x="934" y="610"/>
                  </a:cubicBezTo>
                  <a:lnTo>
                    <a:pt x="934" y="597"/>
                  </a:lnTo>
                  <a:cubicBezTo>
                    <a:pt x="947" y="584"/>
                    <a:pt x="973" y="568"/>
                    <a:pt x="986" y="542"/>
                  </a:cubicBezTo>
                  <a:lnTo>
                    <a:pt x="986" y="474"/>
                  </a:lnTo>
                  <a:cubicBezTo>
                    <a:pt x="999" y="448"/>
                    <a:pt x="1015" y="422"/>
                    <a:pt x="1028" y="393"/>
                  </a:cubicBezTo>
                  <a:lnTo>
                    <a:pt x="1041" y="393"/>
                  </a:lnTo>
                  <a:cubicBezTo>
                    <a:pt x="1041" y="393"/>
                    <a:pt x="1054" y="393"/>
                    <a:pt x="1054" y="380"/>
                  </a:cubicBezTo>
                  <a:cubicBezTo>
                    <a:pt x="1067" y="380"/>
                    <a:pt x="1080" y="393"/>
                    <a:pt x="1096" y="393"/>
                  </a:cubicBezTo>
                  <a:cubicBezTo>
                    <a:pt x="1096" y="393"/>
                    <a:pt x="1096" y="380"/>
                    <a:pt x="1109" y="380"/>
                  </a:cubicBezTo>
                  <a:lnTo>
                    <a:pt x="1122" y="380"/>
                  </a:lnTo>
                  <a:lnTo>
                    <a:pt x="1122" y="367"/>
                  </a:lnTo>
                  <a:cubicBezTo>
                    <a:pt x="1135" y="341"/>
                    <a:pt x="1122" y="325"/>
                    <a:pt x="1109" y="299"/>
                  </a:cubicBezTo>
                  <a:cubicBezTo>
                    <a:pt x="1109" y="286"/>
                    <a:pt x="1109" y="286"/>
                    <a:pt x="1122" y="273"/>
                  </a:cubicBezTo>
                  <a:lnTo>
                    <a:pt x="1122" y="205"/>
                  </a:lnTo>
                  <a:lnTo>
                    <a:pt x="1122" y="179"/>
                  </a:lnTo>
                  <a:cubicBezTo>
                    <a:pt x="1135" y="179"/>
                    <a:pt x="1135" y="192"/>
                    <a:pt x="1148" y="192"/>
                  </a:cubicBezTo>
                  <a:cubicBezTo>
                    <a:pt x="1161" y="205"/>
                    <a:pt x="1177" y="205"/>
                    <a:pt x="1190" y="205"/>
                  </a:cubicBezTo>
                  <a:cubicBezTo>
                    <a:pt x="1190" y="205"/>
                    <a:pt x="1190" y="192"/>
                    <a:pt x="1203" y="192"/>
                  </a:cubicBezTo>
                  <a:cubicBezTo>
                    <a:pt x="1216" y="179"/>
                    <a:pt x="1229" y="179"/>
                    <a:pt x="1242" y="179"/>
                  </a:cubicBezTo>
                  <a:lnTo>
                    <a:pt x="1242" y="163"/>
                  </a:lnTo>
                  <a:lnTo>
                    <a:pt x="1242" y="150"/>
                  </a:lnTo>
                  <a:lnTo>
                    <a:pt x="1229" y="137"/>
                  </a:lnTo>
                  <a:cubicBezTo>
                    <a:pt x="1216" y="137"/>
                    <a:pt x="1216" y="124"/>
                    <a:pt x="1203" y="124"/>
                  </a:cubicBezTo>
                  <a:lnTo>
                    <a:pt x="1148" y="124"/>
                  </a:lnTo>
                  <a:cubicBezTo>
                    <a:pt x="1135" y="124"/>
                    <a:pt x="1122" y="111"/>
                    <a:pt x="1122" y="111"/>
                  </a:cubicBezTo>
                  <a:cubicBezTo>
                    <a:pt x="1135" y="111"/>
                    <a:pt x="1148" y="98"/>
                    <a:pt x="1177" y="98"/>
                  </a:cubicBezTo>
                  <a:cubicBezTo>
                    <a:pt x="1177" y="98"/>
                    <a:pt x="1190" y="98"/>
                    <a:pt x="1190" y="82"/>
                  </a:cubicBezTo>
                  <a:cubicBezTo>
                    <a:pt x="1190" y="82"/>
                    <a:pt x="1203" y="82"/>
                    <a:pt x="1203" y="69"/>
                  </a:cubicBezTo>
                  <a:cubicBezTo>
                    <a:pt x="1216" y="56"/>
                    <a:pt x="1229" y="30"/>
                    <a:pt x="1229" y="1"/>
                  </a:cubicBezTo>
                  <a:lnTo>
                    <a:pt x="1229" y="1"/>
                  </a:lnTo>
                  <a:cubicBezTo>
                    <a:pt x="1216" y="17"/>
                    <a:pt x="1216" y="30"/>
                    <a:pt x="1203" y="43"/>
                  </a:cubicBezTo>
                  <a:cubicBezTo>
                    <a:pt x="1190" y="56"/>
                    <a:pt x="1190" y="69"/>
                    <a:pt x="1177" y="69"/>
                  </a:cubicBezTo>
                  <a:cubicBezTo>
                    <a:pt x="1167" y="73"/>
                    <a:pt x="1159" y="75"/>
                    <a:pt x="1152" y="75"/>
                  </a:cubicBezTo>
                  <a:cubicBezTo>
                    <a:pt x="1138" y="75"/>
                    <a:pt x="1126" y="69"/>
                    <a:pt x="1109" y="69"/>
                  </a:cubicBezTo>
                  <a:lnTo>
                    <a:pt x="1096" y="69"/>
                  </a:lnTo>
                  <a:cubicBezTo>
                    <a:pt x="1079" y="54"/>
                    <a:pt x="1059" y="47"/>
                    <a:pt x="1039" y="47"/>
                  </a:cubicBezTo>
                  <a:cubicBezTo>
                    <a:pt x="1025" y="47"/>
                    <a:pt x="1011" y="50"/>
                    <a:pt x="999" y="56"/>
                  </a:cubicBezTo>
                  <a:cubicBezTo>
                    <a:pt x="986" y="69"/>
                    <a:pt x="973" y="69"/>
                    <a:pt x="960" y="82"/>
                  </a:cubicBezTo>
                  <a:cubicBezTo>
                    <a:pt x="947" y="82"/>
                    <a:pt x="934" y="82"/>
                    <a:pt x="918" y="69"/>
                  </a:cubicBezTo>
                  <a:cubicBezTo>
                    <a:pt x="892" y="69"/>
                    <a:pt x="892" y="30"/>
                    <a:pt x="879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47325" y="3326225"/>
              <a:ext cx="31025" cy="22300"/>
            </a:xfrm>
            <a:custGeom>
              <a:avLst/>
              <a:gdLst/>
              <a:ahLst/>
              <a:cxnLst/>
              <a:rect l="l" t="t" r="r" b="b"/>
              <a:pathLst>
                <a:path w="1241" h="892" extrusionOk="0">
                  <a:moveTo>
                    <a:pt x="878" y="1"/>
                  </a:moveTo>
                  <a:cubicBezTo>
                    <a:pt x="865" y="27"/>
                    <a:pt x="878" y="43"/>
                    <a:pt x="878" y="69"/>
                  </a:cubicBezTo>
                  <a:cubicBezTo>
                    <a:pt x="878" y="82"/>
                    <a:pt x="891" y="82"/>
                    <a:pt x="904" y="95"/>
                  </a:cubicBezTo>
                  <a:cubicBezTo>
                    <a:pt x="913" y="95"/>
                    <a:pt x="921" y="101"/>
                    <a:pt x="931" y="101"/>
                  </a:cubicBezTo>
                  <a:cubicBezTo>
                    <a:pt x="936" y="101"/>
                    <a:pt x="941" y="99"/>
                    <a:pt x="946" y="95"/>
                  </a:cubicBezTo>
                  <a:lnTo>
                    <a:pt x="946" y="95"/>
                  </a:lnTo>
                  <a:cubicBezTo>
                    <a:pt x="946" y="108"/>
                    <a:pt x="946" y="108"/>
                    <a:pt x="930" y="124"/>
                  </a:cubicBezTo>
                  <a:cubicBezTo>
                    <a:pt x="917" y="124"/>
                    <a:pt x="904" y="108"/>
                    <a:pt x="891" y="108"/>
                  </a:cubicBezTo>
                  <a:cubicBezTo>
                    <a:pt x="878" y="108"/>
                    <a:pt x="865" y="108"/>
                    <a:pt x="849" y="124"/>
                  </a:cubicBezTo>
                  <a:lnTo>
                    <a:pt x="716" y="124"/>
                  </a:lnTo>
                  <a:cubicBezTo>
                    <a:pt x="716" y="124"/>
                    <a:pt x="703" y="137"/>
                    <a:pt x="687" y="137"/>
                  </a:cubicBezTo>
                  <a:lnTo>
                    <a:pt x="460" y="137"/>
                  </a:lnTo>
                  <a:cubicBezTo>
                    <a:pt x="444" y="137"/>
                    <a:pt x="444" y="124"/>
                    <a:pt x="431" y="124"/>
                  </a:cubicBezTo>
                  <a:cubicBezTo>
                    <a:pt x="414" y="124"/>
                    <a:pt x="396" y="130"/>
                    <a:pt x="378" y="130"/>
                  </a:cubicBezTo>
                  <a:cubicBezTo>
                    <a:pt x="369" y="130"/>
                    <a:pt x="360" y="128"/>
                    <a:pt x="350" y="124"/>
                  </a:cubicBezTo>
                  <a:lnTo>
                    <a:pt x="311" y="124"/>
                  </a:lnTo>
                  <a:cubicBezTo>
                    <a:pt x="298" y="108"/>
                    <a:pt x="282" y="108"/>
                    <a:pt x="269" y="108"/>
                  </a:cubicBezTo>
                  <a:cubicBezTo>
                    <a:pt x="256" y="108"/>
                    <a:pt x="243" y="108"/>
                    <a:pt x="230" y="95"/>
                  </a:cubicBezTo>
                  <a:lnTo>
                    <a:pt x="175" y="95"/>
                  </a:lnTo>
                  <a:cubicBezTo>
                    <a:pt x="162" y="82"/>
                    <a:pt x="149" y="82"/>
                    <a:pt x="120" y="82"/>
                  </a:cubicBezTo>
                  <a:cubicBezTo>
                    <a:pt x="107" y="82"/>
                    <a:pt x="94" y="82"/>
                    <a:pt x="94" y="95"/>
                  </a:cubicBezTo>
                  <a:cubicBezTo>
                    <a:pt x="81" y="95"/>
                    <a:pt x="81" y="108"/>
                    <a:pt x="81" y="124"/>
                  </a:cubicBezTo>
                  <a:cubicBezTo>
                    <a:pt x="55" y="137"/>
                    <a:pt x="39" y="150"/>
                    <a:pt x="26" y="176"/>
                  </a:cubicBezTo>
                  <a:cubicBezTo>
                    <a:pt x="13" y="205"/>
                    <a:pt x="13" y="218"/>
                    <a:pt x="13" y="244"/>
                  </a:cubicBezTo>
                  <a:cubicBezTo>
                    <a:pt x="13" y="286"/>
                    <a:pt x="26" y="312"/>
                    <a:pt x="26" y="338"/>
                  </a:cubicBezTo>
                  <a:lnTo>
                    <a:pt x="26" y="461"/>
                  </a:lnTo>
                  <a:cubicBezTo>
                    <a:pt x="13" y="474"/>
                    <a:pt x="13" y="487"/>
                    <a:pt x="13" y="500"/>
                  </a:cubicBezTo>
                  <a:cubicBezTo>
                    <a:pt x="0" y="529"/>
                    <a:pt x="13" y="542"/>
                    <a:pt x="13" y="568"/>
                  </a:cubicBezTo>
                  <a:cubicBezTo>
                    <a:pt x="13" y="581"/>
                    <a:pt x="13" y="623"/>
                    <a:pt x="26" y="623"/>
                  </a:cubicBezTo>
                  <a:lnTo>
                    <a:pt x="39" y="594"/>
                  </a:lnTo>
                  <a:lnTo>
                    <a:pt x="39" y="555"/>
                  </a:lnTo>
                  <a:lnTo>
                    <a:pt x="39" y="406"/>
                  </a:lnTo>
                  <a:cubicBezTo>
                    <a:pt x="81" y="461"/>
                    <a:pt x="81" y="542"/>
                    <a:pt x="68" y="594"/>
                  </a:cubicBezTo>
                  <a:cubicBezTo>
                    <a:pt x="55" y="610"/>
                    <a:pt x="55" y="610"/>
                    <a:pt x="55" y="623"/>
                  </a:cubicBezTo>
                  <a:lnTo>
                    <a:pt x="68" y="636"/>
                  </a:lnTo>
                  <a:cubicBezTo>
                    <a:pt x="81" y="649"/>
                    <a:pt x="81" y="675"/>
                    <a:pt x="81" y="691"/>
                  </a:cubicBezTo>
                  <a:cubicBezTo>
                    <a:pt x="81" y="717"/>
                    <a:pt x="94" y="743"/>
                    <a:pt x="94" y="772"/>
                  </a:cubicBezTo>
                  <a:cubicBezTo>
                    <a:pt x="107" y="798"/>
                    <a:pt x="107" y="824"/>
                    <a:pt x="81" y="837"/>
                  </a:cubicBezTo>
                  <a:cubicBezTo>
                    <a:pt x="94" y="853"/>
                    <a:pt x="107" y="853"/>
                    <a:pt x="107" y="853"/>
                  </a:cubicBezTo>
                  <a:cubicBezTo>
                    <a:pt x="107" y="853"/>
                    <a:pt x="120" y="866"/>
                    <a:pt x="120" y="879"/>
                  </a:cubicBezTo>
                  <a:lnTo>
                    <a:pt x="175" y="879"/>
                  </a:lnTo>
                  <a:cubicBezTo>
                    <a:pt x="188" y="866"/>
                    <a:pt x="188" y="853"/>
                    <a:pt x="188" y="853"/>
                  </a:cubicBezTo>
                  <a:lnTo>
                    <a:pt x="201" y="837"/>
                  </a:lnTo>
                  <a:cubicBezTo>
                    <a:pt x="201" y="824"/>
                    <a:pt x="201" y="811"/>
                    <a:pt x="188" y="798"/>
                  </a:cubicBezTo>
                  <a:cubicBezTo>
                    <a:pt x="162" y="772"/>
                    <a:pt x="149" y="730"/>
                    <a:pt x="162" y="691"/>
                  </a:cubicBezTo>
                  <a:lnTo>
                    <a:pt x="162" y="662"/>
                  </a:lnTo>
                  <a:cubicBezTo>
                    <a:pt x="175" y="649"/>
                    <a:pt x="175" y="636"/>
                    <a:pt x="175" y="623"/>
                  </a:cubicBezTo>
                  <a:cubicBezTo>
                    <a:pt x="175" y="623"/>
                    <a:pt x="175" y="610"/>
                    <a:pt x="188" y="594"/>
                  </a:cubicBezTo>
                  <a:lnTo>
                    <a:pt x="201" y="568"/>
                  </a:lnTo>
                  <a:lnTo>
                    <a:pt x="201" y="581"/>
                  </a:lnTo>
                  <a:lnTo>
                    <a:pt x="217" y="581"/>
                  </a:lnTo>
                  <a:cubicBezTo>
                    <a:pt x="230" y="568"/>
                    <a:pt x="230" y="555"/>
                    <a:pt x="230" y="542"/>
                  </a:cubicBezTo>
                  <a:lnTo>
                    <a:pt x="256" y="513"/>
                  </a:lnTo>
                  <a:lnTo>
                    <a:pt x="269" y="500"/>
                  </a:lnTo>
                  <a:lnTo>
                    <a:pt x="282" y="500"/>
                  </a:lnTo>
                  <a:cubicBezTo>
                    <a:pt x="298" y="513"/>
                    <a:pt x="311" y="513"/>
                    <a:pt x="324" y="529"/>
                  </a:cubicBezTo>
                  <a:cubicBezTo>
                    <a:pt x="337" y="542"/>
                    <a:pt x="363" y="555"/>
                    <a:pt x="392" y="555"/>
                  </a:cubicBezTo>
                  <a:cubicBezTo>
                    <a:pt x="405" y="555"/>
                    <a:pt x="431" y="568"/>
                    <a:pt x="444" y="568"/>
                  </a:cubicBezTo>
                  <a:cubicBezTo>
                    <a:pt x="499" y="568"/>
                    <a:pt x="554" y="568"/>
                    <a:pt x="593" y="555"/>
                  </a:cubicBezTo>
                  <a:cubicBezTo>
                    <a:pt x="612" y="555"/>
                    <a:pt x="630" y="549"/>
                    <a:pt x="644" y="549"/>
                  </a:cubicBezTo>
                  <a:cubicBezTo>
                    <a:pt x="651" y="549"/>
                    <a:pt x="657" y="551"/>
                    <a:pt x="661" y="555"/>
                  </a:cubicBezTo>
                  <a:cubicBezTo>
                    <a:pt x="687" y="568"/>
                    <a:pt x="703" y="594"/>
                    <a:pt x="703" y="623"/>
                  </a:cubicBezTo>
                  <a:cubicBezTo>
                    <a:pt x="716" y="649"/>
                    <a:pt x="703" y="675"/>
                    <a:pt x="716" y="704"/>
                  </a:cubicBezTo>
                  <a:cubicBezTo>
                    <a:pt x="716" y="704"/>
                    <a:pt x="716" y="717"/>
                    <a:pt x="729" y="730"/>
                  </a:cubicBezTo>
                  <a:lnTo>
                    <a:pt x="729" y="785"/>
                  </a:lnTo>
                  <a:lnTo>
                    <a:pt x="729" y="824"/>
                  </a:lnTo>
                  <a:cubicBezTo>
                    <a:pt x="729" y="837"/>
                    <a:pt x="716" y="837"/>
                    <a:pt x="716" y="837"/>
                  </a:cubicBezTo>
                  <a:cubicBezTo>
                    <a:pt x="716" y="853"/>
                    <a:pt x="729" y="866"/>
                    <a:pt x="729" y="879"/>
                  </a:cubicBezTo>
                  <a:lnTo>
                    <a:pt x="742" y="892"/>
                  </a:lnTo>
                  <a:lnTo>
                    <a:pt x="784" y="892"/>
                  </a:lnTo>
                  <a:cubicBezTo>
                    <a:pt x="797" y="892"/>
                    <a:pt x="810" y="892"/>
                    <a:pt x="810" y="879"/>
                  </a:cubicBezTo>
                  <a:cubicBezTo>
                    <a:pt x="810" y="879"/>
                    <a:pt x="797" y="866"/>
                    <a:pt x="810" y="866"/>
                  </a:cubicBezTo>
                  <a:lnTo>
                    <a:pt x="836" y="866"/>
                  </a:lnTo>
                  <a:lnTo>
                    <a:pt x="849" y="853"/>
                  </a:lnTo>
                  <a:cubicBezTo>
                    <a:pt x="849" y="853"/>
                    <a:pt x="836" y="837"/>
                    <a:pt x="823" y="824"/>
                  </a:cubicBezTo>
                  <a:cubicBezTo>
                    <a:pt x="810" y="811"/>
                    <a:pt x="810" y="785"/>
                    <a:pt x="810" y="772"/>
                  </a:cubicBezTo>
                  <a:cubicBezTo>
                    <a:pt x="797" y="756"/>
                    <a:pt x="797" y="743"/>
                    <a:pt x="810" y="730"/>
                  </a:cubicBezTo>
                  <a:cubicBezTo>
                    <a:pt x="810" y="717"/>
                    <a:pt x="823" y="704"/>
                    <a:pt x="823" y="691"/>
                  </a:cubicBezTo>
                  <a:cubicBezTo>
                    <a:pt x="836" y="662"/>
                    <a:pt x="836" y="649"/>
                    <a:pt x="836" y="623"/>
                  </a:cubicBezTo>
                  <a:lnTo>
                    <a:pt x="891" y="623"/>
                  </a:lnTo>
                  <a:cubicBezTo>
                    <a:pt x="904" y="610"/>
                    <a:pt x="917" y="610"/>
                    <a:pt x="930" y="610"/>
                  </a:cubicBezTo>
                  <a:lnTo>
                    <a:pt x="930" y="594"/>
                  </a:lnTo>
                  <a:cubicBezTo>
                    <a:pt x="946" y="568"/>
                    <a:pt x="972" y="568"/>
                    <a:pt x="972" y="542"/>
                  </a:cubicBezTo>
                  <a:cubicBezTo>
                    <a:pt x="985" y="513"/>
                    <a:pt x="985" y="500"/>
                    <a:pt x="985" y="474"/>
                  </a:cubicBezTo>
                  <a:cubicBezTo>
                    <a:pt x="998" y="448"/>
                    <a:pt x="1011" y="419"/>
                    <a:pt x="1027" y="393"/>
                  </a:cubicBezTo>
                  <a:lnTo>
                    <a:pt x="1027" y="380"/>
                  </a:lnTo>
                  <a:lnTo>
                    <a:pt x="1040" y="393"/>
                  </a:lnTo>
                  <a:lnTo>
                    <a:pt x="1053" y="380"/>
                  </a:lnTo>
                  <a:cubicBezTo>
                    <a:pt x="1066" y="380"/>
                    <a:pt x="1079" y="393"/>
                    <a:pt x="1092" y="393"/>
                  </a:cubicBezTo>
                  <a:cubicBezTo>
                    <a:pt x="1092" y="380"/>
                    <a:pt x="1092" y="380"/>
                    <a:pt x="1108" y="367"/>
                  </a:cubicBezTo>
                  <a:lnTo>
                    <a:pt x="1121" y="367"/>
                  </a:lnTo>
                  <a:cubicBezTo>
                    <a:pt x="1134" y="338"/>
                    <a:pt x="1121" y="312"/>
                    <a:pt x="1108" y="299"/>
                  </a:cubicBezTo>
                  <a:lnTo>
                    <a:pt x="1108" y="270"/>
                  </a:lnTo>
                  <a:cubicBezTo>
                    <a:pt x="1121" y="244"/>
                    <a:pt x="1121" y="231"/>
                    <a:pt x="1121" y="205"/>
                  </a:cubicBezTo>
                  <a:lnTo>
                    <a:pt x="1121" y="189"/>
                  </a:lnTo>
                  <a:lnTo>
                    <a:pt x="1121" y="176"/>
                  </a:lnTo>
                  <a:cubicBezTo>
                    <a:pt x="1134" y="176"/>
                    <a:pt x="1134" y="189"/>
                    <a:pt x="1147" y="189"/>
                  </a:cubicBezTo>
                  <a:cubicBezTo>
                    <a:pt x="1156" y="189"/>
                    <a:pt x="1164" y="196"/>
                    <a:pt x="1174" y="196"/>
                  </a:cubicBezTo>
                  <a:cubicBezTo>
                    <a:pt x="1179" y="196"/>
                    <a:pt x="1184" y="194"/>
                    <a:pt x="1189" y="189"/>
                  </a:cubicBezTo>
                  <a:lnTo>
                    <a:pt x="1202" y="189"/>
                  </a:lnTo>
                  <a:cubicBezTo>
                    <a:pt x="1215" y="176"/>
                    <a:pt x="1228" y="176"/>
                    <a:pt x="1241" y="163"/>
                  </a:cubicBezTo>
                  <a:lnTo>
                    <a:pt x="1241" y="150"/>
                  </a:lnTo>
                  <a:lnTo>
                    <a:pt x="1228" y="137"/>
                  </a:lnTo>
                  <a:cubicBezTo>
                    <a:pt x="1215" y="124"/>
                    <a:pt x="1215" y="124"/>
                    <a:pt x="1202" y="124"/>
                  </a:cubicBezTo>
                  <a:lnTo>
                    <a:pt x="1189" y="108"/>
                  </a:lnTo>
                  <a:cubicBezTo>
                    <a:pt x="1189" y="108"/>
                    <a:pt x="1173" y="108"/>
                    <a:pt x="1160" y="124"/>
                  </a:cubicBezTo>
                  <a:lnTo>
                    <a:pt x="1147" y="124"/>
                  </a:lnTo>
                  <a:cubicBezTo>
                    <a:pt x="1134" y="124"/>
                    <a:pt x="1121" y="108"/>
                    <a:pt x="1121" y="95"/>
                  </a:cubicBezTo>
                  <a:lnTo>
                    <a:pt x="1173" y="95"/>
                  </a:lnTo>
                  <a:cubicBezTo>
                    <a:pt x="1173" y="82"/>
                    <a:pt x="1189" y="82"/>
                    <a:pt x="1189" y="82"/>
                  </a:cubicBezTo>
                  <a:lnTo>
                    <a:pt x="1202" y="69"/>
                  </a:lnTo>
                  <a:cubicBezTo>
                    <a:pt x="1215" y="43"/>
                    <a:pt x="1228" y="27"/>
                    <a:pt x="1228" y="1"/>
                  </a:cubicBezTo>
                  <a:cubicBezTo>
                    <a:pt x="1215" y="1"/>
                    <a:pt x="1215" y="14"/>
                    <a:pt x="1202" y="27"/>
                  </a:cubicBezTo>
                  <a:cubicBezTo>
                    <a:pt x="1189" y="43"/>
                    <a:pt x="1189" y="56"/>
                    <a:pt x="1160" y="69"/>
                  </a:cubicBezTo>
                  <a:lnTo>
                    <a:pt x="1092" y="69"/>
                  </a:lnTo>
                  <a:cubicBezTo>
                    <a:pt x="1077" y="54"/>
                    <a:pt x="1057" y="47"/>
                    <a:pt x="1038" y="47"/>
                  </a:cubicBezTo>
                  <a:cubicBezTo>
                    <a:pt x="1024" y="47"/>
                    <a:pt x="1010" y="51"/>
                    <a:pt x="998" y="56"/>
                  </a:cubicBezTo>
                  <a:cubicBezTo>
                    <a:pt x="985" y="56"/>
                    <a:pt x="972" y="69"/>
                    <a:pt x="959" y="69"/>
                  </a:cubicBezTo>
                  <a:cubicBezTo>
                    <a:pt x="955" y="73"/>
                    <a:pt x="950" y="75"/>
                    <a:pt x="945" y="75"/>
                  </a:cubicBezTo>
                  <a:cubicBezTo>
                    <a:pt x="936" y="75"/>
                    <a:pt x="926" y="69"/>
                    <a:pt x="917" y="69"/>
                  </a:cubicBezTo>
                  <a:cubicBezTo>
                    <a:pt x="891" y="69"/>
                    <a:pt x="878" y="27"/>
                    <a:pt x="878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81750" y="3348175"/>
              <a:ext cx="35075" cy="21250"/>
            </a:xfrm>
            <a:custGeom>
              <a:avLst/>
              <a:gdLst/>
              <a:ahLst/>
              <a:cxnLst/>
              <a:rect l="l" t="t" r="r" b="b"/>
              <a:pathLst>
                <a:path w="1403" h="850" extrusionOk="0">
                  <a:moveTo>
                    <a:pt x="282" y="1"/>
                  </a:moveTo>
                  <a:cubicBezTo>
                    <a:pt x="256" y="1"/>
                    <a:pt x="217" y="1"/>
                    <a:pt x="188" y="14"/>
                  </a:cubicBezTo>
                  <a:cubicBezTo>
                    <a:pt x="169" y="14"/>
                    <a:pt x="148" y="11"/>
                    <a:pt x="128" y="11"/>
                  </a:cubicBezTo>
                  <a:cubicBezTo>
                    <a:pt x="108" y="11"/>
                    <a:pt x="88" y="14"/>
                    <a:pt x="68" y="27"/>
                  </a:cubicBezTo>
                  <a:cubicBezTo>
                    <a:pt x="68" y="27"/>
                    <a:pt x="55" y="40"/>
                    <a:pt x="39" y="56"/>
                  </a:cubicBezTo>
                  <a:cubicBezTo>
                    <a:pt x="26" y="56"/>
                    <a:pt x="26" y="69"/>
                    <a:pt x="26" y="82"/>
                  </a:cubicBezTo>
                  <a:cubicBezTo>
                    <a:pt x="13" y="95"/>
                    <a:pt x="13" y="121"/>
                    <a:pt x="13" y="137"/>
                  </a:cubicBezTo>
                  <a:lnTo>
                    <a:pt x="13" y="231"/>
                  </a:lnTo>
                  <a:lnTo>
                    <a:pt x="13" y="364"/>
                  </a:lnTo>
                  <a:lnTo>
                    <a:pt x="13" y="432"/>
                  </a:lnTo>
                  <a:cubicBezTo>
                    <a:pt x="13" y="445"/>
                    <a:pt x="0" y="474"/>
                    <a:pt x="0" y="487"/>
                  </a:cubicBezTo>
                  <a:cubicBezTo>
                    <a:pt x="0" y="500"/>
                    <a:pt x="0" y="500"/>
                    <a:pt x="13" y="513"/>
                  </a:cubicBezTo>
                  <a:cubicBezTo>
                    <a:pt x="13" y="526"/>
                    <a:pt x="0" y="542"/>
                    <a:pt x="13" y="555"/>
                  </a:cubicBezTo>
                  <a:lnTo>
                    <a:pt x="13" y="607"/>
                  </a:lnTo>
                  <a:cubicBezTo>
                    <a:pt x="13" y="607"/>
                    <a:pt x="13" y="623"/>
                    <a:pt x="26" y="636"/>
                  </a:cubicBezTo>
                  <a:lnTo>
                    <a:pt x="55" y="649"/>
                  </a:lnTo>
                  <a:cubicBezTo>
                    <a:pt x="55" y="623"/>
                    <a:pt x="39" y="607"/>
                    <a:pt x="39" y="594"/>
                  </a:cubicBezTo>
                  <a:cubicBezTo>
                    <a:pt x="55" y="581"/>
                    <a:pt x="55" y="555"/>
                    <a:pt x="39" y="542"/>
                  </a:cubicBezTo>
                  <a:lnTo>
                    <a:pt x="39" y="526"/>
                  </a:lnTo>
                  <a:cubicBezTo>
                    <a:pt x="26" y="513"/>
                    <a:pt x="55" y="500"/>
                    <a:pt x="55" y="474"/>
                  </a:cubicBezTo>
                  <a:cubicBezTo>
                    <a:pt x="55" y="461"/>
                    <a:pt x="39" y="445"/>
                    <a:pt x="39" y="432"/>
                  </a:cubicBezTo>
                  <a:cubicBezTo>
                    <a:pt x="26" y="393"/>
                    <a:pt x="39" y="351"/>
                    <a:pt x="39" y="312"/>
                  </a:cubicBezTo>
                  <a:cubicBezTo>
                    <a:pt x="26" y="270"/>
                    <a:pt x="26" y="244"/>
                    <a:pt x="39" y="202"/>
                  </a:cubicBezTo>
                  <a:cubicBezTo>
                    <a:pt x="39" y="244"/>
                    <a:pt x="55" y="283"/>
                    <a:pt x="68" y="325"/>
                  </a:cubicBezTo>
                  <a:cubicBezTo>
                    <a:pt x="94" y="364"/>
                    <a:pt x="107" y="406"/>
                    <a:pt x="94" y="461"/>
                  </a:cubicBezTo>
                  <a:cubicBezTo>
                    <a:pt x="94" y="474"/>
                    <a:pt x="81" y="500"/>
                    <a:pt x="68" y="513"/>
                  </a:cubicBezTo>
                  <a:cubicBezTo>
                    <a:pt x="68" y="526"/>
                    <a:pt x="55" y="526"/>
                    <a:pt x="68" y="542"/>
                  </a:cubicBezTo>
                  <a:lnTo>
                    <a:pt x="68" y="555"/>
                  </a:lnTo>
                  <a:cubicBezTo>
                    <a:pt x="81" y="568"/>
                    <a:pt x="81" y="594"/>
                    <a:pt x="81" y="607"/>
                  </a:cubicBezTo>
                  <a:cubicBezTo>
                    <a:pt x="81" y="636"/>
                    <a:pt x="94" y="675"/>
                    <a:pt x="94" y="704"/>
                  </a:cubicBezTo>
                  <a:lnTo>
                    <a:pt x="94" y="743"/>
                  </a:lnTo>
                  <a:cubicBezTo>
                    <a:pt x="81" y="743"/>
                    <a:pt x="81" y="756"/>
                    <a:pt x="81" y="756"/>
                  </a:cubicBezTo>
                  <a:cubicBezTo>
                    <a:pt x="68" y="769"/>
                    <a:pt x="68" y="769"/>
                    <a:pt x="81" y="769"/>
                  </a:cubicBezTo>
                  <a:lnTo>
                    <a:pt x="94" y="785"/>
                  </a:lnTo>
                  <a:cubicBezTo>
                    <a:pt x="94" y="785"/>
                    <a:pt x="94" y="798"/>
                    <a:pt x="107" y="811"/>
                  </a:cubicBezTo>
                  <a:cubicBezTo>
                    <a:pt x="107" y="817"/>
                    <a:pt x="110" y="821"/>
                    <a:pt x="115" y="821"/>
                  </a:cubicBezTo>
                  <a:cubicBezTo>
                    <a:pt x="121" y="821"/>
                    <a:pt x="128" y="817"/>
                    <a:pt x="136" y="811"/>
                  </a:cubicBezTo>
                  <a:lnTo>
                    <a:pt x="175" y="811"/>
                  </a:lnTo>
                  <a:cubicBezTo>
                    <a:pt x="175" y="798"/>
                    <a:pt x="162" y="798"/>
                    <a:pt x="162" y="785"/>
                  </a:cubicBezTo>
                  <a:lnTo>
                    <a:pt x="162" y="756"/>
                  </a:lnTo>
                  <a:lnTo>
                    <a:pt x="149" y="756"/>
                  </a:lnTo>
                  <a:lnTo>
                    <a:pt x="149" y="743"/>
                  </a:lnTo>
                  <a:cubicBezTo>
                    <a:pt x="136" y="717"/>
                    <a:pt x="136" y="688"/>
                    <a:pt x="136" y="675"/>
                  </a:cubicBezTo>
                  <a:lnTo>
                    <a:pt x="136" y="636"/>
                  </a:lnTo>
                  <a:lnTo>
                    <a:pt x="136" y="623"/>
                  </a:lnTo>
                  <a:lnTo>
                    <a:pt x="149" y="594"/>
                  </a:lnTo>
                  <a:cubicBezTo>
                    <a:pt x="149" y="636"/>
                    <a:pt x="162" y="662"/>
                    <a:pt x="175" y="688"/>
                  </a:cubicBezTo>
                  <a:cubicBezTo>
                    <a:pt x="188" y="704"/>
                    <a:pt x="188" y="717"/>
                    <a:pt x="201" y="730"/>
                  </a:cubicBezTo>
                  <a:lnTo>
                    <a:pt x="201" y="743"/>
                  </a:lnTo>
                  <a:lnTo>
                    <a:pt x="201" y="769"/>
                  </a:lnTo>
                  <a:lnTo>
                    <a:pt x="201" y="785"/>
                  </a:lnTo>
                  <a:lnTo>
                    <a:pt x="217" y="785"/>
                  </a:lnTo>
                  <a:cubicBezTo>
                    <a:pt x="217" y="785"/>
                    <a:pt x="230" y="798"/>
                    <a:pt x="230" y="811"/>
                  </a:cubicBezTo>
                  <a:cubicBezTo>
                    <a:pt x="230" y="811"/>
                    <a:pt x="230" y="824"/>
                    <a:pt x="243" y="824"/>
                  </a:cubicBezTo>
                  <a:cubicBezTo>
                    <a:pt x="250" y="824"/>
                    <a:pt x="270" y="827"/>
                    <a:pt x="287" y="827"/>
                  </a:cubicBezTo>
                  <a:cubicBezTo>
                    <a:pt x="304" y="827"/>
                    <a:pt x="318" y="824"/>
                    <a:pt x="311" y="811"/>
                  </a:cubicBezTo>
                  <a:cubicBezTo>
                    <a:pt x="311" y="811"/>
                    <a:pt x="311" y="798"/>
                    <a:pt x="298" y="798"/>
                  </a:cubicBezTo>
                  <a:cubicBezTo>
                    <a:pt x="298" y="798"/>
                    <a:pt x="298" y="785"/>
                    <a:pt x="282" y="785"/>
                  </a:cubicBezTo>
                  <a:cubicBezTo>
                    <a:pt x="282" y="769"/>
                    <a:pt x="282" y="756"/>
                    <a:pt x="269" y="743"/>
                  </a:cubicBezTo>
                  <a:cubicBezTo>
                    <a:pt x="269" y="730"/>
                    <a:pt x="256" y="730"/>
                    <a:pt x="256" y="717"/>
                  </a:cubicBezTo>
                  <a:cubicBezTo>
                    <a:pt x="243" y="704"/>
                    <a:pt x="243" y="688"/>
                    <a:pt x="243" y="675"/>
                  </a:cubicBezTo>
                  <a:cubicBezTo>
                    <a:pt x="230" y="649"/>
                    <a:pt x="230" y="607"/>
                    <a:pt x="230" y="568"/>
                  </a:cubicBezTo>
                  <a:lnTo>
                    <a:pt x="230" y="555"/>
                  </a:lnTo>
                  <a:cubicBezTo>
                    <a:pt x="243" y="568"/>
                    <a:pt x="243" y="568"/>
                    <a:pt x="256" y="581"/>
                  </a:cubicBezTo>
                  <a:lnTo>
                    <a:pt x="256" y="594"/>
                  </a:lnTo>
                  <a:lnTo>
                    <a:pt x="269" y="594"/>
                  </a:lnTo>
                  <a:lnTo>
                    <a:pt x="269" y="581"/>
                  </a:lnTo>
                  <a:lnTo>
                    <a:pt x="269" y="542"/>
                  </a:lnTo>
                  <a:cubicBezTo>
                    <a:pt x="282" y="526"/>
                    <a:pt x="298" y="526"/>
                    <a:pt x="298" y="513"/>
                  </a:cubicBezTo>
                  <a:lnTo>
                    <a:pt x="311" y="513"/>
                  </a:lnTo>
                  <a:lnTo>
                    <a:pt x="311" y="526"/>
                  </a:lnTo>
                  <a:cubicBezTo>
                    <a:pt x="324" y="526"/>
                    <a:pt x="324" y="542"/>
                    <a:pt x="337" y="555"/>
                  </a:cubicBezTo>
                  <a:lnTo>
                    <a:pt x="350" y="568"/>
                  </a:lnTo>
                  <a:lnTo>
                    <a:pt x="350" y="555"/>
                  </a:lnTo>
                  <a:lnTo>
                    <a:pt x="350" y="542"/>
                  </a:lnTo>
                  <a:lnTo>
                    <a:pt x="350" y="513"/>
                  </a:lnTo>
                  <a:lnTo>
                    <a:pt x="337" y="500"/>
                  </a:lnTo>
                  <a:cubicBezTo>
                    <a:pt x="337" y="487"/>
                    <a:pt x="350" y="487"/>
                    <a:pt x="363" y="474"/>
                  </a:cubicBezTo>
                  <a:lnTo>
                    <a:pt x="379" y="474"/>
                  </a:lnTo>
                  <a:cubicBezTo>
                    <a:pt x="444" y="500"/>
                    <a:pt x="512" y="500"/>
                    <a:pt x="580" y="500"/>
                  </a:cubicBezTo>
                  <a:cubicBezTo>
                    <a:pt x="635" y="500"/>
                    <a:pt x="703" y="487"/>
                    <a:pt x="755" y="487"/>
                  </a:cubicBezTo>
                  <a:lnTo>
                    <a:pt x="755" y="568"/>
                  </a:lnTo>
                  <a:cubicBezTo>
                    <a:pt x="755" y="581"/>
                    <a:pt x="768" y="594"/>
                    <a:pt x="755" y="607"/>
                  </a:cubicBezTo>
                  <a:lnTo>
                    <a:pt x="755" y="623"/>
                  </a:lnTo>
                  <a:lnTo>
                    <a:pt x="742" y="636"/>
                  </a:lnTo>
                  <a:cubicBezTo>
                    <a:pt x="742" y="662"/>
                    <a:pt x="755" y="704"/>
                    <a:pt x="742" y="730"/>
                  </a:cubicBezTo>
                  <a:lnTo>
                    <a:pt x="742" y="743"/>
                  </a:lnTo>
                  <a:cubicBezTo>
                    <a:pt x="729" y="756"/>
                    <a:pt x="742" y="769"/>
                    <a:pt x="742" y="798"/>
                  </a:cubicBezTo>
                  <a:lnTo>
                    <a:pt x="742" y="811"/>
                  </a:lnTo>
                  <a:lnTo>
                    <a:pt x="755" y="811"/>
                  </a:lnTo>
                  <a:lnTo>
                    <a:pt x="755" y="837"/>
                  </a:lnTo>
                  <a:lnTo>
                    <a:pt x="810" y="837"/>
                  </a:lnTo>
                  <a:lnTo>
                    <a:pt x="810" y="811"/>
                  </a:lnTo>
                  <a:cubicBezTo>
                    <a:pt x="810" y="811"/>
                    <a:pt x="797" y="811"/>
                    <a:pt x="797" y="798"/>
                  </a:cubicBezTo>
                  <a:cubicBezTo>
                    <a:pt x="784" y="785"/>
                    <a:pt x="784" y="769"/>
                    <a:pt x="797" y="756"/>
                  </a:cubicBezTo>
                  <a:cubicBezTo>
                    <a:pt x="810" y="756"/>
                    <a:pt x="823" y="756"/>
                    <a:pt x="836" y="743"/>
                  </a:cubicBezTo>
                  <a:cubicBezTo>
                    <a:pt x="836" y="730"/>
                    <a:pt x="836" y="730"/>
                    <a:pt x="823" y="717"/>
                  </a:cubicBezTo>
                  <a:cubicBezTo>
                    <a:pt x="823" y="704"/>
                    <a:pt x="810" y="688"/>
                    <a:pt x="810" y="688"/>
                  </a:cubicBezTo>
                  <a:lnTo>
                    <a:pt x="797" y="675"/>
                  </a:lnTo>
                  <a:lnTo>
                    <a:pt x="810" y="675"/>
                  </a:lnTo>
                  <a:cubicBezTo>
                    <a:pt x="810" y="662"/>
                    <a:pt x="823" y="649"/>
                    <a:pt x="823" y="636"/>
                  </a:cubicBezTo>
                  <a:cubicBezTo>
                    <a:pt x="836" y="623"/>
                    <a:pt x="836" y="607"/>
                    <a:pt x="849" y="607"/>
                  </a:cubicBezTo>
                  <a:cubicBezTo>
                    <a:pt x="865" y="636"/>
                    <a:pt x="865" y="675"/>
                    <a:pt x="865" y="704"/>
                  </a:cubicBezTo>
                  <a:lnTo>
                    <a:pt x="865" y="730"/>
                  </a:lnTo>
                  <a:cubicBezTo>
                    <a:pt x="865" y="730"/>
                    <a:pt x="865" y="743"/>
                    <a:pt x="878" y="743"/>
                  </a:cubicBezTo>
                  <a:cubicBezTo>
                    <a:pt x="878" y="743"/>
                    <a:pt x="891" y="743"/>
                    <a:pt x="891" y="756"/>
                  </a:cubicBezTo>
                  <a:cubicBezTo>
                    <a:pt x="891" y="769"/>
                    <a:pt x="904" y="769"/>
                    <a:pt x="917" y="769"/>
                  </a:cubicBezTo>
                  <a:lnTo>
                    <a:pt x="946" y="769"/>
                  </a:lnTo>
                  <a:cubicBezTo>
                    <a:pt x="946" y="743"/>
                    <a:pt x="930" y="730"/>
                    <a:pt x="917" y="717"/>
                  </a:cubicBezTo>
                  <a:lnTo>
                    <a:pt x="904" y="717"/>
                  </a:lnTo>
                  <a:lnTo>
                    <a:pt x="904" y="704"/>
                  </a:lnTo>
                  <a:cubicBezTo>
                    <a:pt x="904" y="675"/>
                    <a:pt x="904" y="649"/>
                    <a:pt x="917" y="636"/>
                  </a:cubicBezTo>
                  <a:cubicBezTo>
                    <a:pt x="917" y="623"/>
                    <a:pt x="930" y="607"/>
                    <a:pt x="917" y="607"/>
                  </a:cubicBezTo>
                  <a:lnTo>
                    <a:pt x="917" y="568"/>
                  </a:lnTo>
                  <a:cubicBezTo>
                    <a:pt x="930" y="581"/>
                    <a:pt x="946" y="594"/>
                    <a:pt x="959" y="594"/>
                  </a:cubicBezTo>
                  <a:lnTo>
                    <a:pt x="985" y="594"/>
                  </a:lnTo>
                  <a:lnTo>
                    <a:pt x="985" y="581"/>
                  </a:lnTo>
                  <a:lnTo>
                    <a:pt x="998" y="581"/>
                  </a:lnTo>
                  <a:cubicBezTo>
                    <a:pt x="1011" y="594"/>
                    <a:pt x="1027" y="594"/>
                    <a:pt x="1040" y="594"/>
                  </a:cubicBezTo>
                  <a:lnTo>
                    <a:pt x="1053" y="581"/>
                  </a:lnTo>
                  <a:lnTo>
                    <a:pt x="1066" y="594"/>
                  </a:lnTo>
                  <a:cubicBezTo>
                    <a:pt x="1079" y="594"/>
                    <a:pt x="1079" y="594"/>
                    <a:pt x="1079" y="607"/>
                  </a:cubicBezTo>
                  <a:cubicBezTo>
                    <a:pt x="1092" y="607"/>
                    <a:pt x="1092" y="623"/>
                    <a:pt x="1092" y="636"/>
                  </a:cubicBezTo>
                  <a:cubicBezTo>
                    <a:pt x="1092" y="636"/>
                    <a:pt x="1108" y="649"/>
                    <a:pt x="1108" y="662"/>
                  </a:cubicBezTo>
                  <a:cubicBezTo>
                    <a:pt x="1121" y="675"/>
                    <a:pt x="1108" y="704"/>
                    <a:pt x="1121" y="717"/>
                  </a:cubicBezTo>
                  <a:lnTo>
                    <a:pt x="1121" y="730"/>
                  </a:lnTo>
                  <a:cubicBezTo>
                    <a:pt x="1134" y="730"/>
                    <a:pt x="1134" y="743"/>
                    <a:pt x="1134" y="743"/>
                  </a:cubicBezTo>
                  <a:cubicBezTo>
                    <a:pt x="1134" y="769"/>
                    <a:pt x="1134" y="798"/>
                    <a:pt x="1121" y="811"/>
                  </a:cubicBezTo>
                  <a:cubicBezTo>
                    <a:pt x="1121" y="824"/>
                    <a:pt x="1121" y="824"/>
                    <a:pt x="1134" y="837"/>
                  </a:cubicBezTo>
                  <a:lnTo>
                    <a:pt x="1134" y="850"/>
                  </a:lnTo>
                  <a:lnTo>
                    <a:pt x="1147" y="850"/>
                  </a:lnTo>
                  <a:cubicBezTo>
                    <a:pt x="1160" y="850"/>
                    <a:pt x="1189" y="850"/>
                    <a:pt x="1189" y="837"/>
                  </a:cubicBezTo>
                  <a:cubicBezTo>
                    <a:pt x="1173" y="824"/>
                    <a:pt x="1173" y="811"/>
                    <a:pt x="1160" y="811"/>
                  </a:cubicBezTo>
                  <a:lnTo>
                    <a:pt x="1160" y="798"/>
                  </a:lnTo>
                  <a:cubicBezTo>
                    <a:pt x="1147" y="798"/>
                    <a:pt x="1147" y="785"/>
                    <a:pt x="1147" y="785"/>
                  </a:cubicBezTo>
                  <a:cubicBezTo>
                    <a:pt x="1147" y="756"/>
                    <a:pt x="1160" y="743"/>
                    <a:pt x="1160" y="717"/>
                  </a:cubicBezTo>
                  <a:lnTo>
                    <a:pt x="1160" y="688"/>
                  </a:lnTo>
                  <a:cubicBezTo>
                    <a:pt x="1173" y="688"/>
                    <a:pt x="1160" y="675"/>
                    <a:pt x="1160" y="662"/>
                  </a:cubicBezTo>
                  <a:lnTo>
                    <a:pt x="1160" y="649"/>
                  </a:lnTo>
                  <a:cubicBezTo>
                    <a:pt x="1160" y="636"/>
                    <a:pt x="1160" y="636"/>
                    <a:pt x="1173" y="623"/>
                  </a:cubicBezTo>
                  <a:lnTo>
                    <a:pt x="1173" y="607"/>
                  </a:lnTo>
                  <a:cubicBezTo>
                    <a:pt x="1189" y="607"/>
                    <a:pt x="1189" y="594"/>
                    <a:pt x="1202" y="594"/>
                  </a:cubicBezTo>
                  <a:cubicBezTo>
                    <a:pt x="1202" y="581"/>
                    <a:pt x="1215" y="581"/>
                    <a:pt x="1215" y="568"/>
                  </a:cubicBezTo>
                  <a:cubicBezTo>
                    <a:pt x="1241" y="568"/>
                    <a:pt x="1254" y="555"/>
                    <a:pt x="1254" y="542"/>
                  </a:cubicBezTo>
                  <a:cubicBezTo>
                    <a:pt x="1254" y="526"/>
                    <a:pt x="1254" y="513"/>
                    <a:pt x="1270" y="513"/>
                  </a:cubicBezTo>
                  <a:lnTo>
                    <a:pt x="1309" y="513"/>
                  </a:lnTo>
                  <a:cubicBezTo>
                    <a:pt x="1322" y="500"/>
                    <a:pt x="1322" y="487"/>
                    <a:pt x="1322" y="461"/>
                  </a:cubicBezTo>
                  <a:lnTo>
                    <a:pt x="1322" y="419"/>
                  </a:lnTo>
                  <a:lnTo>
                    <a:pt x="1335" y="419"/>
                  </a:lnTo>
                  <a:cubicBezTo>
                    <a:pt x="1364" y="419"/>
                    <a:pt x="1390" y="406"/>
                    <a:pt x="1403" y="393"/>
                  </a:cubicBezTo>
                  <a:lnTo>
                    <a:pt x="1403" y="380"/>
                  </a:lnTo>
                  <a:cubicBezTo>
                    <a:pt x="1403" y="380"/>
                    <a:pt x="1403" y="364"/>
                    <a:pt x="1390" y="364"/>
                  </a:cubicBezTo>
                  <a:lnTo>
                    <a:pt x="1364" y="364"/>
                  </a:lnTo>
                  <a:cubicBezTo>
                    <a:pt x="1351" y="364"/>
                    <a:pt x="1335" y="380"/>
                    <a:pt x="1322" y="380"/>
                  </a:cubicBezTo>
                  <a:cubicBezTo>
                    <a:pt x="1313" y="368"/>
                    <a:pt x="1297" y="358"/>
                    <a:pt x="1284" y="358"/>
                  </a:cubicBezTo>
                  <a:cubicBezTo>
                    <a:pt x="1279" y="358"/>
                    <a:pt x="1274" y="360"/>
                    <a:pt x="1270" y="364"/>
                  </a:cubicBezTo>
                  <a:lnTo>
                    <a:pt x="1241" y="364"/>
                  </a:lnTo>
                  <a:cubicBezTo>
                    <a:pt x="1241" y="380"/>
                    <a:pt x="1228" y="380"/>
                    <a:pt x="1228" y="380"/>
                  </a:cubicBezTo>
                  <a:cubicBezTo>
                    <a:pt x="1215" y="380"/>
                    <a:pt x="1215" y="364"/>
                    <a:pt x="1202" y="364"/>
                  </a:cubicBezTo>
                  <a:cubicBezTo>
                    <a:pt x="1189" y="364"/>
                    <a:pt x="1173" y="380"/>
                    <a:pt x="1160" y="380"/>
                  </a:cubicBezTo>
                  <a:lnTo>
                    <a:pt x="1092" y="380"/>
                  </a:lnTo>
                  <a:cubicBezTo>
                    <a:pt x="1092" y="364"/>
                    <a:pt x="1092" y="351"/>
                    <a:pt x="1108" y="338"/>
                  </a:cubicBezTo>
                  <a:cubicBezTo>
                    <a:pt x="1108" y="325"/>
                    <a:pt x="1121" y="325"/>
                    <a:pt x="1134" y="325"/>
                  </a:cubicBezTo>
                  <a:cubicBezTo>
                    <a:pt x="1147" y="325"/>
                    <a:pt x="1147" y="338"/>
                    <a:pt x="1160" y="338"/>
                  </a:cubicBezTo>
                  <a:lnTo>
                    <a:pt x="1215" y="338"/>
                  </a:lnTo>
                  <a:cubicBezTo>
                    <a:pt x="1228" y="325"/>
                    <a:pt x="1228" y="325"/>
                    <a:pt x="1241" y="312"/>
                  </a:cubicBezTo>
                  <a:cubicBezTo>
                    <a:pt x="1241" y="299"/>
                    <a:pt x="1228" y="283"/>
                    <a:pt x="1228" y="270"/>
                  </a:cubicBezTo>
                  <a:lnTo>
                    <a:pt x="1228" y="257"/>
                  </a:lnTo>
                  <a:lnTo>
                    <a:pt x="1228" y="244"/>
                  </a:lnTo>
                  <a:cubicBezTo>
                    <a:pt x="1228" y="218"/>
                    <a:pt x="1241" y="176"/>
                    <a:pt x="1254" y="137"/>
                  </a:cubicBezTo>
                  <a:lnTo>
                    <a:pt x="1270" y="137"/>
                  </a:lnTo>
                  <a:cubicBezTo>
                    <a:pt x="1309" y="137"/>
                    <a:pt x="1335" y="121"/>
                    <a:pt x="1351" y="82"/>
                  </a:cubicBezTo>
                  <a:lnTo>
                    <a:pt x="1364" y="82"/>
                  </a:lnTo>
                  <a:lnTo>
                    <a:pt x="1351" y="69"/>
                  </a:lnTo>
                  <a:lnTo>
                    <a:pt x="1283" y="69"/>
                  </a:lnTo>
                  <a:cubicBezTo>
                    <a:pt x="1283" y="69"/>
                    <a:pt x="1277" y="75"/>
                    <a:pt x="1269" y="75"/>
                  </a:cubicBezTo>
                  <a:cubicBezTo>
                    <a:pt x="1264" y="75"/>
                    <a:pt x="1259" y="73"/>
                    <a:pt x="1254" y="69"/>
                  </a:cubicBezTo>
                  <a:cubicBezTo>
                    <a:pt x="1241" y="69"/>
                    <a:pt x="1241" y="56"/>
                    <a:pt x="1228" y="40"/>
                  </a:cubicBezTo>
                  <a:lnTo>
                    <a:pt x="1215" y="40"/>
                  </a:lnTo>
                  <a:cubicBezTo>
                    <a:pt x="1202" y="40"/>
                    <a:pt x="1202" y="27"/>
                    <a:pt x="1202" y="27"/>
                  </a:cubicBezTo>
                  <a:cubicBezTo>
                    <a:pt x="1194" y="12"/>
                    <a:pt x="1181" y="5"/>
                    <a:pt x="1167" y="5"/>
                  </a:cubicBezTo>
                  <a:cubicBezTo>
                    <a:pt x="1156" y="5"/>
                    <a:pt x="1145" y="8"/>
                    <a:pt x="1134" y="14"/>
                  </a:cubicBezTo>
                  <a:cubicBezTo>
                    <a:pt x="1121" y="27"/>
                    <a:pt x="1108" y="56"/>
                    <a:pt x="1066" y="56"/>
                  </a:cubicBezTo>
                  <a:cubicBezTo>
                    <a:pt x="1053" y="56"/>
                    <a:pt x="1040" y="40"/>
                    <a:pt x="1027" y="40"/>
                  </a:cubicBezTo>
                  <a:cubicBezTo>
                    <a:pt x="1011" y="40"/>
                    <a:pt x="985" y="56"/>
                    <a:pt x="972" y="56"/>
                  </a:cubicBezTo>
                  <a:cubicBezTo>
                    <a:pt x="946" y="56"/>
                    <a:pt x="904" y="40"/>
                    <a:pt x="878" y="40"/>
                  </a:cubicBezTo>
                  <a:cubicBezTo>
                    <a:pt x="865" y="40"/>
                    <a:pt x="836" y="56"/>
                    <a:pt x="810" y="56"/>
                  </a:cubicBezTo>
                  <a:cubicBezTo>
                    <a:pt x="784" y="56"/>
                    <a:pt x="755" y="56"/>
                    <a:pt x="742" y="69"/>
                  </a:cubicBezTo>
                  <a:cubicBezTo>
                    <a:pt x="687" y="69"/>
                    <a:pt x="635" y="56"/>
                    <a:pt x="580" y="56"/>
                  </a:cubicBezTo>
                  <a:cubicBezTo>
                    <a:pt x="512" y="40"/>
                    <a:pt x="444" y="27"/>
                    <a:pt x="379" y="14"/>
                  </a:cubicBezTo>
                  <a:cubicBezTo>
                    <a:pt x="350" y="14"/>
                    <a:pt x="311" y="1"/>
                    <a:pt x="282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"/>
          <p:cNvGrpSpPr/>
          <p:nvPr/>
        </p:nvGrpSpPr>
        <p:grpSpPr>
          <a:xfrm>
            <a:off x="3327847" y="5251605"/>
            <a:ext cx="6440259" cy="1606399"/>
            <a:chOff x="1578025" y="3447725"/>
            <a:chExt cx="680750" cy="169800"/>
          </a:xfrm>
        </p:grpSpPr>
        <p:sp>
          <p:nvSpPr>
            <p:cNvPr id="220" name="Google Shape;220;p2"/>
            <p:cNvSpPr/>
            <p:nvPr/>
          </p:nvSpPr>
          <p:spPr>
            <a:xfrm>
              <a:off x="1597975" y="3447725"/>
              <a:ext cx="13875" cy="73575"/>
            </a:xfrm>
            <a:custGeom>
              <a:avLst/>
              <a:gdLst/>
              <a:ahLst/>
              <a:cxnLst/>
              <a:rect l="l" t="t" r="r" b="b"/>
              <a:pathLst>
                <a:path w="555" h="2943" extrusionOk="0">
                  <a:moveTo>
                    <a:pt x="0" y="1"/>
                  </a:moveTo>
                  <a:lnTo>
                    <a:pt x="282" y="2862"/>
                  </a:lnTo>
                  <a:lnTo>
                    <a:pt x="554" y="2943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597975" y="3447725"/>
              <a:ext cx="8425" cy="30725"/>
            </a:xfrm>
            <a:custGeom>
              <a:avLst/>
              <a:gdLst/>
              <a:ahLst/>
              <a:cxnLst/>
              <a:rect l="l" t="t" r="r" b="b"/>
              <a:pathLst>
                <a:path w="337" h="1229" extrusionOk="0">
                  <a:moveTo>
                    <a:pt x="0" y="1"/>
                  </a:moveTo>
                  <a:lnTo>
                    <a:pt x="120" y="1229"/>
                  </a:lnTo>
                  <a:lnTo>
                    <a:pt x="81" y="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606375" y="3447725"/>
              <a:ext cx="5475" cy="73575"/>
            </a:xfrm>
            <a:custGeom>
              <a:avLst/>
              <a:gdLst/>
              <a:ahLst/>
              <a:cxnLst/>
              <a:rect l="l" t="t" r="r" b="b"/>
              <a:pathLst>
                <a:path w="219" h="2943" extrusionOk="0">
                  <a:moveTo>
                    <a:pt x="1" y="1"/>
                  </a:moveTo>
                  <a:lnTo>
                    <a:pt x="40" y="2891"/>
                  </a:lnTo>
                  <a:lnTo>
                    <a:pt x="218" y="2943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14025" y="3459875"/>
              <a:ext cx="12500" cy="92850"/>
            </a:xfrm>
            <a:custGeom>
              <a:avLst/>
              <a:gdLst/>
              <a:ahLst/>
              <a:cxnLst/>
              <a:rect l="l" t="t" r="r" b="b"/>
              <a:pathLst>
                <a:path w="500" h="3714" extrusionOk="0">
                  <a:moveTo>
                    <a:pt x="1" y="1"/>
                  </a:moveTo>
                  <a:lnTo>
                    <a:pt x="231" y="3646"/>
                  </a:lnTo>
                  <a:lnTo>
                    <a:pt x="500" y="3714"/>
                  </a:lnTo>
                  <a:lnTo>
                    <a:pt x="500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14025" y="3459875"/>
              <a:ext cx="8125" cy="57375"/>
            </a:xfrm>
            <a:custGeom>
              <a:avLst/>
              <a:gdLst/>
              <a:ahLst/>
              <a:cxnLst/>
              <a:rect l="l" t="t" r="r" b="b"/>
              <a:pathLst>
                <a:path w="325" h="2295" extrusionOk="0">
                  <a:moveTo>
                    <a:pt x="1" y="1"/>
                  </a:moveTo>
                  <a:lnTo>
                    <a:pt x="150" y="2294"/>
                  </a:lnTo>
                  <a:lnTo>
                    <a:pt x="150" y="2294"/>
                  </a:lnTo>
                  <a:cubicBezTo>
                    <a:pt x="148" y="2251"/>
                    <a:pt x="82" y="69"/>
                    <a:pt x="82" y="69"/>
                  </a:cubicBezTo>
                  <a:lnTo>
                    <a:pt x="325" y="43"/>
                  </a:lnTo>
                  <a:lnTo>
                    <a:pt x="1" y="1"/>
                  </a:lnTo>
                  <a:close/>
                  <a:moveTo>
                    <a:pt x="150" y="2294"/>
                  </a:moveTo>
                  <a:cubicBezTo>
                    <a:pt x="150" y="2295"/>
                    <a:pt x="150" y="2295"/>
                    <a:pt x="150" y="2295"/>
                  </a:cubicBezTo>
                  <a:cubicBezTo>
                    <a:pt x="150" y="2295"/>
                    <a:pt x="150" y="2295"/>
                    <a:pt x="150" y="2295"/>
                  </a:cubicBezTo>
                  <a:lnTo>
                    <a:pt x="150" y="2294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22125" y="3460925"/>
              <a:ext cx="4400" cy="91800"/>
            </a:xfrm>
            <a:custGeom>
              <a:avLst/>
              <a:gdLst/>
              <a:ahLst/>
              <a:cxnLst/>
              <a:rect l="l" t="t" r="r" b="b"/>
              <a:pathLst>
                <a:path w="176" h="3672" extrusionOk="0">
                  <a:moveTo>
                    <a:pt x="1" y="1"/>
                  </a:moveTo>
                  <a:lnTo>
                    <a:pt x="56" y="3630"/>
                  </a:lnTo>
                  <a:lnTo>
                    <a:pt x="176" y="3672"/>
                  </a:lnTo>
                  <a:lnTo>
                    <a:pt x="176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38625" y="3482800"/>
              <a:ext cx="14200" cy="114475"/>
            </a:xfrm>
            <a:custGeom>
              <a:avLst/>
              <a:gdLst/>
              <a:ahLst/>
              <a:cxnLst/>
              <a:rect l="l" t="t" r="r" b="b"/>
              <a:pathLst>
                <a:path w="568" h="4579" extrusionOk="0">
                  <a:moveTo>
                    <a:pt x="0" y="1"/>
                  </a:moveTo>
                  <a:lnTo>
                    <a:pt x="282" y="4485"/>
                  </a:lnTo>
                  <a:lnTo>
                    <a:pt x="567" y="4579"/>
                  </a:lnTo>
                  <a:lnTo>
                    <a:pt x="567" y="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38625" y="3482800"/>
              <a:ext cx="10150" cy="71300"/>
            </a:xfrm>
            <a:custGeom>
              <a:avLst/>
              <a:gdLst/>
              <a:ahLst/>
              <a:cxnLst/>
              <a:rect l="l" t="t" r="r" b="b"/>
              <a:pathLst>
                <a:path w="406" h="2852" extrusionOk="0">
                  <a:moveTo>
                    <a:pt x="0" y="1"/>
                  </a:moveTo>
                  <a:lnTo>
                    <a:pt x="175" y="2852"/>
                  </a:lnTo>
                  <a:lnTo>
                    <a:pt x="81" y="82"/>
                  </a:lnTo>
                  <a:lnTo>
                    <a:pt x="405" y="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48750" y="3484175"/>
              <a:ext cx="4075" cy="113100"/>
            </a:xfrm>
            <a:custGeom>
              <a:avLst/>
              <a:gdLst/>
              <a:ahLst/>
              <a:cxnLst/>
              <a:rect l="l" t="t" r="r" b="b"/>
              <a:pathLst>
                <a:path w="163" h="4524" extrusionOk="0">
                  <a:moveTo>
                    <a:pt x="0" y="1"/>
                  </a:moveTo>
                  <a:lnTo>
                    <a:pt x="26" y="4482"/>
                  </a:lnTo>
                  <a:lnTo>
                    <a:pt x="162" y="4524"/>
                  </a:lnTo>
                  <a:lnTo>
                    <a:pt x="162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974300" y="3511550"/>
              <a:ext cx="17825" cy="105975"/>
            </a:xfrm>
            <a:custGeom>
              <a:avLst/>
              <a:gdLst/>
              <a:ahLst/>
              <a:cxnLst/>
              <a:rect l="l" t="t" r="r" b="b"/>
              <a:pathLst>
                <a:path w="713" h="4239" extrusionOk="0">
                  <a:moveTo>
                    <a:pt x="0" y="1"/>
                  </a:moveTo>
                  <a:lnTo>
                    <a:pt x="282" y="4239"/>
                  </a:lnTo>
                  <a:lnTo>
                    <a:pt x="713" y="4239"/>
                  </a:lnTo>
                  <a:lnTo>
                    <a:pt x="713" y="1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974300" y="3511550"/>
              <a:ext cx="11750" cy="84350"/>
            </a:xfrm>
            <a:custGeom>
              <a:avLst/>
              <a:gdLst/>
              <a:ahLst/>
              <a:cxnLst/>
              <a:rect l="l" t="t" r="r" b="b"/>
              <a:pathLst>
                <a:path w="470" h="3374" extrusionOk="0">
                  <a:moveTo>
                    <a:pt x="0" y="1"/>
                  </a:moveTo>
                  <a:lnTo>
                    <a:pt x="227" y="3374"/>
                  </a:lnTo>
                  <a:lnTo>
                    <a:pt x="94" y="95"/>
                  </a:lnTo>
                  <a:lnTo>
                    <a:pt x="470" y="9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986025" y="3513900"/>
              <a:ext cx="6100" cy="103625"/>
            </a:xfrm>
            <a:custGeom>
              <a:avLst/>
              <a:gdLst/>
              <a:ahLst/>
              <a:cxnLst/>
              <a:rect l="l" t="t" r="r" b="b"/>
              <a:pathLst>
                <a:path w="244" h="4145" extrusionOk="0">
                  <a:moveTo>
                    <a:pt x="1" y="1"/>
                  </a:moveTo>
                  <a:lnTo>
                    <a:pt x="30" y="4145"/>
                  </a:lnTo>
                  <a:lnTo>
                    <a:pt x="244" y="4145"/>
                  </a:lnTo>
                  <a:lnTo>
                    <a:pt x="24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118375" y="3544925"/>
              <a:ext cx="17925" cy="72600"/>
            </a:xfrm>
            <a:custGeom>
              <a:avLst/>
              <a:gdLst/>
              <a:ahLst/>
              <a:cxnLst/>
              <a:rect l="l" t="t" r="r" b="b"/>
              <a:pathLst>
                <a:path w="717" h="2904" extrusionOk="0">
                  <a:moveTo>
                    <a:pt x="1" y="1"/>
                  </a:moveTo>
                  <a:lnTo>
                    <a:pt x="69" y="2904"/>
                  </a:lnTo>
                  <a:lnTo>
                    <a:pt x="581" y="2904"/>
                  </a:lnTo>
                  <a:lnTo>
                    <a:pt x="717" y="1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118375" y="3544925"/>
              <a:ext cx="10475" cy="70575"/>
            </a:xfrm>
            <a:custGeom>
              <a:avLst/>
              <a:gdLst/>
              <a:ahLst/>
              <a:cxnLst/>
              <a:rect l="l" t="t" r="r" b="b"/>
              <a:pathLst>
                <a:path w="419" h="2823" extrusionOk="0">
                  <a:moveTo>
                    <a:pt x="1" y="1"/>
                  </a:moveTo>
                  <a:lnTo>
                    <a:pt x="69" y="2823"/>
                  </a:lnTo>
                  <a:lnTo>
                    <a:pt x="95" y="95"/>
                  </a:lnTo>
                  <a:lnTo>
                    <a:pt x="419" y="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128825" y="3546950"/>
              <a:ext cx="7475" cy="70575"/>
            </a:xfrm>
            <a:custGeom>
              <a:avLst/>
              <a:gdLst/>
              <a:ahLst/>
              <a:cxnLst/>
              <a:rect l="l" t="t" r="r" b="b"/>
              <a:pathLst>
                <a:path w="299" h="2823" extrusionOk="0">
                  <a:moveTo>
                    <a:pt x="1" y="1"/>
                  </a:moveTo>
                  <a:lnTo>
                    <a:pt x="1" y="2823"/>
                  </a:lnTo>
                  <a:lnTo>
                    <a:pt x="163" y="2823"/>
                  </a:lnTo>
                  <a:lnTo>
                    <a:pt x="299" y="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578025" y="3457850"/>
              <a:ext cx="680750" cy="159675"/>
            </a:xfrm>
            <a:custGeom>
              <a:avLst/>
              <a:gdLst/>
              <a:ahLst/>
              <a:cxnLst/>
              <a:rect l="l" t="t" r="r" b="b"/>
              <a:pathLst>
                <a:path w="27230" h="6387" extrusionOk="0">
                  <a:moveTo>
                    <a:pt x="445" y="1"/>
                  </a:moveTo>
                  <a:lnTo>
                    <a:pt x="1" y="95"/>
                  </a:lnTo>
                  <a:lnTo>
                    <a:pt x="406" y="270"/>
                  </a:lnTo>
                  <a:cubicBezTo>
                    <a:pt x="5969" y="772"/>
                    <a:pt x="18158" y="3834"/>
                    <a:pt x="26015" y="6387"/>
                  </a:cubicBezTo>
                  <a:lnTo>
                    <a:pt x="27230" y="6387"/>
                  </a:lnTo>
                  <a:cubicBezTo>
                    <a:pt x="20290" y="3769"/>
                    <a:pt x="6468" y="461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69" y="218"/>
                  </a:lnTo>
                  <a:cubicBezTo>
                    <a:pt x="5629" y="717"/>
                    <a:pt x="17267" y="3390"/>
                    <a:pt x="25678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578025" y="3460200"/>
              <a:ext cx="663575" cy="157325"/>
            </a:xfrm>
            <a:custGeom>
              <a:avLst/>
              <a:gdLst/>
              <a:ahLst/>
              <a:cxnLst/>
              <a:rect l="l" t="t" r="r" b="b"/>
              <a:pathLst>
                <a:path w="26543" h="6293" extrusionOk="0">
                  <a:moveTo>
                    <a:pt x="1" y="1"/>
                  </a:moveTo>
                  <a:lnTo>
                    <a:pt x="27" y="82"/>
                  </a:lnTo>
                  <a:cubicBezTo>
                    <a:pt x="5995" y="529"/>
                    <a:pt x="19360" y="3688"/>
                    <a:pt x="26339" y="6293"/>
                  </a:cubicBezTo>
                  <a:lnTo>
                    <a:pt x="26543" y="6293"/>
                  </a:lnTo>
                  <a:cubicBezTo>
                    <a:pt x="19603" y="3675"/>
                    <a:pt x="6021" y="448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578025" y="3479475"/>
              <a:ext cx="527925" cy="138050"/>
            </a:xfrm>
            <a:custGeom>
              <a:avLst/>
              <a:gdLst/>
              <a:ahLst/>
              <a:cxnLst/>
              <a:rect l="l" t="t" r="r" b="b"/>
              <a:pathLst>
                <a:path w="21117" h="5522" extrusionOk="0">
                  <a:moveTo>
                    <a:pt x="445" y="1"/>
                  </a:moveTo>
                  <a:lnTo>
                    <a:pt x="1" y="82"/>
                  </a:lnTo>
                  <a:lnTo>
                    <a:pt x="393" y="270"/>
                  </a:lnTo>
                  <a:cubicBezTo>
                    <a:pt x="5091" y="688"/>
                    <a:pt x="12556" y="3212"/>
                    <a:pt x="19496" y="5522"/>
                  </a:cubicBezTo>
                  <a:lnTo>
                    <a:pt x="21116" y="5522"/>
                  </a:lnTo>
                  <a:cubicBezTo>
                    <a:pt x="14892" y="3280"/>
                    <a:pt x="7777" y="1067"/>
                    <a:pt x="445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56" y="215"/>
                  </a:lnTo>
                  <a:cubicBezTo>
                    <a:pt x="7372" y="1310"/>
                    <a:pt x="12718" y="3131"/>
                    <a:pt x="19347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578025" y="3481500"/>
              <a:ext cx="510975" cy="136025"/>
            </a:xfrm>
            <a:custGeom>
              <a:avLst/>
              <a:gdLst/>
              <a:ahLst/>
              <a:cxnLst/>
              <a:rect l="l" t="t" r="r" b="b"/>
              <a:pathLst>
                <a:path w="20439" h="5441" extrusionOk="0">
                  <a:moveTo>
                    <a:pt x="1" y="1"/>
                  </a:moveTo>
                  <a:lnTo>
                    <a:pt x="14" y="53"/>
                  </a:lnTo>
                  <a:cubicBezTo>
                    <a:pt x="7628" y="1161"/>
                    <a:pt x="14270" y="3254"/>
                    <a:pt x="20290" y="5441"/>
                  </a:cubicBezTo>
                  <a:lnTo>
                    <a:pt x="20439" y="5441"/>
                  </a:lnTo>
                  <a:cubicBezTo>
                    <a:pt x="14377" y="3228"/>
                    <a:pt x="7670" y="1106"/>
                    <a:pt x="1" y="1"/>
                  </a:cubicBez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Google Shape;241;p2"/>
          <p:cNvSpPr txBox="1">
            <a:spLocks noGrp="1"/>
          </p:cNvSpPr>
          <p:nvPr>
            <p:ph type="ctrTitle"/>
          </p:nvPr>
        </p:nvSpPr>
        <p:spPr>
          <a:xfrm>
            <a:off x="1572433" y="955967"/>
            <a:ext cx="9047200" cy="1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42" name="Google Shape;242;p2"/>
          <p:cNvSpPr txBox="1">
            <a:spLocks noGrp="1"/>
          </p:cNvSpPr>
          <p:nvPr>
            <p:ph type="subTitle" idx="1"/>
          </p:nvPr>
        </p:nvSpPr>
        <p:spPr>
          <a:xfrm>
            <a:off x="3248600" y="2543368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71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6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09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08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85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90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07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6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22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634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1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0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6224600" y="2332500"/>
            <a:ext cx="4771600" cy="36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6152" lvl="1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596"/>
            </a:lvl2pPr>
            <a:lvl3pPr marL="1824228" lvl="2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596"/>
            </a:lvl3pPr>
            <a:lvl4pPr marL="2432304" lvl="3" indent="-371602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596"/>
            </a:lvl4pPr>
            <a:lvl5pPr marL="3040380" lvl="4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596"/>
            </a:lvl5pPr>
            <a:lvl6pPr marL="3648456" lvl="5" indent="-422275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596"/>
            </a:lvl6pPr>
            <a:lvl7pPr marL="4256532" lvl="6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596"/>
            </a:lvl7pPr>
            <a:lvl8pPr marL="4864608" lvl="7" indent="-363157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596"/>
            </a:lvl8pPr>
            <a:lvl9pPr marL="5472684" lvl="8" indent="-354711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596"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10138988" y="6048553"/>
            <a:ext cx="3321220" cy="2775907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" name="Google Shape;52;p7"/>
          <p:cNvSpPr/>
          <p:nvPr/>
        </p:nvSpPr>
        <p:spPr>
          <a:xfrm>
            <a:off x="10467534" y="-566179"/>
            <a:ext cx="2884053" cy="2697637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3" name="Google Shape;53;p7"/>
          <p:cNvSpPr/>
          <p:nvPr/>
        </p:nvSpPr>
        <p:spPr>
          <a:xfrm>
            <a:off x="-863501" y="6437704"/>
            <a:ext cx="4393610" cy="199763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" name="Google Shape;54;p7"/>
          <p:cNvSpPr/>
          <p:nvPr/>
        </p:nvSpPr>
        <p:spPr>
          <a:xfrm rot="-3863648">
            <a:off x="-2571999" y="175648"/>
            <a:ext cx="4400988" cy="2484564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1297200" y="604100"/>
            <a:ext cx="9597600" cy="8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1843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/>
          <p:nvPr/>
        </p:nvSpPr>
        <p:spPr>
          <a:xfrm>
            <a:off x="9782601" y="6834635"/>
            <a:ext cx="145666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4" name="Google Shape;284;p31"/>
          <p:cNvSpPr/>
          <p:nvPr/>
        </p:nvSpPr>
        <p:spPr>
          <a:xfrm>
            <a:off x="10172055" y="5499274"/>
            <a:ext cx="4059439" cy="3392916"/>
          </a:xfrm>
          <a:custGeom>
            <a:avLst/>
            <a:gdLst/>
            <a:ahLst/>
            <a:cxnLst/>
            <a:rect l="l" t="t" r="r" b="b"/>
            <a:pathLst>
              <a:path w="65503" h="54748" extrusionOk="0">
                <a:moveTo>
                  <a:pt x="25723" y="0"/>
                </a:moveTo>
                <a:cubicBezTo>
                  <a:pt x="24144" y="0"/>
                  <a:pt x="22575" y="187"/>
                  <a:pt x="21064" y="677"/>
                </a:cubicBezTo>
                <a:cubicBezTo>
                  <a:pt x="15259" y="2561"/>
                  <a:pt x="11702" y="8306"/>
                  <a:pt x="8784" y="13625"/>
                </a:cubicBezTo>
                <a:cubicBezTo>
                  <a:pt x="5563" y="19431"/>
                  <a:pt x="2401" y="25388"/>
                  <a:pt x="1186" y="31863"/>
                </a:cubicBezTo>
                <a:cubicBezTo>
                  <a:pt x="0" y="38337"/>
                  <a:pt x="1034" y="45450"/>
                  <a:pt x="5411" y="50222"/>
                </a:cubicBezTo>
                <a:cubicBezTo>
                  <a:pt x="8030" y="53078"/>
                  <a:pt x="12001" y="54747"/>
                  <a:pt x="15894" y="54747"/>
                </a:cubicBezTo>
                <a:cubicBezTo>
                  <a:pt x="18505" y="54747"/>
                  <a:pt x="21081" y="53997"/>
                  <a:pt x="23192" y="52349"/>
                </a:cubicBezTo>
                <a:cubicBezTo>
                  <a:pt x="28785" y="47972"/>
                  <a:pt x="29727" y="39158"/>
                  <a:pt x="35867" y="35601"/>
                </a:cubicBezTo>
                <a:cubicBezTo>
                  <a:pt x="38002" y="34383"/>
                  <a:pt x="40368" y="34028"/>
                  <a:pt x="42803" y="34028"/>
                </a:cubicBezTo>
                <a:cubicBezTo>
                  <a:pt x="45289" y="34028"/>
                  <a:pt x="47848" y="34399"/>
                  <a:pt x="50305" y="34598"/>
                </a:cubicBezTo>
                <a:cubicBezTo>
                  <a:pt x="51011" y="34660"/>
                  <a:pt x="51739" y="34694"/>
                  <a:pt x="52475" y="34694"/>
                </a:cubicBezTo>
                <a:cubicBezTo>
                  <a:pt x="56811" y="34694"/>
                  <a:pt x="61422" y="33507"/>
                  <a:pt x="63345" y="29765"/>
                </a:cubicBezTo>
                <a:cubicBezTo>
                  <a:pt x="65503" y="25571"/>
                  <a:pt x="63010" y="20677"/>
                  <a:pt x="60123" y="17151"/>
                </a:cubicBezTo>
                <a:cubicBezTo>
                  <a:pt x="52554" y="8002"/>
                  <a:pt x="42980" y="2713"/>
                  <a:pt x="31247" y="586"/>
                </a:cubicBezTo>
                <a:cubicBezTo>
                  <a:pt x="29442" y="258"/>
                  <a:pt x="27575" y="0"/>
                  <a:pt x="257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5" name="Google Shape;285;p31"/>
          <p:cNvSpPr/>
          <p:nvPr/>
        </p:nvSpPr>
        <p:spPr>
          <a:xfrm>
            <a:off x="10408811" y="-912665"/>
            <a:ext cx="2445157" cy="2526157"/>
          </a:xfrm>
          <a:custGeom>
            <a:avLst/>
            <a:gdLst/>
            <a:ahLst/>
            <a:cxnLst/>
            <a:rect l="l" t="t" r="r" b="b"/>
            <a:pathLst>
              <a:path w="39455" h="40762" extrusionOk="0">
                <a:moveTo>
                  <a:pt x="19728" y="1"/>
                </a:moveTo>
                <a:cubicBezTo>
                  <a:pt x="8816" y="1"/>
                  <a:pt x="1" y="9119"/>
                  <a:pt x="1" y="20366"/>
                </a:cubicBezTo>
                <a:cubicBezTo>
                  <a:pt x="1" y="31612"/>
                  <a:pt x="8816" y="40761"/>
                  <a:pt x="19728" y="40761"/>
                </a:cubicBezTo>
                <a:cubicBezTo>
                  <a:pt x="30640" y="40761"/>
                  <a:pt x="39454" y="31612"/>
                  <a:pt x="39454" y="20366"/>
                </a:cubicBezTo>
                <a:cubicBezTo>
                  <a:pt x="39454" y="9119"/>
                  <a:pt x="30640" y="1"/>
                  <a:pt x="197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1"/>
          <p:cNvSpPr/>
          <p:nvPr/>
        </p:nvSpPr>
        <p:spPr>
          <a:xfrm rot="-2700000" flipH="1">
            <a:off x="-1696711" y="4284267"/>
            <a:ext cx="2883938" cy="2697528"/>
          </a:xfrm>
          <a:custGeom>
            <a:avLst/>
            <a:gdLst/>
            <a:ahLst/>
            <a:cxnLst/>
            <a:rect l="l" t="t" r="r" b="b"/>
            <a:pathLst>
              <a:path w="46537" h="43529" extrusionOk="0">
                <a:moveTo>
                  <a:pt x="20184" y="0"/>
                </a:moveTo>
                <a:cubicBezTo>
                  <a:pt x="17386" y="0"/>
                  <a:pt x="14584" y="453"/>
                  <a:pt x="11885" y="1357"/>
                </a:cubicBezTo>
                <a:cubicBezTo>
                  <a:pt x="7265" y="2877"/>
                  <a:pt x="0" y="6372"/>
                  <a:pt x="1277" y="12664"/>
                </a:cubicBezTo>
                <a:cubicBezTo>
                  <a:pt x="1703" y="14792"/>
                  <a:pt x="3222" y="16524"/>
                  <a:pt x="5259" y="17223"/>
                </a:cubicBezTo>
                <a:cubicBezTo>
                  <a:pt x="6870" y="17771"/>
                  <a:pt x="8663" y="17558"/>
                  <a:pt x="10274" y="18166"/>
                </a:cubicBezTo>
                <a:cubicBezTo>
                  <a:pt x="12767" y="19108"/>
                  <a:pt x="14226" y="21813"/>
                  <a:pt x="14894" y="24458"/>
                </a:cubicBezTo>
                <a:cubicBezTo>
                  <a:pt x="15563" y="27102"/>
                  <a:pt x="15715" y="29898"/>
                  <a:pt x="16718" y="32452"/>
                </a:cubicBezTo>
                <a:cubicBezTo>
                  <a:pt x="18147" y="36160"/>
                  <a:pt x="21277" y="38926"/>
                  <a:pt x="24651" y="40871"/>
                </a:cubicBezTo>
                <a:cubicBezTo>
                  <a:pt x="27330" y="42426"/>
                  <a:pt x="30309" y="43529"/>
                  <a:pt x="33294" y="43529"/>
                </a:cubicBezTo>
                <a:cubicBezTo>
                  <a:pt x="34102" y="43529"/>
                  <a:pt x="34912" y="43447"/>
                  <a:pt x="35715" y="43272"/>
                </a:cubicBezTo>
                <a:cubicBezTo>
                  <a:pt x="39333" y="42482"/>
                  <a:pt x="42403" y="39807"/>
                  <a:pt x="44165" y="36494"/>
                </a:cubicBezTo>
                <a:cubicBezTo>
                  <a:pt x="45959" y="33151"/>
                  <a:pt x="46536" y="29260"/>
                  <a:pt x="46324" y="25461"/>
                </a:cubicBezTo>
                <a:cubicBezTo>
                  <a:pt x="45716" y="15278"/>
                  <a:pt x="39089" y="5734"/>
                  <a:pt x="29940" y="1904"/>
                </a:cubicBezTo>
                <a:cubicBezTo>
                  <a:pt x="26809" y="635"/>
                  <a:pt x="23498" y="0"/>
                  <a:pt x="201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7" name="Google Shape;287;p31"/>
          <p:cNvSpPr/>
          <p:nvPr/>
        </p:nvSpPr>
        <p:spPr>
          <a:xfrm>
            <a:off x="-76233" y="-2133949"/>
            <a:ext cx="4986064" cy="3417148"/>
          </a:xfrm>
          <a:custGeom>
            <a:avLst/>
            <a:gdLst/>
            <a:ahLst/>
            <a:cxnLst/>
            <a:rect l="l" t="t" r="r" b="b"/>
            <a:pathLst>
              <a:path w="80455" h="55139" extrusionOk="0">
                <a:moveTo>
                  <a:pt x="39610" y="0"/>
                </a:moveTo>
                <a:cubicBezTo>
                  <a:pt x="38635" y="0"/>
                  <a:pt x="37659" y="30"/>
                  <a:pt x="36684" y="90"/>
                </a:cubicBezTo>
                <a:cubicBezTo>
                  <a:pt x="28021" y="637"/>
                  <a:pt x="19389" y="3555"/>
                  <a:pt x="12641" y="9117"/>
                </a:cubicBezTo>
                <a:cubicBezTo>
                  <a:pt x="5863" y="14710"/>
                  <a:pt x="1091" y="23069"/>
                  <a:pt x="483" y="32005"/>
                </a:cubicBezTo>
                <a:cubicBezTo>
                  <a:pt x="0" y="38734"/>
                  <a:pt x="3681" y="55139"/>
                  <a:pt x="12448" y="55139"/>
                </a:cubicBezTo>
                <a:cubicBezTo>
                  <a:pt x="12512" y="55139"/>
                  <a:pt x="12577" y="55138"/>
                  <a:pt x="12641" y="55136"/>
                </a:cubicBezTo>
                <a:cubicBezTo>
                  <a:pt x="17049" y="55015"/>
                  <a:pt x="22368" y="51094"/>
                  <a:pt x="26866" y="50091"/>
                </a:cubicBezTo>
                <a:cubicBezTo>
                  <a:pt x="32338" y="48844"/>
                  <a:pt x="37900" y="48449"/>
                  <a:pt x="43462" y="47932"/>
                </a:cubicBezTo>
                <a:cubicBezTo>
                  <a:pt x="54800" y="46899"/>
                  <a:pt x="67171" y="44954"/>
                  <a:pt x="74861" y="36261"/>
                </a:cubicBezTo>
                <a:cubicBezTo>
                  <a:pt x="78235" y="32431"/>
                  <a:pt x="80454" y="27111"/>
                  <a:pt x="79299" y="22066"/>
                </a:cubicBezTo>
                <a:cubicBezTo>
                  <a:pt x="78387" y="18114"/>
                  <a:pt x="75530" y="14923"/>
                  <a:pt x="72521" y="12309"/>
                </a:cubicBezTo>
                <a:cubicBezTo>
                  <a:pt x="63391" y="4415"/>
                  <a:pt x="51509" y="0"/>
                  <a:pt x="396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8" name="Google Shape;288;p31"/>
          <p:cNvSpPr/>
          <p:nvPr/>
        </p:nvSpPr>
        <p:spPr>
          <a:xfrm>
            <a:off x="2247160" y="6094806"/>
            <a:ext cx="5370546" cy="2441811"/>
          </a:xfrm>
          <a:custGeom>
            <a:avLst/>
            <a:gdLst/>
            <a:ahLst/>
            <a:cxnLst/>
            <a:rect l="l" t="t" r="r" b="b"/>
            <a:pathLst>
              <a:path w="86659" h="39401" extrusionOk="0">
                <a:moveTo>
                  <a:pt x="25327" y="0"/>
                </a:moveTo>
                <a:cubicBezTo>
                  <a:pt x="18767" y="0"/>
                  <a:pt x="12189" y="2541"/>
                  <a:pt x="7477" y="7141"/>
                </a:cubicBezTo>
                <a:cubicBezTo>
                  <a:pt x="2644" y="11914"/>
                  <a:pt x="0" y="18692"/>
                  <a:pt x="61" y="25440"/>
                </a:cubicBezTo>
                <a:cubicBezTo>
                  <a:pt x="91" y="27567"/>
                  <a:pt x="0" y="31245"/>
                  <a:pt x="1611" y="32795"/>
                </a:cubicBezTo>
                <a:cubicBezTo>
                  <a:pt x="3465" y="34619"/>
                  <a:pt x="8602" y="35379"/>
                  <a:pt x="11064" y="36048"/>
                </a:cubicBezTo>
                <a:cubicBezTo>
                  <a:pt x="17721" y="37902"/>
                  <a:pt x="24560" y="38966"/>
                  <a:pt x="31460" y="39300"/>
                </a:cubicBezTo>
                <a:cubicBezTo>
                  <a:pt x="32963" y="39367"/>
                  <a:pt x="34466" y="39400"/>
                  <a:pt x="35969" y="39400"/>
                </a:cubicBezTo>
                <a:cubicBezTo>
                  <a:pt x="48104" y="39400"/>
                  <a:pt x="60168" y="37221"/>
                  <a:pt x="71582" y="32947"/>
                </a:cubicBezTo>
                <a:cubicBezTo>
                  <a:pt x="76567" y="31063"/>
                  <a:pt x="81734" y="28509"/>
                  <a:pt x="84287" y="23829"/>
                </a:cubicBezTo>
                <a:cubicBezTo>
                  <a:pt x="86658" y="19421"/>
                  <a:pt x="86050" y="13646"/>
                  <a:pt x="83011" y="9634"/>
                </a:cubicBezTo>
                <a:cubicBezTo>
                  <a:pt x="80243" y="5980"/>
                  <a:pt x="75659" y="3889"/>
                  <a:pt x="71098" y="3889"/>
                </a:cubicBezTo>
                <a:cubicBezTo>
                  <a:pt x="70651" y="3889"/>
                  <a:pt x="70203" y="3909"/>
                  <a:pt x="69758" y="3950"/>
                </a:cubicBezTo>
                <a:cubicBezTo>
                  <a:pt x="63922" y="4467"/>
                  <a:pt x="58664" y="8114"/>
                  <a:pt x="52828" y="8266"/>
                </a:cubicBezTo>
                <a:cubicBezTo>
                  <a:pt x="52723" y="8268"/>
                  <a:pt x="52618" y="8269"/>
                  <a:pt x="52513" y="8269"/>
                </a:cubicBezTo>
                <a:cubicBezTo>
                  <a:pt x="45415" y="8269"/>
                  <a:pt x="39354" y="3249"/>
                  <a:pt x="32584" y="1093"/>
                </a:cubicBezTo>
                <a:cubicBezTo>
                  <a:pt x="30234" y="356"/>
                  <a:pt x="27781" y="0"/>
                  <a:pt x="2532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9" name="Google Shape;289;p31"/>
          <p:cNvSpPr/>
          <p:nvPr/>
        </p:nvSpPr>
        <p:spPr>
          <a:xfrm rot="6921510">
            <a:off x="5125668" y="-1618871"/>
            <a:ext cx="5370515" cy="3032158"/>
          </a:xfrm>
          <a:custGeom>
            <a:avLst/>
            <a:gdLst/>
            <a:ahLst/>
            <a:cxnLst/>
            <a:rect l="l" t="t" r="r" b="b"/>
            <a:pathLst>
              <a:path w="75109" h="48923" extrusionOk="0">
                <a:moveTo>
                  <a:pt x="31338" y="0"/>
                </a:moveTo>
                <a:cubicBezTo>
                  <a:pt x="26496" y="0"/>
                  <a:pt x="21711" y="664"/>
                  <a:pt x="17296" y="2585"/>
                </a:cubicBezTo>
                <a:cubicBezTo>
                  <a:pt x="2888" y="8847"/>
                  <a:pt x="1" y="29698"/>
                  <a:pt x="10852" y="40641"/>
                </a:cubicBezTo>
                <a:cubicBezTo>
                  <a:pt x="16050" y="45869"/>
                  <a:pt x="23496" y="48483"/>
                  <a:pt x="30883" y="48878"/>
                </a:cubicBezTo>
                <a:cubicBezTo>
                  <a:pt x="31465" y="48907"/>
                  <a:pt x="32050" y="48923"/>
                  <a:pt x="32637" y="48923"/>
                </a:cubicBezTo>
                <a:cubicBezTo>
                  <a:pt x="36893" y="48923"/>
                  <a:pt x="41217" y="48101"/>
                  <a:pt x="44743" y="45777"/>
                </a:cubicBezTo>
                <a:cubicBezTo>
                  <a:pt x="47691" y="43802"/>
                  <a:pt x="50062" y="40823"/>
                  <a:pt x="53375" y="39607"/>
                </a:cubicBezTo>
                <a:cubicBezTo>
                  <a:pt x="57570" y="38087"/>
                  <a:pt x="62494" y="39668"/>
                  <a:pt x="66598" y="37905"/>
                </a:cubicBezTo>
                <a:cubicBezTo>
                  <a:pt x="69516" y="36628"/>
                  <a:pt x="71552" y="33802"/>
                  <a:pt x="72555" y="30762"/>
                </a:cubicBezTo>
                <a:cubicBezTo>
                  <a:pt x="75108" y="22798"/>
                  <a:pt x="70853" y="13832"/>
                  <a:pt x="64196" y="8725"/>
                </a:cubicBezTo>
                <a:cubicBezTo>
                  <a:pt x="57540" y="3649"/>
                  <a:pt x="49029" y="1704"/>
                  <a:pt x="40700" y="670"/>
                </a:cubicBezTo>
                <a:cubicBezTo>
                  <a:pt x="37612" y="277"/>
                  <a:pt x="34463" y="0"/>
                  <a:pt x="313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654003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/>
          <p:nvPr/>
        </p:nvSpPr>
        <p:spPr>
          <a:xfrm rot="-5400000">
            <a:off x="9914903" y="79966"/>
            <a:ext cx="2356972" cy="2197252"/>
          </a:xfrm>
          <a:custGeom>
            <a:avLst/>
            <a:gdLst/>
            <a:ahLst/>
            <a:cxnLst/>
            <a:rect l="l" t="t" r="r" b="b"/>
            <a:pathLst>
              <a:path w="135070" h="125917" extrusionOk="0">
                <a:moveTo>
                  <a:pt x="128746" y="0"/>
                </a:moveTo>
                <a:cubicBezTo>
                  <a:pt x="121139" y="0"/>
                  <a:pt x="113677" y="2611"/>
                  <a:pt x="107563" y="8725"/>
                </a:cubicBezTo>
                <a:cubicBezTo>
                  <a:pt x="100094" y="16125"/>
                  <a:pt x="94215" y="25013"/>
                  <a:pt x="83333" y="27412"/>
                </a:cubicBezTo>
                <a:cubicBezTo>
                  <a:pt x="80433" y="28045"/>
                  <a:pt x="77493" y="28308"/>
                  <a:pt x="74540" y="28308"/>
                </a:cubicBezTo>
                <a:cubicBezTo>
                  <a:pt x="67413" y="28308"/>
                  <a:pt x="60217" y="26779"/>
                  <a:pt x="53359" y="25249"/>
                </a:cubicBezTo>
                <a:cubicBezTo>
                  <a:pt x="47478" y="23955"/>
                  <a:pt x="41382" y="22741"/>
                  <a:pt x="35339" y="22741"/>
                </a:cubicBezTo>
                <a:cubicBezTo>
                  <a:pt x="30965" y="22741"/>
                  <a:pt x="26620" y="23378"/>
                  <a:pt x="22405" y="25080"/>
                </a:cubicBezTo>
                <a:cubicBezTo>
                  <a:pt x="20547" y="25824"/>
                  <a:pt x="18789" y="26770"/>
                  <a:pt x="17167" y="27919"/>
                </a:cubicBezTo>
                <a:cubicBezTo>
                  <a:pt x="5847" y="35759"/>
                  <a:pt x="4968" y="48397"/>
                  <a:pt x="13721" y="58264"/>
                </a:cubicBezTo>
                <a:cubicBezTo>
                  <a:pt x="20276" y="65631"/>
                  <a:pt x="30955" y="72119"/>
                  <a:pt x="32104" y="82832"/>
                </a:cubicBezTo>
                <a:cubicBezTo>
                  <a:pt x="33861" y="98646"/>
                  <a:pt x="11794" y="105608"/>
                  <a:pt x="4225" y="116624"/>
                </a:cubicBezTo>
                <a:cubicBezTo>
                  <a:pt x="3921" y="117097"/>
                  <a:pt x="3617" y="117570"/>
                  <a:pt x="3312" y="118043"/>
                </a:cubicBezTo>
                <a:cubicBezTo>
                  <a:pt x="1826" y="120476"/>
                  <a:pt x="677" y="123146"/>
                  <a:pt x="1" y="125917"/>
                </a:cubicBezTo>
                <a:lnTo>
                  <a:pt x="135070" y="125917"/>
                </a:lnTo>
                <a:lnTo>
                  <a:pt x="135070" y="581"/>
                </a:lnTo>
                <a:cubicBezTo>
                  <a:pt x="132968" y="200"/>
                  <a:pt x="130851" y="0"/>
                  <a:pt x="12874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7" name="Google Shape;357;p31"/>
          <p:cNvSpPr/>
          <p:nvPr/>
        </p:nvSpPr>
        <p:spPr>
          <a:xfrm rot="-5400000">
            <a:off x="9987313" y="4653288"/>
            <a:ext cx="2451329" cy="1958079"/>
          </a:xfrm>
          <a:custGeom>
            <a:avLst/>
            <a:gdLst/>
            <a:ahLst/>
            <a:cxnLst/>
            <a:rect l="l" t="t" r="r" b="b"/>
            <a:pathLst>
              <a:path w="143213" h="114396" extrusionOk="0">
                <a:moveTo>
                  <a:pt x="54200" y="0"/>
                </a:moveTo>
                <a:cubicBezTo>
                  <a:pt x="47961" y="0"/>
                  <a:pt x="41781" y="1883"/>
                  <a:pt x="36462" y="4705"/>
                </a:cubicBezTo>
                <a:cubicBezTo>
                  <a:pt x="28656" y="8862"/>
                  <a:pt x="22776" y="14978"/>
                  <a:pt x="16254" y="20486"/>
                </a:cubicBezTo>
                <a:cubicBezTo>
                  <a:pt x="13145" y="23088"/>
                  <a:pt x="9597" y="25488"/>
                  <a:pt x="5441" y="26467"/>
                </a:cubicBezTo>
                <a:cubicBezTo>
                  <a:pt x="4292" y="26727"/>
                  <a:pt x="3130" y="26849"/>
                  <a:pt x="1963" y="26849"/>
                </a:cubicBezTo>
                <a:cubicBezTo>
                  <a:pt x="1310" y="26849"/>
                  <a:pt x="655" y="26811"/>
                  <a:pt x="0" y="26738"/>
                </a:cubicBezTo>
                <a:lnTo>
                  <a:pt x="0" y="114395"/>
                </a:lnTo>
                <a:lnTo>
                  <a:pt x="109015" y="114395"/>
                </a:lnTo>
                <a:cubicBezTo>
                  <a:pt x="109015" y="111996"/>
                  <a:pt x="109285" y="109631"/>
                  <a:pt x="109860" y="107333"/>
                </a:cubicBezTo>
                <a:cubicBezTo>
                  <a:pt x="112022" y="98716"/>
                  <a:pt x="119997" y="94052"/>
                  <a:pt x="126688" y="88139"/>
                </a:cubicBezTo>
                <a:cubicBezTo>
                  <a:pt x="143213" y="73608"/>
                  <a:pt x="131352" y="49548"/>
                  <a:pt x="112833" y="41370"/>
                </a:cubicBezTo>
                <a:cubicBezTo>
                  <a:pt x="102324" y="36707"/>
                  <a:pt x="87523" y="41100"/>
                  <a:pt x="79244" y="32314"/>
                </a:cubicBezTo>
                <a:cubicBezTo>
                  <a:pt x="73127" y="25859"/>
                  <a:pt x="73431" y="17039"/>
                  <a:pt x="69815" y="9605"/>
                </a:cubicBezTo>
                <a:cubicBezTo>
                  <a:pt x="67484" y="4773"/>
                  <a:pt x="62888" y="684"/>
                  <a:pt x="56772" y="109"/>
                </a:cubicBezTo>
                <a:cubicBezTo>
                  <a:pt x="55915" y="36"/>
                  <a:pt x="55057" y="0"/>
                  <a:pt x="54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358" name="Google Shape;358;p31"/>
          <p:cNvGrpSpPr/>
          <p:nvPr/>
        </p:nvGrpSpPr>
        <p:grpSpPr>
          <a:xfrm rot="10800000" flipH="1">
            <a:off x="387436" y="327937"/>
            <a:ext cx="850100" cy="668833"/>
            <a:chOff x="7069675" y="606775"/>
            <a:chExt cx="637575" cy="501625"/>
          </a:xfrm>
        </p:grpSpPr>
        <p:sp>
          <p:nvSpPr>
            <p:cNvPr id="359" name="Google Shape;359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361" name="Google Shape;361;p31"/>
          <p:cNvGrpSpPr/>
          <p:nvPr/>
        </p:nvGrpSpPr>
        <p:grpSpPr>
          <a:xfrm flipH="1">
            <a:off x="247560" y="5902637"/>
            <a:ext cx="850100" cy="668833"/>
            <a:chOff x="7069675" y="606775"/>
            <a:chExt cx="637575" cy="501625"/>
          </a:xfrm>
        </p:grpSpPr>
        <p:sp>
          <p:nvSpPr>
            <p:cNvPr id="362" name="Google Shape;362;p31"/>
            <p:cNvSpPr/>
            <p:nvPr/>
          </p:nvSpPr>
          <p:spPr>
            <a:xfrm>
              <a:off x="7377550" y="778700"/>
              <a:ext cx="329700" cy="3297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7069675" y="606775"/>
              <a:ext cx="240000" cy="240000"/>
            </a:xfrm>
            <a:prstGeom prst="star4">
              <a:avLst>
                <a:gd name="adj" fmla="val 125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</p:spTree>
    <p:extLst>
      <p:ext uri="{BB962C8B-B14F-4D97-AF65-F5344CB8AC3E}">
        <p14:creationId xmlns:p14="http://schemas.microsoft.com/office/powerpoint/2010/main" val="1157199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74419" y="-448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  <p:sp>
        <p:nvSpPr>
          <p:cNvPr id="75" name="Google Shape;75;p12"/>
          <p:cNvSpPr/>
          <p:nvPr/>
        </p:nvSpPr>
        <p:spPr>
          <a:xfrm>
            <a:off x="-1270514" y="45915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2"/>
          </a:p>
        </p:txBody>
      </p:sp>
    </p:spTree>
    <p:extLst>
      <p:ext uri="{BB962C8B-B14F-4D97-AF65-F5344CB8AC3E}">
        <p14:creationId xmlns:p14="http://schemas.microsoft.com/office/powerpoint/2010/main" val="2443761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31" y="2473390"/>
            <a:ext cx="12192063" cy="4838409"/>
            <a:chOff x="-99" y="1855041"/>
            <a:chExt cx="9144047" cy="3628807"/>
          </a:xfrm>
        </p:grpSpPr>
        <p:sp>
          <p:nvSpPr>
            <p:cNvPr id="10" name="Google Shape;10;p2"/>
            <p:cNvSpPr/>
            <p:nvPr/>
          </p:nvSpPr>
          <p:spPr>
            <a:xfrm>
              <a:off x="63" y="1855041"/>
              <a:ext cx="9143885" cy="3364493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9" y="2863689"/>
              <a:ext cx="9143901" cy="2620159"/>
            </a:xfrm>
            <a:custGeom>
              <a:avLst/>
              <a:gdLst/>
              <a:ahLst/>
              <a:cxnLst/>
              <a:rect l="l" t="t" r="r" b="b"/>
              <a:pathLst>
                <a:path w="100979" h="33985" extrusionOk="0">
                  <a:moveTo>
                    <a:pt x="50962" y="0"/>
                  </a:moveTo>
                  <a:cubicBezTo>
                    <a:pt x="45447" y="0"/>
                    <a:pt x="39932" y="424"/>
                    <a:pt x="34465" y="1222"/>
                  </a:cubicBezTo>
                  <a:cubicBezTo>
                    <a:pt x="27075" y="2298"/>
                    <a:pt x="19772" y="4055"/>
                    <a:pt x="12673" y="6368"/>
                  </a:cubicBezTo>
                  <a:cubicBezTo>
                    <a:pt x="12249" y="6506"/>
                    <a:pt x="11823" y="6649"/>
                    <a:pt x="11398" y="6793"/>
                  </a:cubicBezTo>
                  <a:cubicBezTo>
                    <a:pt x="11299" y="6496"/>
                    <a:pt x="11147" y="6220"/>
                    <a:pt x="10923" y="6003"/>
                  </a:cubicBezTo>
                  <a:cubicBezTo>
                    <a:pt x="10663" y="5751"/>
                    <a:pt x="10297" y="5596"/>
                    <a:pt x="9940" y="5596"/>
                  </a:cubicBezTo>
                  <a:cubicBezTo>
                    <a:pt x="9764" y="5596"/>
                    <a:pt x="9590" y="5633"/>
                    <a:pt x="9431" y="5715"/>
                  </a:cubicBezTo>
                  <a:cubicBezTo>
                    <a:pt x="9028" y="5923"/>
                    <a:pt x="8691" y="6185"/>
                    <a:pt x="8500" y="6597"/>
                  </a:cubicBezTo>
                  <a:cubicBezTo>
                    <a:pt x="8369" y="6030"/>
                    <a:pt x="7778" y="5688"/>
                    <a:pt x="7192" y="5688"/>
                  </a:cubicBezTo>
                  <a:cubicBezTo>
                    <a:pt x="6995" y="5688"/>
                    <a:pt x="6799" y="5726"/>
                    <a:pt x="6622" y="5808"/>
                  </a:cubicBezTo>
                  <a:cubicBezTo>
                    <a:pt x="5916" y="6132"/>
                    <a:pt x="5530" y="6943"/>
                    <a:pt x="5507" y="7720"/>
                  </a:cubicBezTo>
                  <a:cubicBezTo>
                    <a:pt x="5495" y="8149"/>
                    <a:pt x="5575" y="8569"/>
                    <a:pt x="5702" y="8979"/>
                  </a:cubicBezTo>
                  <a:cubicBezTo>
                    <a:pt x="3716" y="9857"/>
                    <a:pt x="1794" y="10854"/>
                    <a:pt x="0" y="12034"/>
                  </a:cubicBezTo>
                  <a:lnTo>
                    <a:pt x="0" y="33984"/>
                  </a:lnTo>
                  <a:lnTo>
                    <a:pt x="100978" y="33984"/>
                  </a:lnTo>
                  <a:lnTo>
                    <a:pt x="100978" y="13974"/>
                  </a:lnTo>
                  <a:cubicBezTo>
                    <a:pt x="99586" y="13079"/>
                    <a:pt x="98164" y="12230"/>
                    <a:pt x="96720" y="11421"/>
                  </a:cubicBezTo>
                  <a:lnTo>
                    <a:pt x="96719" y="11421"/>
                  </a:lnTo>
                  <a:cubicBezTo>
                    <a:pt x="97194" y="10239"/>
                    <a:pt x="97370" y="8851"/>
                    <a:pt x="96746" y="7746"/>
                  </a:cubicBezTo>
                  <a:cubicBezTo>
                    <a:pt x="96628" y="7537"/>
                    <a:pt x="96478" y="7338"/>
                    <a:pt x="96273" y="7210"/>
                  </a:cubicBezTo>
                  <a:cubicBezTo>
                    <a:pt x="96114" y="7112"/>
                    <a:pt x="95937" y="7068"/>
                    <a:pt x="95756" y="7068"/>
                  </a:cubicBezTo>
                  <a:cubicBezTo>
                    <a:pt x="95327" y="7068"/>
                    <a:pt x="94878" y="7316"/>
                    <a:pt x="94610" y="7672"/>
                  </a:cubicBezTo>
                  <a:cubicBezTo>
                    <a:pt x="94231" y="8177"/>
                    <a:pt x="94039" y="8982"/>
                    <a:pt x="93943" y="9607"/>
                  </a:cubicBezTo>
                  <a:cubicBezTo>
                    <a:pt x="93824" y="9272"/>
                    <a:pt x="93466" y="9080"/>
                    <a:pt x="93117" y="9080"/>
                  </a:cubicBezTo>
                  <a:cubicBezTo>
                    <a:pt x="92926" y="9080"/>
                    <a:pt x="92737" y="9138"/>
                    <a:pt x="92592" y="9262"/>
                  </a:cubicBezTo>
                  <a:cubicBezTo>
                    <a:pt x="89011" y="7515"/>
                    <a:pt x="85305" y="6018"/>
                    <a:pt x="81513" y="4770"/>
                  </a:cubicBezTo>
                  <a:cubicBezTo>
                    <a:pt x="81639" y="4237"/>
                    <a:pt x="81587" y="3636"/>
                    <a:pt x="81222" y="3233"/>
                  </a:cubicBezTo>
                  <a:cubicBezTo>
                    <a:pt x="80974" y="2959"/>
                    <a:pt x="80475" y="2736"/>
                    <a:pt x="80064" y="2736"/>
                  </a:cubicBezTo>
                  <a:cubicBezTo>
                    <a:pt x="79830" y="2736"/>
                    <a:pt x="79625" y="2808"/>
                    <a:pt x="79510" y="2984"/>
                  </a:cubicBezTo>
                  <a:cubicBezTo>
                    <a:pt x="79855" y="2293"/>
                    <a:pt x="79349" y="1333"/>
                    <a:pt x="78584" y="1227"/>
                  </a:cubicBezTo>
                  <a:cubicBezTo>
                    <a:pt x="78525" y="1218"/>
                    <a:pt x="78467" y="1215"/>
                    <a:pt x="78408" y="1215"/>
                  </a:cubicBezTo>
                  <a:cubicBezTo>
                    <a:pt x="78109" y="1215"/>
                    <a:pt x="77812" y="1314"/>
                    <a:pt x="77540" y="1447"/>
                  </a:cubicBezTo>
                  <a:cubicBezTo>
                    <a:pt x="76827" y="1798"/>
                    <a:pt x="76251" y="2405"/>
                    <a:pt x="75907" y="3121"/>
                  </a:cubicBezTo>
                  <a:cubicBezTo>
                    <a:pt x="71048" y="1856"/>
                    <a:pt x="66083" y="979"/>
                    <a:pt x="61093" y="489"/>
                  </a:cubicBezTo>
                  <a:cubicBezTo>
                    <a:pt x="57723" y="159"/>
                    <a:pt x="54343" y="0"/>
                    <a:pt x="509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60340" y="3887426"/>
              <a:ext cx="3083459" cy="1332270"/>
            </a:xfrm>
            <a:custGeom>
              <a:avLst/>
              <a:gdLst/>
              <a:ahLst/>
              <a:cxnLst/>
              <a:rect l="l" t="t" r="r" b="b"/>
              <a:pathLst>
                <a:path w="38967" h="16837" extrusionOk="0">
                  <a:moveTo>
                    <a:pt x="35832" y="0"/>
                  </a:moveTo>
                  <a:cubicBezTo>
                    <a:pt x="35758" y="0"/>
                    <a:pt x="35684" y="1"/>
                    <a:pt x="35611" y="3"/>
                  </a:cubicBezTo>
                  <a:cubicBezTo>
                    <a:pt x="31564" y="96"/>
                    <a:pt x="27646" y="2907"/>
                    <a:pt x="26834" y="6871"/>
                  </a:cubicBezTo>
                  <a:cubicBezTo>
                    <a:pt x="26356" y="6597"/>
                    <a:pt x="25813" y="6469"/>
                    <a:pt x="25265" y="6469"/>
                  </a:cubicBezTo>
                  <a:cubicBezTo>
                    <a:pt x="24549" y="6469"/>
                    <a:pt x="23825" y="6687"/>
                    <a:pt x="23226" y="7083"/>
                  </a:cubicBezTo>
                  <a:cubicBezTo>
                    <a:pt x="22168" y="7783"/>
                    <a:pt x="21048" y="9120"/>
                    <a:pt x="20802" y="10363"/>
                  </a:cubicBezTo>
                  <a:cubicBezTo>
                    <a:pt x="19898" y="9208"/>
                    <a:pt x="18984" y="8045"/>
                    <a:pt x="17863" y="7102"/>
                  </a:cubicBezTo>
                  <a:cubicBezTo>
                    <a:pt x="16739" y="6158"/>
                    <a:pt x="15374" y="5440"/>
                    <a:pt x="13914" y="5332"/>
                  </a:cubicBezTo>
                  <a:cubicBezTo>
                    <a:pt x="13781" y="5322"/>
                    <a:pt x="13648" y="5317"/>
                    <a:pt x="13515" y="5317"/>
                  </a:cubicBezTo>
                  <a:cubicBezTo>
                    <a:pt x="12761" y="5317"/>
                    <a:pt x="12009" y="5471"/>
                    <a:pt x="11299" y="5726"/>
                  </a:cubicBezTo>
                  <a:cubicBezTo>
                    <a:pt x="7897" y="6946"/>
                    <a:pt x="5496" y="10826"/>
                    <a:pt x="5962" y="14410"/>
                  </a:cubicBezTo>
                  <a:cubicBezTo>
                    <a:pt x="5363" y="13841"/>
                    <a:pt x="4543" y="13562"/>
                    <a:pt x="3717" y="13562"/>
                  </a:cubicBezTo>
                  <a:cubicBezTo>
                    <a:pt x="3071" y="13562"/>
                    <a:pt x="2420" y="13733"/>
                    <a:pt x="1868" y="14069"/>
                  </a:cubicBezTo>
                  <a:cubicBezTo>
                    <a:pt x="887" y="14666"/>
                    <a:pt x="234" y="15709"/>
                    <a:pt x="1" y="16837"/>
                  </a:cubicBezTo>
                  <a:lnTo>
                    <a:pt x="38966" y="16837"/>
                  </a:lnTo>
                  <a:lnTo>
                    <a:pt x="38966" y="502"/>
                  </a:lnTo>
                  <a:lnTo>
                    <a:pt x="38965" y="502"/>
                  </a:lnTo>
                  <a:cubicBezTo>
                    <a:pt x="37956" y="175"/>
                    <a:pt x="36900" y="0"/>
                    <a:pt x="35832" y="0"/>
                  </a:cubicBezTo>
                  <a:close/>
                </a:path>
              </a:pathLst>
            </a:custGeom>
            <a:solidFill>
              <a:srgbClr val="2D9537">
                <a:alpha val="5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86401" y="1757767"/>
            <a:ext cx="8019200" cy="13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985"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274133" y="3844567"/>
            <a:ext cx="5643600" cy="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394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372100" y="335434"/>
            <a:ext cx="11099976" cy="6088508"/>
            <a:chOff x="279075" y="251575"/>
            <a:chExt cx="8324982" cy="4566381"/>
          </a:xfrm>
        </p:grpSpPr>
        <p:sp>
          <p:nvSpPr>
            <p:cNvPr id="16" name="Google Shape;16;p2"/>
            <p:cNvSpPr/>
            <p:nvPr/>
          </p:nvSpPr>
          <p:spPr>
            <a:xfrm>
              <a:off x="279075" y="251575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7" name="Google Shape;17;p2"/>
            <p:cNvGrpSpPr/>
            <p:nvPr/>
          </p:nvGrpSpPr>
          <p:grpSpPr>
            <a:xfrm>
              <a:off x="356521" y="938191"/>
              <a:ext cx="364861" cy="363915"/>
              <a:chOff x="2789668" y="759261"/>
              <a:chExt cx="440069" cy="438928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>
              <a:off x="8239196" y="4454041"/>
              <a:ext cx="364861" cy="363915"/>
              <a:chOff x="2789668" y="759261"/>
              <a:chExt cx="440069" cy="438928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8047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" name="Google Shape;171;p5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172" name="Google Shape;172;p5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173" name="Google Shape;173;p5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176" name="Google Shape;176;p5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177" name="Google Shape;177;p5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179" name="Google Shape;179;p5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80" name="Google Shape;180;p5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181" name="Google Shape;181;p5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93" name="Google Shape;193;p5"/>
          <p:cNvSpPr txBox="1">
            <a:spLocks noGrp="1"/>
          </p:cNvSpPr>
          <p:nvPr>
            <p:ph type="subTitle" idx="1"/>
          </p:nvPr>
        </p:nvSpPr>
        <p:spPr>
          <a:xfrm>
            <a:off x="2355403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2"/>
          </p:nvPr>
        </p:nvSpPr>
        <p:spPr>
          <a:xfrm>
            <a:off x="6494597" y="2329809"/>
            <a:ext cx="3346400" cy="6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500"/>
              <a:buFont typeface="Chango"/>
              <a:buNone/>
              <a:defRPr sz="3325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body" idx="3"/>
          </p:nvPr>
        </p:nvSpPr>
        <p:spPr>
          <a:xfrm>
            <a:off x="2355403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4"/>
          </p:nvPr>
        </p:nvSpPr>
        <p:spPr>
          <a:xfrm>
            <a:off x="6494597" y="3052800"/>
            <a:ext cx="3346400" cy="21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1pPr>
            <a:lvl2pPr marL="1216152" lvl="1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2pPr>
            <a:lvl3pPr marL="1824228" lvl="2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3pPr>
            <a:lvl4pPr marL="2432304" lvl="3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4pPr>
            <a:lvl5pPr marL="3040380" lvl="4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5pPr>
            <a:lvl6pPr marL="3648456" lvl="5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6pPr>
            <a:lvl7pPr marL="4256532" lvl="6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/>
            </a:lvl7pPr>
            <a:lvl8pPr marL="4864608" lvl="7" indent="-42227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/>
            </a:lvl8pPr>
            <a:lvl9pPr marL="5472684" lvl="8" indent="-422275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000000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7104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6"/>
          <p:cNvGrpSpPr/>
          <p:nvPr/>
        </p:nvGrpSpPr>
        <p:grpSpPr>
          <a:xfrm>
            <a:off x="-385104" y="51222"/>
            <a:ext cx="12588937" cy="6883023"/>
            <a:chOff x="-288829" y="38416"/>
            <a:chExt cx="9441703" cy="5162267"/>
          </a:xfrm>
        </p:grpSpPr>
        <p:grpSp>
          <p:nvGrpSpPr>
            <p:cNvPr id="821" name="Google Shape;821;p16"/>
            <p:cNvGrpSpPr/>
            <p:nvPr/>
          </p:nvGrpSpPr>
          <p:grpSpPr>
            <a:xfrm>
              <a:off x="-8700" y="1304601"/>
              <a:ext cx="9161574" cy="3838893"/>
              <a:chOff x="-8700" y="1304601"/>
              <a:chExt cx="9161574" cy="3838893"/>
            </a:xfrm>
          </p:grpSpPr>
          <p:sp>
            <p:nvSpPr>
              <p:cNvPr id="822" name="Google Shape;822;p16"/>
              <p:cNvSpPr/>
              <p:nvPr/>
            </p:nvSpPr>
            <p:spPr>
              <a:xfrm>
                <a:off x="-8700" y="1304601"/>
                <a:ext cx="9161372" cy="3370928"/>
              </a:xfrm>
              <a:custGeom>
                <a:avLst/>
                <a:gdLst/>
                <a:ahLst/>
                <a:cxnLst/>
                <a:rect l="l" t="t" r="r" b="b"/>
                <a:pathLst>
                  <a:path w="65373" h="24054" extrusionOk="0">
                    <a:moveTo>
                      <a:pt x="45128" y="1"/>
                    </a:moveTo>
                    <a:cubicBezTo>
                      <a:pt x="43340" y="1"/>
                      <a:pt x="41565" y="765"/>
                      <a:pt x="40211" y="1955"/>
                    </a:cubicBezTo>
                    <a:cubicBezTo>
                      <a:pt x="38635" y="3341"/>
                      <a:pt x="37514" y="5429"/>
                      <a:pt x="36885" y="7431"/>
                    </a:cubicBezTo>
                    <a:cubicBezTo>
                      <a:pt x="35526" y="6009"/>
                      <a:pt x="33567" y="5185"/>
                      <a:pt x="31603" y="5185"/>
                    </a:cubicBezTo>
                    <a:cubicBezTo>
                      <a:pt x="31427" y="5185"/>
                      <a:pt x="31252" y="5191"/>
                      <a:pt x="31077" y="5205"/>
                    </a:cubicBezTo>
                    <a:cubicBezTo>
                      <a:pt x="28941" y="5366"/>
                      <a:pt x="26911" y="6596"/>
                      <a:pt x="25681" y="8349"/>
                    </a:cubicBezTo>
                    <a:cubicBezTo>
                      <a:pt x="25273" y="7395"/>
                      <a:pt x="24845" y="6412"/>
                      <a:pt x="24094" y="5695"/>
                    </a:cubicBezTo>
                    <a:cubicBezTo>
                      <a:pt x="23558" y="5184"/>
                      <a:pt x="22882" y="4837"/>
                      <a:pt x="22171" y="4626"/>
                    </a:cubicBezTo>
                    <a:cubicBezTo>
                      <a:pt x="21650" y="4472"/>
                      <a:pt x="21106" y="4390"/>
                      <a:pt x="20562" y="4390"/>
                    </a:cubicBezTo>
                    <a:cubicBezTo>
                      <a:pt x="20352" y="4390"/>
                      <a:pt x="20142" y="4402"/>
                      <a:pt x="19933" y="4427"/>
                    </a:cubicBezTo>
                    <a:cubicBezTo>
                      <a:pt x="18216" y="4629"/>
                      <a:pt x="16503" y="5729"/>
                      <a:pt x="15730" y="7275"/>
                    </a:cubicBezTo>
                    <a:cubicBezTo>
                      <a:pt x="15054" y="5953"/>
                      <a:pt x="14022" y="4786"/>
                      <a:pt x="12698" y="4114"/>
                    </a:cubicBezTo>
                    <a:cubicBezTo>
                      <a:pt x="11955" y="3737"/>
                      <a:pt x="11117" y="3531"/>
                      <a:pt x="10286" y="3531"/>
                    </a:cubicBezTo>
                    <a:cubicBezTo>
                      <a:pt x="9635" y="3531"/>
                      <a:pt x="8989" y="3657"/>
                      <a:pt x="8396" y="3928"/>
                    </a:cubicBezTo>
                    <a:cubicBezTo>
                      <a:pt x="7046" y="4543"/>
                      <a:pt x="5853" y="5941"/>
                      <a:pt x="5884" y="7426"/>
                    </a:cubicBezTo>
                    <a:cubicBezTo>
                      <a:pt x="5434" y="7232"/>
                      <a:pt x="4949" y="7141"/>
                      <a:pt x="4461" y="7141"/>
                    </a:cubicBezTo>
                    <a:cubicBezTo>
                      <a:pt x="3629" y="7141"/>
                      <a:pt x="2788" y="7406"/>
                      <a:pt x="2097" y="7876"/>
                    </a:cubicBezTo>
                    <a:cubicBezTo>
                      <a:pt x="1053" y="8587"/>
                      <a:pt x="339" y="9719"/>
                      <a:pt x="1" y="10938"/>
                    </a:cubicBezTo>
                    <a:lnTo>
                      <a:pt x="1" y="24054"/>
                    </a:lnTo>
                    <a:lnTo>
                      <a:pt x="65372" y="24054"/>
                    </a:lnTo>
                    <a:lnTo>
                      <a:pt x="65372" y="11323"/>
                    </a:lnTo>
                    <a:cubicBezTo>
                      <a:pt x="64872" y="11520"/>
                      <a:pt x="64408" y="11799"/>
                      <a:pt x="64009" y="12162"/>
                    </a:cubicBezTo>
                    <a:cubicBezTo>
                      <a:pt x="63936" y="10850"/>
                      <a:pt x="63394" y="9519"/>
                      <a:pt x="62354" y="8715"/>
                    </a:cubicBezTo>
                    <a:cubicBezTo>
                      <a:pt x="61744" y="8243"/>
                      <a:pt x="60921" y="7957"/>
                      <a:pt x="60131" y="7957"/>
                    </a:cubicBezTo>
                    <a:cubicBezTo>
                      <a:pt x="59573" y="7957"/>
                      <a:pt x="59031" y="8100"/>
                      <a:pt x="58591" y="8420"/>
                    </a:cubicBezTo>
                    <a:cubicBezTo>
                      <a:pt x="58555" y="6500"/>
                      <a:pt x="57646" y="4545"/>
                      <a:pt x="56017" y="3530"/>
                    </a:cubicBezTo>
                    <a:cubicBezTo>
                      <a:pt x="55278" y="3070"/>
                      <a:pt x="54348" y="2825"/>
                      <a:pt x="53429" y="2825"/>
                    </a:cubicBezTo>
                    <a:cubicBezTo>
                      <a:pt x="52321" y="2825"/>
                      <a:pt x="51229" y="3180"/>
                      <a:pt x="50504" y="3939"/>
                    </a:cubicBezTo>
                    <a:cubicBezTo>
                      <a:pt x="50010" y="1899"/>
                      <a:pt x="48089" y="368"/>
                      <a:pt x="46011" y="64"/>
                    </a:cubicBezTo>
                    <a:cubicBezTo>
                      <a:pt x="45718" y="21"/>
                      <a:pt x="45423" y="1"/>
                      <a:pt x="451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23" name="Google Shape;823;p16"/>
              <p:cNvGrpSpPr/>
              <p:nvPr/>
            </p:nvGrpSpPr>
            <p:grpSpPr>
              <a:xfrm>
                <a:off x="-8400" y="4139420"/>
                <a:ext cx="9161274" cy="1004074"/>
                <a:chOff x="0" y="4139430"/>
                <a:chExt cx="9143901" cy="1004074"/>
              </a:xfrm>
            </p:grpSpPr>
            <p:grpSp>
              <p:nvGrpSpPr>
                <p:cNvPr id="824" name="Google Shape;824;p16"/>
                <p:cNvGrpSpPr/>
                <p:nvPr/>
              </p:nvGrpSpPr>
              <p:grpSpPr>
                <a:xfrm>
                  <a:off x="0" y="4139430"/>
                  <a:ext cx="9143901" cy="1004074"/>
                  <a:chOff x="0" y="4139430"/>
                  <a:chExt cx="9143901" cy="1004074"/>
                </a:xfrm>
              </p:grpSpPr>
              <p:sp>
                <p:nvSpPr>
                  <p:cNvPr id="825" name="Google Shape;825;p16"/>
                  <p:cNvSpPr/>
                  <p:nvPr/>
                </p:nvSpPr>
                <p:spPr>
                  <a:xfrm>
                    <a:off x="0" y="4160997"/>
                    <a:ext cx="9143901" cy="982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979" h="33985" extrusionOk="0">
                        <a:moveTo>
                          <a:pt x="50962" y="0"/>
                        </a:moveTo>
                        <a:cubicBezTo>
                          <a:pt x="45447" y="0"/>
                          <a:pt x="39932" y="424"/>
                          <a:pt x="34465" y="1222"/>
                        </a:cubicBezTo>
                        <a:cubicBezTo>
                          <a:pt x="27075" y="2298"/>
                          <a:pt x="19772" y="4055"/>
                          <a:pt x="12673" y="6368"/>
                        </a:cubicBezTo>
                        <a:cubicBezTo>
                          <a:pt x="12249" y="6506"/>
                          <a:pt x="11823" y="6649"/>
                          <a:pt x="11398" y="6793"/>
                        </a:cubicBezTo>
                        <a:cubicBezTo>
                          <a:pt x="11299" y="6496"/>
                          <a:pt x="11147" y="6220"/>
                          <a:pt x="10923" y="6003"/>
                        </a:cubicBezTo>
                        <a:cubicBezTo>
                          <a:pt x="10663" y="5751"/>
                          <a:pt x="10297" y="5596"/>
                          <a:pt x="9940" y="5596"/>
                        </a:cubicBezTo>
                        <a:cubicBezTo>
                          <a:pt x="9764" y="5596"/>
                          <a:pt x="9590" y="5633"/>
                          <a:pt x="9431" y="5715"/>
                        </a:cubicBezTo>
                        <a:cubicBezTo>
                          <a:pt x="9028" y="5923"/>
                          <a:pt x="8691" y="6185"/>
                          <a:pt x="8500" y="6597"/>
                        </a:cubicBezTo>
                        <a:cubicBezTo>
                          <a:pt x="8369" y="6030"/>
                          <a:pt x="7778" y="5688"/>
                          <a:pt x="7192" y="5688"/>
                        </a:cubicBezTo>
                        <a:cubicBezTo>
                          <a:pt x="6995" y="5688"/>
                          <a:pt x="6799" y="5726"/>
                          <a:pt x="6622" y="5808"/>
                        </a:cubicBezTo>
                        <a:cubicBezTo>
                          <a:pt x="5916" y="6132"/>
                          <a:pt x="5530" y="6943"/>
                          <a:pt x="5507" y="7720"/>
                        </a:cubicBezTo>
                        <a:cubicBezTo>
                          <a:pt x="5495" y="8149"/>
                          <a:pt x="5575" y="8569"/>
                          <a:pt x="5702" y="8979"/>
                        </a:cubicBezTo>
                        <a:cubicBezTo>
                          <a:pt x="3716" y="9857"/>
                          <a:pt x="1794" y="10854"/>
                          <a:pt x="0" y="12034"/>
                        </a:cubicBezTo>
                        <a:lnTo>
                          <a:pt x="0" y="33984"/>
                        </a:lnTo>
                        <a:lnTo>
                          <a:pt x="100978" y="33984"/>
                        </a:lnTo>
                        <a:lnTo>
                          <a:pt x="100978" y="13974"/>
                        </a:lnTo>
                        <a:cubicBezTo>
                          <a:pt x="99586" y="13079"/>
                          <a:pt x="98164" y="12230"/>
                          <a:pt x="96720" y="11421"/>
                        </a:cubicBezTo>
                        <a:lnTo>
                          <a:pt x="96719" y="11421"/>
                        </a:lnTo>
                        <a:cubicBezTo>
                          <a:pt x="97194" y="10239"/>
                          <a:pt x="97370" y="8851"/>
                          <a:pt x="96746" y="7746"/>
                        </a:cubicBezTo>
                        <a:cubicBezTo>
                          <a:pt x="96628" y="7537"/>
                          <a:pt x="96478" y="7338"/>
                          <a:pt x="96273" y="7210"/>
                        </a:cubicBezTo>
                        <a:cubicBezTo>
                          <a:pt x="96114" y="7112"/>
                          <a:pt x="95937" y="7068"/>
                          <a:pt x="95756" y="7068"/>
                        </a:cubicBezTo>
                        <a:cubicBezTo>
                          <a:pt x="95327" y="7068"/>
                          <a:pt x="94878" y="7316"/>
                          <a:pt x="94610" y="7672"/>
                        </a:cubicBezTo>
                        <a:cubicBezTo>
                          <a:pt x="94231" y="8177"/>
                          <a:pt x="94039" y="8982"/>
                          <a:pt x="93943" y="9607"/>
                        </a:cubicBezTo>
                        <a:cubicBezTo>
                          <a:pt x="93824" y="9272"/>
                          <a:pt x="93466" y="9080"/>
                          <a:pt x="93117" y="9080"/>
                        </a:cubicBezTo>
                        <a:cubicBezTo>
                          <a:pt x="92926" y="9080"/>
                          <a:pt x="92737" y="9138"/>
                          <a:pt x="92592" y="9262"/>
                        </a:cubicBezTo>
                        <a:cubicBezTo>
                          <a:pt x="89011" y="7515"/>
                          <a:pt x="85305" y="6018"/>
                          <a:pt x="81513" y="4770"/>
                        </a:cubicBezTo>
                        <a:cubicBezTo>
                          <a:pt x="81639" y="4237"/>
                          <a:pt x="81587" y="3636"/>
                          <a:pt x="81222" y="3233"/>
                        </a:cubicBezTo>
                        <a:cubicBezTo>
                          <a:pt x="80974" y="2959"/>
                          <a:pt x="80475" y="2736"/>
                          <a:pt x="80064" y="2736"/>
                        </a:cubicBezTo>
                        <a:cubicBezTo>
                          <a:pt x="79830" y="2736"/>
                          <a:pt x="79625" y="2808"/>
                          <a:pt x="79510" y="2984"/>
                        </a:cubicBezTo>
                        <a:cubicBezTo>
                          <a:pt x="79855" y="2293"/>
                          <a:pt x="79349" y="1333"/>
                          <a:pt x="78584" y="1227"/>
                        </a:cubicBezTo>
                        <a:cubicBezTo>
                          <a:pt x="78525" y="1218"/>
                          <a:pt x="78467" y="1215"/>
                          <a:pt x="78408" y="1215"/>
                        </a:cubicBezTo>
                        <a:cubicBezTo>
                          <a:pt x="78109" y="1215"/>
                          <a:pt x="77812" y="1314"/>
                          <a:pt x="77540" y="1447"/>
                        </a:cubicBezTo>
                        <a:cubicBezTo>
                          <a:pt x="76827" y="1798"/>
                          <a:pt x="76251" y="2405"/>
                          <a:pt x="75907" y="3121"/>
                        </a:cubicBezTo>
                        <a:cubicBezTo>
                          <a:pt x="71048" y="1856"/>
                          <a:pt x="66083" y="979"/>
                          <a:pt x="61093" y="489"/>
                        </a:cubicBezTo>
                        <a:cubicBezTo>
                          <a:pt x="57723" y="159"/>
                          <a:pt x="54343" y="0"/>
                          <a:pt x="5096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6" name="Google Shape;826;p16"/>
                  <p:cNvSpPr/>
                  <p:nvPr/>
                </p:nvSpPr>
                <p:spPr>
                  <a:xfrm>
                    <a:off x="497375" y="4224000"/>
                    <a:ext cx="2547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27" name="Google Shape;827;p16"/>
                  <p:cNvSpPr/>
                  <p:nvPr/>
                </p:nvSpPr>
                <p:spPr>
                  <a:xfrm>
                    <a:off x="752075" y="4260400"/>
                    <a:ext cx="297300" cy="2580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grpSp>
                <p:nvGrpSpPr>
                  <p:cNvPr id="828" name="Google Shape;828;p16"/>
                  <p:cNvGrpSpPr/>
                  <p:nvPr/>
                </p:nvGrpSpPr>
                <p:grpSpPr>
                  <a:xfrm>
                    <a:off x="6826124" y="4139430"/>
                    <a:ext cx="633755" cy="365856"/>
                    <a:chOff x="6850399" y="4145425"/>
                    <a:chExt cx="603346" cy="365856"/>
                  </a:xfrm>
                </p:grpSpPr>
                <p:sp>
                  <p:nvSpPr>
                    <p:cNvPr id="829" name="Google Shape;829;p16"/>
                    <p:cNvSpPr/>
                    <p:nvPr/>
                  </p:nvSpPr>
                  <p:spPr>
                    <a:xfrm rot="4821662">
                      <a:off x="6941368" y="4100326"/>
                      <a:ext cx="223962" cy="373698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  <p:sp>
                  <p:nvSpPr>
                    <p:cNvPr id="830" name="Google Shape;830;p16"/>
                    <p:cNvSpPr/>
                    <p:nvPr/>
                  </p:nvSpPr>
                  <p:spPr>
                    <a:xfrm rot="1017238">
                      <a:off x="7125385" y="4215461"/>
                      <a:ext cx="297322" cy="258040"/>
                    </a:xfrm>
                    <a:prstGeom prst="ellipse">
                      <a:avLst/>
                    </a:pr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79"/>
                    </a:p>
                  </p:txBody>
                </p:sp>
              </p:grpSp>
              <p:sp>
                <p:nvSpPr>
                  <p:cNvPr id="831" name="Google Shape;831;p16"/>
                  <p:cNvSpPr/>
                  <p:nvPr/>
                </p:nvSpPr>
                <p:spPr>
                  <a:xfrm rot="970839">
                    <a:off x="8499783" y="4339511"/>
                    <a:ext cx="311124" cy="25920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grpSp>
              <p:nvGrpSpPr>
                <p:cNvPr id="832" name="Google Shape;832;p16"/>
                <p:cNvGrpSpPr/>
                <p:nvPr/>
              </p:nvGrpSpPr>
              <p:grpSpPr>
                <a:xfrm>
                  <a:off x="321776" y="4685697"/>
                  <a:ext cx="8144719" cy="435518"/>
                  <a:chOff x="2591382" y="1766527"/>
                  <a:chExt cx="2248618" cy="141223"/>
                </a:xfrm>
              </p:grpSpPr>
              <p:sp>
                <p:nvSpPr>
                  <p:cNvPr id="833" name="Google Shape;833;p16"/>
                  <p:cNvSpPr/>
                  <p:nvPr/>
                </p:nvSpPr>
                <p:spPr>
                  <a:xfrm>
                    <a:off x="4782350" y="181665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1" y="1"/>
                          <a:pt x="0" y="104"/>
                          <a:pt x="0" y="232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1"/>
                          <a:pt x="1392" y="232"/>
                        </a:cubicBezTo>
                        <a:cubicBezTo>
                          <a:pt x="1392" y="104"/>
                          <a:pt x="1081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4" name="Google Shape;834;p16"/>
                  <p:cNvSpPr/>
                  <p:nvPr/>
                </p:nvSpPr>
                <p:spPr>
                  <a:xfrm>
                    <a:off x="4754425" y="184457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3" y="0"/>
                          <a:pt x="0" y="104"/>
                          <a:pt x="0" y="232"/>
                        </a:cubicBezTo>
                        <a:cubicBezTo>
                          <a:pt x="0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2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5" name="Google Shape;835;p16"/>
                  <p:cNvSpPr/>
                  <p:nvPr/>
                </p:nvSpPr>
                <p:spPr>
                  <a:xfrm>
                    <a:off x="4805175" y="18380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1"/>
                        </a:moveTo>
                        <a:cubicBezTo>
                          <a:pt x="312" y="1"/>
                          <a:pt x="1" y="105"/>
                          <a:pt x="1" y="233"/>
                        </a:cubicBezTo>
                        <a:cubicBezTo>
                          <a:pt x="1" y="361"/>
                          <a:pt x="312" y="465"/>
                          <a:pt x="697" y="465"/>
                        </a:cubicBezTo>
                        <a:cubicBezTo>
                          <a:pt x="1082" y="465"/>
                          <a:pt x="1393" y="361"/>
                          <a:pt x="1393" y="233"/>
                        </a:cubicBezTo>
                        <a:cubicBezTo>
                          <a:pt x="1393" y="105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6" name="Google Shape;836;p16"/>
                  <p:cNvSpPr/>
                  <p:nvPr/>
                </p:nvSpPr>
                <p:spPr>
                  <a:xfrm>
                    <a:off x="3361163" y="1868225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0"/>
                        </a:moveTo>
                        <a:cubicBezTo>
                          <a:pt x="311" y="0"/>
                          <a:pt x="0" y="104"/>
                          <a:pt x="0" y="232"/>
                        </a:cubicBezTo>
                        <a:cubicBezTo>
                          <a:pt x="0" y="360"/>
                          <a:pt x="311" y="464"/>
                          <a:pt x="696" y="464"/>
                        </a:cubicBezTo>
                        <a:cubicBezTo>
                          <a:pt x="1080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7" name="Google Shape;837;p16"/>
                  <p:cNvSpPr/>
                  <p:nvPr/>
                </p:nvSpPr>
                <p:spPr>
                  <a:xfrm>
                    <a:off x="3333238" y="1896100"/>
                    <a:ext cx="34825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6" extrusionOk="0">
                        <a:moveTo>
                          <a:pt x="697" y="1"/>
                        </a:moveTo>
                        <a:cubicBezTo>
                          <a:pt x="312" y="1"/>
                          <a:pt x="0" y="106"/>
                          <a:pt x="0" y="233"/>
                        </a:cubicBezTo>
                        <a:cubicBezTo>
                          <a:pt x="0" y="362"/>
                          <a:pt x="313" y="466"/>
                          <a:pt x="697" y="466"/>
                        </a:cubicBezTo>
                        <a:cubicBezTo>
                          <a:pt x="1081" y="466"/>
                          <a:pt x="1393" y="362"/>
                          <a:pt x="1393" y="233"/>
                        </a:cubicBezTo>
                        <a:cubicBezTo>
                          <a:pt x="1393" y="106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8" name="Google Shape;838;p16"/>
                  <p:cNvSpPr/>
                  <p:nvPr/>
                </p:nvSpPr>
                <p:spPr>
                  <a:xfrm>
                    <a:off x="3383988" y="1889600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0"/>
                          <a:pt x="1393" y="233"/>
                        </a:cubicBezTo>
                        <a:cubicBezTo>
                          <a:pt x="1393" y="104"/>
                          <a:pt x="1082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39" name="Google Shape;839;p16"/>
                  <p:cNvSpPr/>
                  <p:nvPr/>
                </p:nvSpPr>
                <p:spPr>
                  <a:xfrm>
                    <a:off x="2619307" y="1824086"/>
                    <a:ext cx="3485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5" extrusionOk="0">
                        <a:moveTo>
                          <a:pt x="697" y="1"/>
                        </a:moveTo>
                        <a:cubicBezTo>
                          <a:pt x="312" y="1"/>
                          <a:pt x="1" y="104"/>
                          <a:pt x="1" y="232"/>
                        </a:cubicBezTo>
                        <a:cubicBezTo>
                          <a:pt x="1" y="361"/>
                          <a:pt x="312" y="464"/>
                          <a:pt x="697" y="464"/>
                        </a:cubicBezTo>
                        <a:cubicBezTo>
                          <a:pt x="1081" y="464"/>
                          <a:pt x="1393" y="361"/>
                          <a:pt x="1393" y="232"/>
                        </a:cubicBezTo>
                        <a:cubicBezTo>
                          <a:pt x="1393" y="104"/>
                          <a:pt x="1081" y="1"/>
                          <a:pt x="69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0" name="Google Shape;840;p16"/>
                  <p:cNvSpPr/>
                  <p:nvPr/>
                </p:nvSpPr>
                <p:spPr>
                  <a:xfrm>
                    <a:off x="2591382" y="1851986"/>
                    <a:ext cx="34850" cy="1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4" h="466" extrusionOk="0">
                        <a:moveTo>
                          <a:pt x="697" y="0"/>
                        </a:moveTo>
                        <a:cubicBezTo>
                          <a:pt x="312" y="0"/>
                          <a:pt x="1" y="104"/>
                          <a:pt x="1" y="233"/>
                        </a:cubicBezTo>
                        <a:cubicBezTo>
                          <a:pt x="1" y="360"/>
                          <a:pt x="312" y="465"/>
                          <a:pt x="697" y="465"/>
                        </a:cubicBezTo>
                        <a:cubicBezTo>
                          <a:pt x="1081" y="465"/>
                          <a:pt x="1393" y="360"/>
                          <a:pt x="1393" y="233"/>
                        </a:cubicBezTo>
                        <a:cubicBezTo>
                          <a:pt x="1393" y="104"/>
                          <a:pt x="1081" y="0"/>
                          <a:pt x="69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1" name="Google Shape;841;p16"/>
                  <p:cNvSpPr/>
                  <p:nvPr/>
                </p:nvSpPr>
                <p:spPr>
                  <a:xfrm>
                    <a:off x="2642157" y="1845461"/>
                    <a:ext cx="34825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5" extrusionOk="0">
                        <a:moveTo>
                          <a:pt x="696" y="1"/>
                        </a:moveTo>
                        <a:cubicBezTo>
                          <a:pt x="312" y="1"/>
                          <a:pt x="0" y="104"/>
                          <a:pt x="0" y="233"/>
                        </a:cubicBezTo>
                        <a:cubicBezTo>
                          <a:pt x="0" y="361"/>
                          <a:pt x="312" y="464"/>
                          <a:pt x="696" y="464"/>
                        </a:cubicBezTo>
                        <a:cubicBezTo>
                          <a:pt x="1080" y="464"/>
                          <a:pt x="1393" y="361"/>
                          <a:pt x="1393" y="233"/>
                        </a:cubicBezTo>
                        <a:cubicBezTo>
                          <a:pt x="1393" y="104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2" name="Google Shape;842;p16"/>
                  <p:cNvSpPr/>
                  <p:nvPr/>
                </p:nvSpPr>
                <p:spPr>
                  <a:xfrm>
                    <a:off x="4231687" y="1766527"/>
                    <a:ext cx="34825" cy="11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" h="464" extrusionOk="0">
                        <a:moveTo>
                          <a:pt x="696" y="0"/>
                        </a:moveTo>
                        <a:cubicBezTo>
                          <a:pt x="312" y="0"/>
                          <a:pt x="1" y="104"/>
                          <a:pt x="1" y="232"/>
                        </a:cubicBezTo>
                        <a:cubicBezTo>
                          <a:pt x="1" y="360"/>
                          <a:pt x="312" y="464"/>
                          <a:pt x="696" y="464"/>
                        </a:cubicBezTo>
                        <a:cubicBezTo>
                          <a:pt x="1081" y="464"/>
                          <a:pt x="1392" y="360"/>
                          <a:pt x="1392" y="232"/>
                        </a:cubicBezTo>
                        <a:cubicBezTo>
                          <a:pt x="1392" y="104"/>
                          <a:pt x="1081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3" name="Google Shape;843;p16"/>
                  <p:cNvSpPr/>
                  <p:nvPr/>
                </p:nvSpPr>
                <p:spPr>
                  <a:xfrm>
                    <a:off x="4203787" y="1794427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1"/>
                        </a:moveTo>
                        <a:cubicBezTo>
                          <a:pt x="312" y="1"/>
                          <a:pt x="0" y="105"/>
                          <a:pt x="0" y="232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1"/>
                          <a:pt x="1392" y="232"/>
                        </a:cubicBezTo>
                        <a:cubicBezTo>
                          <a:pt x="1392" y="105"/>
                          <a:pt x="1080" y="1"/>
                          <a:pt x="69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844" name="Google Shape;844;p16"/>
                  <p:cNvSpPr/>
                  <p:nvPr/>
                </p:nvSpPr>
                <p:spPr>
                  <a:xfrm>
                    <a:off x="4254537" y="1787902"/>
                    <a:ext cx="34800" cy="11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2" h="465" extrusionOk="0">
                        <a:moveTo>
                          <a:pt x="696" y="0"/>
                        </a:moveTo>
                        <a:cubicBezTo>
                          <a:pt x="312" y="0"/>
                          <a:pt x="0" y="104"/>
                          <a:pt x="0" y="233"/>
                        </a:cubicBezTo>
                        <a:cubicBezTo>
                          <a:pt x="0" y="361"/>
                          <a:pt x="312" y="465"/>
                          <a:pt x="696" y="465"/>
                        </a:cubicBezTo>
                        <a:cubicBezTo>
                          <a:pt x="1080" y="465"/>
                          <a:pt x="1392" y="360"/>
                          <a:pt x="1392" y="233"/>
                        </a:cubicBezTo>
                        <a:cubicBezTo>
                          <a:pt x="1392" y="104"/>
                          <a:pt x="1080" y="0"/>
                          <a:pt x="6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</p:grpSp>
        </p:grpSp>
        <p:sp>
          <p:nvSpPr>
            <p:cNvPr id="845" name="Google Shape;845;p16"/>
            <p:cNvSpPr/>
            <p:nvPr/>
          </p:nvSpPr>
          <p:spPr>
            <a:xfrm>
              <a:off x="3501438" y="417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8217930" y="2540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-288829" y="1111272"/>
              <a:ext cx="662289" cy="258050"/>
            </a:xfrm>
            <a:custGeom>
              <a:avLst/>
              <a:gdLst/>
              <a:ahLst/>
              <a:cxnLst/>
              <a:rect l="l" t="t" r="r" b="b"/>
              <a:pathLst>
                <a:path w="12156" h="3324" extrusionOk="0">
                  <a:moveTo>
                    <a:pt x="4777" y="1"/>
                  </a:moveTo>
                  <a:cubicBezTo>
                    <a:pt x="4694" y="1"/>
                    <a:pt x="4611" y="4"/>
                    <a:pt x="4528" y="12"/>
                  </a:cubicBezTo>
                  <a:cubicBezTo>
                    <a:pt x="3845" y="71"/>
                    <a:pt x="3198" y="354"/>
                    <a:pt x="2614" y="710"/>
                  </a:cubicBezTo>
                  <a:cubicBezTo>
                    <a:pt x="1560" y="1352"/>
                    <a:pt x="657" y="2242"/>
                    <a:pt x="1" y="3286"/>
                  </a:cubicBezTo>
                  <a:lnTo>
                    <a:pt x="480" y="3324"/>
                  </a:lnTo>
                  <a:lnTo>
                    <a:pt x="12156" y="3324"/>
                  </a:lnTo>
                  <a:cubicBezTo>
                    <a:pt x="12116" y="2856"/>
                    <a:pt x="11890" y="2400"/>
                    <a:pt x="11522" y="2106"/>
                  </a:cubicBezTo>
                  <a:cubicBezTo>
                    <a:pt x="11143" y="1803"/>
                    <a:pt x="10586" y="1622"/>
                    <a:pt x="10093" y="1622"/>
                  </a:cubicBezTo>
                  <a:cubicBezTo>
                    <a:pt x="10068" y="1622"/>
                    <a:pt x="10043" y="1622"/>
                    <a:pt x="10019" y="1623"/>
                  </a:cubicBezTo>
                  <a:cubicBezTo>
                    <a:pt x="9510" y="1642"/>
                    <a:pt x="9084" y="1662"/>
                    <a:pt x="8612" y="1858"/>
                  </a:cubicBezTo>
                  <a:cubicBezTo>
                    <a:pt x="8051" y="2091"/>
                    <a:pt x="7436" y="2580"/>
                    <a:pt x="7263" y="3163"/>
                  </a:cubicBezTo>
                  <a:cubicBezTo>
                    <a:pt x="7202" y="2250"/>
                    <a:pt x="7082" y="1256"/>
                    <a:pt x="6428" y="618"/>
                  </a:cubicBezTo>
                  <a:cubicBezTo>
                    <a:pt x="5996" y="196"/>
                    <a:pt x="5383" y="1"/>
                    <a:pt x="47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848" name="Google Shape;848;p16"/>
            <p:cNvGrpSpPr/>
            <p:nvPr/>
          </p:nvGrpSpPr>
          <p:grpSpPr>
            <a:xfrm>
              <a:off x="8630921" y="1449228"/>
              <a:ext cx="364861" cy="363915"/>
              <a:chOff x="2789668" y="759261"/>
              <a:chExt cx="440069" cy="438928"/>
            </a:xfrm>
          </p:grpSpPr>
          <p:sp>
            <p:nvSpPr>
              <p:cNvPr id="849" name="Google Shape;84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58" name="Google Shape;858;p16"/>
            <p:cNvGrpSpPr/>
            <p:nvPr/>
          </p:nvGrpSpPr>
          <p:grpSpPr>
            <a:xfrm>
              <a:off x="189621" y="38416"/>
              <a:ext cx="364861" cy="363915"/>
              <a:chOff x="2789668" y="759261"/>
              <a:chExt cx="440069" cy="438928"/>
            </a:xfrm>
          </p:grpSpPr>
          <p:sp>
            <p:nvSpPr>
              <p:cNvPr id="859" name="Google Shape;859;p16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4" name="Google Shape;864;p16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5" name="Google Shape;865;p16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68" name="Google Shape;868;p16"/>
            <p:cNvGrpSpPr/>
            <p:nvPr/>
          </p:nvGrpSpPr>
          <p:grpSpPr>
            <a:xfrm rot="-3288692">
              <a:off x="1027217" y="4754387"/>
              <a:ext cx="459724" cy="327912"/>
              <a:chOff x="4879302" y="1958088"/>
              <a:chExt cx="715237" cy="510165"/>
            </a:xfrm>
          </p:grpSpPr>
          <p:sp>
            <p:nvSpPr>
              <p:cNvPr id="869" name="Google Shape;869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872" name="Google Shape;872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873" name="Google Shape;873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4" name="Google Shape;874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5" name="Google Shape;875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6" name="Google Shape;876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7" name="Google Shape;877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8" name="Google Shape;878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79" name="Google Shape;879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0" name="Google Shape;880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1" name="Google Shape;881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2" name="Google Shape;882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3" name="Google Shape;883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4" name="Google Shape;884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5" name="Google Shape;885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6" name="Google Shape;886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7" name="Google Shape;887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8" name="Google Shape;888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89" name="Google Shape;889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0" name="Google Shape;890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1" name="Google Shape;891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2" name="Google Shape;892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3" name="Google Shape;893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894" name="Google Shape;894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895" name="Google Shape;895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8" name="Google Shape;898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899" name="Google Shape;899;p16"/>
            <p:cNvGrpSpPr/>
            <p:nvPr/>
          </p:nvGrpSpPr>
          <p:grpSpPr>
            <a:xfrm rot="1398377">
              <a:off x="8583591" y="3452689"/>
              <a:ext cx="459716" cy="327907"/>
              <a:chOff x="4879302" y="1958088"/>
              <a:chExt cx="715237" cy="510165"/>
            </a:xfrm>
          </p:grpSpPr>
          <p:sp>
            <p:nvSpPr>
              <p:cNvPr id="900" name="Google Shape;900;p16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1" name="Google Shape;901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2" name="Google Shape;902;p16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903" name="Google Shape;903;p16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904" name="Google Shape;904;p16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5" name="Google Shape;905;p16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6" name="Google Shape;906;p16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7" name="Google Shape;907;p16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8" name="Google Shape;908;p16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09" name="Google Shape;909;p16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0" name="Google Shape;910;p16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1" name="Google Shape;911;p16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2" name="Google Shape;912;p16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3" name="Google Shape;913;p16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4" name="Google Shape;914;p16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5" name="Google Shape;915;p16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6" name="Google Shape;916;p16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7" name="Google Shape;917;p16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8" name="Google Shape;918;p16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19" name="Google Shape;919;p16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0" name="Google Shape;920;p16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1" name="Google Shape;921;p16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2" name="Google Shape;922;p16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3" name="Google Shape;923;p16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4" name="Google Shape;924;p16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925" name="Google Shape;925;p16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926" name="Google Shape;926;p16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7" name="Google Shape;927;p16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8" name="Google Shape;928;p16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9" name="Google Shape;929;p16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30" name="Google Shape;930;p16"/>
          <p:cNvSpPr txBox="1">
            <a:spLocks noGrp="1"/>
          </p:cNvSpPr>
          <p:nvPr>
            <p:ph type="title"/>
          </p:nvPr>
        </p:nvSpPr>
        <p:spPr>
          <a:xfrm>
            <a:off x="960000" y="682767"/>
            <a:ext cx="10272000" cy="6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58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13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85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" name="Google Shape;647;p14"/>
          <p:cNvGrpSpPr/>
          <p:nvPr/>
        </p:nvGrpSpPr>
        <p:grpSpPr>
          <a:xfrm>
            <a:off x="-11600" y="1739469"/>
            <a:ext cx="12215432" cy="5118524"/>
            <a:chOff x="-8700" y="1304601"/>
            <a:chExt cx="9161574" cy="3838893"/>
          </a:xfrm>
        </p:grpSpPr>
        <p:sp>
          <p:nvSpPr>
            <p:cNvPr id="648" name="Google Shape;648;p14"/>
            <p:cNvSpPr/>
            <p:nvPr/>
          </p:nvSpPr>
          <p:spPr>
            <a:xfrm>
              <a:off x="-8700" y="1304601"/>
              <a:ext cx="9161372" cy="3370928"/>
            </a:xfrm>
            <a:custGeom>
              <a:avLst/>
              <a:gdLst/>
              <a:ahLst/>
              <a:cxnLst/>
              <a:rect l="l" t="t" r="r" b="b"/>
              <a:pathLst>
                <a:path w="65373" h="24054" extrusionOk="0">
                  <a:moveTo>
                    <a:pt x="45128" y="1"/>
                  </a:moveTo>
                  <a:cubicBezTo>
                    <a:pt x="43340" y="1"/>
                    <a:pt x="41565" y="765"/>
                    <a:pt x="40211" y="1955"/>
                  </a:cubicBezTo>
                  <a:cubicBezTo>
                    <a:pt x="38635" y="3341"/>
                    <a:pt x="37514" y="5429"/>
                    <a:pt x="36885" y="7431"/>
                  </a:cubicBezTo>
                  <a:cubicBezTo>
                    <a:pt x="35526" y="6009"/>
                    <a:pt x="33567" y="5185"/>
                    <a:pt x="31603" y="5185"/>
                  </a:cubicBezTo>
                  <a:cubicBezTo>
                    <a:pt x="31427" y="5185"/>
                    <a:pt x="31252" y="5191"/>
                    <a:pt x="31077" y="5205"/>
                  </a:cubicBezTo>
                  <a:cubicBezTo>
                    <a:pt x="28941" y="5366"/>
                    <a:pt x="26911" y="6596"/>
                    <a:pt x="25681" y="8349"/>
                  </a:cubicBezTo>
                  <a:cubicBezTo>
                    <a:pt x="25273" y="7395"/>
                    <a:pt x="24845" y="6412"/>
                    <a:pt x="24094" y="5695"/>
                  </a:cubicBezTo>
                  <a:cubicBezTo>
                    <a:pt x="23558" y="5184"/>
                    <a:pt x="22882" y="4837"/>
                    <a:pt x="22171" y="4626"/>
                  </a:cubicBezTo>
                  <a:cubicBezTo>
                    <a:pt x="21650" y="4472"/>
                    <a:pt x="21106" y="4390"/>
                    <a:pt x="20562" y="4390"/>
                  </a:cubicBezTo>
                  <a:cubicBezTo>
                    <a:pt x="20352" y="4390"/>
                    <a:pt x="20142" y="4402"/>
                    <a:pt x="19933" y="4427"/>
                  </a:cubicBezTo>
                  <a:cubicBezTo>
                    <a:pt x="18216" y="4629"/>
                    <a:pt x="16503" y="5729"/>
                    <a:pt x="15730" y="7275"/>
                  </a:cubicBezTo>
                  <a:cubicBezTo>
                    <a:pt x="15054" y="5953"/>
                    <a:pt x="14022" y="4786"/>
                    <a:pt x="12698" y="4114"/>
                  </a:cubicBezTo>
                  <a:cubicBezTo>
                    <a:pt x="11955" y="3737"/>
                    <a:pt x="11117" y="3531"/>
                    <a:pt x="10286" y="3531"/>
                  </a:cubicBezTo>
                  <a:cubicBezTo>
                    <a:pt x="9635" y="3531"/>
                    <a:pt x="8989" y="3657"/>
                    <a:pt x="8396" y="3928"/>
                  </a:cubicBezTo>
                  <a:cubicBezTo>
                    <a:pt x="7046" y="4543"/>
                    <a:pt x="5853" y="5941"/>
                    <a:pt x="5884" y="7426"/>
                  </a:cubicBezTo>
                  <a:cubicBezTo>
                    <a:pt x="5434" y="7232"/>
                    <a:pt x="4949" y="7141"/>
                    <a:pt x="4461" y="7141"/>
                  </a:cubicBezTo>
                  <a:cubicBezTo>
                    <a:pt x="3629" y="7141"/>
                    <a:pt x="2788" y="7406"/>
                    <a:pt x="2097" y="7876"/>
                  </a:cubicBezTo>
                  <a:cubicBezTo>
                    <a:pt x="1053" y="8587"/>
                    <a:pt x="339" y="9719"/>
                    <a:pt x="1" y="10938"/>
                  </a:cubicBezTo>
                  <a:lnTo>
                    <a:pt x="1" y="24054"/>
                  </a:lnTo>
                  <a:lnTo>
                    <a:pt x="65372" y="24054"/>
                  </a:lnTo>
                  <a:lnTo>
                    <a:pt x="65372" y="11323"/>
                  </a:lnTo>
                  <a:cubicBezTo>
                    <a:pt x="64872" y="11520"/>
                    <a:pt x="64408" y="11799"/>
                    <a:pt x="64009" y="12162"/>
                  </a:cubicBezTo>
                  <a:cubicBezTo>
                    <a:pt x="63936" y="10850"/>
                    <a:pt x="63394" y="9519"/>
                    <a:pt x="62354" y="8715"/>
                  </a:cubicBezTo>
                  <a:cubicBezTo>
                    <a:pt x="61744" y="8243"/>
                    <a:pt x="60921" y="7957"/>
                    <a:pt x="60131" y="7957"/>
                  </a:cubicBezTo>
                  <a:cubicBezTo>
                    <a:pt x="59573" y="7957"/>
                    <a:pt x="59031" y="8100"/>
                    <a:pt x="58591" y="8420"/>
                  </a:cubicBezTo>
                  <a:cubicBezTo>
                    <a:pt x="58555" y="6500"/>
                    <a:pt x="57646" y="4545"/>
                    <a:pt x="56017" y="3530"/>
                  </a:cubicBezTo>
                  <a:cubicBezTo>
                    <a:pt x="55278" y="3070"/>
                    <a:pt x="54348" y="2825"/>
                    <a:pt x="53429" y="2825"/>
                  </a:cubicBezTo>
                  <a:cubicBezTo>
                    <a:pt x="52321" y="2825"/>
                    <a:pt x="51229" y="3180"/>
                    <a:pt x="50504" y="3939"/>
                  </a:cubicBezTo>
                  <a:cubicBezTo>
                    <a:pt x="50010" y="1899"/>
                    <a:pt x="48089" y="368"/>
                    <a:pt x="46011" y="64"/>
                  </a:cubicBezTo>
                  <a:cubicBezTo>
                    <a:pt x="45718" y="21"/>
                    <a:pt x="45423" y="1"/>
                    <a:pt x="45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49" name="Google Shape;649;p14"/>
            <p:cNvGrpSpPr/>
            <p:nvPr/>
          </p:nvGrpSpPr>
          <p:grpSpPr>
            <a:xfrm>
              <a:off x="-8400" y="4139420"/>
              <a:ext cx="9161274" cy="1004074"/>
              <a:chOff x="0" y="4139430"/>
              <a:chExt cx="9143901" cy="1004074"/>
            </a:xfrm>
          </p:grpSpPr>
          <p:grpSp>
            <p:nvGrpSpPr>
              <p:cNvPr id="650" name="Google Shape;650;p14"/>
              <p:cNvGrpSpPr/>
              <p:nvPr/>
            </p:nvGrpSpPr>
            <p:grpSpPr>
              <a:xfrm>
                <a:off x="0" y="4139430"/>
                <a:ext cx="9143901" cy="1004074"/>
                <a:chOff x="0" y="4139430"/>
                <a:chExt cx="9143901" cy="1004074"/>
              </a:xfrm>
            </p:grpSpPr>
            <p:sp>
              <p:nvSpPr>
                <p:cNvPr id="651" name="Google Shape;651;p14"/>
                <p:cNvSpPr/>
                <p:nvPr/>
              </p:nvSpPr>
              <p:spPr>
                <a:xfrm>
                  <a:off x="0" y="4160997"/>
                  <a:ext cx="9143901" cy="982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79" h="33985" extrusionOk="0">
                      <a:moveTo>
                        <a:pt x="50962" y="0"/>
                      </a:moveTo>
                      <a:cubicBezTo>
                        <a:pt x="45447" y="0"/>
                        <a:pt x="39932" y="424"/>
                        <a:pt x="34465" y="1222"/>
                      </a:cubicBezTo>
                      <a:cubicBezTo>
                        <a:pt x="27075" y="2298"/>
                        <a:pt x="19772" y="4055"/>
                        <a:pt x="12673" y="6368"/>
                      </a:cubicBezTo>
                      <a:cubicBezTo>
                        <a:pt x="12249" y="6506"/>
                        <a:pt x="11823" y="6649"/>
                        <a:pt x="11398" y="6793"/>
                      </a:cubicBezTo>
                      <a:cubicBezTo>
                        <a:pt x="11299" y="6496"/>
                        <a:pt x="11147" y="6220"/>
                        <a:pt x="10923" y="6003"/>
                      </a:cubicBezTo>
                      <a:cubicBezTo>
                        <a:pt x="10663" y="5751"/>
                        <a:pt x="10297" y="5596"/>
                        <a:pt x="9940" y="5596"/>
                      </a:cubicBezTo>
                      <a:cubicBezTo>
                        <a:pt x="9764" y="5596"/>
                        <a:pt x="9590" y="5633"/>
                        <a:pt x="9431" y="5715"/>
                      </a:cubicBezTo>
                      <a:cubicBezTo>
                        <a:pt x="9028" y="5923"/>
                        <a:pt x="8691" y="6185"/>
                        <a:pt x="8500" y="6597"/>
                      </a:cubicBezTo>
                      <a:cubicBezTo>
                        <a:pt x="8369" y="6030"/>
                        <a:pt x="7778" y="5688"/>
                        <a:pt x="7192" y="5688"/>
                      </a:cubicBezTo>
                      <a:cubicBezTo>
                        <a:pt x="6995" y="5688"/>
                        <a:pt x="6799" y="5726"/>
                        <a:pt x="6622" y="5808"/>
                      </a:cubicBezTo>
                      <a:cubicBezTo>
                        <a:pt x="5916" y="6132"/>
                        <a:pt x="5530" y="6943"/>
                        <a:pt x="5507" y="7720"/>
                      </a:cubicBezTo>
                      <a:cubicBezTo>
                        <a:pt x="5495" y="8149"/>
                        <a:pt x="5575" y="8569"/>
                        <a:pt x="5702" y="8979"/>
                      </a:cubicBezTo>
                      <a:cubicBezTo>
                        <a:pt x="3716" y="9857"/>
                        <a:pt x="1794" y="10854"/>
                        <a:pt x="0" y="12034"/>
                      </a:cubicBezTo>
                      <a:lnTo>
                        <a:pt x="0" y="33984"/>
                      </a:lnTo>
                      <a:lnTo>
                        <a:pt x="100978" y="33984"/>
                      </a:lnTo>
                      <a:lnTo>
                        <a:pt x="100978" y="13974"/>
                      </a:lnTo>
                      <a:cubicBezTo>
                        <a:pt x="99586" y="13079"/>
                        <a:pt x="98164" y="12230"/>
                        <a:pt x="96720" y="11421"/>
                      </a:cubicBezTo>
                      <a:lnTo>
                        <a:pt x="96719" y="11421"/>
                      </a:lnTo>
                      <a:cubicBezTo>
                        <a:pt x="97194" y="10239"/>
                        <a:pt x="97370" y="8851"/>
                        <a:pt x="96746" y="7746"/>
                      </a:cubicBezTo>
                      <a:cubicBezTo>
                        <a:pt x="96628" y="7537"/>
                        <a:pt x="96478" y="7338"/>
                        <a:pt x="96273" y="7210"/>
                      </a:cubicBezTo>
                      <a:cubicBezTo>
                        <a:pt x="96114" y="7112"/>
                        <a:pt x="95937" y="7068"/>
                        <a:pt x="95756" y="7068"/>
                      </a:cubicBezTo>
                      <a:cubicBezTo>
                        <a:pt x="95327" y="7068"/>
                        <a:pt x="94878" y="7316"/>
                        <a:pt x="94610" y="7672"/>
                      </a:cubicBezTo>
                      <a:cubicBezTo>
                        <a:pt x="94231" y="8177"/>
                        <a:pt x="94039" y="8982"/>
                        <a:pt x="93943" y="9607"/>
                      </a:cubicBezTo>
                      <a:cubicBezTo>
                        <a:pt x="93824" y="9272"/>
                        <a:pt x="93466" y="9080"/>
                        <a:pt x="93117" y="9080"/>
                      </a:cubicBezTo>
                      <a:cubicBezTo>
                        <a:pt x="92926" y="9080"/>
                        <a:pt x="92737" y="9138"/>
                        <a:pt x="92592" y="9262"/>
                      </a:cubicBezTo>
                      <a:cubicBezTo>
                        <a:pt x="89011" y="7515"/>
                        <a:pt x="85305" y="6018"/>
                        <a:pt x="81513" y="4770"/>
                      </a:cubicBezTo>
                      <a:cubicBezTo>
                        <a:pt x="81639" y="4237"/>
                        <a:pt x="81587" y="3636"/>
                        <a:pt x="81222" y="3233"/>
                      </a:cubicBezTo>
                      <a:cubicBezTo>
                        <a:pt x="80974" y="2959"/>
                        <a:pt x="80475" y="2736"/>
                        <a:pt x="80064" y="2736"/>
                      </a:cubicBezTo>
                      <a:cubicBezTo>
                        <a:pt x="79830" y="2736"/>
                        <a:pt x="79625" y="2808"/>
                        <a:pt x="79510" y="2984"/>
                      </a:cubicBezTo>
                      <a:cubicBezTo>
                        <a:pt x="79855" y="2293"/>
                        <a:pt x="79349" y="1333"/>
                        <a:pt x="78584" y="1227"/>
                      </a:cubicBezTo>
                      <a:cubicBezTo>
                        <a:pt x="78525" y="1218"/>
                        <a:pt x="78467" y="1215"/>
                        <a:pt x="78408" y="1215"/>
                      </a:cubicBezTo>
                      <a:cubicBezTo>
                        <a:pt x="78109" y="1215"/>
                        <a:pt x="77812" y="1314"/>
                        <a:pt x="77540" y="1447"/>
                      </a:cubicBezTo>
                      <a:cubicBezTo>
                        <a:pt x="76827" y="1798"/>
                        <a:pt x="76251" y="2405"/>
                        <a:pt x="75907" y="3121"/>
                      </a:cubicBezTo>
                      <a:cubicBezTo>
                        <a:pt x="71048" y="1856"/>
                        <a:pt x="66083" y="979"/>
                        <a:pt x="61093" y="489"/>
                      </a:cubicBezTo>
                      <a:cubicBezTo>
                        <a:pt x="57723" y="159"/>
                        <a:pt x="54343" y="0"/>
                        <a:pt x="5096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2" name="Google Shape;652;p14"/>
                <p:cNvSpPr/>
                <p:nvPr/>
              </p:nvSpPr>
              <p:spPr>
                <a:xfrm>
                  <a:off x="497375" y="4224000"/>
                  <a:ext cx="2547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3" name="Google Shape;653;p14"/>
                <p:cNvSpPr/>
                <p:nvPr/>
              </p:nvSpPr>
              <p:spPr>
                <a:xfrm>
                  <a:off x="752075" y="4260400"/>
                  <a:ext cx="297300" cy="2580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grpSp>
              <p:nvGrpSpPr>
                <p:cNvPr id="654" name="Google Shape;654;p14"/>
                <p:cNvGrpSpPr/>
                <p:nvPr/>
              </p:nvGrpSpPr>
              <p:grpSpPr>
                <a:xfrm>
                  <a:off x="6826124" y="4139430"/>
                  <a:ext cx="633755" cy="365856"/>
                  <a:chOff x="6850399" y="4145425"/>
                  <a:chExt cx="603346" cy="365856"/>
                </a:xfrm>
              </p:grpSpPr>
              <p:sp>
                <p:nvSpPr>
                  <p:cNvPr id="655" name="Google Shape;655;p14"/>
                  <p:cNvSpPr/>
                  <p:nvPr/>
                </p:nvSpPr>
                <p:spPr>
                  <a:xfrm rot="4821662">
                    <a:off x="6941368" y="4100326"/>
                    <a:ext cx="223962" cy="373698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  <p:sp>
                <p:nvSpPr>
                  <p:cNvPr id="656" name="Google Shape;656;p14"/>
                  <p:cNvSpPr/>
                  <p:nvPr/>
                </p:nvSpPr>
                <p:spPr>
                  <a:xfrm rot="1017238">
                    <a:off x="7125385" y="4215461"/>
                    <a:ext cx="297322" cy="258040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79"/>
                  </a:p>
                </p:txBody>
              </p:sp>
            </p:grpSp>
            <p:sp>
              <p:nvSpPr>
                <p:cNvPr id="657" name="Google Shape;657;p14"/>
                <p:cNvSpPr/>
                <p:nvPr/>
              </p:nvSpPr>
              <p:spPr>
                <a:xfrm rot="970839">
                  <a:off x="8499783" y="4339511"/>
                  <a:ext cx="311124" cy="2592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grpSp>
            <p:nvGrpSpPr>
              <p:cNvPr id="658" name="Google Shape;658;p14"/>
              <p:cNvGrpSpPr/>
              <p:nvPr/>
            </p:nvGrpSpPr>
            <p:grpSpPr>
              <a:xfrm>
                <a:off x="549942" y="4558403"/>
                <a:ext cx="7916552" cy="562812"/>
                <a:chOff x="2654375" y="1725250"/>
                <a:chExt cx="2185625" cy="182500"/>
              </a:xfrm>
            </p:grpSpPr>
            <p:sp>
              <p:nvSpPr>
                <p:cNvPr id="659" name="Google Shape;659;p14"/>
                <p:cNvSpPr/>
                <p:nvPr/>
              </p:nvSpPr>
              <p:spPr>
                <a:xfrm>
                  <a:off x="4782350" y="181665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1" y="1"/>
                        <a:pt x="0" y="104"/>
                        <a:pt x="0" y="232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1" y="464"/>
                        <a:pt x="1392" y="361"/>
                        <a:pt x="1392" y="232"/>
                      </a:cubicBezTo>
                      <a:cubicBezTo>
                        <a:pt x="1392" y="104"/>
                        <a:pt x="1081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0" name="Google Shape;660;p14"/>
                <p:cNvSpPr/>
                <p:nvPr/>
              </p:nvSpPr>
              <p:spPr>
                <a:xfrm>
                  <a:off x="4754425" y="184457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3" y="0"/>
                        <a:pt x="0" y="104"/>
                        <a:pt x="0" y="232"/>
                      </a:cubicBezTo>
                      <a:cubicBezTo>
                        <a:pt x="0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2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1" name="Google Shape;661;p14"/>
                <p:cNvSpPr/>
                <p:nvPr/>
              </p:nvSpPr>
              <p:spPr>
                <a:xfrm>
                  <a:off x="4805175" y="18380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1"/>
                      </a:moveTo>
                      <a:cubicBezTo>
                        <a:pt x="312" y="1"/>
                        <a:pt x="1" y="105"/>
                        <a:pt x="1" y="233"/>
                      </a:cubicBezTo>
                      <a:cubicBezTo>
                        <a:pt x="1" y="361"/>
                        <a:pt x="312" y="465"/>
                        <a:pt x="697" y="465"/>
                      </a:cubicBezTo>
                      <a:cubicBezTo>
                        <a:pt x="1082" y="465"/>
                        <a:pt x="1393" y="361"/>
                        <a:pt x="1393" y="233"/>
                      </a:cubicBezTo>
                      <a:cubicBezTo>
                        <a:pt x="1393" y="105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2" name="Google Shape;662;p14"/>
                <p:cNvSpPr/>
                <p:nvPr/>
              </p:nvSpPr>
              <p:spPr>
                <a:xfrm>
                  <a:off x="3361163" y="18682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0"/>
                      </a:moveTo>
                      <a:cubicBezTo>
                        <a:pt x="311" y="0"/>
                        <a:pt x="0" y="104"/>
                        <a:pt x="0" y="232"/>
                      </a:cubicBezTo>
                      <a:cubicBezTo>
                        <a:pt x="0" y="360"/>
                        <a:pt x="311" y="464"/>
                        <a:pt x="696" y="464"/>
                      </a:cubicBezTo>
                      <a:cubicBezTo>
                        <a:pt x="1080" y="464"/>
                        <a:pt x="1392" y="360"/>
                        <a:pt x="1392" y="232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3" name="Google Shape;663;p14"/>
                <p:cNvSpPr/>
                <p:nvPr/>
              </p:nvSpPr>
              <p:spPr>
                <a:xfrm>
                  <a:off x="3333238" y="1896100"/>
                  <a:ext cx="34825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6" extrusionOk="0">
                      <a:moveTo>
                        <a:pt x="697" y="1"/>
                      </a:moveTo>
                      <a:cubicBezTo>
                        <a:pt x="312" y="1"/>
                        <a:pt x="0" y="106"/>
                        <a:pt x="0" y="233"/>
                      </a:cubicBezTo>
                      <a:cubicBezTo>
                        <a:pt x="0" y="362"/>
                        <a:pt x="313" y="466"/>
                        <a:pt x="697" y="466"/>
                      </a:cubicBezTo>
                      <a:cubicBezTo>
                        <a:pt x="1081" y="466"/>
                        <a:pt x="1393" y="362"/>
                        <a:pt x="1393" y="233"/>
                      </a:cubicBezTo>
                      <a:cubicBezTo>
                        <a:pt x="1393" y="106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4" name="Google Shape;664;p14"/>
                <p:cNvSpPr/>
                <p:nvPr/>
              </p:nvSpPr>
              <p:spPr>
                <a:xfrm>
                  <a:off x="3383988" y="1889600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4"/>
                        <a:pt x="697" y="464"/>
                      </a:cubicBezTo>
                      <a:cubicBezTo>
                        <a:pt x="1081" y="464"/>
                        <a:pt x="1393" y="360"/>
                        <a:pt x="1393" y="233"/>
                      </a:cubicBezTo>
                      <a:cubicBezTo>
                        <a:pt x="1393" y="104"/>
                        <a:pt x="1082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5" name="Google Shape;665;p14"/>
                <p:cNvSpPr/>
                <p:nvPr/>
              </p:nvSpPr>
              <p:spPr>
                <a:xfrm>
                  <a:off x="2682300" y="1725250"/>
                  <a:ext cx="3485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5" extrusionOk="0">
                      <a:moveTo>
                        <a:pt x="697" y="1"/>
                      </a:moveTo>
                      <a:cubicBezTo>
                        <a:pt x="312" y="1"/>
                        <a:pt x="1" y="104"/>
                        <a:pt x="1" y="232"/>
                      </a:cubicBezTo>
                      <a:cubicBezTo>
                        <a:pt x="1" y="361"/>
                        <a:pt x="312" y="464"/>
                        <a:pt x="697" y="464"/>
                      </a:cubicBezTo>
                      <a:cubicBezTo>
                        <a:pt x="1081" y="464"/>
                        <a:pt x="1393" y="361"/>
                        <a:pt x="1393" y="232"/>
                      </a:cubicBezTo>
                      <a:cubicBezTo>
                        <a:pt x="1393" y="104"/>
                        <a:pt x="1081" y="1"/>
                        <a:pt x="6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14"/>
                <p:cNvSpPr/>
                <p:nvPr/>
              </p:nvSpPr>
              <p:spPr>
                <a:xfrm>
                  <a:off x="2654375" y="1753150"/>
                  <a:ext cx="34850" cy="1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466" extrusionOk="0">
                      <a:moveTo>
                        <a:pt x="697" y="0"/>
                      </a:moveTo>
                      <a:cubicBezTo>
                        <a:pt x="312" y="0"/>
                        <a:pt x="1" y="104"/>
                        <a:pt x="1" y="233"/>
                      </a:cubicBezTo>
                      <a:cubicBezTo>
                        <a:pt x="1" y="360"/>
                        <a:pt x="312" y="465"/>
                        <a:pt x="697" y="465"/>
                      </a:cubicBezTo>
                      <a:cubicBezTo>
                        <a:pt x="1081" y="465"/>
                        <a:pt x="1393" y="360"/>
                        <a:pt x="1393" y="233"/>
                      </a:cubicBezTo>
                      <a:cubicBezTo>
                        <a:pt x="1393" y="104"/>
                        <a:pt x="1081" y="0"/>
                        <a:pt x="6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7" name="Google Shape;667;p14"/>
                <p:cNvSpPr/>
                <p:nvPr/>
              </p:nvSpPr>
              <p:spPr>
                <a:xfrm>
                  <a:off x="2705150" y="1746625"/>
                  <a:ext cx="34825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5" extrusionOk="0">
                      <a:moveTo>
                        <a:pt x="696" y="1"/>
                      </a:moveTo>
                      <a:cubicBezTo>
                        <a:pt x="312" y="1"/>
                        <a:pt x="0" y="104"/>
                        <a:pt x="0" y="233"/>
                      </a:cubicBezTo>
                      <a:cubicBezTo>
                        <a:pt x="0" y="361"/>
                        <a:pt x="312" y="464"/>
                        <a:pt x="696" y="464"/>
                      </a:cubicBezTo>
                      <a:cubicBezTo>
                        <a:pt x="1080" y="464"/>
                        <a:pt x="1393" y="361"/>
                        <a:pt x="1393" y="233"/>
                      </a:cubicBezTo>
                      <a:cubicBezTo>
                        <a:pt x="1393" y="104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8" name="Google Shape;668;p14"/>
                <p:cNvSpPr/>
                <p:nvPr/>
              </p:nvSpPr>
              <p:spPr>
                <a:xfrm>
                  <a:off x="4231687" y="1766527"/>
                  <a:ext cx="34825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464" extrusionOk="0">
                      <a:moveTo>
                        <a:pt x="696" y="0"/>
                      </a:moveTo>
                      <a:cubicBezTo>
                        <a:pt x="312" y="0"/>
                        <a:pt x="1" y="104"/>
                        <a:pt x="1" y="232"/>
                      </a:cubicBezTo>
                      <a:cubicBezTo>
                        <a:pt x="1" y="360"/>
                        <a:pt x="312" y="464"/>
                        <a:pt x="696" y="464"/>
                      </a:cubicBezTo>
                      <a:cubicBezTo>
                        <a:pt x="1081" y="464"/>
                        <a:pt x="1392" y="360"/>
                        <a:pt x="1392" y="232"/>
                      </a:cubicBezTo>
                      <a:cubicBezTo>
                        <a:pt x="1392" y="104"/>
                        <a:pt x="1081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9" name="Google Shape;669;p14"/>
                <p:cNvSpPr/>
                <p:nvPr/>
              </p:nvSpPr>
              <p:spPr>
                <a:xfrm>
                  <a:off x="4203787" y="1794427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1"/>
                      </a:moveTo>
                      <a:cubicBezTo>
                        <a:pt x="312" y="1"/>
                        <a:pt x="0" y="105"/>
                        <a:pt x="0" y="232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1"/>
                        <a:pt x="1392" y="232"/>
                      </a:cubicBezTo>
                      <a:cubicBezTo>
                        <a:pt x="1392" y="105"/>
                        <a:pt x="1080" y="1"/>
                        <a:pt x="69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70" name="Google Shape;670;p14"/>
                <p:cNvSpPr/>
                <p:nvPr/>
              </p:nvSpPr>
              <p:spPr>
                <a:xfrm>
                  <a:off x="4254537" y="1787902"/>
                  <a:ext cx="34800" cy="1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465" extrusionOk="0">
                      <a:moveTo>
                        <a:pt x="696" y="0"/>
                      </a:moveTo>
                      <a:cubicBezTo>
                        <a:pt x="312" y="0"/>
                        <a:pt x="0" y="104"/>
                        <a:pt x="0" y="233"/>
                      </a:cubicBezTo>
                      <a:cubicBezTo>
                        <a:pt x="0" y="361"/>
                        <a:pt x="312" y="465"/>
                        <a:pt x="696" y="465"/>
                      </a:cubicBezTo>
                      <a:cubicBezTo>
                        <a:pt x="1080" y="465"/>
                        <a:pt x="1392" y="360"/>
                        <a:pt x="1392" y="233"/>
                      </a:cubicBezTo>
                      <a:cubicBezTo>
                        <a:pt x="1392" y="104"/>
                        <a:pt x="1080" y="0"/>
                        <a:pt x="6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  <p:grpSp>
        <p:nvGrpSpPr>
          <p:cNvPr id="671" name="Google Shape;671;p14"/>
          <p:cNvGrpSpPr/>
          <p:nvPr/>
        </p:nvGrpSpPr>
        <p:grpSpPr>
          <a:xfrm>
            <a:off x="-380992" y="75412"/>
            <a:ext cx="11933502" cy="4788847"/>
            <a:chOff x="-285745" y="56558"/>
            <a:chExt cx="8950127" cy="3591635"/>
          </a:xfrm>
        </p:grpSpPr>
        <p:sp>
          <p:nvSpPr>
            <p:cNvPr id="672" name="Google Shape;672;p14"/>
            <p:cNvSpPr/>
            <p:nvPr/>
          </p:nvSpPr>
          <p:spPr>
            <a:xfrm>
              <a:off x="-285745" y="144922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73" name="Google Shape;673;p14"/>
            <p:cNvGrpSpPr/>
            <p:nvPr/>
          </p:nvGrpSpPr>
          <p:grpSpPr>
            <a:xfrm>
              <a:off x="8299521" y="3284278"/>
              <a:ext cx="364861" cy="363915"/>
              <a:chOff x="2789668" y="759261"/>
              <a:chExt cx="440069" cy="438928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83" name="Google Shape;683;p14"/>
            <p:cNvGrpSpPr/>
            <p:nvPr/>
          </p:nvGrpSpPr>
          <p:grpSpPr>
            <a:xfrm>
              <a:off x="983121" y="253528"/>
              <a:ext cx="364861" cy="363915"/>
              <a:chOff x="2789668" y="759261"/>
              <a:chExt cx="440069" cy="438928"/>
            </a:xfrm>
          </p:grpSpPr>
          <p:sp>
            <p:nvSpPr>
              <p:cNvPr id="684" name="Google Shape;684;p14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14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14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14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9" name="Google Shape;689;p14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0" name="Google Shape;690;p14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1" name="Google Shape;691;p14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2" name="Google Shape;692;p14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93" name="Google Shape;693;p14"/>
            <p:cNvGrpSpPr/>
            <p:nvPr/>
          </p:nvGrpSpPr>
          <p:grpSpPr>
            <a:xfrm rot="2870630">
              <a:off x="7573084" y="173046"/>
              <a:ext cx="459736" cy="327921"/>
              <a:chOff x="4879302" y="1958088"/>
              <a:chExt cx="715237" cy="510165"/>
            </a:xfrm>
          </p:grpSpPr>
          <p:sp>
            <p:nvSpPr>
              <p:cNvPr id="694" name="Google Shape;694;p14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5" name="Google Shape;695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6" name="Google Shape;696;p14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697" name="Google Shape;697;p14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698" name="Google Shape;698;p14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99" name="Google Shape;699;p14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0" name="Google Shape;700;p14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1" name="Google Shape;701;p14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2" name="Google Shape;702;p14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3" name="Google Shape;703;p14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4" name="Google Shape;704;p14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5" name="Google Shape;705;p14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6" name="Google Shape;706;p14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7" name="Google Shape;707;p14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8" name="Google Shape;708;p14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09" name="Google Shape;709;p14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0" name="Google Shape;710;p14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1" name="Google Shape;711;p14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2" name="Google Shape;712;p14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3" name="Google Shape;713;p14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4" name="Google Shape;714;p14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5" name="Google Shape;715;p14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6" name="Google Shape;716;p14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7" name="Google Shape;717;p14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8" name="Google Shape;718;p14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719" name="Google Shape;719;p14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720" name="Google Shape;720;p14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1" name="Google Shape;721;p14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2" name="Google Shape;722;p14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3" name="Google Shape;723;p14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24" name="Google Shape;724;p14"/>
            <p:cNvSpPr/>
            <p:nvPr/>
          </p:nvSpPr>
          <p:spPr>
            <a:xfrm>
              <a:off x="5589525" y="171800"/>
              <a:ext cx="787123" cy="183341"/>
            </a:xfrm>
            <a:custGeom>
              <a:avLst/>
              <a:gdLst/>
              <a:ahLst/>
              <a:cxnLst/>
              <a:rect l="l" t="t" r="r" b="b"/>
              <a:pathLst>
                <a:path w="24095" h="3939" extrusionOk="0">
                  <a:moveTo>
                    <a:pt x="5656" y="0"/>
                  </a:moveTo>
                  <a:cubicBezTo>
                    <a:pt x="4633" y="0"/>
                    <a:pt x="3620" y="437"/>
                    <a:pt x="2741" y="988"/>
                  </a:cubicBezTo>
                  <a:cubicBezTo>
                    <a:pt x="1588" y="1713"/>
                    <a:pt x="533" y="2702"/>
                    <a:pt x="1" y="3939"/>
                  </a:cubicBezTo>
                  <a:lnTo>
                    <a:pt x="24042" y="3939"/>
                  </a:lnTo>
                  <a:cubicBezTo>
                    <a:pt x="24094" y="2920"/>
                    <a:pt x="23855" y="1884"/>
                    <a:pt x="23156" y="1166"/>
                  </a:cubicBezTo>
                  <a:cubicBezTo>
                    <a:pt x="22545" y="541"/>
                    <a:pt x="21653" y="240"/>
                    <a:pt x="20780" y="225"/>
                  </a:cubicBezTo>
                  <a:cubicBezTo>
                    <a:pt x="20756" y="225"/>
                    <a:pt x="20733" y="225"/>
                    <a:pt x="20709" y="225"/>
                  </a:cubicBezTo>
                  <a:cubicBezTo>
                    <a:pt x="19859" y="225"/>
                    <a:pt x="19024" y="470"/>
                    <a:pt x="18244" y="807"/>
                  </a:cubicBezTo>
                  <a:cubicBezTo>
                    <a:pt x="16785" y="1436"/>
                    <a:pt x="15242" y="2538"/>
                    <a:pt x="14198" y="3733"/>
                  </a:cubicBezTo>
                  <a:cubicBezTo>
                    <a:pt x="14175" y="3073"/>
                    <a:pt x="14072" y="2373"/>
                    <a:pt x="13638" y="1874"/>
                  </a:cubicBezTo>
                  <a:cubicBezTo>
                    <a:pt x="13201" y="1369"/>
                    <a:pt x="12516" y="1177"/>
                    <a:pt x="11836" y="1177"/>
                  </a:cubicBezTo>
                  <a:cubicBezTo>
                    <a:pt x="11661" y="1177"/>
                    <a:pt x="11487" y="1190"/>
                    <a:pt x="11317" y="1213"/>
                  </a:cubicBezTo>
                  <a:cubicBezTo>
                    <a:pt x="10208" y="1364"/>
                    <a:pt x="9149" y="1853"/>
                    <a:pt x="8367" y="2654"/>
                  </a:cubicBezTo>
                  <a:cubicBezTo>
                    <a:pt x="8578" y="1432"/>
                    <a:pt x="7473" y="273"/>
                    <a:pt x="6254" y="52"/>
                  </a:cubicBezTo>
                  <a:cubicBezTo>
                    <a:pt x="6055" y="17"/>
                    <a:pt x="5855" y="0"/>
                    <a:pt x="56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25" name="Google Shape;725;p14"/>
          <p:cNvSpPr txBox="1">
            <a:spLocks noGrp="1"/>
          </p:cNvSpPr>
          <p:nvPr>
            <p:ph type="title" hasCustomPrompt="1"/>
          </p:nvPr>
        </p:nvSpPr>
        <p:spPr>
          <a:xfrm>
            <a:off x="2590883" y="1826205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6" name="Google Shape;726;p14"/>
          <p:cNvSpPr txBox="1">
            <a:spLocks noGrp="1"/>
          </p:cNvSpPr>
          <p:nvPr>
            <p:ph type="subTitle" idx="1"/>
          </p:nvPr>
        </p:nvSpPr>
        <p:spPr>
          <a:xfrm>
            <a:off x="1635683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4"/>
          <p:cNvSpPr txBox="1">
            <a:spLocks noGrp="1"/>
          </p:cNvSpPr>
          <p:nvPr>
            <p:ph type="title" idx="2" hasCustomPrompt="1"/>
          </p:nvPr>
        </p:nvSpPr>
        <p:spPr>
          <a:xfrm>
            <a:off x="8396318" y="1826199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28" name="Google Shape;728;p14"/>
          <p:cNvSpPr txBox="1">
            <a:spLocks noGrp="1"/>
          </p:cNvSpPr>
          <p:nvPr>
            <p:ph type="subTitle" idx="3"/>
          </p:nvPr>
        </p:nvSpPr>
        <p:spPr>
          <a:xfrm>
            <a:off x="7441118" y="3133861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14"/>
          <p:cNvSpPr txBox="1">
            <a:spLocks noGrp="1"/>
          </p:cNvSpPr>
          <p:nvPr>
            <p:ph type="title" idx="4" hasCustomPrompt="1"/>
          </p:nvPr>
        </p:nvSpPr>
        <p:spPr>
          <a:xfrm>
            <a:off x="2590883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0" name="Google Shape;730;p14"/>
          <p:cNvSpPr txBox="1">
            <a:spLocks noGrp="1"/>
          </p:cNvSpPr>
          <p:nvPr>
            <p:ph type="subTitle" idx="5"/>
          </p:nvPr>
        </p:nvSpPr>
        <p:spPr>
          <a:xfrm>
            <a:off x="1635683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4"/>
          <p:cNvSpPr txBox="1">
            <a:spLocks noGrp="1"/>
          </p:cNvSpPr>
          <p:nvPr>
            <p:ph type="title" idx="6" hasCustomPrompt="1"/>
          </p:nvPr>
        </p:nvSpPr>
        <p:spPr>
          <a:xfrm>
            <a:off x="8396318" y="4066124"/>
            <a:ext cx="12048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732" name="Google Shape;732;p14"/>
          <p:cNvSpPr txBox="1">
            <a:spLocks noGrp="1"/>
          </p:cNvSpPr>
          <p:nvPr>
            <p:ph type="subTitle" idx="7"/>
          </p:nvPr>
        </p:nvSpPr>
        <p:spPr>
          <a:xfrm>
            <a:off x="7441118" y="5372279"/>
            <a:ext cx="31152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14"/>
          <p:cNvSpPr txBox="1">
            <a:spLocks noGrp="1"/>
          </p:cNvSpPr>
          <p:nvPr>
            <p:ph type="subTitle" idx="8"/>
          </p:nvPr>
        </p:nvSpPr>
        <p:spPr>
          <a:xfrm>
            <a:off x="1252683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4" name="Google Shape;734;p14"/>
          <p:cNvSpPr txBox="1">
            <a:spLocks noGrp="1"/>
          </p:cNvSpPr>
          <p:nvPr>
            <p:ph type="subTitle" idx="9"/>
          </p:nvPr>
        </p:nvSpPr>
        <p:spPr>
          <a:xfrm>
            <a:off x="7058117" y="26245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5" name="Google Shape;735;p14"/>
          <p:cNvSpPr txBox="1">
            <a:spLocks noGrp="1"/>
          </p:cNvSpPr>
          <p:nvPr>
            <p:ph type="subTitle" idx="13"/>
          </p:nvPr>
        </p:nvSpPr>
        <p:spPr>
          <a:xfrm>
            <a:off x="1252683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6" name="Google Shape;736;p14"/>
          <p:cNvSpPr txBox="1">
            <a:spLocks noGrp="1"/>
          </p:cNvSpPr>
          <p:nvPr>
            <p:ph type="subTitle" idx="14"/>
          </p:nvPr>
        </p:nvSpPr>
        <p:spPr>
          <a:xfrm>
            <a:off x="7058117" y="4864267"/>
            <a:ext cx="3881200" cy="4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2pPr>
            <a:lvl3pPr lvl="2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3pPr>
            <a:lvl4pPr lvl="3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4pPr>
            <a:lvl5pPr lvl="4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5pPr>
            <a:lvl6pPr lvl="5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6pPr>
            <a:lvl7pPr lvl="6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7pPr>
            <a:lvl8pPr lvl="7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8pPr>
            <a:lvl9pPr lvl="8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Irish Grover"/>
              <a:buNone/>
              <a:defRPr sz="2660">
                <a:solidFill>
                  <a:schemeClr val="dk1"/>
                </a:solidFill>
                <a:latin typeface="Irish Grover"/>
                <a:ea typeface="Irish Grover"/>
                <a:cs typeface="Irish Grover"/>
                <a:sym typeface="Irish Grover"/>
              </a:defRPr>
            </a:lvl9pPr>
          </a:lstStyle>
          <a:p>
            <a:endParaRPr/>
          </a:p>
        </p:txBody>
      </p:sp>
      <p:sp>
        <p:nvSpPr>
          <p:cNvPr id="737" name="Google Shape;737;p14"/>
          <p:cNvSpPr txBox="1">
            <a:spLocks noGrp="1"/>
          </p:cNvSpPr>
          <p:nvPr>
            <p:ph type="title" idx="15"/>
          </p:nvPr>
        </p:nvSpPr>
        <p:spPr>
          <a:xfrm>
            <a:off x="960000" y="682767"/>
            <a:ext cx="102720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594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"/>
          <p:cNvSpPr/>
          <p:nvPr/>
        </p:nvSpPr>
        <p:spPr>
          <a:xfrm>
            <a:off x="-11599" y="1739469"/>
            <a:ext cx="12215162" cy="4494571"/>
          </a:xfrm>
          <a:custGeom>
            <a:avLst/>
            <a:gdLst/>
            <a:ahLst/>
            <a:cxnLst/>
            <a:rect l="l" t="t" r="r" b="b"/>
            <a:pathLst>
              <a:path w="65373" h="24054" extrusionOk="0">
                <a:moveTo>
                  <a:pt x="45128" y="1"/>
                </a:moveTo>
                <a:cubicBezTo>
                  <a:pt x="43340" y="1"/>
                  <a:pt x="41565" y="765"/>
                  <a:pt x="40211" y="1955"/>
                </a:cubicBezTo>
                <a:cubicBezTo>
                  <a:pt x="38635" y="3341"/>
                  <a:pt x="37514" y="5429"/>
                  <a:pt x="36885" y="7431"/>
                </a:cubicBezTo>
                <a:cubicBezTo>
                  <a:pt x="35526" y="6009"/>
                  <a:pt x="33567" y="5185"/>
                  <a:pt x="31603" y="5185"/>
                </a:cubicBezTo>
                <a:cubicBezTo>
                  <a:pt x="31427" y="5185"/>
                  <a:pt x="31252" y="5191"/>
                  <a:pt x="31077" y="5205"/>
                </a:cubicBezTo>
                <a:cubicBezTo>
                  <a:pt x="28941" y="5366"/>
                  <a:pt x="26911" y="6596"/>
                  <a:pt x="25681" y="8349"/>
                </a:cubicBezTo>
                <a:cubicBezTo>
                  <a:pt x="25273" y="7395"/>
                  <a:pt x="24845" y="6412"/>
                  <a:pt x="24094" y="5695"/>
                </a:cubicBezTo>
                <a:cubicBezTo>
                  <a:pt x="23558" y="5184"/>
                  <a:pt x="22882" y="4837"/>
                  <a:pt x="22171" y="4626"/>
                </a:cubicBezTo>
                <a:cubicBezTo>
                  <a:pt x="21650" y="4472"/>
                  <a:pt x="21106" y="4390"/>
                  <a:pt x="20562" y="4390"/>
                </a:cubicBezTo>
                <a:cubicBezTo>
                  <a:pt x="20352" y="4390"/>
                  <a:pt x="20142" y="4402"/>
                  <a:pt x="19933" y="4427"/>
                </a:cubicBezTo>
                <a:cubicBezTo>
                  <a:pt x="18216" y="4629"/>
                  <a:pt x="16503" y="5729"/>
                  <a:pt x="15730" y="7275"/>
                </a:cubicBezTo>
                <a:cubicBezTo>
                  <a:pt x="15054" y="5953"/>
                  <a:pt x="14022" y="4786"/>
                  <a:pt x="12698" y="4114"/>
                </a:cubicBezTo>
                <a:cubicBezTo>
                  <a:pt x="11955" y="3737"/>
                  <a:pt x="11117" y="3531"/>
                  <a:pt x="10286" y="3531"/>
                </a:cubicBezTo>
                <a:cubicBezTo>
                  <a:pt x="9635" y="3531"/>
                  <a:pt x="8989" y="3657"/>
                  <a:pt x="8396" y="3928"/>
                </a:cubicBezTo>
                <a:cubicBezTo>
                  <a:pt x="7046" y="4543"/>
                  <a:pt x="5853" y="5941"/>
                  <a:pt x="5884" y="7426"/>
                </a:cubicBezTo>
                <a:cubicBezTo>
                  <a:pt x="5434" y="7232"/>
                  <a:pt x="4949" y="7141"/>
                  <a:pt x="4461" y="7141"/>
                </a:cubicBezTo>
                <a:cubicBezTo>
                  <a:pt x="3629" y="7141"/>
                  <a:pt x="2788" y="7406"/>
                  <a:pt x="2097" y="7876"/>
                </a:cubicBezTo>
                <a:cubicBezTo>
                  <a:pt x="1053" y="8587"/>
                  <a:pt x="339" y="9719"/>
                  <a:pt x="1" y="10938"/>
                </a:cubicBezTo>
                <a:lnTo>
                  <a:pt x="1" y="24054"/>
                </a:lnTo>
                <a:lnTo>
                  <a:pt x="65372" y="24054"/>
                </a:lnTo>
                <a:lnTo>
                  <a:pt x="65372" y="11323"/>
                </a:lnTo>
                <a:cubicBezTo>
                  <a:pt x="64872" y="11520"/>
                  <a:pt x="64408" y="11799"/>
                  <a:pt x="64009" y="12162"/>
                </a:cubicBezTo>
                <a:cubicBezTo>
                  <a:pt x="63936" y="10850"/>
                  <a:pt x="63394" y="9519"/>
                  <a:pt x="62354" y="8715"/>
                </a:cubicBezTo>
                <a:cubicBezTo>
                  <a:pt x="61744" y="8243"/>
                  <a:pt x="60921" y="7957"/>
                  <a:pt x="60131" y="7957"/>
                </a:cubicBezTo>
                <a:cubicBezTo>
                  <a:pt x="59573" y="7957"/>
                  <a:pt x="59031" y="8100"/>
                  <a:pt x="58591" y="8420"/>
                </a:cubicBezTo>
                <a:cubicBezTo>
                  <a:pt x="58555" y="6500"/>
                  <a:pt x="57646" y="4545"/>
                  <a:pt x="56017" y="3530"/>
                </a:cubicBezTo>
                <a:cubicBezTo>
                  <a:pt x="55278" y="3070"/>
                  <a:pt x="54348" y="2825"/>
                  <a:pt x="53429" y="2825"/>
                </a:cubicBezTo>
                <a:cubicBezTo>
                  <a:pt x="52321" y="2825"/>
                  <a:pt x="51229" y="3180"/>
                  <a:pt x="50504" y="3939"/>
                </a:cubicBezTo>
                <a:cubicBezTo>
                  <a:pt x="50010" y="1899"/>
                  <a:pt x="48089" y="368"/>
                  <a:pt x="46011" y="64"/>
                </a:cubicBezTo>
                <a:cubicBezTo>
                  <a:pt x="45718" y="21"/>
                  <a:pt x="45423" y="1"/>
                  <a:pt x="451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4" name="Google Shape;384;p9"/>
          <p:cNvGrpSpPr/>
          <p:nvPr/>
        </p:nvGrpSpPr>
        <p:grpSpPr>
          <a:xfrm>
            <a:off x="-11199" y="5519228"/>
            <a:ext cx="12215032" cy="1338765"/>
            <a:chOff x="0" y="4139430"/>
            <a:chExt cx="9143901" cy="1004074"/>
          </a:xfrm>
        </p:grpSpPr>
        <p:grpSp>
          <p:nvGrpSpPr>
            <p:cNvPr id="385" name="Google Shape;385;p9"/>
            <p:cNvGrpSpPr/>
            <p:nvPr/>
          </p:nvGrpSpPr>
          <p:grpSpPr>
            <a:xfrm>
              <a:off x="0" y="4139430"/>
              <a:ext cx="9143901" cy="1004074"/>
              <a:chOff x="0" y="4139430"/>
              <a:chExt cx="9143901" cy="1004074"/>
            </a:xfrm>
          </p:grpSpPr>
          <p:sp>
            <p:nvSpPr>
              <p:cNvPr id="386" name="Google Shape;386;p9"/>
              <p:cNvSpPr/>
              <p:nvPr/>
            </p:nvSpPr>
            <p:spPr>
              <a:xfrm>
                <a:off x="0" y="4160997"/>
                <a:ext cx="9143901" cy="982506"/>
              </a:xfrm>
              <a:custGeom>
                <a:avLst/>
                <a:gdLst/>
                <a:ahLst/>
                <a:cxnLst/>
                <a:rect l="l" t="t" r="r" b="b"/>
                <a:pathLst>
                  <a:path w="100979" h="33985" extrusionOk="0">
                    <a:moveTo>
                      <a:pt x="50962" y="0"/>
                    </a:moveTo>
                    <a:cubicBezTo>
                      <a:pt x="45447" y="0"/>
                      <a:pt x="39932" y="424"/>
                      <a:pt x="34465" y="1222"/>
                    </a:cubicBezTo>
                    <a:cubicBezTo>
                      <a:pt x="27075" y="2298"/>
                      <a:pt x="19772" y="4055"/>
                      <a:pt x="12673" y="6368"/>
                    </a:cubicBezTo>
                    <a:cubicBezTo>
                      <a:pt x="12249" y="6506"/>
                      <a:pt x="11823" y="6649"/>
                      <a:pt x="11398" y="6793"/>
                    </a:cubicBezTo>
                    <a:cubicBezTo>
                      <a:pt x="11299" y="6496"/>
                      <a:pt x="11147" y="6220"/>
                      <a:pt x="10923" y="6003"/>
                    </a:cubicBezTo>
                    <a:cubicBezTo>
                      <a:pt x="10663" y="5751"/>
                      <a:pt x="10297" y="5596"/>
                      <a:pt x="9940" y="5596"/>
                    </a:cubicBezTo>
                    <a:cubicBezTo>
                      <a:pt x="9764" y="5596"/>
                      <a:pt x="9590" y="5633"/>
                      <a:pt x="9431" y="5715"/>
                    </a:cubicBezTo>
                    <a:cubicBezTo>
                      <a:pt x="9028" y="5923"/>
                      <a:pt x="8691" y="6185"/>
                      <a:pt x="8500" y="6597"/>
                    </a:cubicBezTo>
                    <a:cubicBezTo>
                      <a:pt x="8369" y="6030"/>
                      <a:pt x="7778" y="5688"/>
                      <a:pt x="7192" y="5688"/>
                    </a:cubicBezTo>
                    <a:cubicBezTo>
                      <a:pt x="6995" y="5688"/>
                      <a:pt x="6799" y="5726"/>
                      <a:pt x="6622" y="5808"/>
                    </a:cubicBezTo>
                    <a:cubicBezTo>
                      <a:pt x="5916" y="6132"/>
                      <a:pt x="5530" y="6943"/>
                      <a:pt x="5507" y="7720"/>
                    </a:cubicBezTo>
                    <a:cubicBezTo>
                      <a:pt x="5495" y="8149"/>
                      <a:pt x="5575" y="8569"/>
                      <a:pt x="5702" y="8979"/>
                    </a:cubicBezTo>
                    <a:cubicBezTo>
                      <a:pt x="3716" y="9857"/>
                      <a:pt x="1794" y="10854"/>
                      <a:pt x="0" y="12034"/>
                    </a:cubicBezTo>
                    <a:lnTo>
                      <a:pt x="0" y="33984"/>
                    </a:lnTo>
                    <a:lnTo>
                      <a:pt x="100978" y="33984"/>
                    </a:lnTo>
                    <a:lnTo>
                      <a:pt x="100978" y="13974"/>
                    </a:lnTo>
                    <a:cubicBezTo>
                      <a:pt x="99586" y="13079"/>
                      <a:pt x="98164" y="12230"/>
                      <a:pt x="96720" y="11421"/>
                    </a:cubicBezTo>
                    <a:lnTo>
                      <a:pt x="96719" y="11421"/>
                    </a:lnTo>
                    <a:cubicBezTo>
                      <a:pt x="97194" y="10239"/>
                      <a:pt x="97370" y="8851"/>
                      <a:pt x="96746" y="7746"/>
                    </a:cubicBezTo>
                    <a:cubicBezTo>
                      <a:pt x="96628" y="7537"/>
                      <a:pt x="96478" y="7338"/>
                      <a:pt x="96273" y="7210"/>
                    </a:cubicBezTo>
                    <a:cubicBezTo>
                      <a:pt x="96114" y="7112"/>
                      <a:pt x="95937" y="7068"/>
                      <a:pt x="95756" y="7068"/>
                    </a:cubicBezTo>
                    <a:cubicBezTo>
                      <a:pt x="95327" y="7068"/>
                      <a:pt x="94878" y="7316"/>
                      <a:pt x="94610" y="7672"/>
                    </a:cubicBezTo>
                    <a:cubicBezTo>
                      <a:pt x="94231" y="8177"/>
                      <a:pt x="94039" y="8982"/>
                      <a:pt x="93943" y="9607"/>
                    </a:cubicBezTo>
                    <a:cubicBezTo>
                      <a:pt x="93824" y="9272"/>
                      <a:pt x="93466" y="9080"/>
                      <a:pt x="93117" y="9080"/>
                    </a:cubicBezTo>
                    <a:cubicBezTo>
                      <a:pt x="92926" y="9080"/>
                      <a:pt x="92737" y="9138"/>
                      <a:pt x="92592" y="9262"/>
                    </a:cubicBezTo>
                    <a:cubicBezTo>
                      <a:pt x="89011" y="7515"/>
                      <a:pt x="85305" y="6018"/>
                      <a:pt x="81513" y="4770"/>
                    </a:cubicBezTo>
                    <a:cubicBezTo>
                      <a:pt x="81639" y="4237"/>
                      <a:pt x="81587" y="3636"/>
                      <a:pt x="81222" y="3233"/>
                    </a:cubicBezTo>
                    <a:cubicBezTo>
                      <a:pt x="80974" y="2959"/>
                      <a:pt x="80475" y="2736"/>
                      <a:pt x="80064" y="2736"/>
                    </a:cubicBezTo>
                    <a:cubicBezTo>
                      <a:pt x="79830" y="2736"/>
                      <a:pt x="79625" y="2808"/>
                      <a:pt x="79510" y="2984"/>
                    </a:cubicBezTo>
                    <a:cubicBezTo>
                      <a:pt x="79855" y="2293"/>
                      <a:pt x="79349" y="1333"/>
                      <a:pt x="78584" y="1227"/>
                    </a:cubicBezTo>
                    <a:cubicBezTo>
                      <a:pt x="78525" y="1218"/>
                      <a:pt x="78467" y="1215"/>
                      <a:pt x="78408" y="1215"/>
                    </a:cubicBezTo>
                    <a:cubicBezTo>
                      <a:pt x="78109" y="1215"/>
                      <a:pt x="77812" y="1314"/>
                      <a:pt x="77540" y="1447"/>
                    </a:cubicBezTo>
                    <a:cubicBezTo>
                      <a:pt x="76827" y="1798"/>
                      <a:pt x="76251" y="2405"/>
                      <a:pt x="75907" y="3121"/>
                    </a:cubicBezTo>
                    <a:cubicBezTo>
                      <a:pt x="71048" y="1856"/>
                      <a:pt x="66083" y="979"/>
                      <a:pt x="61093" y="489"/>
                    </a:cubicBezTo>
                    <a:cubicBezTo>
                      <a:pt x="57723" y="159"/>
                      <a:pt x="54343" y="0"/>
                      <a:pt x="509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497375" y="4224000"/>
                <a:ext cx="2547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752075" y="4260400"/>
                <a:ext cx="297300" cy="258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389" name="Google Shape;389;p9"/>
              <p:cNvGrpSpPr/>
              <p:nvPr/>
            </p:nvGrpSpPr>
            <p:grpSpPr>
              <a:xfrm>
                <a:off x="6826124" y="4139430"/>
                <a:ext cx="633755" cy="365856"/>
                <a:chOff x="6850399" y="4145425"/>
                <a:chExt cx="603346" cy="365856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 rot="4821662">
                  <a:off x="6941368" y="4100326"/>
                  <a:ext cx="223962" cy="37369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 rot="1017238">
                  <a:off x="7125385" y="4215461"/>
                  <a:ext cx="297322" cy="25804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392" name="Google Shape;392;p9"/>
              <p:cNvSpPr/>
              <p:nvPr/>
            </p:nvSpPr>
            <p:spPr>
              <a:xfrm rot="970839">
                <a:off x="8499783" y="4339511"/>
                <a:ext cx="311124" cy="2592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93" name="Google Shape;393;p9"/>
            <p:cNvGrpSpPr/>
            <p:nvPr/>
          </p:nvGrpSpPr>
          <p:grpSpPr>
            <a:xfrm>
              <a:off x="549942" y="4558403"/>
              <a:ext cx="7916552" cy="562812"/>
              <a:chOff x="2654375" y="1725250"/>
              <a:chExt cx="2185625" cy="182500"/>
            </a:xfrm>
          </p:grpSpPr>
          <p:sp>
            <p:nvSpPr>
              <p:cNvPr id="394" name="Google Shape;394;p9"/>
              <p:cNvSpPr/>
              <p:nvPr/>
            </p:nvSpPr>
            <p:spPr>
              <a:xfrm>
                <a:off x="4782350" y="181665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1" y="1"/>
                      <a:pt x="0" y="104"/>
                      <a:pt x="0" y="232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1" y="464"/>
                      <a:pt x="1392" y="361"/>
                      <a:pt x="1392" y="232"/>
                    </a:cubicBezTo>
                    <a:cubicBezTo>
                      <a:pt x="1392" y="104"/>
                      <a:pt x="1081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5" name="Google Shape;395;p9"/>
              <p:cNvSpPr/>
              <p:nvPr/>
            </p:nvSpPr>
            <p:spPr>
              <a:xfrm>
                <a:off x="4754425" y="184457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3" y="0"/>
                      <a:pt x="0" y="104"/>
                      <a:pt x="0" y="232"/>
                    </a:cubicBezTo>
                    <a:cubicBezTo>
                      <a:pt x="0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2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6" name="Google Shape;396;p9"/>
              <p:cNvSpPr/>
              <p:nvPr/>
            </p:nvSpPr>
            <p:spPr>
              <a:xfrm>
                <a:off x="4805175" y="18380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1"/>
                    </a:moveTo>
                    <a:cubicBezTo>
                      <a:pt x="312" y="1"/>
                      <a:pt x="1" y="105"/>
                      <a:pt x="1" y="233"/>
                    </a:cubicBezTo>
                    <a:cubicBezTo>
                      <a:pt x="1" y="361"/>
                      <a:pt x="312" y="465"/>
                      <a:pt x="697" y="465"/>
                    </a:cubicBezTo>
                    <a:cubicBezTo>
                      <a:pt x="1082" y="465"/>
                      <a:pt x="1393" y="361"/>
                      <a:pt x="1393" y="233"/>
                    </a:cubicBezTo>
                    <a:cubicBezTo>
                      <a:pt x="1393" y="105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361163" y="18682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0"/>
                    </a:moveTo>
                    <a:cubicBezTo>
                      <a:pt x="311" y="0"/>
                      <a:pt x="0" y="104"/>
                      <a:pt x="0" y="232"/>
                    </a:cubicBezTo>
                    <a:cubicBezTo>
                      <a:pt x="0" y="360"/>
                      <a:pt x="311" y="464"/>
                      <a:pt x="696" y="464"/>
                    </a:cubicBezTo>
                    <a:cubicBezTo>
                      <a:pt x="1080" y="464"/>
                      <a:pt x="1392" y="360"/>
                      <a:pt x="1392" y="232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8" name="Google Shape;398;p9"/>
              <p:cNvSpPr/>
              <p:nvPr/>
            </p:nvSpPr>
            <p:spPr>
              <a:xfrm>
                <a:off x="3333238" y="1896100"/>
                <a:ext cx="348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6" extrusionOk="0">
                    <a:moveTo>
                      <a:pt x="697" y="1"/>
                    </a:moveTo>
                    <a:cubicBezTo>
                      <a:pt x="312" y="1"/>
                      <a:pt x="0" y="106"/>
                      <a:pt x="0" y="233"/>
                    </a:cubicBezTo>
                    <a:cubicBezTo>
                      <a:pt x="0" y="362"/>
                      <a:pt x="313" y="466"/>
                      <a:pt x="697" y="466"/>
                    </a:cubicBezTo>
                    <a:cubicBezTo>
                      <a:pt x="1081" y="466"/>
                      <a:pt x="1393" y="362"/>
                      <a:pt x="1393" y="233"/>
                    </a:cubicBezTo>
                    <a:cubicBezTo>
                      <a:pt x="1393" y="106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9" name="Google Shape;399;p9"/>
              <p:cNvSpPr/>
              <p:nvPr/>
            </p:nvSpPr>
            <p:spPr>
              <a:xfrm>
                <a:off x="3383988" y="1889600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4"/>
                      <a:pt x="697" y="464"/>
                    </a:cubicBezTo>
                    <a:cubicBezTo>
                      <a:pt x="1081" y="464"/>
                      <a:pt x="1393" y="360"/>
                      <a:pt x="1393" y="233"/>
                    </a:cubicBezTo>
                    <a:cubicBezTo>
                      <a:pt x="1393" y="104"/>
                      <a:pt x="1082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0" name="Google Shape;400;p9"/>
              <p:cNvSpPr/>
              <p:nvPr/>
            </p:nvSpPr>
            <p:spPr>
              <a:xfrm>
                <a:off x="2682300" y="1725250"/>
                <a:ext cx="3485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5" extrusionOk="0">
                    <a:moveTo>
                      <a:pt x="697" y="1"/>
                    </a:moveTo>
                    <a:cubicBezTo>
                      <a:pt x="312" y="1"/>
                      <a:pt x="1" y="104"/>
                      <a:pt x="1" y="232"/>
                    </a:cubicBezTo>
                    <a:cubicBezTo>
                      <a:pt x="1" y="361"/>
                      <a:pt x="312" y="464"/>
                      <a:pt x="697" y="464"/>
                    </a:cubicBezTo>
                    <a:cubicBezTo>
                      <a:pt x="1081" y="464"/>
                      <a:pt x="1393" y="361"/>
                      <a:pt x="1393" y="232"/>
                    </a:cubicBezTo>
                    <a:cubicBezTo>
                      <a:pt x="1393" y="104"/>
                      <a:pt x="1081" y="1"/>
                      <a:pt x="6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2654375" y="1753150"/>
                <a:ext cx="34850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466" extrusionOk="0">
                    <a:moveTo>
                      <a:pt x="697" y="0"/>
                    </a:moveTo>
                    <a:cubicBezTo>
                      <a:pt x="312" y="0"/>
                      <a:pt x="1" y="104"/>
                      <a:pt x="1" y="233"/>
                    </a:cubicBezTo>
                    <a:cubicBezTo>
                      <a:pt x="1" y="360"/>
                      <a:pt x="312" y="465"/>
                      <a:pt x="697" y="465"/>
                    </a:cubicBezTo>
                    <a:cubicBezTo>
                      <a:pt x="1081" y="465"/>
                      <a:pt x="1393" y="360"/>
                      <a:pt x="1393" y="233"/>
                    </a:cubicBezTo>
                    <a:cubicBezTo>
                      <a:pt x="1393" y="104"/>
                      <a:pt x="1081" y="0"/>
                      <a:pt x="6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2705150" y="1746625"/>
                <a:ext cx="34825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5" extrusionOk="0">
                    <a:moveTo>
                      <a:pt x="696" y="1"/>
                    </a:moveTo>
                    <a:cubicBezTo>
                      <a:pt x="312" y="1"/>
                      <a:pt x="0" y="104"/>
                      <a:pt x="0" y="233"/>
                    </a:cubicBezTo>
                    <a:cubicBezTo>
                      <a:pt x="0" y="361"/>
                      <a:pt x="312" y="464"/>
                      <a:pt x="696" y="464"/>
                    </a:cubicBezTo>
                    <a:cubicBezTo>
                      <a:pt x="1080" y="464"/>
                      <a:pt x="1393" y="361"/>
                      <a:pt x="1393" y="233"/>
                    </a:cubicBezTo>
                    <a:cubicBezTo>
                      <a:pt x="1393" y="104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3810247" y="1735920"/>
                <a:ext cx="3482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464" extrusionOk="0">
                    <a:moveTo>
                      <a:pt x="696" y="0"/>
                    </a:moveTo>
                    <a:cubicBezTo>
                      <a:pt x="312" y="0"/>
                      <a:pt x="1" y="104"/>
                      <a:pt x="1" y="232"/>
                    </a:cubicBezTo>
                    <a:cubicBezTo>
                      <a:pt x="1" y="360"/>
                      <a:pt x="312" y="464"/>
                      <a:pt x="696" y="464"/>
                    </a:cubicBezTo>
                    <a:cubicBezTo>
                      <a:pt x="1081" y="464"/>
                      <a:pt x="1392" y="360"/>
                      <a:pt x="1392" y="232"/>
                    </a:cubicBezTo>
                    <a:cubicBezTo>
                      <a:pt x="1392" y="104"/>
                      <a:pt x="1081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3782347" y="1763820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1"/>
                    </a:moveTo>
                    <a:cubicBezTo>
                      <a:pt x="312" y="1"/>
                      <a:pt x="0" y="105"/>
                      <a:pt x="0" y="232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1"/>
                      <a:pt x="1392" y="232"/>
                    </a:cubicBezTo>
                    <a:cubicBezTo>
                      <a:pt x="1392" y="105"/>
                      <a:pt x="1080" y="1"/>
                      <a:pt x="6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3833097" y="1757295"/>
                <a:ext cx="348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465" extrusionOk="0">
                    <a:moveTo>
                      <a:pt x="696" y="0"/>
                    </a:moveTo>
                    <a:cubicBezTo>
                      <a:pt x="312" y="0"/>
                      <a:pt x="0" y="104"/>
                      <a:pt x="0" y="233"/>
                    </a:cubicBezTo>
                    <a:cubicBezTo>
                      <a:pt x="0" y="361"/>
                      <a:pt x="312" y="465"/>
                      <a:pt x="696" y="465"/>
                    </a:cubicBezTo>
                    <a:cubicBezTo>
                      <a:pt x="1080" y="465"/>
                      <a:pt x="1392" y="360"/>
                      <a:pt x="1392" y="233"/>
                    </a:cubicBezTo>
                    <a:cubicBezTo>
                      <a:pt x="1392" y="104"/>
                      <a:pt x="1080" y="0"/>
                      <a:pt x="6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5415233" y="2992300"/>
            <a:ext cx="5813600" cy="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5415233" y="3987391"/>
            <a:ext cx="5813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4983507" y="39057"/>
            <a:ext cx="7092997" cy="6757609"/>
            <a:chOff x="3737630" y="29291"/>
            <a:chExt cx="5319748" cy="5068207"/>
          </a:xfrm>
        </p:grpSpPr>
        <p:sp>
          <p:nvSpPr>
            <p:cNvPr id="409" name="Google Shape;409;p9"/>
            <p:cNvSpPr/>
            <p:nvPr/>
          </p:nvSpPr>
          <p:spPr>
            <a:xfrm>
              <a:off x="3737630" y="201973"/>
              <a:ext cx="676707" cy="258045"/>
            </a:xfrm>
            <a:custGeom>
              <a:avLst/>
              <a:gdLst/>
              <a:ahLst/>
              <a:cxnLst/>
              <a:rect l="l" t="t" r="r" b="b"/>
              <a:pathLst>
                <a:path w="20715" h="5544" extrusionOk="0">
                  <a:moveTo>
                    <a:pt x="12147" y="0"/>
                  </a:moveTo>
                  <a:cubicBezTo>
                    <a:pt x="11455" y="0"/>
                    <a:pt x="10749" y="171"/>
                    <a:pt x="10096" y="417"/>
                  </a:cubicBezTo>
                  <a:cubicBezTo>
                    <a:pt x="8186" y="1138"/>
                    <a:pt x="6382" y="2664"/>
                    <a:pt x="5804" y="4625"/>
                  </a:cubicBezTo>
                  <a:cubicBezTo>
                    <a:pt x="5804" y="3970"/>
                    <a:pt x="5332" y="3371"/>
                    <a:pt x="4733" y="3111"/>
                  </a:cubicBezTo>
                  <a:cubicBezTo>
                    <a:pt x="4447" y="2987"/>
                    <a:pt x="4139" y="2932"/>
                    <a:pt x="3829" y="2932"/>
                  </a:cubicBezTo>
                  <a:cubicBezTo>
                    <a:pt x="3484" y="2932"/>
                    <a:pt x="3136" y="3000"/>
                    <a:pt x="2812" y="3116"/>
                  </a:cubicBezTo>
                  <a:cubicBezTo>
                    <a:pt x="2195" y="3337"/>
                    <a:pt x="1649" y="3722"/>
                    <a:pt x="1140" y="4133"/>
                  </a:cubicBezTo>
                  <a:cubicBezTo>
                    <a:pt x="664" y="4517"/>
                    <a:pt x="192" y="4971"/>
                    <a:pt x="0" y="5543"/>
                  </a:cubicBezTo>
                  <a:lnTo>
                    <a:pt x="20714" y="5543"/>
                  </a:lnTo>
                  <a:cubicBezTo>
                    <a:pt x="20656" y="5029"/>
                    <a:pt x="20352" y="4541"/>
                    <a:pt x="19917" y="4248"/>
                  </a:cubicBezTo>
                  <a:cubicBezTo>
                    <a:pt x="19559" y="4007"/>
                    <a:pt x="19128" y="3893"/>
                    <a:pt x="18694" y="3893"/>
                  </a:cubicBezTo>
                  <a:cubicBezTo>
                    <a:pt x="18434" y="3893"/>
                    <a:pt x="18172" y="3934"/>
                    <a:pt x="17925" y="4012"/>
                  </a:cubicBezTo>
                  <a:cubicBezTo>
                    <a:pt x="17266" y="4221"/>
                    <a:pt x="16509" y="4504"/>
                    <a:pt x="16087" y="5053"/>
                  </a:cubicBezTo>
                  <a:cubicBezTo>
                    <a:pt x="16042" y="4075"/>
                    <a:pt x="15880" y="3087"/>
                    <a:pt x="15452" y="2207"/>
                  </a:cubicBezTo>
                  <a:cubicBezTo>
                    <a:pt x="15025" y="1326"/>
                    <a:pt x="14310" y="559"/>
                    <a:pt x="13392" y="215"/>
                  </a:cubicBezTo>
                  <a:cubicBezTo>
                    <a:pt x="12992" y="64"/>
                    <a:pt x="12572" y="0"/>
                    <a:pt x="121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10" name="Google Shape;410;p9"/>
            <p:cNvGrpSpPr/>
            <p:nvPr/>
          </p:nvGrpSpPr>
          <p:grpSpPr>
            <a:xfrm>
              <a:off x="5148246" y="29291"/>
              <a:ext cx="364861" cy="363915"/>
              <a:chOff x="2789668" y="759261"/>
              <a:chExt cx="440069" cy="438928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4" name="Google Shape;414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5" name="Google Shape;415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 rot="1707536">
              <a:off x="3846113" y="4679852"/>
              <a:ext cx="459736" cy="327921"/>
              <a:chOff x="4879302" y="1958088"/>
              <a:chExt cx="715237" cy="510165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24" name="Google Shape;424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25" name="Google Shape;425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6" name="Google Shape;426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47" name="Google Shape;447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51" name="Google Shape;451;p9"/>
            <p:cNvGrpSpPr/>
            <p:nvPr/>
          </p:nvGrpSpPr>
          <p:grpSpPr>
            <a:xfrm rot="1707536">
              <a:off x="8547288" y="1174952"/>
              <a:ext cx="459736" cy="327921"/>
              <a:chOff x="4879302" y="1958088"/>
              <a:chExt cx="715237" cy="510165"/>
            </a:xfrm>
          </p:grpSpPr>
          <p:sp>
            <p:nvSpPr>
              <p:cNvPr id="452" name="Google Shape;452;p9"/>
              <p:cNvSpPr/>
              <p:nvPr/>
            </p:nvSpPr>
            <p:spPr>
              <a:xfrm>
                <a:off x="4879302" y="1958088"/>
                <a:ext cx="715237" cy="510165"/>
              </a:xfrm>
              <a:custGeom>
                <a:avLst/>
                <a:gdLst/>
                <a:ahLst/>
                <a:cxnLst/>
                <a:rect l="l" t="t" r="r" b="b"/>
                <a:pathLst>
                  <a:path w="11949" h="8523" extrusionOk="0">
                    <a:moveTo>
                      <a:pt x="4808" y="1"/>
                    </a:moveTo>
                    <a:cubicBezTo>
                      <a:pt x="4252" y="1"/>
                      <a:pt x="3722" y="54"/>
                      <a:pt x="3228" y="161"/>
                    </a:cubicBezTo>
                    <a:cubicBezTo>
                      <a:pt x="2583" y="299"/>
                      <a:pt x="2018" y="525"/>
                      <a:pt x="1548" y="832"/>
                    </a:cubicBezTo>
                    <a:cubicBezTo>
                      <a:pt x="1040" y="1164"/>
                      <a:pt x="650" y="1583"/>
                      <a:pt x="393" y="2080"/>
                    </a:cubicBezTo>
                    <a:cubicBezTo>
                      <a:pt x="120" y="2608"/>
                      <a:pt x="1" y="3210"/>
                      <a:pt x="40" y="3870"/>
                    </a:cubicBezTo>
                    <a:cubicBezTo>
                      <a:pt x="61" y="4628"/>
                      <a:pt x="351" y="5350"/>
                      <a:pt x="900" y="6018"/>
                    </a:cubicBezTo>
                    <a:cubicBezTo>
                      <a:pt x="1318" y="6525"/>
                      <a:pt x="1895" y="7002"/>
                      <a:pt x="2567" y="7395"/>
                    </a:cubicBezTo>
                    <a:cubicBezTo>
                      <a:pt x="3457" y="7950"/>
                      <a:pt x="4729" y="8343"/>
                      <a:pt x="6060" y="8475"/>
                    </a:cubicBezTo>
                    <a:cubicBezTo>
                      <a:pt x="6381" y="8507"/>
                      <a:pt x="6697" y="8523"/>
                      <a:pt x="7005" y="8523"/>
                    </a:cubicBezTo>
                    <a:cubicBezTo>
                      <a:pt x="8107" y="8523"/>
                      <a:pt x="9114" y="8322"/>
                      <a:pt x="9904" y="7935"/>
                    </a:cubicBezTo>
                    <a:cubicBezTo>
                      <a:pt x="11107" y="7346"/>
                      <a:pt x="11812" y="6356"/>
                      <a:pt x="11943" y="5072"/>
                    </a:cubicBezTo>
                    <a:lnTo>
                      <a:pt x="11948" y="5024"/>
                    </a:lnTo>
                    <a:lnTo>
                      <a:pt x="11946" y="4977"/>
                    </a:lnTo>
                    <a:cubicBezTo>
                      <a:pt x="11914" y="4119"/>
                      <a:pt x="11608" y="3322"/>
                      <a:pt x="11037" y="2605"/>
                    </a:cubicBezTo>
                    <a:cubicBezTo>
                      <a:pt x="10540" y="1981"/>
                      <a:pt x="9862" y="1444"/>
                      <a:pt x="9023" y="1010"/>
                    </a:cubicBezTo>
                    <a:cubicBezTo>
                      <a:pt x="7875" y="417"/>
                      <a:pt x="6499" y="60"/>
                      <a:pt x="5150" y="7"/>
                    </a:cubicBezTo>
                    <a:cubicBezTo>
                      <a:pt x="5035" y="3"/>
                      <a:pt x="4921" y="1"/>
                      <a:pt x="48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922099" y="2015431"/>
                <a:ext cx="632813" cy="413256"/>
              </a:xfrm>
              <a:custGeom>
                <a:avLst/>
                <a:gdLst/>
                <a:ahLst/>
                <a:cxnLst/>
                <a:rect l="l" t="t" r="r" b="b"/>
                <a:pathLst>
                  <a:path w="10572" h="6904" extrusionOk="0">
                    <a:moveTo>
                      <a:pt x="4360" y="0"/>
                    </a:moveTo>
                    <a:cubicBezTo>
                      <a:pt x="3392" y="0"/>
                      <a:pt x="2522" y="179"/>
                      <a:pt x="1820" y="493"/>
                    </a:cubicBezTo>
                    <a:cubicBezTo>
                      <a:pt x="1594" y="596"/>
                      <a:pt x="1385" y="713"/>
                      <a:pt x="1197" y="840"/>
                    </a:cubicBezTo>
                    <a:cubicBezTo>
                      <a:pt x="1193" y="844"/>
                      <a:pt x="1188" y="847"/>
                      <a:pt x="1183" y="850"/>
                    </a:cubicBezTo>
                    <a:cubicBezTo>
                      <a:pt x="436" y="1358"/>
                      <a:pt x="0" y="2066"/>
                      <a:pt x="13" y="2879"/>
                    </a:cubicBezTo>
                    <a:cubicBezTo>
                      <a:pt x="14" y="2883"/>
                      <a:pt x="13" y="2885"/>
                      <a:pt x="14" y="2886"/>
                    </a:cubicBezTo>
                    <a:cubicBezTo>
                      <a:pt x="15" y="2963"/>
                      <a:pt x="20" y="3042"/>
                      <a:pt x="28" y="3119"/>
                    </a:cubicBezTo>
                    <a:cubicBezTo>
                      <a:pt x="62" y="3393"/>
                      <a:pt x="142" y="3659"/>
                      <a:pt x="265" y="3918"/>
                    </a:cubicBezTo>
                    <a:lnTo>
                      <a:pt x="266" y="3920"/>
                    </a:lnTo>
                    <a:cubicBezTo>
                      <a:pt x="272" y="3934"/>
                      <a:pt x="280" y="3952"/>
                      <a:pt x="287" y="3967"/>
                    </a:cubicBezTo>
                    <a:cubicBezTo>
                      <a:pt x="366" y="4121"/>
                      <a:pt x="456" y="4273"/>
                      <a:pt x="560" y="4422"/>
                    </a:cubicBezTo>
                    <a:cubicBezTo>
                      <a:pt x="588" y="4462"/>
                      <a:pt x="619" y="4502"/>
                      <a:pt x="649" y="4543"/>
                    </a:cubicBezTo>
                    <a:lnTo>
                      <a:pt x="683" y="4582"/>
                    </a:lnTo>
                    <a:cubicBezTo>
                      <a:pt x="820" y="4758"/>
                      <a:pt x="976" y="4927"/>
                      <a:pt x="1152" y="5088"/>
                    </a:cubicBezTo>
                    <a:cubicBezTo>
                      <a:pt x="1163" y="5100"/>
                      <a:pt x="1177" y="5111"/>
                      <a:pt x="1189" y="5123"/>
                    </a:cubicBezTo>
                    <a:cubicBezTo>
                      <a:pt x="1349" y="5266"/>
                      <a:pt x="1523" y="5406"/>
                      <a:pt x="1709" y="5537"/>
                    </a:cubicBezTo>
                    <a:cubicBezTo>
                      <a:pt x="1722" y="5546"/>
                      <a:pt x="1736" y="5557"/>
                      <a:pt x="1748" y="5567"/>
                    </a:cubicBezTo>
                    <a:cubicBezTo>
                      <a:pt x="1815" y="5613"/>
                      <a:pt x="1886" y="5660"/>
                      <a:pt x="1955" y="5704"/>
                    </a:cubicBezTo>
                    <a:cubicBezTo>
                      <a:pt x="2028" y="5750"/>
                      <a:pt x="2100" y="5794"/>
                      <a:pt x="2173" y="5838"/>
                    </a:cubicBezTo>
                    <a:cubicBezTo>
                      <a:pt x="2188" y="5845"/>
                      <a:pt x="2202" y="5852"/>
                      <a:pt x="2216" y="5863"/>
                    </a:cubicBezTo>
                    <a:cubicBezTo>
                      <a:pt x="2413" y="5977"/>
                      <a:pt x="2622" y="6082"/>
                      <a:pt x="2837" y="6180"/>
                    </a:cubicBezTo>
                    <a:cubicBezTo>
                      <a:pt x="2852" y="6186"/>
                      <a:pt x="2868" y="6195"/>
                      <a:pt x="2886" y="6201"/>
                    </a:cubicBezTo>
                    <a:cubicBezTo>
                      <a:pt x="2951" y="6231"/>
                      <a:pt x="3017" y="6260"/>
                      <a:pt x="3086" y="6287"/>
                    </a:cubicBezTo>
                    <a:cubicBezTo>
                      <a:pt x="3220" y="6342"/>
                      <a:pt x="3356" y="6394"/>
                      <a:pt x="3495" y="6441"/>
                    </a:cubicBezTo>
                    <a:cubicBezTo>
                      <a:pt x="3511" y="6449"/>
                      <a:pt x="3526" y="6454"/>
                      <a:pt x="3543" y="6459"/>
                    </a:cubicBezTo>
                    <a:cubicBezTo>
                      <a:pt x="3744" y="6528"/>
                      <a:pt x="3950" y="6588"/>
                      <a:pt x="4162" y="6642"/>
                    </a:cubicBezTo>
                    <a:lnTo>
                      <a:pt x="4209" y="6655"/>
                    </a:lnTo>
                    <a:cubicBezTo>
                      <a:pt x="4473" y="6720"/>
                      <a:pt x="4740" y="6773"/>
                      <a:pt x="5012" y="6813"/>
                    </a:cubicBezTo>
                    <a:cubicBezTo>
                      <a:pt x="5030" y="6817"/>
                      <a:pt x="5047" y="6818"/>
                      <a:pt x="5063" y="6821"/>
                    </a:cubicBezTo>
                    <a:cubicBezTo>
                      <a:pt x="5155" y="6834"/>
                      <a:pt x="5244" y="6846"/>
                      <a:pt x="5337" y="6855"/>
                    </a:cubicBezTo>
                    <a:cubicBezTo>
                      <a:pt x="5461" y="6868"/>
                      <a:pt x="5584" y="6879"/>
                      <a:pt x="5709" y="6888"/>
                    </a:cubicBezTo>
                    <a:cubicBezTo>
                      <a:pt x="5727" y="6888"/>
                      <a:pt x="5743" y="6890"/>
                      <a:pt x="5760" y="6890"/>
                    </a:cubicBezTo>
                    <a:cubicBezTo>
                      <a:pt x="5776" y="6892"/>
                      <a:pt x="5791" y="6892"/>
                      <a:pt x="5807" y="6892"/>
                    </a:cubicBezTo>
                    <a:cubicBezTo>
                      <a:pt x="5941" y="6900"/>
                      <a:pt x="6074" y="6903"/>
                      <a:pt x="6206" y="6903"/>
                    </a:cubicBezTo>
                    <a:cubicBezTo>
                      <a:pt x="6296" y="6903"/>
                      <a:pt x="6385" y="6902"/>
                      <a:pt x="6472" y="6899"/>
                    </a:cubicBezTo>
                    <a:cubicBezTo>
                      <a:pt x="6489" y="6899"/>
                      <a:pt x="6503" y="6899"/>
                      <a:pt x="6520" y="6898"/>
                    </a:cubicBezTo>
                    <a:cubicBezTo>
                      <a:pt x="6818" y="6887"/>
                      <a:pt x="7106" y="6859"/>
                      <a:pt x="7379" y="6811"/>
                    </a:cubicBezTo>
                    <a:cubicBezTo>
                      <a:pt x="7393" y="6811"/>
                      <a:pt x="7410" y="6809"/>
                      <a:pt x="7423" y="6805"/>
                    </a:cubicBezTo>
                    <a:cubicBezTo>
                      <a:pt x="7689" y="6761"/>
                      <a:pt x="7943" y="6701"/>
                      <a:pt x="8180" y="6626"/>
                    </a:cubicBezTo>
                    <a:cubicBezTo>
                      <a:pt x="8196" y="6623"/>
                      <a:pt x="8209" y="6620"/>
                      <a:pt x="8222" y="6614"/>
                    </a:cubicBezTo>
                    <a:cubicBezTo>
                      <a:pt x="8390" y="6561"/>
                      <a:pt x="8551" y="6503"/>
                      <a:pt x="8705" y="6436"/>
                    </a:cubicBezTo>
                    <a:lnTo>
                      <a:pt x="8707" y="6436"/>
                    </a:lnTo>
                    <a:cubicBezTo>
                      <a:pt x="8721" y="6428"/>
                      <a:pt x="8733" y="6423"/>
                      <a:pt x="8745" y="6418"/>
                    </a:cubicBezTo>
                    <a:cubicBezTo>
                      <a:pt x="8922" y="6340"/>
                      <a:pt x="9087" y="6252"/>
                      <a:pt x="9241" y="6157"/>
                    </a:cubicBezTo>
                    <a:cubicBezTo>
                      <a:pt x="9254" y="6151"/>
                      <a:pt x="9267" y="6145"/>
                      <a:pt x="9277" y="6137"/>
                    </a:cubicBezTo>
                    <a:cubicBezTo>
                      <a:pt x="9432" y="6040"/>
                      <a:pt x="9576" y="5935"/>
                      <a:pt x="9705" y="5822"/>
                    </a:cubicBezTo>
                    <a:cubicBezTo>
                      <a:pt x="9716" y="5813"/>
                      <a:pt x="9727" y="5805"/>
                      <a:pt x="9735" y="5795"/>
                    </a:cubicBezTo>
                    <a:cubicBezTo>
                      <a:pt x="9870" y="5678"/>
                      <a:pt x="9989" y="5552"/>
                      <a:pt x="10094" y="5417"/>
                    </a:cubicBezTo>
                    <a:cubicBezTo>
                      <a:pt x="10102" y="5405"/>
                      <a:pt x="10111" y="5394"/>
                      <a:pt x="10118" y="5383"/>
                    </a:cubicBezTo>
                    <a:cubicBezTo>
                      <a:pt x="10207" y="5263"/>
                      <a:pt x="10284" y="5141"/>
                      <a:pt x="10348" y="5009"/>
                    </a:cubicBezTo>
                    <a:cubicBezTo>
                      <a:pt x="10354" y="4998"/>
                      <a:pt x="10362" y="4985"/>
                      <a:pt x="10366" y="4971"/>
                    </a:cubicBezTo>
                    <a:cubicBezTo>
                      <a:pt x="10426" y="4848"/>
                      <a:pt x="10472" y="4720"/>
                      <a:pt x="10505" y="4588"/>
                    </a:cubicBezTo>
                    <a:cubicBezTo>
                      <a:pt x="10511" y="4573"/>
                      <a:pt x="10512" y="4559"/>
                      <a:pt x="10517" y="4543"/>
                    </a:cubicBezTo>
                    <a:cubicBezTo>
                      <a:pt x="10553" y="4397"/>
                      <a:pt x="10570" y="4245"/>
                      <a:pt x="10570" y="4090"/>
                    </a:cubicBezTo>
                    <a:cubicBezTo>
                      <a:pt x="10572" y="4072"/>
                      <a:pt x="10572" y="4056"/>
                      <a:pt x="10570" y="4038"/>
                    </a:cubicBezTo>
                    <a:cubicBezTo>
                      <a:pt x="10571" y="3953"/>
                      <a:pt x="10566" y="3867"/>
                      <a:pt x="10557" y="3784"/>
                    </a:cubicBezTo>
                    <a:cubicBezTo>
                      <a:pt x="10546" y="3709"/>
                      <a:pt x="10535" y="3633"/>
                      <a:pt x="10517" y="3557"/>
                    </a:cubicBezTo>
                    <a:cubicBezTo>
                      <a:pt x="10512" y="3539"/>
                      <a:pt x="10507" y="3521"/>
                      <a:pt x="10505" y="3504"/>
                    </a:cubicBezTo>
                    <a:cubicBezTo>
                      <a:pt x="10452" y="3286"/>
                      <a:pt x="10370" y="3073"/>
                      <a:pt x="10259" y="2865"/>
                    </a:cubicBezTo>
                    <a:cubicBezTo>
                      <a:pt x="10249" y="2845"/>
                      <a:pt x="10238" y="2824"/>
                      <a:pt x="10225" y="2805"/>
                    </a:cubicBezTo>
                    <a:cubicBezTo>
                      <a:pt x="10224" y="2802"/>
                      <a:pt x="10222" y="2799"/>
                      <a:pt x="10220" y="2796"/>
                    </a:cubicBezTo>
                    <a:cubicBezTo>
                      <a:pt x="10142" y="2650"/>
                      <a:pt x="10045" y="2506"/>
                      <a:pt x="9936" y="2368"/>
                    </a:cubicBezTo>
                    <a:cubicBezTo>
                      <a:pt x="9934" y="2363"/>
                      <a:pt x="9931" y="2357"/>
                      <a:pt x="9927" y="2352"/>
                    </a:cubicBezTo>
                    <a:cubicBezTo>
                      <a:pt x="9691" y="2048"/>
                      <a:pt x="9397" y="1759"/>
                      <a:pt x="9054" y="1499"/>
                    </a:cubicBezTo>
                    <a:cubicBezTo>
                      <a:pt x="8719" y="1239"/>
                      <a:pt x="8338" y="1008"/>
                      <a:pt x="7924" y="806"/>
                    </a:cubicBezTo>
                    <a:cubicBezTo>
                      <a:pt x="7778" y="736"/>
                      <a:pt x="7629" y="670"/>
                      <a:pt x="7473" y="607"/>
                    </a:cubicBezTo>
                    <a:cubicBezTo>
                      <a:pt x="7415" y="582"/>
                      <a:pt x="7352" y="557"/>
                      <a:pt x="7292" y="535"/>
                    </a:cubicBezTo>
                    <a:cubicBezTo>
                      <a:pt x="7285" y="532"/>
                      <a:pt x="7278" y="528"/>
                      <a:pt x="7275" y="527"/>
                    </a:cubicBezTo>
                    <a:cubicBezTo>
                      <a:pt x="7049" y="442"/>
                      <a:pt x="6817" y="367"/>
                      <a:pt x="6579" y="302"/>
                    </a:cubicBezTo>
                    <a:cubicBezTo>
                      <a:pt x="6565" y="298"/>
                      <a:pt x="6551" y="293"/>
                      <a:pt x="6536" y="290"/>
                    </a:cubicBezTo>
                    <a:cubicBezTo>
                      <a:pt x="6469" y="272"/>
                      <a:pt x="6403" y="256"/>
                      <a:pt x="6335" y="239"/>
                    </a:cubicBezTo>
                    <a:cubicBezTo>
                      <a:pt x="6329" y="237"/>
                      <a:pt x="6322" y="235"/>
                      <a:pt x="6315" y="233"/>
                    </a:cubicBezTo>
                    <a:cubicBezTo>
                      <a:pt x="6179" y="201"/>
                      <a:pt x="6042" y="171"/>
                      <a:pt x="5903" y="146"/>
                    </a:cubicBezTo>
                    <a:cubicBezTo>
                      <a:pt x="5568" y="83"/>
                      <a:pt x="5223" y="38"/>
                      <a:pt x="4873" y="17"/>
                    </a:cubicBezTo>
                    <a:cubicBezTo>
                      <a:pt x="4699" y="6"/>
                      <a:pt x="4528" y="0"/>
                      <a:pt x="4360" y="0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grpSp>
            <p:nvGrpSpPr>
              <p:cNvPr id="455" name="Google Shape;455;p9"/>
              <p:cNvGrpSpPr/>
              <p:nvPr/>
            </p:nvGrpSpPr>
            <p:grpSpPr>
              <a:xfrm>
                <a:off x="4937962" y="2055352"/>
                <a:ext cx="566907" cy="373034"/>
                <a:chOff x="5290896" y="3020653"/>
                <a:chExt cx="865243" cy="569344"/>
              </a:xfrm>
            </p:grpSpPr>
            <p:sp>
              <p:nvSpPr>
                <p:cNvPr id="456" name="Google Shape;456;p9"/>
                <p:cNvSpPr/>
                <p:nvPr/>
              </p:nvSpPr>
              <p:spPr>
                <a:xfrm>
                  <a:off x="5884546" y="3020653"/>
                  <a:ext cx="30513" cy="1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201" extrusionOk="0">
                      <a:moveTo>
                        <a:pt x="17" y="0"/>
                      </a:moveTo>
                      <a:lnTo>
                        <a:pt x="0" y="35"/>
                      </a:lnTo>
                      <a:cubicBezTo>
                        <a:pt x="78" y="71"/>
                        <a:pt x="154" y="108"/>
                        <a:pt x="230" y="146"/>
                      </a:cubicBezTo>
                      <a:cubicBezTo>
                        <a:pt x="264" y="164"/>
                        <a:pt x="299" y="182"/>
                        <a:pt x="333" y="200"/>
                      </a:cubicBezTo>
                      <a:cubicBezTo>
                        <a:pt x="323" y="180"/>
                        <a:pt x="312" y="159"/>
                        <a:pt x="300" y="139"/>
                      </a:cubicBezTo>
                      <a:cubicBezTo>
                        <a:pt x="271" y="124"/>
                        <a:pt x="240" y="107"/>
                        <a:pt x="208" y="93"/>
                      </a:cubicBezTo>
                      <a:cubicBezTo>
                        <a:pt x="145" y="61"/>
                        <a:pt x="81" y="31"/>
                        <a:pt x="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5893225" y="3074462"/>
                  <a:ext cx="45313" cy="27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" h="304" extrusionOk="0">
                      <a:moveTo>
                        <a:pt x="18" y="0"/>
                      </a:moveTo>
                      <a:lnTo>
                        <a:pt x="1" y="35"/>
                      </a:lnTo>
                      <a:cubicBezTo>
                        <a:pt x="98" y="82"/>
                        <a:pt x="195" y="130"/>
                        <a:pt x="289" y="182"/>
                      </a:cubicBezTo>
                      <a:cubicBezTo>
                        <a:pt x="359" y="221"/>
                        <a:pt x="429" y="260"/>
                        <a:pt x="496" y="303"/>
                      </a:cubicBezTo>
                      <a:cubicBezTo>
                        <a:pt x="491" y="285"/>
                        <a:pt x="487" y="267"/>
                        <a:pt x="483" y="249"/>
                      </a:cubicBezTo>
                      <a:cubicBezTo>
                        <a:pt x="417" y="210"/>
                        <a:pt x="353" y="172"/>
                        <a:pt x="285" y="137"/>
                      </a:cubicBezTo>
                      <a:cubicBezTo>
                        <a:pt x="198" y="88"/>
                        <a:pt x="109" y="43"/>
                        <a:pt x="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5883633" y="3106985"/>
                  <a:ext cx="60022" cy="43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" h="481" extrusionOk="0">
                      <a:moveTo>
                        <a:pt x="23" y="0"/>
                      </a:moveTo>
                      <a:lnTo>
                        <a:pt x="1" y="31"/>
                      </a:lnTo>
                      <a:cubicBezTo>
                        <a:pt x="8" y="35"/>
                        <a:pt x="18" y="41"/>
                        <a:pt x="26" y="44"/>
                      </a:cubicBezTo>
                      <a:cubicBezTo>
                        <a:pt x="41" y="53"/>
                        <a:pt x="54" y="63"/>
                        <a:pt x="71" y="73"/>
                      </a:cubicBezTo>
                      <a:cubicBezTo>
                        <a:pt x="182" y="139"/>
                        <a:pt x="291" y="210"/>
                        <a:pt x="396" y="286"/>
                      </a:cubicBezTo>
                      <a:cubicBezTo>
                        <a:pt x="486" y="348"/>
                        <a:pt x="571" y="413"/>
                        <a:pt x="654" y="480"/>
                      </a:cubicBezTo>
                      <a:cubicBezTo>
                        <a:pt x="656" y="462"/>
                        <a:pt x="657" y="446"/>
                        <a:pt x="654" y="428"/>
                      </a:cubicBezTo>
                      <a:cubicBezTo>
                        <a:pt x="573" y="363"/>
                        <a:pt x="487" y="301"/>
                        <a:pt x="401" y="239"/>
                      </a:cubicBezTo>
                      <a:cubicBezTo>
                        <a:pt x="295" y="164"/>
                        <a:pt x="186" y="93"/>
                        <a:pt x="71" y="28"/>
                      </a:cubicBezTo>
                      <a:cubicBezTo>
                        <a:pt x="57" y="20"/>
                        <a:pt x="41" y="10"/>
                        <a:pt x="24" y="1"/>
                      </a:cubicBez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5888657" y="3152572"/>
                  <a:ext cx="49881" cy="43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" h="479" extrusionOk="0">
                      <a:moveTo>
                        <a:pt x="29" y="1"/>
                      </a:moveTo>
                      <a:lnTo>
                        <a:pt x="1" y="29"/>
                      </a:lnTo>
                      <a:cubicBezTo>
                        <a:pt x="85" y="92"/>
                        <a:pt x="169" y="158"/>
                        <a:pt x="249" y="227"/>
                      </a:cubicBezTo>
                      <a:cubicBezTo>
                        <a:pt x="347" y="308"/>
                        <a:pt x="443" y="391"/>
                        <a:pt x="534" y="478"/>
                      </a:cubicBezTo>
                      <a:cubicBezTo>
                        <a:pt x="539" y="465"/>
                        <a:pt x="542" y="450"/>
                        <a:pt x="546" y="434"/>
                      </a:cubicBezTo>
                      <a:cubicBezTo>
                        <a:pt x="454" y="349"/>
                        <a:pt x="359" y="265"/>
                        <a:pt x="260" y="185"/>
                      </a:cubicBezTo>
                      <a:cubicBezTo>
                        <a:pt x="185" y="121"/>
                        <a:pt x="108" y="61"/>
                        <a:pt x="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5871574" y="3179797"/>
                  <a:ext cx="53261" cy="549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" h="602" extrusionOk="0">
                      <a:moveTo>
                        <a:pt x="34" y="1"/>
                      </a:moveTo>
                      <a:lnTo>
                        <a:pt x="1" y="24"/>
                      </a:lnTo>
                      <a:cubicBezTo>
                        <a:pt x="9" y="32"/>
                        <a:pt x="19" y="41"/>
                        <a:pt x="26" y="50"/>
                      </a:cubicBezTo>
                      <a:cubicBezTo>
                        <a:pt x="109" y="130"/>
                        <a:pt x="192" y="213"/>
                        <a:pt x="273" y="296"/>
                      </a:cubicBezTo>
                      <a:cubicBezTo>
                        <a:pt x="372" y="397"/>
                        <a:pt x="469" y="500"/>
                        <a:pt x="564" y="602"/>
                      </a:cubicBezTo>
                      <a:cubicBezTo>
                        <a:pt x="572" y="591"/>
                        <a:pt x="577" y="578"/>
                        <a:pt x="582" y="563"/>
                      </a:cubicBezTo>
                      <a:cubicBezTo>
                        <a:pt x="487" y="460"/>
                        <a:pt x="391" y="359"/>
                        <a:pt x="293" y="260"/>
                      </a:cubicBezTo>
                      <a:cubicBezTo>
                        <a:pt x="210" y="175"/>
                        <a:pt x="127" y="93"/>
                        <a:pt x="44" y="11"/>
                      </a:cubicBezTo>
                      <a:cubicBezTo>
                        <a:pt x="42" y="7"/>
                        <a:pt x="38" y="4"/>
                        <a:pt x="3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5845171" y="3214786"/>
                  <a:ext cx="57007" cy="57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" h="627" extrusionOk="0">
                      <a:moveTo>
                        <a:pt x="31" y="1"/>
                      </a:moveTo>
                      <a:lnTo>
                        <a:pt x="0" y="24"/>
                      </a:lnTo>
                      <a:cubicBezTo>
                        <a:pt x="10" y="33"/>
                        <a:pt x="19" y="43"/>
                        <a:pt x="29" y="51"/>
                      </a:cubicBezTo>
                      <a:cubicBezTo>
                        <a:pt x="41" y="61"/>
                        <a:pt x="55" y="73"/>
                        <a:pt x="65" y="86"/>
                      </a:cubicBezTo>
                      <a:cubicBezTo>
                        <a:pt x="143" y="154"/>
                        <a:pt x="219" y="227"/>
                        <a:pt x="292" y="302"/>
                      </a:cubicBezTo>
                      <a:cubicBezTo>
                        <a:pt x="399" y="407"/>
                        <a:pt x="503" y="515"/>
                        <a:pt x="599" y="627"/>
                      </a:cubicBezTo>
                      <a:cubicBezTo>
                        <a:pt x="607" y="615"/>
                        <a:pt x="616" y="604"/>
                        <a:pt x="624" y="592"/>
                      </a:cubicBezTo>
                      <a:cubicBezTo>
                        <a:pt x="528" y="483"/>
                        <a:pt x="426" y="375"/>
                        <a:pt x="319" y="271"/>
                      </a:cubicBezTo>
                      <a:cubicBezTo>
                        <a:pt x="244" y="196"/>
                        <a:pt x="168" y="123"/>
                        <a:pt x="87" y="53"/>
                      </a:cubicBezTo>
                      <a:cubicBezTo>
                        <a:pt x="77" y="41"/>
                        <a:pt x="64" y="31"/>
                        <a:pt x="51" y="19"/>
                      </a:cubicBezTo>
                      <a:cubicBezTo>
                        <a:pt x="44" y="13"/>
                        <a:pt x="39" y="7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6099406" y="3422630"/>
                  <a:ext cx="56733" cy="6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" h="755" extrusionOk="0">
                      <a:moveTo>
                        <a:pt x="37" y="0"/>
                      </a:moveTo>
                      <a:lnTo>
                        <a:pt x="1" y="19"/>
                      </a:lnTo>
                      <a:lnTo>
                        <a:pt x="84" y="124"/>
                      </a:lnTo>
                      <a:lnTo>
                        <a:pt x="113" y="160"/>
                      </a:lnTo>
                      <a:lnTo>
                        <a:pt x="299" y="392"/>
                      </a:lnTo>
                      <a:lnTo>
                        <a:pt x="590" y="755"/>
                      </a:lnTo>
                      <a:cubicBezTo>
                        <a:pt x="602" y="746"/>
                        <a:pt x="611" y="738"/>
                        <a:pt x="620" y="728"/>
                      </a:cubicBezTo>
                      <a:lnTo>
                        <a:pt x="330" y="366"/>
                      </a:lnTo>
                      <a:lnTo>
                        <a:pt x="144" y="133"/>
                      </a:lnTo>
                      <a:lnTo>
                        <a:pt x="114" y="97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6054641" y="3449763"/>
                  <a:ext cx="59565" cy="72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794" extrusionOk="0">
                      <a:moveTo>
                        <a:pt x="38" y="1"/>
                      </a:moveTo>
                      <a:lnTo>
                        <a:pt x="1" y="19"/>
                      </a:lnTo>
                      <a:lnTo>
                        <a:pt x="121" y="165"/>
                      </a:lnTo>
                      <a:cubicBezTo>
                        <a:pt x="131" y="177"/>
                        <a:pt x="139" y="188"/>
                        <a:pt x="148" y="200"/>
                      </a:cubicBezTo>
                      <a:cubicBezTo>
                        <a:pt x="208" y="271"/>
                        <a:pt x="266" y="343"/>
                        <a:pt x="323" y="416"/>
                      </a:cubicBezTo>
                      <a:cubicBezTo>
                        <a:pt x="421" y="540"/>
                        <a:pt x="522" y="667"/>
                        <a:pt x="617" y="793"/>
                      </a:cubicBezTo>
                      <a:cubicBezTo>
                        <a:pt x="629" y="787"/>
                        <a:pt x="642" y="780"/>
                        <a:pt x="652" y="771"/>
                      </a:cubicBezTo>
                      <a:cubicBezTo>
                        <a:pt x="557" y="645"/>
                        <a:pt x="458" y="521"/>
                        <a:pt x="359" y="394"/>
                      </a:cubicBezTo>
                      <a:cubicBezTo>
                        <a:pt x="300" y="322"/>
                        <a:pt x="243" y="250"/>
                        <a:pt x="182" y="178"/>
                      </a:cubicBezTo>
                      <a:cubicBezTo>
                        <a:pt x="175" y="166"/>
                        <a:pt x="165" y="155"/>
                        <a:pt x="155" y="143"/>
                      </a:cubicBezTo>
                      <a:lnTo>
                        <a:pt x="38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5998639" y="3449854"/>
                  <a:ext cx="67056" cy="97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" h="1070" extrusionOk="0">
                      <a:moveTo>
                        <a:pt x="42" y="1"/>
                      </a:moveTo>
                      <a:lnTo>
                        <a:pt x="1" y="15"/>
                      </a:lnTo>
                      <a:lnTo>
                        <a:pt x="261" y="410"/>
                      </a:lnTo>
                      <a:lnTo>
                        <a:pt x="286" y="448"/>
                      </a:lnTo>
                      <a:lnTo>
                        <a:pt x="427" y="666"/>
                      </a:lnTo>
                      <a:lnTo>
                        <a:pt x="695" y="1070"/>
                      </a:lnTo>
                      <a:cubicBezTo>
                        <a:pt x="708" y="1063"/>
                        <a:pt x="721" y="1058"/>
                        <a:pt x="734" y="1053"/>
                      </a:cubicBezTo>
                      <a:lnTo>
                        <a:pt x="733" y="1053"/>
                      </a:lnTo>
                      <a:lnTo>
                        <a:pt x="468" y="649"/>
                      </a:lnTo>
                      <a:lnTo>
                        <a:pt x="324" y="431"/>
                      </a:lnTo>
                      <a:lnTo>
                        <a:pt x="300" y="393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5954422" y="3471780"/>
                  <a:ext cx="63402" cy="933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1022" extrusionOk="0">
                      <a:moveTo>
                        <a:pt x="42" y="1"/>
                      </a:moveTo>
                      <a:lnTo>
                        <a:pt x="1" y="15"/>
                      </a:lnTo>
                      <a:cubicBezTo>
                        <a:pt x="78" y="130"/>
                        <a:pt x="155" y="244"/>
                        <a:pt x="231" y="361"/>
                      </a:cubicBezTo>
                      <a:cubicBezTo>
                        <a:pt x="240" y="372"/>
                        <a:pt x="248" y="383"/>
                        <a:pt x="254" y="396"/>
                      </a:cubicBezTo>
                      <a:cubicBezTo>
                        <a:pt x="301" y="467"/>
                        <a:pt x="348" y="538"/>
                        <a:pt x="392" y="609"/>
                      </a:cubicBezTo>
                      <a:cubicBezTo>
                        <a:pt x="481" y="746"/>
                        <a:pt x="568" y="883"/>
                        <a:pt x="652" y="1021"/>
                      </a:cubicBezTo>
                      <a:cubicBezTo>
                        <a:pt x="667" y="1018"/>
                        <a:pt x="681" y="1014"/>
                        <a:pt x="694" y="1009"/>
                      </a:cubicBezTo>
                      <a:cubicBezTo>
                        <a:pt x="609" y="871"/>
                        <a:pt x="523" y="733"/>
                        <a:pt x="434" y="596"/>
                      </a:cubicBezTo>
                      <a:cubicBezTo>
                        <a:pt x="389" y="525"/>
                        <a:pt x="344" y="455"/>
                        <a:pt x="297" y="385"/>
                      </a:cubicBezTo>
                      <a:lnTo>
                        <a:pt x="296" y="383"/>
                      </a:lnTo>
                      <a:cubicBezTo>
                        <a:pt x="288" y="372"/>
                        <a:pt x="281" y="360"/>
                        <a:pt x="272" y="348"/>
                      </a:cubicBezTo>
                      <a:cubicBezTo>
                        <a:pt x="197" y="231"/>
                        <a:pt x="120" y="115"/>
                        <a:pt x="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5905272" y="3498456"/>
                  <a:ext cx="39558" cy="83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915" extrusionOk="0">
                      <a:moveTo>
                        <a:pt x="45" y="1"/>
                      </a:moveTo>
                      <a:lnTo>
                        <a:pt x="0" y="7"/>
                      </a:lnTo>
                      <a:cubicBezTo>
                        <a:pt x="29" y="81"/>
                        <a:pt x="59" y="154"/>
                        <a:pt x="90" y="228"/>
                      </a:cubicBezTo>
                      <a:cubicBezTo>
                        <a:pt x="93" y="241"/>
                        <a:pt x="100" y="253"/>
                        <a:pt x="106" y="265"/>
                      </a:cubicBezTo>
                      <a:cubicBezTo>
                        <a:pt x="134" y="338"/>
                        <a:pt x="165" y="410"/>
                        <a:pt x="198" y="482"/>
                      </a:cubicBezTo>
                      <a:cubicBezTo>
                        <a:pt x="258" y="627"/>
                        <a:pt x="322" y="771"/>
                        <a:pt x="389" y="914"/>
                      </a:cubicBezTo>
                      <a:cubicBezTo>
                        <a:pt x="403" y="913"/>
                        <a:pt x="419" y="911"/>
                        <a:pt x="433" y="909"/>
                      </a:cubicBezTo>
                      <a:cubicBezTo>
                        <a:pt x="367" y="764"/>
                        <a:pt x="303" y="620"/>
                        <a:pt x="240" y="475"/>
                      </a:cubicBezTo>
                      <a:cubicBezTo>
                        <a:pt x="209" y="403"/>
                        <a:pt x="180" y="331"/>
                        <a:pt x="149" y="260"/>
                      </a:cubicBezTo>
                      <a:cubicBezTo>
                        <a:pt x="143" y="247"/>
                        <a:pt x="139" y="233"/>
                        <a:pt x="134" y="220"/>
                      </a:cubicBezTo>
                      <a:cubicBezTo>
                        <a:pt x="103" y="148"/>
                        <a:pt x="73" y="74"/>
                        <a:pt x="4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5825791" y="3485575"/>
                  <a:ext cx="36634" cy="10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143" extrusionOk="0">
                      <a:moveTo>
                        <a:pt x="47" y="0"/>
                      </a:moveTo>
                      <a:lnTo>
                        <a:pt x="0" y="3"/>
                      </a:lnTo>
                      <a:lnTo>
                        <a:pt x="139" y="452"/>
                      </a:lnTo>
                      <a:lnTo>
                        <a:pt x="151" y="492"/>
                      </a:lnTo>
                      <a:lnTo>
                        <a:pt x="217" y="705"/>
                      </a:lnTo>
                      <a:lnTo>
                        <a:pt x="352" y="1143"/>
                      </a:lnTo>
                      <a:cubicBezTo>
                        <a:pt x="369" y="1143"/>
                        <a:pt x="383" y="1142"/>
                        <a:pt x="400" y="1142"/>
                      </a:cubicBezTo>
                      <a:lnTo>
                        <a:pt x="264" y="703"/>
                      </a:lnTo>
                      <a:lnTo>
                        <a:pt x="197" y="489"/>
                      </a:lnTo>
                      <a:lnTo>
                        <a:pt x="185" y="45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5767414" y="3497908"/>
                  <a:ext cx="29874" cy="9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001" extrusionOk="0">
                      <a:moveTo>
                        <a:pt x="47" y="0"/>
                      </a:moveTo>
                      <a:lnTo>
                        <a:pt x="0" y="2"/>
                      </a:lnTo>
                      <a:cubicBezTo>
                        <a:pt x="25" y="104"/>
                        <a:pt x="50" y="207"/>
                        <a:pt x="79" y="308"/>
                      </a:cubicBezTo>
                      <a:cubicBezTo>
                        <a:pt x="81" y="321"/>
                        <a:pt x="84" y="335"/>
                        <a:pt x="90" y="349"/>
                      </a:cubicBezTo>
                      <a:cubicBezTo>
                        <a:pt x="108" y="420"/>
                        <a:pt x="128" y="492"/>
                        <a:pt x="148" y="563"/>
                      </a:cubicBezTo>
                      <a:cubicBezTo>
                        <a:pt x="190" y="709"/>
                        <a:pt x="233" y="853"/>
                        <a:pt x="279" y="999"/>
                      </a:cubicBezTo>
                      <a:cubicBezTo>
                        <a:pt x="291" y="1000"/>
                        <a:pt x="301" y="1001"/>
                        <a:pt x="313" y="1001"/>
                      </a:cubicBezTo>
                      <a:cubicBezTo>
                        <a:pt x="317" y="1001"/>
                        <a:pt x="322" y="1000"/>
                        <a:pt x="327" y="1000"/>
                      </a:cubicBezTo>
                      <a:cubicBezTo>
                        <a:pt x="281" y="855"/>
                        <a:pt x="238" y="710"/>
                        <a:pt x="196" y="566"/>
                      </a:cubicBezTo>
                      <a:cubicBezTo>
                        <a:pt x="175" y="494"/>
                        <a:pt x="156" y="422"/>
                        <a:pt x="137" y="350"/>
                      </a:cubicBezTo>
                      <a:cubicBezTo>
                        <a:pt x="133" y="337"/>
                        <a:pt x="129" y="323"/>
                        <a:pt x="127" y="310"/>
                      </a:cubicBezTo>
                      <a:cubicBezTo>
                        <a:pt x="99" y="207"/>
                        <a:pt x="73" y="103"/>
                        <a:pt x="4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5705839" y="3504760"/>
                  <a:ext cx="23388" cy="781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" h="855" extrusionOk="0">
                      <a:moveTo>
                        <a:pt x="1" y="1"/>
                      </a:moveTo>
                      <a:cubicBezTo>
                        <a:pt x="7" y="40"/>
                        <a:pt x="17" y="79"/>
                        <a:pt x="26" y="120"/>
                      </a:cubicBezTo>
                      <a:cubicBezTo>
                        <a:pt x="27" y="131"/>
                        <a:pt x="30" y="144"/>
                        <a:pt x="33" y="155"/>
                      </a:cubicBezTo>
                      <a:cubicBezTo>
                        <a:pt x="32" y="158"/>
                        <a:pt x="33" y="159"/>
                        <a:pt x="33" y="160"/>
                      </a:cubicBezTo>
                      <a:cubicBezTo>
                        <a:pt x="36" y="173"/>
                        <a:pt x="40" y="185"/>
                        <a:pt x="42" y="198"/>
                      </a:cubicBezTo>
                      <a:cubicBezTo>
                        <a:pt x="58" y="269"/>
                        <a:pt x="75" y="344"/>
                        <a:pt x="93" y="416"/>
                      </a:cubicBezTo>
                      <a:cubicBezTo>
                        <a:pt x="128" y="560"/>
                        <a:pt x="164" y="705"/>
                        <a:pt x="205" y="847"/>
                      </a:cubicBezTo>
                      <a:cubicBezTo>
                        <a:pt x="223" y="849"/>
                        <a:pt x="240" y="852"/>
                        <a:pt x="256" y="855"/>
                      </a:cubicBezTo>
                      <a:cubicBezTo>
                        <a:pt x="215" y="711"/>
                        <a:pt x="177" y="567"/>
                        <a:pt x="143" y="422"/>
                      </a:cubicBezTo>
                      <a:cubicBezTo>
                        <a:pt x="124" y="351"/>
                        <a:pt x="107" y="276"/>
                        <a:pt x="93" y="204"/>
                      </a:cubicBezTo>
                      <a:cubicBezTo>
                        <a:pt x="88" y="192"/>
                        <a:pt x="86" y="180"/>
                        <a:pt x="84" y="167"/>
                      </a:cubicBezTo>
                      <a:cubicBezTo>
                        <a:pt x="84" y="166"/>
                        <a:pt x="83" y="164"/>
                        <a:pt x="83" y="163"/>
                      </a:cubicBezTo>
                      <a:cubicBezTo>
                        <a:pt x="81" y="151"/>
                        <a:pt x="77" y="139"/>
                        <a:pt x="74" y="126"/>
                      </a:cubicBezTo>
                      <a:cubicBezTo>
                        <a:pt x="64" y="85"/>
                        <a:pt x="56" y="43"/>
                        <a:pt x="4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5635677" y="3476896"/>
                  <a:ext cx="15531" cy="9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995" extrusionOk="0">
                      <a:moveTo>
                        <a:pt x="0" y="1"/>
                      </a:moveTo>
                      <a:cubicBezTo>
                        <a:pt x="9" y="92"/>
                        <a:pt x="16" y="180"/>
                        <a:pt x="28" y="270"/>
                      </a:cubicBezTo>
                      <a:cubicBezTo>
                        <a:pt x="29" y="280"/>
                        <a:pt x="29" y="290"/>
                        <a:pt x="31" y="299"/>
                      </a:cubicBezTo>
                      <a:cubicBezTo>
                        <a:pt x="31" y="304"/>
                        <a:pt x="32" y="308"/>
                        <a:pt x="31" y="310"/>
                      </a:cubicBezTo>
                      <a:cubicBezTo>
                        <a:pt x="34" y="321"/>
                        <a:pt x="34" y="331"/>
                        <a:pt x="34" y="339"/>
                      </a:cubicBezTo>
                      <a:cubicBezTo>
                        <a:pt x="42" y="414"/>
                        <a:pt x="51" y="490"/>
                        <a:pt x="62" y="565"/>
                      </a:cubicBezTo>
                      <a:cubicBezTo>
                        <a:pt x="79" y="705"/>
                        <a:pt x="99" y="842"/>
                        <a:pt x="123" y="981"/>
                      </a:cubicBezTo>
                      <a:lnTo>
                        <a:pt x="170" y="994"/>
                      </a:lnTo>
                      <a:cubicBezTo>
                        <a:pt x="148" y="855"/>
                        <a:pt x="128" y="717"/>
                        <a:pt x="112" y="578"/>
                      </a:cubicBezTo>
                      <a:lnTo>
                        <a:pt x="111" y="577"/>
                      </a:lnTo>
                      <a:lnTo>
                        <a:pt x="111" y="576"/>
                      </a:lnTo>
                      <a:cubicBezTo>
                        <a:pt x="101" y="501"/>
                        <a:pt x="91" y="427"/>
                        <a:pt x="81" y="352"/>
                      </a:cubicBezTo>
                      <a:cubicBezTo>
                        <a:pt x="81" y="341"/>
                        <a:pt x="81" y="333"/>
                        <a:pt x="79" y="323"/>
                      </a:cubicBezTo>
                      <a:cubicBezTo>
                        <a:pt x="78" y="319"/>
                        <a:pt x="79" y="317"/>
                        <a:pt x="78" y="313"/>
                      </a:cubicBezTo>
                      <a:cubicBezTo>
                        <a:pt x="76" y="303"/>
                        <a:pt x="76" y="292"/>
                        <a:pt x="76" y="282"/>
                      </a:cubicBezTo>
                      <a:cubicBezTo>
                        <a:pt x="65" y="189"/>
                        <a:pt x="56" y="98"/>
                        <a:pt x="49" y="5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5584152" y="3473698"/>
                  <a:ext cx="6212" cy="76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" h="833" extrusionOk="0">
                      <a:moveTo>
                        <a:pt x="14" y="0"/>
                      </a:moveTo>
                      <a:cubicBezTo>
                        <a:pt x="11" y="45"/>
                        <a:pt x="8" y="86"/>
                        <a:pt x="7" y="129"/>
                      </a:cubicBezTo>
                      <a:cubicBezTo>
                        <a:pt x="6" y="136"/>
                        <a:pt x="6" y="146"/>
                        <a:pt x="6" y="154"/>
                      </a:cubicBezTo>
                      <a:cubicBezTo>
                        <a:pt x="6" y="159"/>
                        <a:pt x="6" y="164"/>
                        <a:pt x="5" y="169"/>
                      </a:cubicBezTo>
                      <a:cubicBezTo>
                        <a:pt x="5" y="176"/>
                        <a:pt x="5" y="185"/>
                        <a:pt x="4" y="193"/>
                      </a:cubicBezTo>
                      <a:cubicBezTo>
                        <a:pt x="2" y="233"/>
                        <a:pt x="2" y="274"/>
                        <a:pt x="3" y="314"/>
                      </a:cubicBezTo>
                      <a:cubicBezTo>
                        <a:pt x="1" y="348"/>
                        <a:pt x="1" y="384"/>
                        <a:pt x="1" y="419"/>
                      </a:cubicBezTo>
                      <a:cubicBezTo>
                        <a:pt x="2" y="549"/>
                        <a:pt x="9" y="685"/>
                        <a:pt x="20" y="815"/>
                      </a:cubicBezTo>
                      <a:cubicBezTo>
                        <a:pt x="36" y="823"/>
                        <a:pt x="51" y="827"/>
                        <a:pt x="68" y="833"/>
                      </a:cubicBezTo>
                      <a:cubicBezTo>
                        <a:pt x="58" y="700"/>
                        <a:pt x="51" y="567"/>
                        <a:pt x="51" y="436"/>
                      </a:cubicBezTo>
                      <a:lnTo>
                        <a:pt x="51" y="434"/>
                      </a:lnTo>
                      <a:cubicBezTo>
                        <a:pt x="49" y="380"/>
                        <a:pt x="49" y="327"/>
                        <a:pt x="52" y="272"/>
                      </a:cubicBezTo>
                      <a:cubicBezTo>
                        <a:pt x="53" y="252"/>
                        <a:pt x="53" y="232"/>
                        <a:pt x="54" y="210"/>
                      </a:cubicBezTo>
                      <a:cubicBezTo>
                        <a:pt x="53" y="201"/>
                        <a:pt x="52" y="193"/>
                        <a:pt x="53" y="185"/>
                      </a:cubicBezTo>
                      <a:cubicBezTo>
                        <a:pt x="53" y="180"/>
                        <a:pt x="53" y="174"/>
                        <a:pt x="54" y="169"/>
                      </a:cubicBezTo>
                      <a:cubicBezTo>
                        <a:pt x="55" y="161"/>
                        <a:pt x="56" y="154"/>
                        <a:pt x="56" y="146"/>
                      </a:cubicBezTo>
                      <a:lnTo>
                        <a:pt x="55" y="145"/>
                      </a:lnTo>
                      <a:cubicBezTo>
                        <a:pt x="58" y="101"/>
                        <a:pt x="60" y="55"/>
                        <a:pt x="63" y="11"/>
                      </a:cubicBez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2" name="Google Shape;472;p9"/>
                <p:cNvSpPr/>
                <p:nvPr/>
              </p:nvSpPr>
              <p:spPr>
                <a:xfrm>
                  <a:off x="5525775" y="3458807"/>
                  <a:ext cx="15257" cy="6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" h="738" extrusionOk="0">
                      <a:moveTo>
                        <a:pt x="119" y="0"/>
                      </a:moveTo>
                      <a:cubicBezTo>
                        <a:pt x="111" y="31"/>
                        <a:pt x="105" y="65"/>
                        <a:pt x="98" y="98"/>
                      </a:cubicBezTo>
                      <a:cubicBezTo>
                        <a:pt x="95" y="109"/>
                        <a:pt x="93" y="122"/>
                        <a:pt x="91" y="134"/>
                      </a:cubicBezTo>
                      <a:cubicBezTo>
                        <a:pt x="74" y="208"/>
                        <a:pt x="63" y="282"/>
                        <a:pt x="51" y="358"/>
                      </a:cubicBezTo>
                      <a:cubicBezTo>
                        <a:pt x="30" y="477"/>
                        <a:pt x="15" y="596"/>
                        <a:pt x="1" y="717"/>
                      </a:cubicBezTo>
                      <a:cubicBezTo>
                        <a:pt x="16" y="723"/>
                        <a:pt x="31" y="732"/>
                        <a:pt x="48" y="737"/>
                      </a:cubicBezTo>
                      <a:cubicBezTo>
                        <a:pt x="60" y="617"/>
                        <a:pt x="75" y="495"/>
                        <a:pt x="96" y="377"/>
                      </a:cubicBezTo>
                      <a:cubicBezTo>
                        <a:pt x="108" y="302"/>
                        <a:pt x="122" y="228"/>
                        <a:pt x="137" y="155"/>
                      </a:cubicBezTo>
                      <a:cubicBezTo>
                        <a:pt x="138" y="142"/>
                        <a:pt x="140" y="129"/>
                        <a:pt x="144" y="117"/>
                      </a:cubicBezTo>
                      <a:cubicBezTo>
                        <a:pt x="152" y="83"/>
                        <a:pt x="159" y="48"/>
                        <a:pt x="166" y="14"/>
                      </a:cubicBez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3" name="Google Shape;473;p9"/>
                <p:cNvSpPr/>
                <p:nvPr/>
              </p:nvSpPr>
              <p:spPr>
                <a:xfrm>
                  <a:off x="5465205" y="3425645"/>
                  <a:ext cx="27407" cy="69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762" extrusionOk="0">
                      <a:moveTo>
                        <a:pt x="254" y="1"/>
                      </a:moveTo>
                      <a:cubicBezTo>
                        <a:pt x="239" y="60"/>
                        <a:pt x="222" y="119"/>
                        <a:pt x="204" y="177"/>
                      </a:cubicBezTo>
                      <a:cubicBezTo>
                        <a:pt x="200" y="190"/>
                        <a:pt x="197" y="201"/>
                        <a:pt x="193" y="214"/>
                      </a:cubicBezTo>
                      <a:cubicBezTo>
                        <a:pt x="171" y="286"/>
                        <a:pt x="147" y="361"/>
                        <a:pt x="119" y="432"/>
                      </a:cubicBezTo>
                      <a:cubicBezTo>
                        <a:pt x="84" y="536"/>
                        <a:pt x="44" y="638"/>
                        <a:pt x="0" y="738"/>
                      </a:cubicBezTo>
                      <a:cubicBezTo>
                        <a:pt x="14" y="745"/>
                        <a:pt x="29" y="753"/>
                        <a:pt x="43" y="762"/>
                      </a:cubicBezTo>
                      <a:cubicBezTo>
                        <a:pt x="88" y="662"/>
                        <a:pt x="128" y="560"/>
                        <a:pt x="162" y="457"/>
                      </a:cubicBezTo>
                      <a:cubicBezTo>
                        <a:pt x="190" y="385"/>
                        <a:pt x="213" y="311"/>
                        <a:pt x="236" y="238"/>
                      </a:cubicBezTo>
                      <a:cubicBezTo>
                        <a:pt x="240" y="226"/>
                        <a:pt x="246" y="214"/>
                        <a:pt x="247" y="201"/>
                      </a:cubicBezTo>
                      <a:cubicBezTo>
                        <a:pt x="266" y="139"/>
                        <a:pt x="283" y="78"/>
                        <a:pt x="300" y="16"/>
                      </a:cubicBezTo>
                      <a:lnTo>
                        <a:pt x="25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4" name="Google Shape;474;p9"/>
                <p:cNvSpPr/>
                <p:nvPr/>
              </p:nvSpPr>
              <p:spPr>
                <a:xfrm>
                  <a:off x="5422815" y="3413951"/>
                  <a:ext cx="27042" cy="5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" h="595" extrusionOk="0">
                      <a:moveTo>
                        <a:pt x="251" y="0"/>
                      </a:moveTo>
                      <a:cubicBezTo>
                        <a:pt x="249" y="9"/>
                        <a:pt x="247" y="16"/>
                        <a:pt x="243" y="24"/>
                      </a:cubicBezTo>
                      <a:cubicBezTo>
                        <a:pt x="241" y="27"/>
                        <a:pt x="240" y="31"/>
                        <a:pt x="237" y="34"/>
                      </a:cubicBezTo>
                      <a:cubicBezTo>
                        <a:pt x="236" y="43"/>
                        <a:pt x="232" y="53"/>
                        <a:pt x="227" y="61"/>
                      </a:cubicBezTo>
                      <a:cubicBezTo>
                        <a:pt x="227" y="65"/>
                        <a:pt x="225" y="67"/>
                        <a:pt x="224" y="71"/>
                      </a:cubicBezTo>
                      <a:cubicBezTo>
                        <a:pt x="196" y="146"/>
                        <a:pt x="167" y="220"/>
                        <a:pt x="131" y="291"/>
                      </a:cubicBezTo>
                      <a:lnTo>
                        <a:pt x="130" y="293"/>
                      </a:lnTo>
                      <a:cubicBezTo>
                        <a:pt x="91" y="386"/>
                        <a:pt x="48" y="477"/>
                        <a:pt x="0" y="565"/>
                      </a:cubicBezTo>
                      <a:cubicBezTo>
                        <a:pt x="13" y="574"/>
                        <a:pt x="26" y="585"/>
                        <a:pt x="39" y="595"/>
                      </a:cubicBezTo>
                      <a:cubicBezTo>
                        <a:pt x="87" y="504"/>
                        <a:pt x="134" y="413"/>
                        <a:pt x="173" y="319"/>
                      </a:cubicBezTo>
                      <a:cubicBezTo>
                        <a:pt x="208" y="247"/>
                        <a:pt x="237" y="173"/>
                        <a:pt x="264" y="99"/>
                      </a:cubicBezTo>
                      <a:cubicBezTo>
                        <a:pt x="266" y="95"/>
                        <a:pt x="267" y="92"/>
                        <a:pt x="268" y="88"/>
                      </a:cubicBezTo>
                      <a:cubicBezTo>
                        <a:pt x="273" y="80"/>
                        <a:pt x="276" y="72"/>
                        <a:pt x="278" y="62"/>
                      </a:cubicBezTo>
                      <a:cubicBezTo>
                        <a:pt x="279" y="58"/>
                        <a:pt x="281" y="56"/>
                        <a:pt x="281" y="52"/>
                      </a:cubicBezTo>
                      <a:cubicBezTo>
                        <a:pt x="288" y="41"/>
                        <a:pt x="292" y="29"/>
                        <a:pt x="295" y="19"/>
                      </a:cubicBez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5" name="Google Shape;475;p9"/>
                <p:cNvSpPr/>
                <p:nvPr/>
              </p:nvSpPr>
              <p:spPr>
                <a:xfrm>
                  <a:off x="5371838" y="3377134"/>
                  <a:ext cx="28321" cy="50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554" extrusionOk="0">
                      <a:moveTo>
                        <a:pt x="264" y="0"/>
                      </a:moveTo>
                      <a:cubicBezTo>
                        <a:pt x="264" y="1"/>
                        <a:pt x="263" y="4"/>
                        <a:pt x="261" y="7"/>
                      </a:cubicBezTo>
                      <a:lnTo>
                        <a:pt x="260" y="10"/>
                      </a:lnTo>
                      <a:cubicBezTo>
                        <a:pt x="255" y="22"/>
                        <a:pt x="248" y="31"/>
                        <a:pt x="243" y="43"/>
                      </a:cubicBezTo>
                      <a:lnTo>
                        <a:pt x="242" y="48"/>
                      </a:lnTo>
                      <a:cubicBezTo>
                        <a:pt x="204" y="125"/>
                        <a:pt x="165" y="201"/>
                        <a:pt x="125" y="278"/>
                      </a:cubicBezTo>
                      <a:cubicBezTo>
                        <a:pt x="86" y="358"/>
                        <a:pt x="44" y="439"/>
                        <a:pt x="1" y="519"/>
                      </a:cubicBezTo>
                      <a:cubicBezTo>
                        <a:pt x="12" y="531"/>
                        <a:pt x="26" y="542"/>
                        <a:pt x="37" y="554"/>
                      </a:cubicBezTo>
                      <a:cubicBezTo>
                        <a:pt x="82" y="474"/>
                        <a:pt x="123" y="394"/>
                        <a:pt x="164" y="311"/>
                      </a:cubicBezTo>
                      <a:lnTo>
                        <a:pt x="164" y="310"/>
                      </a:lnTo>
                      <a:cubicBezTo>
                        <a:pt x="205" y="234"/>
                        <a:pt x="242" y="157"/>
                        <a:pt x="279" y="81"/>
                      </a:cubicBezTo>
                      <a:cubicBezTo>
                        <a:pt x="279" y="80"/>
                        <a:pt x="281" y="77"/>
                        <a:pt x="282" y="77"/>
                      </a:cubicBezTo>
                      <a:cubicBezTo>
                        <a:pt x="286" y="64"/>
                        <a:pt x="292" y="55"/>
                        <a:pt x="297" y="44"/>
                      </a:cubicBezTo>
                      <a:cubicBezTo>
                        <a:pt x="298" y="42"/>
                        <a:pt x="298" y="40"/>
                        <a:pt x="300" y="40"/>
                      </a:cubicBezTo>
                      <a:cubicBezTo>
                        <a:pt x="302" y="32"/>
                        <a:pt x="306" y="27"/>
                        <a:pt x="310" y="19"/>
                      </a:cubicBez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6" name="Google Shape;476;p9"/>
                <p:cNvSpPr/>
                <p:nvPr/>
              </p:nvSpPr>
              <p:spPr>
                <a:xfrm>
                  <a:off x="5325885" y="3335384"/>
                  <a:ext cx="31427" cy="4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" h="470" extrusionOk="0">
                      <a:moveTo>
                        <a:pt x="302" y="1"/>
                      </a:moveTo>
                      <a:lnTo>
                        <a:pt x="290" y="20"/>
                      </a:lnTo>
                      <a:lnTo>
                        <a:pt x="290" y="22"/>
                      </a:lnTo>
                      <a:lnTo>
                        <a:pt x="128" y="249"/>
                      </a:lnTo>
                      <a:lnTo>
                        <a:pt x="128" y="251"/>
                      </a:lnTo>
                      <a:lnTo>
                        <a:pt x="1" y="431"/>
                      </a:lnTo>
                      <a:lnTo>
                        <a:pt x="35" y="470"/>
                      </a:lnTo>
                      <a:lnTo>
                        <a:pt x="162" y="286"/>
                      </a:lnTo>
                      <a:lnTo>
                        <a:pt x="320" y="61"/>
                      </a:lnTo>
                      <a:lnTo>
                        <a:pt x="344" y="27"/>
                      </a:lnTo>
                      <a:lnTo>
                        <a:pt x="302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77" name="Google Shape;477;p9"/>
                <p:cNvSpPr/>
                <p:nvPr/>
              </p:nvSpPr>
              <p:spPr>
                <a:xfrm>
                  <a:off x="5290896" y="3282671"/>
                  <a:ext cx="33071" cy="3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" h="432" extrusionOk="0">
                      <a:moveTo>
                        <a:pt x="319" y="1"/>
                      </a:moveTo>
                      <a:cubicBezTo>
                        <a:pt x="314" y="7"/>
                        <a:pt x="308" y="16"/>
                        <a:pt x="303" y="22"/>
                      </a:cubicBezTo>
                      <a:cubicBezTo>
                        <a:pt x="241" y="109"/>
                        <a:pt x="175" y="192"/>
                        <a:pt x="104" y="272"/>
                      </a:cubicBezTo>
                      <a:cubicBezTo>
                        <a:pt x="70" y="311"/>
                        <a:pt x="36" y="348"/>
                        <a:pt x="0" y="384"/>
                      </a:cubicBezTo>
                      <a:lnTo>
                        <a:pt x="1" y="385"/>
                      </a:lnTo>
                      <a:cubicBezTo>
                        <a:pt x="7" y="401"/>
                        <a:pt x="15" y="416"/>
                        <a:pt x="23" y="432"/>
                      </a:cubicBezTo>
                      <a:cubicBezTo>
                        <a:pt x="61" y="393"/>
                        <a:pt x="96" y="355"/>
                        <a:pt x="132" y="316"/>
                      </a:cubicBezTo>
                      <a:cubicBezTo>
                        <a:pt x="201" y="237"/>
                        <a:pt x="267" y="154"/>
                        <a:pt x="328" y="70"/>
                      </a:cubicBezTo>
                      <a:cubicBezTo>
                        <a:pt x="338" y="57"/>
                        <a:pt x="347" y="44"/>
                        <a:pt x="357" y="31"/>
                      </a:cubicBezTo>
                      <a:cubicBezTo>
                        <a:pt x="357" y="29"/>
                        <a:pt x="360" y="28"/>
                        <a:pt x="361" y="25"/>
                      </a:cubicBezTo>
                      <a:lnTo>
                        <a:pt x="349" y="19"/>
                      </a:lnTo>
                      <a:lnTo>
                        <a:pt x="348" y="18"/>
                      </a:lnTo>
                      <a:lnTo>
                        <a:pt x="319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78" name="Google Shape;478;p9"/>
              <p:cNvSpPr/>
              <p:nvPr/>
            </p:nvSpPr>
            <p:spPr>
              <a:xfrm>
                <a:off x="4909051" y="1997713"/>
                <a:ext cx="631317" cy="404816"/>
              </a:xfrm>
              <a:custGeom>
                <a:avLst/>
                <a:gdLst/>
                <a:ahLst/>
                <a:cxnLst/>
                <a:rect l="l" t="t" r="r" b="b"/>
                <a:pathLst>
                  <a:path w="10547" h="6763" extrusionOk="0">
                    <a:moveTo>
                      <a:pt x="4458" y="0"/>
                    </a:moveTo>
                    <a:cubicBezTo>
                      <a:pt x="1868" y="0"/>
                      <a:pt x="0" y="1309"/>
                      <a:pt x="213" y="3055"/>
                    </a:cubicBezTo>
                    <a:lnTo>
                      <a:pt x="213" y="3056"/>
                    </a:lnTo>
                    <a:cubicBezTo>
                      <a:pt x="218" y="3095"/>
                      <a:pt x="225" y="3136"/>
                      <a:pt x="231" y="3175"/>
                    </a:cubicBezTo>
                    <a:cubicBezTo>
                      <a:pt x="232" y="3179"/>
                      <a:pt x="231" y="3181"/>
                      <a:pt x="232" y="3182"/>
                    </a:cubicBezTo>
                    <a:cubicBezTo>
                      <a:pt x="289" y="3499"/>
                      <a:pt x="410" y="3808"/>
                      <a:pt x="587" y="4104"/>
                    </a:cubicBezTo>
                    <a:cubicBezTo>
                      <a:pt x="594" y="4118"/>
                      <a:pt x="603" y="4132"/>
                      <a:pt x="614" y="4148"/>
                    </a:cubicBezTo>
                    <a:cubicBezTo>
                      <a:pt x="705" y="4297"/>
                      <a:pt x="812" y="4443"/>
                      <a:pt x="932" y="4585"/>
                    </a:cubicBezTo>
                    <a:cubicBezTo>
                      <a:pt x="951" y="4609"/>
                      <a:pt x="973" y="4635"/>
                      <a:pt x="994" y="4657"/>
                    </a:cubicBezTo>
                    <a:lnTo>
                      <a:pt x="994" y="4659"/>
                    </a:lnTo>
                    <a:cubicBezTo>
                      <a:pt x="1004" y="4670"/>
                      <a:pt x="1016" y="4682"/>
                      <a:pt x="1028" y="4694"/>
                    </a:cubicBezTo>
                    <a:cubicBezTo>
                      <a:pt x="1167" y="4851"/>
                      <a:pt x="1324" y="5000"/>
                      <a:pt x="1494" y="5143"/>
                    </a:cubicBezTo>
                    <a:cubicBezTo>
                      <a:pt x="1506" y="5154"/>
                      <a:pt x="1519" y="5166"/>
                      <a:pt x="1533" y="5175"/>
                    </a:cubicBezTo>
                    <a:cubicBezTo>
                      <a:pt x="1696" y="5310"/>
                      <a:pt x="1871" y="5439"/>
                      <a:pt x="2058" y="5560"/>
                    </a:cubicBezTo>
                    <a:cubicBezTo>
                      <a:pt x="2072" y="5569"/>
                      <a:pt x="2086" y="5580"/>
                      <a:pt x="2100" y="5587"/>
                    </a:cubicBezTo>
                    <a:cubicBezTo>
                      <a:pt x="2212" y="5659"/>
                      <a:pt x="2325" y="5728"/>
                      <a:pt x="2444" y="5793"/>
                    </a:cubicBezTo>
                    <a:cubicBezTo>
                      <a:pt x="2466" y="5806"/>
                      <a:pt x="2488" y="5817"/>
                      <a:pt x="2511" y="5828"/>
                    </a:cubicBezTo>
                    <a:lnTo>
                      <a:pt x="2510" y="5829"/>
                    </a:lnTo>
                    <a:cubicBezTo>
                      <a:pt x="2525" y="5837"/>
                      <a:pt x="2540" y="5846"/>
                      <a:pt x="2554" y="5853"/>
                    </a:cubicBezTo>
                    <a:cubicBezTo>
                      <a:pt x="2731" y="5946"/>
                      <a:pt x="2915" y="6035"/>
                      <a:pt x="3105" y="6115"/>
                    </a:cubicBezTo>
                    <a:cubicBezTo>
                      <a:pt x="3120" y="6122"/>
                      <a:pt x="3135" y="6130"/>
                      <a:pt x="3150" y="6135"/>
                    </a:cubicBezTo>
                    <a:cubicBezTo>
                      <a:pt x="3299" y="6198"/>
                      <a:pt x="3453" y="6256"/>
                      <a:pt x="3609" y="6311"/>
                    </a:cubicBezTo>
                    <a:cubicBezTo>
                      <a:pt x="3636" y="6321"/>
                      <a:pt x="3666" y="6332"/>
                      <a:pt x="3694" y="6341"/>
                    </a:cubicBezTo>
                    <a:cubicBezTo>
                      <a:pt x="3711" y="6346"/>
                      <a:pt x="3728" y="6353"/>
                      <a:pt x="3744" y="6357"/>
                    </a:cubicBezTo>
                    <a:cubicBezTo>
                      <a:pt x="3932" y="6418"/>
                      <a:pt x="4122" y="6474"/>
                      <a:pt x="4319" y="6522"/>
                    </a:cubicBezTo>
                    <a:cubicBezTo>
                      <a:pt x="4335" y="6526"/>
                      <a:pt x="4351" y="6530"/>
                      <a:pt x="4368" y="6534"/>
                    </a:cubicBezTo>
                    <a:lnTo>
                      <a:pt x="4369" y="6535"/>
                    </a:lnTo>
                    <a:cubicBezTo>
                      <a:pt x="4613" y="6594"/>
                      <a:pt x="4862" y="6641"/>
                      <a:pt x="5118" y="6678"/>
                    </a:cubicBezTo>
                    <a:cubicBezTo>
                      <a:pt x="5134" y="6681"/>
                      <a:pt x="5151" y="6683"/>
                      <a:pt x="5168" y="6684"/>
                    </a:cubicBezTo>
                    <a:cubicBezTo>
                      <a:pt x="5369" y="6714"/>
                      <a:pt x="5573" y="6734"/>
                      <a:pt x="5778" y="6747"/>
                    </a:cubicBezTo>
                    <a:cubicBezTo>
                      <a:pt x="5802" y="6748"/>
                      <a:pt x="5826" y="6750"/>
                      <a:pt x="5847" y="6750"/>
                    </a:cubicBezTo>
                    <a:cubicBezTo>
                      <a:pt x="5863" y="6753"/>
                      <a:pt x="5880" y="6753"/>
                      <a:pt x="5895" y="6753"/>
                    </a:cubicBezTo>
                    <a:cubicBezTo>
                      <a:pt x="5950" y="6756"/>
                      <a:pt x="6005" y="6758"/>
                      <a:pt x="6061" y="6759"/>
                    </a:cubicBezTo>
                    <a:cubicBezTo>
                      <a:pt x="6137" y="6761"/>
                      <a:pt x="6212" y="6763"/>
                      <a:pt x="6286" y="6763"/>
                    </a:cubicBezTo>
                    <a:cubicBezTo>
                      <a:pt x="6377" y="6763"/>
                      <a:pt x="6467" y="6761"/>
                      <a:pt x="6555" y="6758"/>
                    </a:cubicBezTo>
                    <a:cubicBezTo>
                      <a:pt x="6570" y="6758"/>
                      <a:pt x="6587" y="6756"/>
                      <a:pt x="6602" y="6755"/>
                    </a:cubicBezTo>
                    <a:cubicBezTo>
                      <a:pt x="6881" y="6743"/>
                      <a:pt x="7150" y="6716"/>
                      <a:pt x="7407" y="6674"/>
                    </a:cubicBezTo>
                    <a:cubicBezTo>
                      <a:pt x="7421" y="6671"/>
                      <a:pt x="7435" y="6670"/>
                      <a:pt x="7448" y="6668"/>
                    </a:cubicBezTo>
                    <a:cubicBezTo>
                      <a:pt x="7687" y="6627"/>
                      <a:pt x="7919" y="6575"/>
                      <a:pt x="8137" y="6509"/>
                    </a:cubicBezTo>
                    <a:cubicBezTo>
                      <a:pt x="8151" y="6506"/>
                      <a:pt x="8165" y="6502"/>
                      <a:pt x="8180" y="6497"/>
                    </a:cubicBezTo>
                    <a:cubicBezTo>
                      <a:pt x="8347" y="6448"/>
                      <a:pt x="8507" y="6389"/>
                      <a:pt x="8657" y="6327"/>
                    </a:cubicBezTo>
                    <a:cubicBezTo>
                      <a:pt x="8671" y="6320"/>
                      <a:pt x="8685" y="6316"/>
                      <a:pt x="8698" y="6309"/>
                    </a:cubicBezTo>
                    <a:cubicBezTo>
                      <a:pt x="8863" y="6239"/>
                      <a:pt x="9020" y="6161"/>
                      <a:pt x="9166" y="6076"/>
                    </a:cubicBezTo>
                    <a:cubicBezTo>
                      <a:pt x="9179" y="6069"/>
                      <a:pt x="9191" y="6062"/>
                      <a:pt x="9202" y="6054"/>
                    </a:cubicBezTo>
                    <a:cubicBezTo>
                      <a:pt x="9356" y="5961"/>
                      <a:pt x="9502" y="5862"/>
                      <a:pt x="9632" y="5754"/>
                    </a:cubicBezTo>
                    <a:cubicBezTo>
                      <a:pt x="9643" y="5746"/>
                      <a:pt x="9653" y="5737"/>
                      <a:pt x="9662" y="5728"/>
                    </a:cubicBezTo>
                    <a:cubicBezTo>
                      <a:pt x="9789" y="5621"/>
                      <a:pt x="9904" y="5508"/>
                      <a:pt x="10005" y="5387"/>
                    </a:cubicBezTo>
                    <a:cubicBezTo>
                      <a:pt x="10015" y="5377"/>
                      <a:pt x="10023" y="5366"/>
                      <a:pt x="10032" y="5355"/>
                    </a:cubicBezTo>
                    <a:cubicBezTo>
                      <a:pt x="10126" y="5241"/>
                      <a:pt x="10207" y="5122"/>
                      <a:pt x="10274" y="4998"/>
                    </a:cubicBezTo>
                    <a:cubicBezTo>
                      <a:pt x="10282" y="4986"/>
                      <a:pt x="10288" y="4975"/>
                      <a:pt x="10294" y="4963"/>
                    </a:cubicBezTo>
                    <a:cubicBezTo>
                      <a:pt x="10351" y="4854"/>
                      <a:pt x="10398" y="4744"/>
                      <a:pt x="10436" y="4628"/>
                    </a:cubicBezTo>
                    <a:cubicBezTo>
                      <a:pt x="10442" y="4615"/>
                      <a:pt x="10446" y="4601"/>
                      <a:pt x="10450" y="4589"/>
                    </a:cubicBezTo>
                    <a:cubicBezTo>
                      <a:pt x="10489" y="4461"/>
                      <a:pt x="10516" y="4328"/>
                      <a:pt x="10530" y="4192"/>
                    </a:cubicBezTo>
                    <a:cubicBezTo>
                      <a:pt x="10532" y="4176"/>
                      <a:pt x="10535" y="4160"/>
                      <a:pt x="10536" y="4145"/>
                    </a:cubicBezTo>
                    <a:cubicBezTo>
                      <a:pt x="10547" y="4011"/>
                      <a:pt x="10544" y="3874"/>
                      <a:pt x="10528" y="3732"/>
                    </a:cubicBezTo>
                    <a:cubicBezTo>
                      <a:pt x="10527" y="3725"/>
                      <a:pt x="10526" y="3716"/>
                      <a:pt x="10526" y="3707"/>
                    </a:cubicBezTo>
                    <a:cubicBezTo>
                      <a:pt x="10524" y="3700"/>
                      <a:pt x="10523" y="3693"/>
                      <a:pt x="10522" y="3686"/>
                    </a:cubicBezTo>
                    <a:cubicBezTo>
                      <a:pt x="10499" y="3501"/>
                      <a:pt x="10451" y="3317"/>
                      <a:pt x="10383" y="3138"/>
                    </a:cubicBezTo>
                    <a:cubicBezTo>
                      <a:pt x="10380" y="3127"/>
                      <a:pt x="10377" y="3116"/>
                      <a:pt x="10371" y="3106"/>
                    </a:cubicBezTo>
                    <a:cubicBezTo>
                      <a:pt x="10366" y="3089"/>
                      <a:pt x="10358" y="3072"/>
                      <a:pt x="10351" y="3054"/>
                    </a:cubicBezTo>
                    <a:cubicBezTo>
                      <a:pt x="10297" y="2921"/>
                      <a:pt x="10231" y="2790"/>
                      <a:pt x="10154" y="2663"/>
                    </a:cubicBezTo>
                    <a:cubicBezTo>
                      <a:pt x="10153" y="2659"/>
                      <a:pt x="10149" y="2653"/>
                      <a:pt x="10145" y="2648"/>
                    </a:cubicBezTo>
                    <a:cubicBezTo>
                      <a:pt x="9952" y="2325"/>
                      <a:pt x="9691" y="2018"/>
                      <a:pt x="9376" y="1733"/>
                    </a:cubicBezTo>
                    <a:cubicBezTo>
                      <a:pt x="9069" y="1458"/>
                      <a:pt x="8712" y="1204"/>
                      <a:pt x="8313" y="982"/>
                    </a:cubicBezTo>
                    <a:cubicBezTo>
                      <a:pt x="7759" y="669"/>
                      <a:pt x="7126" y="418"/>
                      <a:pt x="6450" y="249"/>
                    </a:cubicBezTo>
                    <a:cubicBezTo>
                      <a:pt x="5972" y="129"/>
                      <a:pt x="5472" y="49"/>
                      <a:pt x="4960" y="17"/>
                    </a:cubicBezTo>
                    <a:cubicBezTo>
                      <a:pt x="4790" y="6"/>
                      <a:pt x="4622" y="0"/>
                      <a:pt x="4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4935986" y="2010283"/>
                <a:ext cx="582174" cy="376803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6295" extrusionOk="0">
                    <a:moveTo>
                      <a:pt x="4095" y="40"/>
                    </a:moveTo>
                    <a:cubicBezTo>
                      <a:pt x="4240" y="40"/>
                      <a:pt x="4387" y="44"/>
                      <a:pt x="4536" y="53"/>
                    </a:cubicBezTo>
                    <a:cubicBezTo>
                      <a:pt x="4932" y="78"/>
                      <a:pt x="5322" y="132"/>
                      <a:pt x="5699" y="215"/>
                    </a:cubicBezTo>
                    <a:cubicBezTo>
                      <a:pt x="5824" y="243"/>
                      <a:pt x="5950" y="274"/>
                      <a:pt x="6074" y="308"/>
                    </a:cubicBezTo>
                    <a:cubicBezTo>
                      <a:pt x="6083" y="309"/>
                      <a:pt x="6087" y="311"/>
                      <a:pt x="6093" y="314"/>
                    </a:cubicBezTo>
                    <a:cubicBezTo>
                      <a:pt x="6164" y="333"/>
                      <a:pt x="6234" y="354"/>
                      <a:pt x="6304" y="375"/>
                    </a:cubicBezTo>
                    <a:cubicBezTo>
                      <a:pt x="6320" y="379"/>
                      <a:pt x="6334" y="384"/>
                      <a:pt x="6349" y="388"/>
                    </a:cubicBezTo>
                    <a:cubicBezTo>
                      <a:pt x="6810" y="532"/>
                      <a:pt x="7244" y="718"/>
                      <a:pt x="7634" y="935"/>
                    </a:cubicBezTo>
                    <a:cubicBezTo>
                      <a:pt x="8024" y="1152"/>
                      <a:pt x="8373" y="1403"/>
                      <a:pt x="8667" y="1677"/>
                    </a:cubicBezTo>
                    <a:cubicBezTo>
                      <a:pt x="8804" y="1802"/>
                      <a:pt x="8926" y="1932"/>
                      <a:pt x="9036" y="2066"/>
                    </a:cubicBezTo>
                    <a:cubicBezTo>
                      <a:pt x="9326" y="2416"/>
                      <a:pt x="9529" y="2796"/>
                      <a:pt x="9620" y="3190"/>
                    </a:cubicBezTo>
                    <a:cubicBezTo>
                      <a:pt x="9640" y="3271"/>
                      <a:pt x="9654" y="3353"/>
                      <a:pt x="9663" y="3435"/>
                    </a:cubicBezTo>
                    <a:cubicBezTo>
                      <a:pt x="9673" y="3510"/>
                      <a:pt x="9675" y="3582"/>
                      <a:pt x="9674" y="3655"/>
                    </a:cubicBezTo>
                    <a:lnTo>
                      <a:pt x="9676" y="3656"/>
                    </a:lnTo>
                    <a:cubicBezTo>
                      <a:pt x="9677" y="3671"/>
                      <a:pt x="9678" y="3685"/>
                      <a:pt x="9676" y="3699"/>
                    </a:cubicBezTo>
                    <a:cubicBezTo>
                      <a:pt x="9673" y="4121"/>
                      <a:pt x="9530" y="4510"/>
                      <a:pt x="9276" y="4849"/>
                    </a:cubicBezTo>
                    <a:cubicBezTo>
                      <a:pt x="9272" y="4861"/>
                      <a:pt x="9262" y="4871"/>
                      <a:pt x="9253" y="4882"/>
                    </a:cubicBezTo>
                    <a:cubicBezTo>
                      <a:pt x="9168" y="4993"/>
                      <a:pt x="9071" y="5099"/>
                      <a:pt x="8959" y="5201"/>
                    </a:cubicBezTo>
                    <a:lnTo>
                      <a:pt x="8958" y="5202"/>
                    </a:lnTo>
                    <a:cubicBezTo>
                      <a:pt x="8951" y="5212"/>
                      <a:pt x="8940" y="5220"/>
                      <a:pt x="8930" y="5229"/>
                    </a:cubicBezTo>
                    <a:cubicBezTo>
                      <a:pt x="8929" y="5229"/>
                      <a:pt x="8929" y="5229"/>
                      <a:pt x="8929" y="5229"/>
                    </a:cubicBezTo>
                    <a:cubicBezTo>
                      <a:pt x="8928" y="5229"/>
                      <a:pt x="8928" y="5229"/>
                      <a:pt x="8928" y="5229"/>
                    </a:cubicBezTo>
                    <a:cubicBezTo>
                      <a:pt x="8803" y="5343"/>
                      <a:pt x="8662" y="5450"/>
                      <a:pt x="8510" y="5546"/>
                    </a:cubicBezTo>
                    <a:cubicBezTo>
                      <a:pt x="8499" y="5553"/>
                      <a:pt x="8485" y="5560"/>
                      <a:pt x="8474" y="5567"/>
                    </a:cubicBezTo>
                    <a:cubicBezTo>
                      <a:pt x="8383" y="5624"/>
                      <a:pt x="8286" y="5678"/>
                      <a:pt x="8185" y="5727"/>
                    </a:cubicBezTo>
                    <a:cubicBezTo>
                      <a:pt x="8141" y="5751"/>
                      <a:pt x="8093" y="5773"/>
                      <a:pt x="8046" y="5793"/>
                    </a:cubicBezTo>
                    <a:cubicBezTo>
                      <a:pt x="8044" y="5794"/>
                      <a:pt x="8043" y="5796"/>
                      <a:pt x="8040" y="5796"/>
                    </a:cubicBezTo>
                    <a:cubicBezTo>
                      <a:pt x="8030" y="5802"/>
                      <a:pt x="8021" y="5806"/>
                      <a:pt x="8008" y="5811"/>
                    </a:cubicBezTo>
                    <a:cubicBezTo>
                      <a:pt x="8008" y="5812"/>
                      <a:pt x="8004" y="5813"/>
                      <a:pt x="8003" y="5814"/>
                    </a:cubicBezTo>
                    <a:cubicBezTo>
                      <a:pt x="7854" y="5880"/>
                      <a:pt x="7698" y="5938"/>
                      <a:pt x="7536" y="5988"/>
                    </a:cubicBezTo>
                    <a:cubicBezTo>
                      <a:pt x="7533" y="5989"/>
                      <a:pt x="7531" y="5989"/>
                      <a:pt x="7530" y="5990"/>
                    </a:cubicBezTo>
                    <a:cubicBezTo>
                      <a:pt x="7516" y="5994"/>
                      <a:pt x="7506" y="6000"/>
                      <a:pt x="7493" y="6002"/>
                    </a:cubicBezTo>
                    <a:cubicBezTo>
                      <a:pt x="7491" y="6002"/>
                      <a:pt x="7490" y="6003"/>
                      <a:pt x="7488" y="6004"/>
                    </a:cubicBezTo>
                    <a:cubicBezTo>
                      <a:pt x="7291" y="6065"/>
                      <a:pt x="7085" y="6114"/>
                      <a:pt x="6872" y="6153"/>
                    </a:cubicBezTo>
                    <a:cubicBezTo>
                      <a:pt x="6866" y="6153"/>
                      <a:pt x="6859" y="6156"/>
                      <a:pt x="6853" y="6157"/>
                    </a:cubicBezTo>
                    <a:cubicBezTo>
                      <a:pt x="6845" y="6159"/>
                      <a:pt x="6836" y="6159"/>
                      <a:pt x="6826" y="6161"/>
                    </a:cubicBezTo>
                    <a:cubicBezTo>
                      <a:pt x="6821" y="6162"/>
                      <a:pt x="6813" y="6164"/>
                      <a:pt x="6808" y="6164"/>
                    </a:cubicBezTo>
                    <a:cubicBezTo>
                      <a:pt x="6569" y="6205"/>
                      <a:pt x="6318" y="6233"/>
                      <a:pt x="6058" y="6246"/>
                    </a:cubicBezTo>
                    <a:cubicBezTo>
                      <a:pt x="6051" y="6247"/>
                      <a:pt x="6043" y="6247"/>
                      <a:pt x="6035" y="6247"/>
                    </a:cubicBezTo>
                    <a:cubicBezTo>
                      <a:pt x="6027" y="6247"/>
                      <a:pt x="6020" y="6247"/>
                      <a:pt x="6012" y="6248"/>
                    </a:cubicBezTo>
                    <a:lnTo>
                      <a:pt x="5993" y="6248"/>
                    </a:lnTo>
                    <a:lnTo>
                      <a:pt x="5991" y="6250"/>
                    </a:lnTo>
                    <a:cubicBezTo>
                      <a:pt x="5903" y="6253"/>
                      <a:pt x="5814" y="6255"/>
                      <a:pt x="5724" y="6255"/>
                    </a:cubicBezTo>
                    <a:cubicBezTo>
                      <a:pt x="5606" y="6255"/>
                      <a:pt x="5487" y="6252"/>
                      <a:pt x="5366" y="6244"/>
                    </a:cubicBezTo>
                    <a:lnTo>
                      <a:pt x="5340" y="6244"/>
                    </a:lnTo>
                    <a:cubicBezTo>
                      <a:pt x="5336" y="6245"/>
                      <a:pt x="5333" y="6245"/>
                      <a:pt x="5330" y="6245"/>
                    </a:cubicBezTo>
                    <a:cubicBezTo>
                      <a:pt x="5326" y="6245"/>
                      <a:pt x="5321" y="6244"/>
                      <a:pt x="5316" y="6243"/>
                    </a:cubicBezTo>
                    <a:cubicBezTo>
                      <a:pt x="5315" y="6243"/>
                      <a:pt x="5313" y="6243"/>
                      <a:pt x="5312" y="6243"/>
                    </a:cubicBezTo>
                    <a:cubicBezTo>
                      <a:pt x="5306" y="6243"/>
                      <a:pt x="5300" y="6242"/>
                      <a:pt x="5293" y="6242"/>
                    </a:cubicBezTo>
                    <a:cubicBezTo>
                      <a:pt x="5288" y="6241"/>
                      <a:pt x="5283" y="6241"/>
                      <a:pt x="5278" y="6241"/>
                    </a:cubicBezTo>
                    <a:cubicBezTo>
                      <a:pt x="5274" y="6241"/>
                      <a:pt x="5269" y="6241"/>
                      <a:pt x="5264" y="6241"/>
                    </a:cubicBezTo>
                    <a:cubicBezTo>
                      <a:pt x="5057" y="6228"/>
                      <a:pt x="4851" y="6207"/>
                      <a:pt x="4649" y="6178"/>
                    </a:cubicBezTo>
                    <a:cubicBezTo>
                      <a:pt x="4641" y="6177"/>
                      <a:pt x="4633" y="6176"/>
                      <a:pt x="4624" y="6175"/>
                    </a:cubicBezTo>
                    <a:cubicBezTo>
                      <a:pt x="4617" y="6173"/>
                      <a:pt x="4608" y="6173"/>
                      <a:pt x="4599" y="6172"/>
                    </a:cubicBezTo>
                    <a:cubicBezTo>
                      <a:pt x="4592" y="6170"/>
                      <a:pt x="4583" y="6168"/>
                      <a:pt x="4573" y="6167"/>
                    </a:cubicBezTo>
                    <a:cubicBezTo>
                      <a:pt x="4339" y="6134"/>
                      <a:pt x="4108" y="6086"/>
                      <a:pt x="3883" y="6030"/>
                    </a:cubicBezTo>
                    <a:cubicBezTo>
                      <a:pt x="3873" y="6028"/>
                      <a:pt x="3863" y="6025"/>
                      <a:pt x="3854" y="6023"/>
                    </a:cubicBezTo>
                    <a:cubicBezTo>
                      <a:pt x="3848" y="6020"/>
                      <a:pt x="3842" y="6019"/>
                      <a:pt x="3835" y="6017"/>
                    </a:cubicBezTo>
                    <a:cubicBezTo>
                      <a:pt x="3825" y="6015"/>
                      <a:pt x="3817" y="6012"/>
                      <a:pt x="3807" y="6010"/>
                    </a:cubicBezTo>
                    <a:cubicBezTo>
                      <a:pt x="3669" y="5975"/>
                      <a:pt x="3532" y="5935"/>
                      <a:pt x="3399" y="5892"/>
                    </a:cubicBezTo>
                    <a:cubicBezTo>
                      <a:pt x="3366" y="5880"/>
                      <a:pt x="3332" y="5870"/>
                      <a:pt x="3299" y="5858"/>
                    </a:cubicBezTo>
                    <a:lnTo>
                      <a:pt x="3298" y="5857"/>
                    </a:lnTo>
                    <a:lnTo>
                      <a:pt x="3298" y="5857"/>
                    </a:lnTo>
                    <a:cubicBezTo>
                      <a:pt x="3298" y="5857"/>
                      <a:pt x="3298" y="5858"/>
                      <a:pt x="3298" y="5858"/>
                    </a:cubicBezTo>
                    <a:lnTo>
                      <a:pt x="3298" y="5858"/>
                    </a:lnTo>
                    <a:lnTo>
                      <a:pt x="3268" y="5847"/>
                    </a:lnTo>
                    <a:cubicBezTo>
                      <a:pt x="3262" y="5845"/>
                      <a:pt x="3256" y="5844"/>
                      <a:pt x="3249" y="5841"/>
                    </a:cubicBezTo>
                    <a:cubicBezTo>
                      <a:pt x="3239" y="5839"/>
                      <a:pt x="3231" y="5836"/>
                      <a:pt x="3220" y="5831"/>
                    </a:cubicBezTo>
                    <a:cubicBezTo>
                      <a:pt x="3060" y="5775"/>
                      <a:pt x="2903" y="5714"/>
                      <a:pt x="2751" y="5647"/>
                    </a:cubicBezTo>
                    <a:cubicBezTo>
                      <a:pt x="2741" y="5642"/>
                      <a:pt x="2731" y="5639"/>
                      <a:pt x="2722" y="5634"/>
                    </a:cubicBezTo>
                    <a:cubicBezTo>
                      <a:pt x="2716" y="5632"/>
                      <a:pt x="2711" y="5630"/>
                      <a:pt x="2707" y="5627"/>
                    </a:cubicBezTo>
                    <a:cubicBezTo>
                      <a:pt x="2696" y="5624"/>
                      <a:pt x="2687" y="5619"/>
                      <a:pt x="2676" y="5615"/>
                    </a:cubicBezTo>
                    <a:cubicBezTo>
                      <a:pt x="2525" y="5547"/>
                      <a:pt x="2376" y="5474"/>
                      <a:pt x="2236" y="5397"/>
                    </a:cubicBezTo>
                    <a:cubicBezTo>
                      <a:pt x="2221" y="5390"/>
                      <a:pt x="2207" y="5383"/>
                      <a:pt x="2192" y="5373"/>
                    </a:cubicBezTo>
                    <a:cubicBezTo>
                      <a:pt x="2183" y="5369"/>
                      <a:pt x="2174" y="5362"/>
                      <a:pt x="2165" y="5358"/>
                    </a:cubicBezTo>
                    <a:cubicBezTo>
                      <a:pt x="2158" y="5356"/>
                      <a:pt x="2154" y="5352"/>
                      <a:pt x="2150" y="5350"/>
                    </a:cubicBezTo>
                    <a:cubicBezTo>
                      <a:pt x="2140" y="5345"/>
                      <a:pt x="2131" y="5339"/>
                      <a:pt x="2123" y="5335"/>
                    </a:cubicBezTo>
                    <a:cubicBezTo>
                      <a:pt x="1996" y="5263"/>
                      <a:pt x="1874" y="5188"/>
                      <a:pt x="1758" y="5110"/>
                    </a:cubicBezTo>
                    <a:cubicBezTo>
                      <a:pt x="1750" y="5105"/>
                      <a:pt x="1741" y="5098"/>
                      <a:pt x="1732" y="5093"/>
                    </a:cubicBezTo>
                    <a:cubicBezTo>
                      <a:pt x="1727" y="5090"/>
                      <a:pt x="1723" y="5086"/>
                      <a:pt x="1718" y="5083"/>
                    </a:cubicBezTo>
                    <a:cubicBezTo>
                      <a:pt x="1710" y="5078"/>
                      <a:pt x="1701" y="5072"/>
                      <a:pt x="1694" y="5066"/>
                    </a:cubicBezTo>
                    <a:cubicBezTo>
                      <a:pt x="1523" y="4948"/>
                      <a:pt x="1363" y="4826"/>
                      <a:pt x="1219" y="4695"/>
                    </a:cubicBezTo>
                    <a:cubicBezTo>
                      <a:pt x="1213" y="4690"/>
                      <a:pt x="1204" y="4683"/>
                      <a:pt x="1197" y="4677"/>
                    </a:cubicBezTo>
                    <a:cubicBezTo>
                      <a:pt x="1192" y="4671"/>
                      <a:pt x="1185" y="4667"/>
                      <a:pt x="1180" y="4662"/>
                    </a:cubicBezTo>
                    <a:cubicBezTo>
                      <a:pt x="1174" y="4655"/>
                      <a:pt x="1166" y="4651"/>
                      <a:pt x="1160" y="4644"/>
                    </a:cubicBezTo>
                    <a:cubicBezTo>
                      <a:pt x="995" y="4492"/>
                      <a:pt x="846" y="4334"/>
                      <a:pt x="717" y="4169"/>
                    </a:cubicBezTo>
                    <a:cubicBezTo>
                      <a:pt x="587" y="4005"/>
                      <a:pt x="476" y="3833"/>
                      <a:pt x="387" y="3656"/>
                    </a:cubicBezTo>
                    <a:cubicBezTo>
                      <a:pt x="384" y="3650"/>
                      <a:pt x="380" y="3644"/>
                      <a:pt x="377" y="3638"/>
                    </a:cubicBezTo>
                    <a:cubicBezTo>
                      <a:pt x="377" y="3638"/>
                      <a:pt x="376" y="3638"/>
                      <a:pt x="376" y="3637"/>
                    </a:cubicBezTo>
                    <a:cubicBezTo>
                      <a:pt x="374" y="3633"/>
                      <a:pt x="371" y="3629"/>
                      <a:pt x="370" y="3626"/>
                    </a:cubicBezTo>
                    <a:lnTo>
                      <a:pt x="369" y="3625"/>
                    </a:lnTo>
                    <a:cubicBezTo>
                      <a:pt x="245" y="3377"/>
                      <a:pt x="168" y="3122"/>
                      <a:pt x="137" y="2862"/>
                    </a:cubicBezTo>
                    <a:cubicBezTo>
                      <a:pt x="24" y="1902"/>
                      <a:pt x="597" y="1085"/>
                      <a:pt x="1588" y="579"/>
                    </a:cubicBezTo>
                    <a:cubicBezTo>
                      <a:pt x="2260" y="238"/>
                      <a:pt x="3124" y="40"/>
                      <a:pt x="4095" y="40"/>
                    </a:cubicBezTo>
                    <a:close/>
                    <a:moveTo>
                      <a:pt x="4091" y="1"/>
                    </a:moveTo>
                    <a:cubicBezTo>
                      <a:pt x="2792" y="1"/>
                      <a:pt x="1686" y="352"/>
                      <a:pt x="965" y="925"/>
                    </a:cubicBezTo>
                    <a:cubicBezTo>
                      <a:pt x="960" y="930"/>
                      <a:pt x="956" y="932"/>
                      <a:pt x="951" y="936"/>
                    </a:cubicBezTo>
                    <a:cubicBezTo>
                      <a:pt x="330" y="1435"/>
                      <a:pt x="1" y="2104"/>
                      <a:pt x="89" y="2858"/>
                    </a:cubicBezTo>
                    <a:cubicBezTo>
                      <a:pt x="121" y="3120"/>
                      <a:pt x="202" y="3379"/>
                      <a:pt x="324" y="3629"/>
                    </a:cubicBezTo>
                    <a:cubicBezTo>
                      <a:pt x="327" y="3636"/>
                      <a:pt x="330" y="3642"/>
                      <a:pt x="334" y="3649"/>
                    </a:cubicBezTo>
                    <a:cubicBezTo>
                      <a:pt x="338" y="3657"/>
                      <a:pt x="343" y="3668"/>
                      <a:pt x="349" y="3677"/>
                    </a:cubicBezTo>
                    <a:cubicBezTo>
                      <a:pt x="352" y="3683"/>
                      <a:pt x="355" y="3689"/>
                      <a:pt x="358" y="3695"/>
                    </a:cubicBezTo>
                    <a:cubicBezTo>
                      <a:pt x="447" y="3867"/>
                      <a:pt x="558" y="4036"/>
                      <a:pt x="687" y="4196"/>
                    </a:cubicBezTo>
                    <a:cubicBezTo>
                      <a:pt x="687" y="4198"/>
                      <a:pt x="688" y="4199"/>
                      <a:pt x="689" y="4200"/>
                    </a:cubicBezTo>
                    <a:cubicBezTo>
                      <a:pt x="694" y="4206"/>
                      <a:pt x="698" y="4214"/>
                      <a:pt x="704" y="4220"/>
                    </a:cubicBezTo>
                    <a:cubicBezTo>
                      <a:pt x="710" y="4227"/>
                      <a:pt x="716" y="4234"/>
                      <a:pt x="721" y="4241"/>
                    </a:cubicBezTo>
                    <a:lnTo>
                      <a:pt x="725" y="4247"/>
                    </a:lnTo>
                    <a:cubicBezTo>
                      <a:pt x="729" y="4252"/>
                      <a:pt x="731" y="4255"/>
                      <a:pt x="736" y="4259"/>
                    </a:cubicBezTo>
                    <a:cubicBezTo>
                      <a:pt x="856" y="4405"/>
                      <a:pt x="992" y="4545"/>
                      <a:pt x="1141" y="4681"/>
                    </a:cubicBezTo>
                    <a:cubicBezTo>
                      <a:pt x="1148" y="4687"/>
                      <a:pt x="1155" y="4692"/>
                      <a:pt x="1162" y="4698"/>
                    </a:cubicBezTo>
                    <a:cubicBezTo>
                      <a:pt x="1167" y="4704"/>
                      <a:pt x="1174" y="4708"/>
                      <a:pt x="1179" y="4713"/>
                    </a:cubicBezTo>
                    <a:cubicBezTo>
                      <a:pt x="1185" y="4720"/>
                      <a:pt x="1192" y="4726"/>
                      <a:pt x="1201" y="4732"/>
                    </a:cubicBezTo>
                    <a:cubicBezTo>
                      <a:pt x="1347" y="4861"/>
                      <a:pt x="1507" y="4986"/>
                      <a:pt x="1678" y="5103"/>
                    </a:cubicBezTo>
                    <a:cubicBezTo>
                      <a:pt x="1687" y="5108"/>
                      <a:pt x="1696" y="5114"/>
                      <a:pt x="1704" y="5120"/>
                    </a:cubicBezTo>
                    <a:cubicBezTo>
                      <a:pt x="1708" y="5123"/>
                      <a:pt x="1714" y="5126"/>
                      <a:pt x="1720" y="5131"/>
                    </a:cubicBezTo>
                    <a:cubicBezTo>
                      <a:pt x="1728" y="5136"/>
                      <a:pt x="1737" y="5141"/>
                      <a:pt x="1745" y="5146"/>
                    </a:cubicBezTo>
                    <a:cubicBezTo>
                      <a:pt x="1860" y="5223"/>
                      <a:pt x="1981" y="5298"/>
                      <a:pt x="2110" y="5371"/>
                    </a:cubicBezTo>
                    <a:cubicBezTo>
                      <a:pt x="2118" y="5375"/>
                      <a:pt x="2128" y="5381"/>
                      <a:pt x="2139" y="5388"/>
                    </a:cubicBezTo>
                    <a:cubicBezTo>
                      <a:pt x="2142" y="5390"/>
                      <a:pt x="2149" y="5392"/>
                      <a:pt x="2153" y="5396"/>
                    </a:cubicBezTo>
                    <a:cubicBezTo>
                      <a:pt x="2162" y="5400"/>
                      <a:pt x="2172" y="5406"/>
                      <a:pt x="2181" y="5411"/>
                    </a:cubicBezTo>
                    <a:cubicBezTo>
                      <a:pt x="2189" y="5415"/>
                      <a:pt x="2195" y="5418"/>
                      <a:pt x="2203" y="5423"/>
                    </a:cubicBezTo>
                    <a:cubicBezTo>
                      <a:pt x="2338" y="5496"/>
                      <a:pt x="2478" y="5564"/>
                      <a:pt x="2621" y="5631"/>
                    </a:cubicBezTo>
                    <a:cubicBezTo>
                      <a:pt x="2635" y="5638"/>
                      <a:pt x="2654" y="5645"/>
                      <a:pt x="2669" y="5652"/>
                    </a:cubicBezTo>
                    <a:cubicBezTo>
                      <a:pt x="2677" y="5656"/>
                      <a:pt x="2688" y="5660"/>
                      <a:pt x="2698" y="5665"/>
                    </a:cubicBezTo>
                    <a:cubicBezTo>
                      <a:pt x="2703" y="5667"/>
                      <a:pt x="2709" y="5670"/>
                      <a:pt x="2715" y="5672"/>
                    </a:cubicBezTo>
                    <a:cubicBezTo>
                      <a:pt x="2724" y="5677"/>
                      <a:pt x="2735" y="5681"/>
                      <a:pt x="2743" y="5684"/>
                    </a:cubicBezTo>
                    <a:cubicBezTo>
                      <a:pt x="2897" y="5751"/>
                      <a:pt x="3056" y="5813"/>
                      <a:pt x="3217" y="5870"/>
                    </a:cubicBezTo>
                    <a:lnTo>
                      <a:pt x="3296" y="5897"/>
                    </a:lnTo>
                    <a:cubicBezTo>
                      <a:pt x="3296" y="5897"/>
                      <a:pt x="3296" y="5897"/>
                      <a:pt x="3296" y="5897"/>
                    </a:cubicBezTo>
                    <a:lnTo>
                      <a:pt x="3296" y="5897"/>
                    </a:lnTo>
                    <a:cubicBezTo>
                      <a:pt x="3318" y="5905"/>
                      <a:pt x="3342" y="5912"/>
                      <a:pt x="3367" y="5921"/>
                    </a:cubicBezTo>
                    <a:cubicBezTo>
                      <a:pt x="3511" y="5966"/>
                      <a:pt x="3660" y="6011"/>
                      <a:pt x="3810" y="6050"/>
                    </a:cubicBezTo>
                    <a:cubicBezTo>
                      <a:pt x="3819" y="6053"/>
                      <a:pt x="3829" y="6056"/>
                      <a:pt x="3838" y="6057"/>
                    </a:cubicBezTo>
                    <a:cubicBezTo>
                      <a:pt x="3845" y="6059"/>
                      <a:pt x="3851" y="6060"/>
                      <a:pt x="3857" y="6063"/>
                    </a:cubicBezTo>
                    <a:cubicBezTo>
                      <a:pt x="3866" y="6065"/>
                      <a:pt x="3876" y="6068"/>
                      <a:pt x="3886" y="6070"/>
                    </a:cubicBezTo>
                    <a:cubicBezTo>
                      <a:pt x="4114" y="6126"/>
                      <a:pt x="4348" y="6173"/>
                      <a:pt x="4583" y="6208"/>
                    </a:cubicBezTo>
                    <a:cubicBezTo>
                      <a:pt x="4592" y="6211"/>
                      <a:pt x="4599" y="6212"/>
                      <a:pt x="4608" y="6212"/>
                    </a:cubicBezTo>
                    <a:cubicBezTo>
                      <a:pt x="4617" y="6214"/>
                      <a:pt x="4624" y="6215"/>
                      <a:pt x="4633" y="6215"/>
                    </a:cubicBezTo>
                    <a:cubicBezTo>
                      <a:pt x="4641" y="6217"/>
                      <a:pt x="4651" y="6218"/>
                      <a:pt x="4659" y="6219"/>
                    </a:cubicBezTo>
                    <a:cubicBezTo>
                      <a:pt x="4860" y="6248"/>
                      <a:pt x="5063" y="6268"/>
                      <a:pt x="5268" y="6281"/>
                    </a:cubicBezTo>
                    <a:cubicBezTo>
                      <a:pt x="5279" y="6282"/>
                      <a:pt x="5292" y="6283"/>
                      <a:pt x="5303" y="6283"/>
                    </a:cubicBezTo>
                    <a:cubicBezTo>
                      <a:pt x="5311" y="6284"/>
                      <a:pt x="5319" y="6284"/>
                      <a:pt x="5328" y="6284"/>
                    </a:cubicBezTo>
                    <a:lnTo>
                      <a:pt x="5352" y="6284"/>
                    </a:lnTo>
                    <a:cubicBezTo>
                      <a:pt x="5356" y="6285"/>
                      <a:pt x="5360" y="6285"/>
                      <a:pt x="5364" y="6285"/>
                    </a:cubicBezTo>
                    <a:cubicBezTo>
                      <a:pt x="5368" y="6285"/>
                      <a:pt x="5371" y="6285"/>
                      <a:pt x="5376" y="6285"/>
                    </a:cubicBezTo>
                    <a:cubicBezTo>
                      <a:pt x="5489" y="6291"/>
                      <a:pt x="5602" y="6294"/>
                      <a:pt x="5713" y="6294"/>
                    </a:cubicBezTo>
                    <a:cubicBezTo>
                      <a:pt x="5790" y="6294"/>
                      <a:pt x="5866" y="6293"/>
                      <a:pt x="5941" y="6290"/>
                    </a:cubicBezTo>
                    <a:cubicBezTo>
                      <a:pt x="5947" y="6290"/>
                      <a:pt x="5953" y="6290"/>
                      <a:pt x="5959" y="6290"/>
                    </a:cubicBezTo>
                    <a:cubicBezTo>
                      <a:pt x="5974" y="6290"/>
                      <a:pt x="5988" y="6289"/>
                      <a:pt x="6003" y="6288"/>
                    </a:cubicBezTo>
                    <a:cubicBezTo>
                      <a:pt x="6009" y="6288"/>
                      <a:pt x="6017" y="6287"/>
                      <a:pt x="6025" y="6287"/>
                    </a:cubicBezTo>
                    <a:cubicBezTo>
                      <a:pt x="6032" y="6287"/>
                      <a:pt x="6039" y="6285"/>
                      <a:pt x="6048" y="6285"/>
                    </a:cubicBezTo>
                    <a:cubicBezTo>
                      <a:pt x="6055" y="6285"/>
                      <a:pt x="6063" y="6284"/>
                      <a:pt x="6071" y="6284"/>
                    </a:cubicBezTo>
                    <a:cubicBezTo>
                      <a:pt x="6332" y="6271"/>
                      <a:pt x="6585" y="6243"/>
                      <a:pt x="6826" y="6202"/>
                    </a:cubicBezTo>
                    <a:cubicBezTo>
                      <a:pt x="6832" y="6201"/>
                      <a:pt x="6837" y="6200"/>
                      <a:pt x="6843" y="6200"/>
                    </a:cubicBezTo>
                    <a:cubicBezTo>
                      <a:pt x="6851" y="6199"/>
                      <a:pt x="6859" y="6197"/>
                      <a:pt x="6870" y="6196"/>
                    </a:cubicBezTo>
                    <a:cubicBezTo>
                      <a:pt x="6875" y="6194"/>
                      <a:pt x="6882" y="6193"/>
                      <a:pt x="6887" y="6192"/>
                    </a:cubicBezTo>
                    <a:cubicBezTo>
                      <a:pt x="7104" y="6152"/>
                      <a:pt x="7315" y="6101"/>
                      <a:pt x="7512" y="6039"/>
                    </a:cubicBezTo>
                    <a:lnTo>
                      <a:pt x="7517" y="6038"/>
                    </a:lnTo>
                    <a:cubicBezTo>
                      <a:pt x="7530" y="6034"/>
                      <a:pt x="7543" y="6031"/>
                      <a:pt x="7553" y="6027"/>
                    </a:cubicBezTo>
                    <a:lnTo>
                      <a:pt x="7554" y="6028"/>
                    </a:lnTo>
                    <a:cubicBezTo>
                      <a:pt x="7556" y="6028"/>
                      <a:pt x="7559" y="6027"/>
                      <a:pt x="7561" y="6026"/>
                    </a:cubicBezTo>
                    <a:cubicBezTo>
                      <a:pt x="7725" y="5973"/>
                      <a:pt x="7879" y="5916"/>
                      <a:pt x="8027" y="5851"/>
                    </a:cubicBezTo>
                    <a:cubicBezTo>
                      <a:pt x="8028" y="5850"/>
                      <a:pt x="8033" y="5848"/>
                      <a:pt x="8033" y="5847"/>
                    </a:cubicBezTo>
                    <a:cubicBezTo>
                      <a:pt x="8045" y="5842"/>
                      <a:pt x="8056" y="5839"/>
                      <a:pt x="8064" y="5834"/>
                    </a:cubicBezTo>
                    <a:cubicBezTo>
                      <a:pt x="8066" y="5833"/>
                      <a:pt x="8068" y="5831"/>
                      <a:pt x="8071" y="5831"/>
                    </a:cubicBezTo>
                    <a:cubicBezTo>
                      <a:pt x="8225" y="5762"/>
                      <a:pt x="8368" y="5686"/>
                      <a:pt x="8501" y="5601"/>
                    </a:cubicBezTo>
                    <a:cubicBezTo>
                      <a:pt x="8514" y="5598"/>
                      <a:pt x="8527" y="5589"/>
                      <a:pt x="8537" y="5580"/>
                    </a:cubicBezTo>
                    <a:lnTo>
                      <a:pt x="8538" y="5579"/>
                    </a:lnTo>
                    <a:cubicBezTo>
                      <a:pt x="8691" y="5484"/>
                      <a:pt x="8832" y="5380"/>
                      <a:pt x="8957" y="5267"/>
                    </a:cubicBezTo>
                    <a:cubicBezTo>
                      <a:pt x="8958" y="5266"/>
                      <a:pt x="8959" y="5267"/>
                      <a:pt x="8959" y="5265"/>
                    </a:cubicBezTo>
                    <a:cubicBezTo>
                      <a:pt x="8971" y="5257"/>
                      <a:pt x="8981" y="5249"/>
                      <a:pt x="8988" y="5239"/>
                    </a:cubicBezTo>
                    <a:cubicBezTo>
                      <a:pt x="9099" y="5139"/>
                      <a:pt x="9198" y="5033"/>
                      <a:pt x="9285" y="4921"/>
                    </a:cubicBezTo>
                    <a:cubicBezTo>
                      <a:pt x="9287" y="4919"/>
                      <a:pt x="9287" y="4917"/>
                      <a:pt x="9289" y="4914"/>
                    </a:cubicBezTo>
                    <a:cubicBezTo>
                      <a:pt x="9295" y="4907"/>
                      <a:pt x="9301" y="4898"/>
                      <a:pt x="9307" y="4889"/>
                    </a:cubicBezTo>
                    <a:cubicBezTo>
                      <a:pt x="9308" y="4886"/>
                      <a:pt x="9311" y="4884"/>
                      <a:pt x="9312" y="4882"/>
                    </a:cubicBezTo>
                    <a:cubicBezTo>
                      <a:pt x="9404" y="4761"/>
                      <a:pt x="9480" y="4633"/>
                      <a:pt x="9541" y="4497"/>
                    </a:cubicBezTo>
                    <a:cubicBezTo>
                      <a:pt x="9550" y="4486"/>
                      <a:pt x="9555" y="4474"/>
                      <a:pt x="9559" y="4459"/>
                    </a:cubicBezTo>
                    <a:cubicBezTo>
                      <a:pt x="9658" y="4234"/>
                      <a:pt x="9714" y="3997"/>
                      <a:pt x="9720" y="3748"/>
                    </a:cubicBezTo>
                    <a:cubicBezTo>
                      <a:pt x="9721" y="3742"/>
                      <a:pt x="9721" y="3734"/>
                      <a:pt x="9722" y="3727"/>
                    </a:cubicBezTo>
                    <a:cubicBezTo>
                      <a:pt x="9724" y="3721"/>
                      <a:pt x="9725" y="3715"/>
                      <a:pt x="9724" y="3707"/>
                    </a:cubicBezTo>
                    <a:lnTo>
                      <a:pt x="9724" y="3706"/>
                    </a:lnTo>
                    <a:cubicBezTo>
                      <a:pt x="9725" y="3698"/>
                      <a:pt x="9722" y="3691"/>
                      <a:pt x="9721" y="3683"/>
                    </a:cubicBezTo>
                    <a:cubicBezTo>
                      <a:pt x="9726" y="3601"/>
                      <a:pt x="9719" y="3520"/>
                      <a:pt x="9711" y="3437"/>
                    </a:cubicBezTo>
                    <a:cubicBezTo>
                      <a:pt x="9701" y="3344"/>
                      <a:pt x="9682" y="3251"/>
                      <a:pt x="9659" y="3158"/>
                    </a:cubicBezTo>
                    <a:cubicBezTo>
                      <a:pt x="9525" y="2619"/>
                      <a:pt x="9186" y="2105"/>
                      <a:pt x="8704" y="1654"/>
                    </a:cubicBezTo>
                    <a:cubicBezTo>
                      <a:pt x="8408" y="1381"/>
                      <a:pt x="8059" y="1130"/>
                      <a:pt x="7666" y="911"/>
                    </a:cubicBezTo>
                    <a:cubicBezTo>
                      <a:pt x="7530" y="834"/>
                      <a:pt x="7389" y="761"/>
                      <a:pt x="7243" y="693"/>
                    </a:cubicBezTo>
                    <a:cubicBezTo>
                      <a:pt x="7179" y="663"/>
                      <a:pt x="7114" y="635"/>
                      <a:pt x="7048" y="605"/>
                    </a:cubicBezTo>
                    <a:cubicBezTo>
                      <a:pt x="7040" y="601"/>
                      <a:pt x="7034" y="599"/>
                      <a:pt x="7030" y="597"/>
                    </a:cubicBezTo>
                    <a:cubicBezTo>
                      <a:pt x="6629" y="426"/>
                      <a:pt x="6197" y="287"/>
                      <a:pt x="5747" y="186"/>
                    </a:cubicBezTo>
                    <a:cubicBezTo>
                      <a:pt x="5355" y="96"/>
                      <a:pt x="4948" y="39"/>
                      <a:pt x="4532" y="14"/>
                    </a:cubicBezTo>
                    <a:cubicBezTo>
                      <a:pt x="4383" y="5"/>
                      <a:pt x="4236" y="1"/>
                      <a:pt x="4091" y="1"/>
                    </a:cubicBezTo>
                    <a:close/>
                  </a:path>
                </a:pathLst>
              </a:custGeom>
              <a:solidFill>
                <a:srgbClr val="ECA5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5106759" y="2101446"/>
                <a:ext cx="427143" cy="324368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5419" extrusionOk="0">
                    <a:moveTo>
                      <a:pt x="6073" y="0"/>
                    </a:moveTo>
                    <a:cubicBezTo>
                      <a:pt x="6036" y="21"/>
                      <a:pt x="6001" y="40"/>
                      <a:pt x="5969" y="62"/>
                    </a:cubicBezTo>
                    <a:cubicBezTo>
                      <a:pt x="5928" y="83"/>
                      <a:pt x="5889" y="106"/>
                      <a:pt x="5850" y="131"/>
                    </a:cubicBezTo>
                    <a:cubicBezTo>
                      <a:pt x="5838" y="138"/>
                      <a:pt x="5825" y="145"/>
                      <a:pt x="5814" y="154"/>
                    </a:cubicBezTo>
                    <a:cubicBezTo>
                      <a:pt x="5359" y="430"/>
                      <a:pt x="4930" y="731"/>
                      <a:pt x="4526" y="1052"/>
                    </a:cubicBezTo>
                    <a:cubicBezTo>
                      <a:pt x="3168" y="2129"/>
                      <a:pt x="1839" y="3236"/>
                      <a:pt x="546" y="4369"/>
                    </a:cubicBezTo>
                    <a:cubicBezTo>
                      <a:pt x="535" y="4378"/>
                      <a:pt x="524" y="4388"/>
                      <a:pt x="514" y="4398"/>
                    </a:cubicBezTo>
                    <a:cubicBezTo>
                      <a:pt x="488" y="4420"/>
                      <a:pt x="465" y="4439"/>
                      <a:pt x="442" y="4461"/>
                    </a:cubicBezTo>
                    <a:cubicBezTo>
                      <a:pt x="423" y="4475"/>
                      <a:pt x="408" y="4490"/>
                      <a:pt x="393" y="4503"/>
                    </a:cubicBezTo>
                    <a:cubicBezTo>
                      <a:pt x="363" y="4528"/>
                      <a:pt x="335" y="4554"/>
                      <a:pt x="306" y="4578"/>
                    </a:cubicBezTo>
                    <a:cubicBezTo>
                      <a:pt x="204" y="4668"/>
                      <a:pt x="102" y="4759"/>
                      <a:pt x="1" y="4850"/>
                    </a:cubicBezTo>
                    <a:cubicBezTo>
                      <a:pt x="135" y="4905"/>
                      <a:pt x="272" y="4957"/>
                      <a:pt x="410" y="5004"/>
                    </a:cubicBezTo>
                    <a:cubicBezTo>
                      <a:pt x="426" y="5012"/>
                      <a:pt x="441" y="5016"/>
                      <a:pt x="458" y="5022"/>
                    </a:cubicBezTo>
                    <a:cubicBezTo>
                      <a:pt x="659" y="5091"/>
                      <a:pt x="865" y="5151"/>
                      <a:pt x="1077" y="5205"/>
                    </a:cubicBezTo>
                    <a:lnTo>
                      <a:pt x="1124" y="5218"/>
                    </a:lnTo>
                    <a:cubicBezTo>
                      <a:pt x="1388" y="5282"/>
                      <a:pt x="1655" y="5336"/>
                      <a:pt x="1927" y="5376"/>
                    </a:cubicBezTo>
                    <a:cubicBezTo>
                      <a:pt x="1945" y="5378"/>
                      <a:pt x="1962" y="5381"/>
                      <a:pt x="1978" y="5384"/>
                    </a:cubicBezTo>
                    <a:cubicBezTo>
                      <a:pt x="2070" y="5397"/>
                      <a:pt x="2159" y="5409"/>
                      <a:pt x="2252" y="5418"/>
                    </a:cubicBezTo>
                    <a:cubicBezTo>
                      <a:pt x="2365" y="5333"/>
                      <a:pt x="2477" y="5247"/>
                      <a:pt x="2585" y="5160"/>
                    </a:cubicBezTo>
                    <a:cubicBezTo>
                      <a:pt x="2600" y="5151"/>
                      <a:pt x="2612" y="5141"/>
                      <a:pt x="2624" y="5130"/>
                    </a:cubicBezTo>
                    <a:cubicBezTo>
                      <a:pt x="2671" y="5096"/>
                      <a:pt x="2715" y="5062"/>
                      <a:pt x="2758" y="5025"/>
                    </a:cubicBezTo>
                    <a:cubicBezTo>
                      <a:pt x="2870" y="4942"/>
                      <a:pt x="2979" y="4854"/>
                      <a:pt x="3087" y="4767"/>
                    </a:cubicBezTo>
                    <a:cubicBezTo>
                      <a:pt x="3105" y="4754"/>
                      <a:pt x="3123" y="4742"/>
                      <a:pt x="3138" y="4727"/>
                    </a:cubicBezTo>
                    <a:lnTo>
                      <a:pt x="3139" y="4725"/>
                    </a:lnTo>
                    <a:cubicBezTo>
                      <a:pt x="3145" y="4722"/>
                      <a:pt x="3150" y="4718"/>
                      <a:pt x="3155" y="4714"/>
                    </a:cubicBezTo>
                    <a:lnTo>
                      <a:pt x="3155" y="4713"/>
                    </a:lnTo>
                    <a:cubicBezTo>
                      <a:pt x="3168" y="4703"/>
                      <a:pt x="3181" y="4694"/>
                      <a:pt x="3193" y="4683"/>
                    </a:cubicBezTo>
                    <a:cubicBezTo>
                      <a:pt x="4072" y="3987"/>
                      <a:pt x="4928" y="3273"/>
                      <a:pt x="5765" y="2541"/>
                    </a:cubicBezTo>
                    <a:cubicBezTo>
                      <a:pt x="6099" y="2250"/>
                      <a:pt x="6428" y="1955"/>
                      <a:pt x="6766" y="1667"/>
                    </a:cubicBezTo>
                    <a:cubicBezTo>
                      <a:pt x="6780" y="1656"/>
                      <a:pt x="6792" y="1644"/>
                      <a:pt x="6805" y="1635"/>
                    </a:cubicBezTo>
                    <a:cubicBezTo>
                      <a:pt x="6895" y="1556"/>
                      <a:pt x="6987" y="1480"/>
                      <a:pt x="7080" y="1405"/>
                    </a:cubicBezTo>
                    <a:cubicBezTo>
                      <a:pt x="7086" y="1398"/>
                      <a:pt x="7092" y="1394"/>
                      <a:pt x="7100" y="1388"/>
                    </a:cubicBezTo>
                    <a:cubicBezTo>
                      <a:pt x="7111" y="1380"/>
                      <a:pt x="7120" y="1371"/>
                      <a:pt x="7131" y="1362"/>
                    </a:cubicBezTo>
                    <a:cubicBezTo>
                      <a:pt x="7131" y="1361"/>
                      <a:pt x="7134" y="1359"/>
                      <a:pt x="7135" y="1359"/>
                    </a:cubicBezTo>
                    <a:cubicBezTo>
                      <a:pt x="7057" y="1213"/>
                      <a:pt x="6960" y="1069"/>
                      <a:pt x="6851" y="930"/>
                    </a:cubicBezTo>
                    <a:cubicBezTo>
                      <a:pt x="6850" y="926"/>
                      <a:pt x="6846" y="920"/>
                      <a:pt x="6842" y="915"/>
                    </a:cubicBezTo>
                    <a:cubicBezTo>
                      <a:pt x="6649" y="592"/>
                      <a:pt x="6388" y="285"/>
                      <a:pt x="6073" y="0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4955619" y="2012558"/>
                <a:ext cx="451086" cy="344360"/>
              </a:xfrm>
              <a:custGeom>
                <a:avLst/>
                <a:gdLst/>
                <a:ahLst/>
                <a:cxnLst/>
                <a:rect l="l" t="t" r="r" b="b"/>
                <a:pathLst>
                  <a:path w="7536" h="5753" extrusionOk="0">
                    <a:moveTo>
                      <a:pt x="5671" y="1"/>
                    </a:moveTo>
                    <a:cubicBezTo>
                      <a:pt x="5585" y="50"/>
                      <a:pt x="5502" y="98"/>
                      <a:pt x="5418" y="148"/>
                    </a:cubicBezTo>
                    <a:cubicBezTo>
                      <a:pt x="5402" y="157"/>
                      <a:pt x="5387" y="167"/>
                      <a:pt x="5370" y="177"/>
                    </a:cubicBezTo>
                    <a:cubicBezTo>
                      <a:pt x="5360" y="183"/>
                      <a:pt x="5351" y="188"/>
                      <a:pt x="5343" y="194"/>
                    </a:cubicBezTo>
                    <a:cubicBezTo>
                      <a:pt x="4881" y="476"/>
                      <a:pt x="4444" y="779"/>
                      <a:pt x="4035" y="1105"/>
                    </a:cubicBezTo>
                    <a:cubicBezTo>
                      <a:pt x="2793" y="2091"/>
                      <a:pt x="1577" y="3098"/>
                      <a:pt x="389" y="4131"/>
                    </a:cubicBezTo>
                    <a:cubicBezTo>
                      <a:pt x="379" y="4139"/>
                      <a:pt x="369" y="4148"/>
                      <a:pt x="359" y="4159"/>
                    </a:cubicBezTo>
                    <a:cubicBezTo>
                      <a:pt x="290" y="4217"/>
                      <a:pt x="222" y="4276"/>
                      <a:pt x="154" y="4337"/>
                    </a:cubicBezTo>
                    <a:cubicBezTo>
                      <a:pt x="102" y="4381"/>
                      <a:pt x="51" y="4426"/>
                      <a:pt x="0" y="4470"/>
                    </a:cubicBezTo>
                    <a:cubicBezTo>
                      <a:pt x="28" y="4510"/>
                      <a:pt x="59" y="4550"/>
                      <a:pt x="89" y="4591"/>
                    </a:cubicBezTo>
                    <a:lnTo>
                      <a:pt x="123" y="4630"/>
                    </a:lnTo>
                    <a:cubicBezTo>
                      <a:pt x="260" y="4805"/>
                      <a:pt x="416" y="4975"/>
                      <a:pt x="592" y="5136"/>
                    </a:cubicBezTo>
                    <a:cubicBezTo>
                      <a:pt x="603" y="5148"/>
                      <a:pt x="617" y="5159"/>
                      <a:pt x="628" y="5171"/>
                    </a:cubicBezTo>
                    <a:cubicBezTo>
                      <a:pt x="789" y="5314"/>
                      <a:pt x="963" y="5454"/>
                      <a:pt x="1149" y="5585"/>
                    </a:cubicBezTo>
                    <a:cubicBezTo>
                      <a:pt x="1161" y="5594"/>
                      <a:pt x="1175" y="5605"/>
                      <a:pt x="1188" y="5615"/>
                    </a:cubicBezTo>
                    <a:cubicBezTo>
                      <a:pt x="1255" y="5661"/>
                      <a:pt x="1324" y="5708"/>
                      <a:pt x="1395" y="5752"/>
                    </a:cubicBezTo>
                    <a:cubicBezTo>
                      <a:pt x="1486" y="5684"/>
                      <a:pt x="1577" y="5615"/>
                      <a:pt x="1665" y="5543"/>
                    </a:cubicBezTo>
                    <a:cubicBezTo>
                      <a:pt x="1702" y="5518"/>
                      <a:pt x="1739" y="5491"/>
                      <a:pt x="1772" y="5462"/>
                    </a:cubicBezTo>
                    <a:cubicBezTo>
                      <a:pt x="1796" y="5446"/>
                      <a:pt x="1819" y="5429"/>
                      <a:pt x="1841" y="5411"/>
                    </a:cubicBezTo>
                    <a:cubicBezTo>
                      <a:pt x="1852" y="5402"/>
                      <a:pt x="1863" y="5394"/>
                      <a:pt x="1875" y="5385"/>
                    </a:cubicBezTo>
                    <a:cubicBezTo>
                      <a:pt x="1886" y="5376"/>
                      <a:pt x="1896" y="5368"/>
                      <a:pt x="1908" y="5359"/>
                    </a:cubicBezTo>
                    <a:cubicBezTo>
                      <a:pt x="3065" y="4467"/>
                      <a:pt x="4187" y="3544"/>
                      <a:pt x="5276" y="2593"/>
                    </a:cubicBezTo>
                    <a:cubicBezTo>
                      <a:pt x="5936" y="2015"/>
                      <a:pt x="6588" y="1426"/>
                      <a:pt x="7305" y="897"/>
                    </a:cubicBezTo>
                    <a:cubicBezTo>
                      <a:pt x="7316" y="890"/>
                      <a:pt x="7326" y="882"/>
                      <a:pt x="7338" y="873"/>
                    </a:cubicBezTo>
                    <a:cubicBezTo>
                      <a:pt x="7347" y="867"/>
                      <a:pt x="7356" y="860"/>
                      <a:pt x="7364" y="854"/>
                    </a:cubicBezTo>
                    <a:cubicBezTo>
                      <a:pt x="7419" y="814"/>
                      <a:pt x="7477" y="773"/>
                      <a:pt x="7535" y="734"/>
                    </a:cubicBezTo>
                    <a:cubicBezTo>
                      <a:pt x="6981" y="421"/>
                      <a:pt x="6348" y="171"/>
                      <a:pt x="5671" y="1"/>
                    </a:cubicBezTo>
                    <a:close/>
                  </a:path>
                </a:pathLst>
              </a:custGeom>
              <a:solidFill>
                <a:srgbClr val="ECA55C">
                  <a:alpha val="393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8594721" y="3339116"/>
              <a:ext cx="364861" cy="363915"/>
              <a:chOff x="2789668" y="759261"/>
              <a:chExt cx="440069" cy="438928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2789668" y="759261"/>
                <a:ext cx="440069" cy="438928"/>
              </a:xfrm>
              <a:custGeom>
                <a:avLst/>
                <a:gdLst/>
                <a:ahLst/>
                <a:cxnLst/>
                <a:rect l="l" t="t" r="r" b="b"/>
                <a:pathLst>
                  <a:path w="20051" h="19999" extrusionOk="0">
                    <a:moveTo>
                      <a:pt x="8385" y="0"/>
                    </a:moveTo>
                    <a:cubicBezTo>
                      <a:pt x="7435" y="0"/>
                      <a:pt x="6576" y="491"/>
                      <a:pt x="6133" y="1293"/>
                    </a:cubicBezTo>
                    <a:cubicBezTo>
                      <a:pt x="5949" y="1626"/>
                      <a:pt x="5827" y="2007"/>
                      <a:pt x="5760" y="2455"/>
                    </a:cubicBezTo>
                    <a:cubicBezTo>
                      <a:pt x="5755" y="2454"/>
                      <a:pt x="5748" y="2452"/>
                      <a:pt x="5743" y="2450"/>
                    </a:cubicBezTo>
                    <a:cubicBezTo>
                      <a:pt x="5398" y="2340"/>
                      <a:pt x="5020" y="2250"/>
                      <a:pt x="4825" y="2230"/>
                    </a:cubicBezTo>
                    <a:cubicBezTo>
                      <a:pt x="4736" y="2222"/>
                      <a:pt x="4648" y="2218"/>
                      <a:pt x="4559" y="2218"/>
                    </a:cubicBezTo>
                    <a:cubicBezTo>
                      <a:pt x="3610" y="2218"/>
                      <a:pt x="2679" y="2691"/>
                      <a:pt x="2182" y="3444"/>
                    </a:cubicBezTo>
                    <a:cubicBezTo>
                      <a:pt x="1718" y="4147"/>
                      <a:pt x="1692" y="4992"/>
                      <a:pt x="2112" y="5763"/>
                    </a:cubicBezTo>
                    <a:cubicBezTo>
                      <a:pt x="2518" y="6507"/>
                      <a:pt x="3203" y="7050"/>
                      <a:pt x="3871" y="7540"/>
                    </a:cubicBezTo>
                    <a:cubicBezTo>
                      <a:pt x="4591" y="8070"/>
                      <a:pt x="5366" y="8502"/>
                      <a:pt x="6133" y="8907"/>
                    </a:cubicBezTo>
                    <a:cubicBezTo>
                      <a:pt x="5707" y="8879"/>
                      <a:pt x="5215" y="8854"/>
                      <a:pt x="4702" y="8854"/>
                    </a:cubicBezTo>
                    <a:cubicBezTo>
                      <a:pt x="4414" y="8854"/>
                      <a:pt x="4119" y="8862"/>
                      <a:pt x="3825" y="8881"/>
                    </a:cubicBezTo>
                    <a:cubicBezTo>
                      <a:pt x="2424" y="8973"/>
                      <a:pt x="1433" y="9296"/>
                      <a:pt x="797" y="9869"/>
                    </a:cubicBezTo>
                    <a:cubicBezTo>
                      <a:pt x="313" y="10306"/>
                      <a:pt x="47" y="10892"/>
                      <a:pt x="28" y="11564"/>
                    </a:cubicBezTo>
                    <a:cubicBezTo>
                      <a:pt x="0" y="12545"/>
                      <a:pt x="495" y="13436"/>
                      <a:pt x="1320" y="13892"/>
                    </a:cubicBezTo>
                    <a:cubicBezTo>
                      <a:pt x="1652" y="14076"/>
                      <a:pt x="2032" y="14199"/>
                      <a:pt x="2482" y="14266"/>
                    </a:cubicBezTo>
                    <a:cubicBezTo>
                      <a:pt x="2480" y="14271"/>
                      <a:pt x="2478" y="14276"/>
                      <a:pt x="2477" y="14282"/>
                    </a:cubicBezTo>
                    <a:cubicBezTo>
                      <a:pt x="2365" y="14628"/>
                      <a:pt x="2276" y="15005"/>
                      <a:pt x="2257" y="15200"/>
                    </a:cubicBezTo>
                    <a:cubicBezTo>
                      <a:pt x="2159" y="16237"/>
                      <a:pt x="2647" y="17300"/>
                      <a:pt x="3470" y="17844"/>
                    </a:cubicBezTo>
                    <a:cubicBezTo>
                      <a:pt x="3841" y="18088"/>
                      <a:pt x="4251" y="18210"/>
                      <a:pt x="4668" y="18210"/>
                    </a:cubicBezTo>
                    <a:cubicBezTo>
                      <a:pt x="5043" y="18210"/>
                      <a:pt x="5425" y="18112"/>
                      <a:pt x="5789" y="17913"/>
                    </a:cubicBezTo>
                    <a:cubicBezTo>
                      <a:pt x="6534" y="17508"/>
                      <a:pt x="7076" y="16821"/>
                      <a:pt x="7567" y="16154"/>
                    </a:cubicBezTo>
                    <a:cubicBezTo>
                      <a:pt x="8097" y="15434"/>
                      <a:pt x="8528" y="14659"/>
                      <a:pt x="8933" y="13892"/>
                    </a:cubicBezTo>
                    <a:lnTo>
                      <a:pt x="8933" y="13892"/>
                    </a:lnTo>
                    <a:cubicBezTo>
                      <a:pt x="8890" y="14559"/>
                      <a:pt x="8855" y="15385"/>
                      <a:pt x="8908" y="16200"/>
                    </a:cubicBezTo>
                    <a:cubicBezTo>
                      <a:pt x="8999" y="17602"/>
                      <a:pt x="9322" y="18592"/>
                      <a:pt x="9895" y="19228"/>
                    </a:cubicBezTo>
                    <a:cubicBezTo>
                      <a:pt x="10332" y="19712"/>
                      <a:pt x="10918" y="19978"/>
                      <a:pt x="11590" y="19997"/>
                    </a:cubicBezTo>
                    <a:cubicBezTo>
                      <a:pt x="11616" y="19997"/>
                      <a:pt x="11642" y="19998"/>
                      <a:pt x="11668" y="19998"/>
                    </a:cubicBezTo>
                    <a:cubicBezTo>
                      <a:pt x="12617" y="19998"/>
                      <a:pt x="13475" y="19508"/>
                      <a:pt x="13919" y="18706"/>
                    </a:cubicBezTo>
                    <a:cubicBezTo>
                      <a:pt x="14102" y="18373"/>
                      <a:pt x="14225" y="17992"/>
                      <a:pt x="14292" y="17543"/>
                    </a:cubicBezTo>
                    <a:cubicBezTo>
                      <a:pt x="14297" y="17544"/>
                      <a:pt x="14302" y="17547"/>
                      <a:pt x="14309" y="17549"/>
                    </a:cubicBezTo>
                    <a:cubicBezTo>
                      <a:pt x="14654" y="17659"/>
                      <a:pt x="15031" y="17750"/>
                      <a:pt x="15227" y="17768"/>
                    </a:cubicBezTo>
                    <a:cubicBezTo>
                      <a:pt x="15315" y="17776"/>
                      <a:pt x="15404" y="17780"/>
                      <a:pt x="15493" y="17780"/>
                    </a:cubicBezTo>
                    <a:cubicBezTo>
                      <a:pt x="16442" y="17780"/>
                      <a:pt x="17372" y="17308"/>
                      <a:pt x="17870" y="16554"/>
                    </a:cubicBezTo>
                    <a:cubicBezTo>
                      <a:pt x="18334" y="15852"/>
                      <a:pt x="18358" y="15006"/>
                      <a:pt x="17939" y="14235"/>
                    </a:cubicBezTo>
                    <a:cubicBezTo>
                      <a:pt x="17534" y="13492"/>
                      <a:pt x="16848" y="12949"/>
                      <a:pt x="16180" y="12458"/>
                    </a:cubicBezTo>
                    <a:cubicBezTo>
                      <a:pt x="15460" y="11928"/>
                      <a:pt x="14685" y="11497"/>
                      <a:pt x="13917" y="11092"/>
                    </a:cubicBezTo>
                    <a:lnTo>
                      <a:pt x="13917" y="11092"/>
                    </a:lnTo>
                    <a:cubicBezTo>
                      <a:pt x="14344" y="11120"/>
                      <a:pt x="14836" y="11144"/>
                      <a:pt x="15349" y="11144"/>
                    </a:cubicBezTo>
                    <a:cubicBezTo>
                      <a:pt x="15638" y="11144"/>
                      <a:pt x="15933" y="11137"/>
                      <a:pt x="16227" y="11118"/>
                    </a:cubicBezTo>
                    <a:cubicBezTo>
                      <a:pt x="17628" y="11026"/>
                      <a:pt x="18618" y="10704"/>
                      <a:pt x="19254" y="10130"/>
                    </a:cubicBezTo>
                    <a:cubicBezTo>
                      <a:pt x="19739" y="9693"/>
                      <a:pt x="20005" y="9107"/>
                      <a:pt x="20023" y="8434"/>
                    </a:cubicBezTo>
                    <a:cubicBezTo>
                      <a:pt x="20050" y="7455"/>
                      <a:pt x="19556" y="6562"/>
                      <a:pt x="18731" y="6107"/>
                    </a:cubicBezTo>
                    <a:cubicBezTo>
                      <a:pt x="18398" y="5923"/>
                      <a:pt x="18019" y="5801"/>
                      <a:pt x="17569" y="5734"/>
                    </a:cubicBezTo>
                    <a:cubicBezTo>
                      <a:pt x="17571" y="5728"/>
                      <a:pt x="17572" y="5722"/>
                      <a:pt x="17575" y="5717"/>
                    </a:cubicBezTo>
                    <a:cubicBezTo>
                      <a:pt x="17685" y="5372"/>
                      <a:pt x="17776" y="4995"/>
                      <a:pt x="17794" y="4799"/>
                    </a:cubicBezTo>
                    <a:cubicBezTo>
                      <a:pt x="17892" y="3761"/>
                      <a:pt x="17405" y="2700"/>
                      <a:pt x="16580" y="2156"/>
                    </a:cubicBezTo>
                    <a:cubicBezTo>
                      <a:pt x="16210" y="1911"/>
                      <a:pt x="15800" y="1788"/>
                      <a:pt x="15382" y="1788"/>
                    </a:cubicBezTo>
                    <a:cubicBezTo>
                      <a:pt x="15008" y="1788"/>
                      <a:pt x="14626" y="1887"/>
                      <a:pt x="14262" y="2086"/>
                    </a:cubicBezTo>
                    <a:cubicBezTo>
                      <a:pt x="13517" y="2492"/>
                      <a:pt x="12976" y="3177"/>
                      <a:pt x="12484" y="3845"/>
                    </a:cubicBezTo>
                    <a:cubicBezTo>
                      <a:pt x="11954" y="4564"/>
                      <a:pt x="11523" y="5339"/>
                      <a:pt x="11119" y="6107"/>
                    </a:cubicBezTo>
                    <a:cubicBezTo>
                      <a:pt x="11162" y="5440"/>
                      <a:pt x="11196" y="4615"/>
                      <a:pt x="11144" y="3799"/>
                    </a:cubicBezTo>
                    <a:cubicBezTo>
                      <a:pt x="11052" y="2397"/>
                      <a:pt x="10729" y="1407"/>
                      <a:pt x="10157" y="771"/>
                    </a:cubicBezTo>
                    <a:cubicBezTo>
                      <a:pt x="9720" y="287"/>
                      <a:pt x="9133" y="21"/>
                      <a:pt x="8461" y="1"/>
                    </a:cubicBezTo>
                    <a:cubicBezTo>
                      <a:pt x="8436" y="1"/>
                      <a:pt x="8411" y="0"/>
                      <a:pt x="83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190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2832992" y="774098"/>
                <a:ext cx="198954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5" h="9371" extrusionOk="0">
                    <a:moveTo>
                      <a:pt x="6411" y="0"/>
                    </a:moveTo>
                    <a:cubicBezTo>
                      <a:pt x="5729" y="0"/>
                      <a:pt x="5084" y="341"/>
                      <a:pt x="4750" y="945"/>
                    </a:cubicBezTo>
                    <a:cubicBezTo>
                      <a:pt x="4588" y="1238"/>
                      <a:pt x="4499" y="1566"/>
                      <a:pt x="4451" y="1896"/>
                    </a:cubicBezTo>
                    <a:cubicBezTo>
                      <a:pt x="4435" y="2011"/>
                      <a:pt x="4326" y="2714"/>
                      <a:pt x="4403" y="2816"/>
                    </a:cubicBezTo>
                    <a:lnTo>
                      <a:pt x="4403" y="2816"/>
                    </a:lnTo>
                    <a:cubicBezTo>
                      <a:pt x="4073" y="2515"/>
                      <a:pt x="3028" y="2250"/>
                      <a:pt x="2787" y="2227"/>
                    </a:cubicBezTo>
                    <a:cubicBezTo>
                      <a:pt x="2719" y="2220"/>
                      <a:pt x="2651" y="2217"/>
                      <a:pt x="2584" y="2217"/>
                    </a:cubicBezTo>
                    <a:cubicBezTo>
                      <a:pt x="1254" y="2217"/>
                      <a:pt x="1" y="3422"/>
                      <a:pt x="731" y="4763"/>
                    </a:cubicBezTo>
                    <a:cubicBezTo>
                      <a:pt x="1079" y="5403"/>
                      <a:pt x="1720" y="5896"/>
                      <a:pt x="2297" y="6321"/>
                    </a:cubicBezTo>
                    <a:cubicBezTo>
                      <a:pt x="3206" y="6990"/>
                      <a:pt x="4219" y="7500"/>
                      <a:pt x="5217" y="8021"/>
                    </a:cubicBezTo>
                    <a:cubicBezTo>
                      <a:pt x="6149" y="8508"/>
                      <a:pt x="7099" y="8967"/>
                      <a:pt x="8070" y="9370"/>
                    </a:cubicBezTo>
                    <a:cubicBezTo>
                      <a:pt x="8005" y="9343"/>
                      <a:pt x="8388" y="6547"/>
                      <a:pt x="8401" y="6349"/>
                    </a:cubicBezTo>
                    <a:cubicBezTo>
                      <a:pt x="8499" y="4822"/>
                      <a:pt x="9065" y="73"/>
                      <a:pt x="6468" y="1"/>
                    </a:cubicBezTo>
                    <a:cubicBezTo>
                      <a:pt x="6449" y="0"/>
                      <a:pt x="6430" y="0"/>
                      <a:pt x="6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2939042" y="855698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110" y="0"/>
                    </a:moveTo>
                    <a:cubicBezTo>
                      <a:pt x="1" y="0"/>
                      <a:pt x="3180" y="5564"/>
                      <a:pt x="3152" y="5582"/>
                    </a:cubicBezTo>
                    <a:cubicBezTo>
                      <a:pt x="3162" y="5602"/>
                      <a:pt x="3183" y="5614"/>
                      <a:pt x="3205" y="5614"/>
                    </a:cubicBezTo>
                    <a:cubicBezTo>
                      <a:pt x="3214" y="5614"/>
                      <a:pt x="3224" y="5612"/>
                      <a:pt x="3233" y="5607"/>
                    </a:cubicBezTo>
                    <a:cubicBezTo>
                      <a:pt x="3261" y="5591"/>
                      <a:pt x="3271" y="5555"/>
                      <a:pt x="3254" y="5528"/>
                    </a:cubicBezTo>
                    <a:lnTo>
                      <a:pt x="112" y="1"/>
                    </a:lnTo>
                    <a:cubicBezTo>
                      <a:pt x="111" y="0"/>
                      <a:pt x="111" y="0"/>
                      <a:pt x="1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2987437" y="977683"/>
                <a:ext cx="198976" cy="205670"/>
              </a:xfrm>
              <a:custGeom>
                <a:avLst/>
                <a:gdLst/>
                <a:ahLst/>
                <a:cxnLst/>
                <a:rect l="l" t="t" r="r" b="b"/>
                <a:pathLst>
                  <a:path w="9066" h="9371" extrusionOk="0">
                    <a:moveTo>
                      <a:pt x="995" y="0"/>
                    </a:moveTo>
                    <a:lnTo>
                      <a:pt x="995" y="1"/>
                    </a:lnTo>
                    <a:cubicBezTo>
                      <a:pt x="1060" y="28"/>
                      <a:pt x="677" y="2824"/>
                      <a:pt x="666" y="3022"/>
                    </a:cubicBezTo>
                    <a:cubicBezTo>
                      <a:pt x="566" y="4548"/>
                      <a:pt x="1" y="9297"/>
                      <a:pt x="2597" y="9370"/>
                    </a:cubicBezTo>
                    <a:cubicBezTo>
                      <a:pt x="2616" y="9370"/>
                      <a:pt x="2635" y="9370"/>
                      <a:pt x="2654" y="9370"/>
                    </a:cubicBezTo>
                    <a:cubicBezTo>
                      <a:pt x="3336" y="9370"/>
                      <a:pt x="3983" y="9030"/>
                      <a:pt x="4316" y="8427"/>
                    </a:cubicBezTo>
                    <a:cubicBezTo>
                      <a:pt x="4478" y="8133"/>
                      <a:pt x="4567" y="7804"/>
                      <a:pt x="4615" y="7475"/>
                    </a:cubicBezTo>
                    <a:cubicBezTo>
                      <a:pt x="4631" y="7360"/>
                      <a:pt x="4739" y="6657"/>
                      <a:pt x="4662" y="6555"/>
                    </a:cubicBezTo>
                    <a:lnTo>
                      <a:pt x="4662" y="6555"/>
                    </a:lnTo>
                    <a:cubicBezTo>
                      <a:pt x="4992" y="6856"/>
                      <a:pt x="6037" y="7120"/>
                      <a:pt x="6278" y="7144"/>
                    </a:cubicBezTo>
                    <a:cubicBezTo>
                      <a:pt x="6347" y="7150"/>
                      <a:pt x="6415" y="7153"/>
                      <a:pt x="6483" y="7153"/>
                    </a:cubicBezTo>
                    <a:cubicBezTo>
                      <a:pt x="7812" y="7153"/>
                      <a:pt x="9066" y="5949"/>
                      <a:pt x="8334" y="4608"/>
                    </a:cubicBezTo>
                    <a:cubicBezTo>
                      <a:pt x="7986" y="3969"/>
                      <a:pt x="7345" y="3475"/>
                      <a:pt x="6768" y="3050"/>
                    </a:cubicBezTo>
                    <a:cubicBezTo>
                      <a:pt x="5859" y="2381"/>
                      <a:pt x="4846" y="1870"/>
                      <a:pt x="3848" y="1349"/>
                    </a:cubicBezTo>
                    <a:cubicBezTo>
                      <a:pt x="2917" y="863"/>
                      <a:pt x="1966" y="404"/>
                      <a:pt x="9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008572" y="978517"/>
                <a:ext cx="71790" cy="123235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5615" extrusionOk="0">
                    <a:moveTo>
                      <a:pt x="66" y="0"/>
                    </a:moveTo>
                    <a:cubicBezTo>
                      <a:pt x="56" y="0"/>
                      <a:pt x="47" y="3"/>
                      <a:pt x="38" y="8"/>
                    </a:cubicBezTo>
                    <a:cubicBezTo>
                      <a:pt x="11" y="24"/>
                      <a:pt x="1" y="60"/>
                      <a:pt x="16" y="87"/>
                    </a:cubicBezTo>
                    <a:lnTo>
                      <a:pt x="3159" y="5614"/>
                    </a:lnTo>
                    <a:cubicBezTo>
                      <a:pt x="3159" y="5614"/>
                      <a:pt x="3160" y="5614"/>
                      <a:pt x="3160" y="5614"/>
                    </a:cubicBezTo>
                    <a:cubicBezTo>
                      <a:pt x="3270" y="5614"/>
                      <a:pt x="92" y="52"/>
                      <a:pt x="119" y="33"/>
                    </a:cubicBezTo>
                    <a:cubicBezTo>
                      <a:pt x="109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008682" y="813318"/>
                <a:ext cx="206065" cy="175712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006" extrusionOk="0">
                    <a:moveTo>
                      <a:pt x="5402" y="0"/>
                    </a:moveTo>
                    <a:cubicBezTo>
                      <a:pt x="5149" y="0"/>
                      <a:pt x="4880" y="67"/>
                      <a:pt x="4607" y="216"/>
                    </a:cubicBezTo>
                    <a:cubicBezTo>
                      <a:pt x="3968" y="564"/>
                      <a:pt x="3474" y="1205"/>
                      <a:pt x="3049" y="1782"/>
                    </a:cubicBezTo>
                    <a:cubicBezTo>
                      <a:pt x="2380" y="2692"/>
                      <a:pt x="1870" y="3705"/>
                      <a:pt x="1348" y="4702"/>
                    </a:cubicBezTo>
                    <a:cubicBezTo>
                      <a:pt x="862" y="5633"/>
                      <a:pt x="402" y="6584"/>
                      <a:pt x="0" y="7555"/>
                    </a:cubicBezTo>
                    <a:cubicBezTo>
                      <a:pt x="2" y="7550"/>
                      <a:pt x="21" y="7548"/>
                      <a:pt x="55" y="7548"/>
                    </a:cubicBezTo>
                    <a:cubicBezTo>
                      <a:pt x="448" y="7548"/>
                      <a:pt x="2838" y="7874"/>
                      <a:pt x="3021" y="7886"/>
                    </a:cubicBezTo>
                    <a:cubicBezTo>
                      <a:pt x="3536" y="7919"/>
                      <a:pt x="4419" y="8006"/>
                      <a:pt x="5366" y="8006"/>
                    </a:cubicBezTo>
                    <a:cubicBezTo>
                      <a:pt x="7221" y="8006"/>
                      <a:pt x="9321" y="7673"/>
                      <a:pt x="9369" y="5953"/>
                    </a:cubicBezTo>
                    <a:cubicBezTo>
                      <a:pt x="9388" y="5250"/>
                      <a:pt x="9045" y="4578"/>
                      <a:pt x="8426" y="4235"/>
                    </a:cubicBezTo>
                    <a:cubicBezTo>
                      <a:pt x="8133" y="4073"/>
                      <a:pt x="7803" y="3985"/>
                      <a:pt x="7473" y="3936"/>
                    </a:cubicBezTo>
                    <a:cubicBezTo>
                      <a:pt x="7389" y="3924"/>
                      <a:pt x="6980" y="3861"/>
                      <a:pt x="6733" y="3861"/>
                    </a:cubicBezTo>
                    <a:cubicBezTo>
                      <a:pt x="6647" y="3861"/>
                      <a:pt x="6580" y="3869"/>
                      <a:pt x="6554" y="3889"/>
                    </a:cubicBezTo>
                    <a:lnTo>
                      <a:pt x="6554" y="3889"/>
                    </a:lnTo>
                    <a:cubicBezTo>
                      <a:pt x="6855" y="3559"/>
                      <a:pt x="7120" y="2513"/>
                      <a:pt x="7143" y="2272"/>
                    </a:cubicBezTo>
                    <a:cubicBezTo>
                      <a:pt x="7250" y="1144"/>
                      <a:pt x="6453" y="0"/>
                      <a:pt x="5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009296" y="910414"/>
                <a:ext cx="123433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3155" extrusionOk="0">
                    <a:moveTo>
                      <a:pt x="5618" y="1"/>
                    </a:moveTo>
                    <a:cubicBezTo>
                      <a:pt x="5435" y="1"/>
                      <a:pt x="108" y="3045"/>
                      <a:pt x="43" y="3045"/>
                    </a:cubicBezTo>
                    <a:cubicBezTo>
                      <a:pt x="43" y="3045"/>
                      <a:pt x="43" y="3045"/>
                      <a:pt x="43" y="3045"/>
                    </a:cubicBezTo>
                    <a:cubicBezTo>
                      <a:pt x="12" y="3059"/>
                      <a:pt x="0" y="3097"/>
                      <a:pt x="18" y="3125"/>
                    </a:cubicBezTo>
                    <a:cubicBezTo>
                      <a:pt x="28" y="3144"/>
                      <a:pt x="48" y="3155"/>
                      <a:pt x="68" y="3155"/>
                    </a:cubicBezTo>
                    <a:cubicBezTo>
                      <a:pt x="78" y="3155"/>
                      <a:pt x="88" y="3152"/>
                      <a:pt x="97" y="3147"/>
                    </a:cubicBezTo>
                    <a:lnTo>
                      <a:pt x="5624" y="5"/>
                    </a:lnTo>
                    <a:lnTo>
                      <a:pt x="5623" y="5"/>
                    </a:lnTo>
                    <a:cubicBezTo>
                      <a:pt x="5624" y="2"/>
                      <a:pt x="5622" y="1"/>
                      <a:pt x="56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2804658" y="968399"/>
                <a:ext cx="206087" cy="175734"/>
              </a:xfrm>
              <a:custGeom>
                <a:avLst/>
                <a:gdLst/>
                <a:ahLst/>
                <a:cxnLst/>
                <a:rect l="l" t="t" r="r" b="b"/>
                <a:pathLst>
                  <a:path w="9390" h="8007" extrusionOk="0">
                    <a:moveTo>
                      <a:pt x="4023" y="1"/>
                    </a:moveTo>
                    <a:cubicBezTo>
                      <a:pt x="2167" y="1"/>
                      <a:pt x="68" y="334"/>
                      <a:pt x="20" y="2053"/>
                    </a:cubicBezTo>
                    <a:cubicBezTo>
                      <a:pt x="0" y="2756"/>
                      <a:pt x="343" y="3429"/>
                      <a:pt x="964" y="3771"/>
                    </a:cubicBezTo>
                    <a:cubicBezTo>
                      <a:pt x="1257" y="3933"/>
                      <a:pt x="1585" y="4022"/>
                      <a:pt x="1916" y="4071"/>
                    </a:cubicBezTo>
                    <a:cubicBezTo>
                      <a:pt x="2000" y="4083"/>
                      <a:pt x="2409" y="4146"/>
                      <a:pt x="2656" y="4146"/>
                    </a:cubicBezTo>
                    <a:cubicBezTo>
                      <a:pt x="2742" y="4146"/>
                      <a:pt x="2808" y="4138"/>
                      <a:pt x="2834" y="4118"/>
                    </a:cubicBezTo>
                    <a:lnTo>
                      <a:pt x="2834" y="4118"/>
                    </a:lnTo>
                    <a:cubicBezTo>
                      <a:pt x="2533" y="4449"/>
                      <a:pt x="2269" y="5494"/>
                      <a:pt x="2246" y="5734"/>
                    </a:cubicBezTo>
                    <a:cubicBezTo>
                      <a:pt x="2139" y="6862"/>
                      <a:pt x="2936" y="8006"/>
                      <a:pt x="3987" y="8006"/>
                    </a:cubicBezTo>
                    <a:cubicBezTo>
                      <a:pt x="4240" y="8006"/>
                      <a:pt x="4509" y="7940"/>
                      <a:pt x="4783" y="7791"/>
                    </a:cubicBezTo>
                    <a:cubicBezTo>
                      <a:pt x="5422" y="7443"/>
                      <a:pt x="5915" y="6801"/>
                      <a:pt x="6340" y="6224"/>
                    </a:cubicBezTo>
                    <a:cubicBezTo>
                      <a:pt x="7009" y="5315"/>
                      <a:pt x="7519" y="4302"/>
                      <a:pt x="8040" y="3304"/>
                    </a:cubicBezTo>
                    <a:cubicBezTo>
                      <a:pt x="8527" y="2373"/>
                      <a:pt x="8986" y="1422"/>
                      <a:pt x="9389" y="451"/>
                    </a:cubicBezTo>
                    <a:lnTo>
                      <a:pt x="9389" y="451"/>
                    </a:lnTo>
                    <a:cubicBezTo>
                      <a:pt x="9387" y="456"/>
                      <a:pt x="9368" y="459"/>
                      <a:pt x="9335" y="459"/>
                    </a:cubicBezTo>
                    <a:cubicBezTo>
                      <a:pt x="8942" y="459"/>
                      <a:pt x="6550" y="133"/>
                      <a:pt x="6368" y="121"/>
                    </a:cubicBezTo>
                    <a:cubicBezTo>
                      <a:pt x="5852" y="87"/>
                      <a:pt x="4969" y="1"/>
                      <a:pt x="40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2886654" y="977792"/>
                <a:ext cx="123455" cy="69222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154" extrusionOk="0">
                    <a:moveTo>
                      <a:pt x="5557" y="0"/>
                    </a:moveTo>
                    <a:cubicBezTo>
                      <a:pt x="5547" y="0"/>
                      <a:pt x="5538" y="2"/>
                      <a:pt x="5529" y="7"/>
                    </a:cubicBezTo>
                    <a:lnTo>
                      <a:pt x="2" y="3150"/>
                    </a:lnTo>
                    <a:cubicBezTo>
                      <a:pt x="1" y="3153"/>
                      <a:pt x="2" y="3154"/>
                      <a:pt x="6" y="3154"/>
                    </a:cubicBezTo>
                    <a:cubicBezTo>
                      <a:pt x="187" y="3154"/>
                      <a:pt x="5517" y="110"/>
                      <a:pt x="5582" y="110"/>
                    </a:cubicBezTo>
                    <a:cubicBezTo>
                      <a:pt x="5583" y="110"/>
                      <a:pt x="5583" y="110"/>
                      <a:pt x="5583" y="110"/>
                    </a:cubicBezTo>
                    <a:cubicBezTo>
                      <a:pt x="5612" y="95"/>
                      <a:pt x="5624" y="58"/>
                      <a:pt x="5608" y="29"/>
                    </a:cubicBezTo>
                    <a:cubicBezTo>
                      <a:pt x="5597" y="10"/>
                      <a:pt x="5577" y="0"/>
                      <a:pt x="55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779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4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8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8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21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91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B73A2A4-DF19-AEC6-72E1-9E198A06EE9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1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D53FDF7-2DEE-0590-DACC-58C73DEB99C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628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4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FFD">
            <a:alpha val="7124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23BFF15B-9796-1DC7-C96B-816ED311A66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6700" y="2488933"/>
            <a:ext cx="5910800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2F38F5-AAC3-BD9D-FE0E-FB045F6A541D}"/>
              </a:ext>
            </a:extLst>
          </p:cNvPr>
          <p:cNvSpPr txBox="1"/>
          <p:nvPr userDrawn="1"/>
        </p:nvSpPr>
        <p:spPr>
          <a:xfrm>
            <a:off x="1776044" y="7412197"/>
            <a:ext cx="8326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7986"/>
                </a:solidFill>
                <a:latin typeface="Amazone" panose="03020702060507090A04" pitchFamily="66" charset="0"/>
              </a:rPr>
              <a:t>Kho game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32410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13.png"/><Relationship Id="rId18" Type="http://schemas.openxmlformats.org/officeDocument/2006/relationships/slide" Target="slide9.xml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12" Type="http://schemas.openxmlformats.org/officeDocument/2006/relationships/slide" Target="slide6.xml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slide" Target="slide5.xml"/><Relationship Id="rId10" Type="http://schemas.openxmlformats.org/officeDocument/2006/relationships/slide" Target="slide8.xml"/><Relationship Id="rId19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slide" Target="slide4.xml"/><Relationship Id="rId3" Type="http://schemas.microsoft.com/office/2007/relationships/media" Target="../media/media2.mp3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wav"/><Relationship Id="rId11" Type="http://schemas.openxmlformats.org/officeDocument/2006/relationships/image" Target="../media/image18.jpeg"/><Relationship Id="rId5" Type="http://schemas.microsoft.com/office/2007/relationships/media" Target="../media/media3.wav"/><Relationship Id="rId10" Type="http://schemas.openxmlformats.org/officeDocument/2006/relationships/image" Target="../media/image17.jpeg"/><Relationship Id="rId4" Type="http://schemas.openxmlformats.org/officeDocument/2006/relationships/audio" Target="../media/media2.mp3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slide" Target="slide4.xml"/><Relationship Id="rId3" Type="http://schemas.microsoft.com/office/2007/relationships/media" Target="../media/media4.mp3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openxmlformats.org/officeDocument/2006/relationships/image" Target="../media/image21.jpeg"/><Relationship Id="rId5" Type="http://schemas.microsoft.com/office/2007/relationships/media" Target="../media/media2.mp3"/><Relationship Id="rId10" Type="http://schemas.openxmlformats.org/officeDocument/2006/relationships/image" Target="../media/image20.jpeg"/><Relationship Id="rId4" Type="http://schemas.openxmlformats.org/officeDocument/2006/relationships/audio" Target="../media/media4.mp3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slide" Target="slide4.xml"/><Relationship Id="rId3" Type="http://schemas.microsoft.com/office/2007/relationships/media" Target="../media/media4.mp3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openxmlformats.org/officeDocument/2006/relationships/image" Target="../media/image23.jpeg"/><Relationship Id="rId5" Type="http://schemas.microsoft.com/office/2007/relationships/media" Target="../media/media2.mp3"/><Relationship Id="rId10" Type="http://schemas.openxmlformats.org/officeDocument/2006/relationships/image" Target="../media/image22.jpeg"/><Relationship Id="rId4" Type="http://schemas.openxmlformats.org/officeDocument/2006/relationships/audio" Target="../media/media4.mp3"/><Relationship Id="rId9" Type="http://schemas.openxmlformats.org/officeDocument/2006/relationships/image" Target="../media/image16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F1CA6C-05CE-5D2A-3E8B-280AA79DAC8A}"/>
              </a:ext>
            </a:extLst>
          </p:cNvPr>
          <p:cNvSpPr txBox="1"/>
          <p:nvPr/>
        </p:nvSpPr>
        <p:spPr>
          <a:xfrm>
            <a:off x="624114" y="186634"/>
            <a:ext cx="10943772" cy="396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UBND QUẬN DƯƠNG KINH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TIỂU HỌC ANH DŨNG</a:t>
            </a: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TOÁN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BÀI: THỂ TÍCH CỦA HÌNH LẬP PHƯƠNG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421634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 Chọn câu trả lời đúng.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Khối ru-bích của Việt có dạng hình lập phương cạnh 6 cm. Thể tích của khối ru-bích đó là: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  B.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  C.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36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  D.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 216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32F7DD2-C458-5944-AF49-517C97EB1728}"/>
              </a:ext>
            </a:extLst>
          </p:cNvPr>
          <p:cNvSpPr/>
          <p:nvPr/>
        </p:nvSpPr>
        <p:spPr>
          <a:xfrm>
            <a:off x="8871857" y="2220686"/>
            <a:ext cx="609600" cy="5878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18837" y="521851"/>
            <a:ext cx="1030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 thành bảng sau.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D9F4C3-0D0B-A3F9-E6B9-99DBD3A6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52" y="1904999"/>
            <a:ext cx="10555289" cy="355962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4225D9-31F0-BF4D-213F-45E35BADAB72}"/>
              </a:ext>
            </a:extLst>
          </p:cNvPr>
          <p:cNvSpPr/>
          <p:nvPr/>
        </p:nvSpPr>
        <p:spPr>
          <a:xfrm>
            <a:off x="4833257" y="4800600"/>
            <a:ext cx="1665514" cy="413657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27 cm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02A605-564A-977D-4F11-7DFBEE3D51AA}"/>
              </a:ext>
            </a:extLst>
          </p:cNvPr>
          <p:cNvSpPr/>
          <p:nvPr/>
        </p:nvSpPr>
        <p:spPr>
          <a:xfrm>
            <a:off x="8371114" y="4822371"/>
            <a:ext cx="2209800" cy="435429"/>
          </a:xfrm>
          <a:prstGeom prst="roundRect">
            <a:avLst/>
          </a:prstGeom>
          <a:solidFill>
            <a:srgbClr val="FBE8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3,375 dm</a:t>
            </a:r>
            <a:r>
              <a:rPr lang="vi-VN" sz="3200" baseline="30000" dirty="0">
                <a:solidFill>
                  <a:srgbClr val="FF0000"/>
                </a:solidFill>
              </a:rPr>
              <a:t>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0830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097066" y="739565"/>
            <a:ext cx="10300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Quan sát hình vẽ và cho biết 2 khối hình nào ghép được thành hình lập phương.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4C4DDF-C6F5-18C0-D6EF-760AA9575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847" y="1996848"/>
            <a:ext cx="7000875" cy="25812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1F8F4FD-592F-0666-4A9B-39D692674FED}"/>
              </a:ext>
            </a:extLst>
          </p:cNvPr>
          <p:cNvSpPr/>
          <p:nvPr/>
        </p:nvSpPr>
        <p:spPr>
          <a:xfrm>
            <a:off x="2427514" y="1796143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520801-26D5-F24F-A7E3-9967E49F840A}"/>
              </a:ext>
            </a:extLst>
          </p:cNvPr>
          <p:cNvSpPr/>
          <p:nvPr/>
        </p:nvSpPr>
        <p:spPr>
          <a:xfrm>
            <a:off x="7260771" y="1817915"/>
            <a:ext cx="2460172" cy="2830286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59D256-FB7D-3118-E715-C643993A2D97}"/>
              </a:ext>
            </a:extLst>
          </p:cNvPr>
          <p:cNvSpPr txBox="1"/>
          <p:nvPr/>
        </p:nvSpPr>
        <p:spPr>
          <a:xfrm>
            <a:off x="1306286" y="4942114"/>
            <a:ext cx="10189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Ghép khối hình A và C ta được hình lập phương.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4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29723" y="608936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Biết mỗi hình lập phương nhỏ trong mỗi hình trên có cạnh 2 cm. Hãy tính thể tích của hình lập phương lớn ghép được ở câu a.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1A2F6E-AB35-219A-6469-B40B103C83EF}"/>
              </a:ext>
            </a:extLst>
          </p:cNvPr>
          <p:cNvSpPr txBox="1"/>
          <p:nvPr/>
        </p:nvSpPr>
        <p:spPr>
          <a:xfrm>
            <a:off x="1175657" y="2362200"/>
            <a:ext cx="98189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lập phương ở câu a ghép được từ số khối lập phương nhỏ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× 4 × 4 = 64 (khối)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một khối lập phương nhỏ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× 2 × 2 = 8 (cm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lập phương lớn ghép được ở câu a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64 = 512 (cm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77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1EBB15-FDBF-5BC3-4D9E-D1C2592A9E49}"/>
              </a:ext>
            </a:extLst>
          </p:cNvPr>
          <p:cNvSpPr/>
          <p:nvPr/>
        </p:nvSpPr>
        <p:spPr>
          <a:xfrm>
            <a:off x="533400" y="511629"/>
            <a:ext cx="11223171" cy="59653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2D293-0518-28E5-E495-EE58B7F2DCF5}"/>
              </a:ext>
            </a:extLst>
          </p:cNvPr>
          <p:cNvSpPr/>
          <p:nvPr/>
        </p:nvSpPr>
        <p:spPr>
          <a:xfrm>
            <a:off x="118150" y="330157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C0E63D-0699-666D-D2A8-238A4DB23EBA}"/>
              </a:ext>
            </a:extLst>
          </p:cNvPr>
          <p:cNvSpPr txBox="1"/>
          <p:nvPr/>
        </p:nvSpPr>
        <p:spPr>
          <a:xfrm>
            <a:off x="1129723" y="608936"/>
            <a:ext cx="10300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làm một tháp chất lỏng như hình dưới đây. Hỏi phần chất lỏng nào có thể tích lớn nhất và thể tích đó bằng bao nhiêu?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E7B6D-0568-80F3-2B1E-8394091A6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58" y="1883228"/>
            <a:ext cx="4325030" cy="43250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B4CC6D-DED7-BBDD-5695-14223D2DA8E7}"/>
              </a:ext>
            </a:extLst>
          </p:cNvPr>
          <p:cNvSpPr txBox="1"/>
          <p:nvPr/>
        </p:nvSpPr>
        <p:spPr>
          <a:xfrm>
            <a:off x="936170" y="2514600"/>
            <a:ext cx="6651173" cy="366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rửa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x 15 x 12 = 2 700 (cm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15 x 15 x 15 = 3 375 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24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 x 15 x 10=2 250 (cm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0" marR="0" algn="ctr">
              <a:lnSpc>
                <a:spcPct val="124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lỏng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3 375 cm</a:t>
            </a:r>
            <a:r>
              <a:rPr lang="en-US" sz="24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4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210692" cy="64818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7C55ED-438C-6AB1-93B8-E21C87CA5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8412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60B9-A34D-499A-A7C9-F3E8951FE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C55C31-5921-406E-BE64-447D3F0D9F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C57BF-435E-4A54-90BE-97E4228FE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40" t="61195" r="23152" b="651"/>
          <a:stretch/>
        </p:blipFill>
        <p:spPr>
          <a:xfrm>
            <a:off x="996389" y="313087"/>
            <a:ext cx="10210692" cy="6481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4432D-33A9-0453-C40C-245F7AF38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4" y="1654776"/>
            <a:ext cx="9546327" cy="332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"/>
          <p:cNvSpPr/>
          <p:nvPr/>
        </p:nvSpPr>
        <p:spPr>
          <a:xfrm>
            <a:off x="1281283" y="998740"/>
            <a:ext cx="9722230" cy="2413492"/>
          </a:xfrm>
          <a:custGeom>
            <a:avLst/>
            <a:gdLst/>
            <a:ahLst/>
            <a:cxnLst/>
            <a:rect l="l" t="t" r="r" b="b"/>
            <a:pathLst>
              <a:path w="26209" h="33235" extrusionOk="0">
                <a:moveTo>
                  <a:pt x="9280" y="0"/>
                </a:moveTo>
                <a:cubicBezTo>
                  <a:pt x="2035" y="0"/>
                  <a:pt x="176" y="94"/>
                  <a:pt x="176" y="2775"/>
                </a:cubicBezTo>
                <a:lnTo>
                  <a:pt x="176" y="15588"/>
                </a:lnTo>
                <a:cubicBezTo>
                  <a:pt x="176" y="31900"/>
                  <a:pt x="1" y="33235"/>
                  <a:pt x="8781" y="33235"/>
                </a:cubicBezTo>
                <a:cubicBezTo>
                  <a:pt x="10498" y="33235"/>
                  <a:pt x="12559" y="33183"/>
                  <a:pt x="15030" y="33183"/>
                </a:cubicBezTo>
                <a:cubicBezTo>
                  <a:pt x="15247" y="33183"/>
                  <a:pt x="15460" y="33184"/>
                  <a:pt x="15669" y="33184"/>
                </a:cubicBezTo>
                <a:cubicBezTo>
                  <a:pt x="23428" y="33184"/>
                  <a:pt x="25269" y="33120"/>
                  <a:pt x="25269" y="28293"/>
                </a:cubicBezTo>
                <a:cubicBezTo>
                  <a:pt x="25269" y="26377"/>
                  <a:pt x="25127" y="24502"/>
                  <a:pt x="25127" y="22561"/>
                </a:cubicBezTo>
                <a:cubicBezTo>
                  <a:pt x="25127" y="20337"/>
                  <a:pt x="25652" y="14089"/>
                  <a:pt x="25652" y="8848"/>
                </a:cubicBezTo>
                <a:cubicBezTo>
                  <a:pt x="25652" y="134"/>
                  <a:pt x="26208" y="1"/>
                  <a:pt x="12359" y="1"/>
                </a:cubicBezTo>
                <a:cubicBezTo>
                  <a:pt x="11922" y="1"/>
                  <a:pt x="11472" y="1"/>
                  <a:pt x="11006" y="1"/>
                </a:cubicBezTo>
                <a:cubicBezTo>
                  <a:pt x="10399" y="1"/>
                  <a:pt x="9825" y="0"/>
                  <a:pt x="9280" y="0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1517363" y="1089072"/>
            <a:ext cx="9157274" cy="2339929"/>
          </a:xfrm>
          <a:custGeom>
            <a:avLst/>
            <a:gdLst/>
            <a:ahLst/>
            <a:cxnLst/>
            <a:rect l="l" t="t" r="r" b="b"/>
            <a:pathLst>
              <a:path w="24686" h="32222" extrusionOk="0">
                <a:moveTo>
                  <a:pt x="22811" y="1"/>
                </a:moveTo>
                <a:cubicBezTo>
                  <a:pt x="23227" y="1317"/>
                  <a:pt x="23152" y="3225"/>
                  <a:pt x="23152" y="6107"/>
                </a:cubicBezTo>
                <a:cubicBezTo>
                  <a:pt x="23152" y="11348"/>
                  <a:pt x="22636" y="17596"/>
                  <a:pt x="22636" y="19820"/>
                </a:cubicBezTo>
                <a:cubicBezTo>
                  <a:pt x="22636" y="21762"/>
                  <a:pt x="22777" y="23669"/>
                  <a:pt x="22777" y="25577"/>
                </a:cubicBezTo>
                <a:cubicBezTo>
                  <a:pt x="22777" y="30379"/>
                  <a:pt x="20929" y="30443"/>
                  <a:pt x="13211" y="30443"/>
                </a:cubicBezTo>
                <a:cubicBezTo>
                  <a:pt x="13002" y="30443"/>
                  <a:pt x="12789" y="30443"/>
                  <a:pt x="12572" y="30443"/>
                </a:cubicBezTo>
                <a:lnTo>
                  <a:pt x="12572" y="30443"/>
                </a:lnTo>
                <a:cubicBezTo>
                  <a:pt x="10130" y="30443"/>
                  <a:pt x="8092" y="30491"/>
                  <a:pt x="6387" y="30491"/>
                </a:cubicBezTo>
                <a:cubicBezTo>
                  <a:pt x="3293" y="30491"/>
                  <a:pt x="1300" y="30332"/>
                  <a:pt x="0" y="29435"/>
                </a:cubicBezTo>
                <a:lnTo>
                  <a:pt x="0" y="29435"/>
                </a:lnTo>
                <a:cubicBezTo>
                  <a:pt x="1063" y="31889"/>
                  <a:pt x="3252" y="32221"/>
                  <a:pt x="7793" y="32221"/>
                </a:cubicBezTo>
                <a:cubicBezTo>
                  <a:pt x="9480" y="32221"/>
                  <a:pt x="11490" y="32175"/>
                  <a:pt x="13888" y="32175"/>
                </a:cubicBezTo>
                <a:cubicBezTo>
                  <a:pt x="14105" y="32175"/>
                  <a:pt x="14318" y="32176"/>
                  <a:pt x="14527" y="32176"/>
                </a:cubicBezTo>
                <a:cubicBezTo>
                  <a:pt x="22286" y="32176"/>
                  <a:pt x="24127" y="32112"/>
                  <a:pt x="24127" y="27285"/>
                </a:cubicBezTo>
                <a:cubicBezTo>
                  <a:pt x="24127" y="25369"/>
                  <a:pt x="23985" y="23494"/>
                  <a:pt x="23985" y="21553"/>
                </a:cubicBezTo>
                <a:cubicBezTo>
                  <a:pt x="23985" y="19329"/>
                  <a:pt x="24510" y="13081"/>
                  <a:pt x="24510" y="7840"/>
                </a:cubicBezTo>
                <a:cubicBezTo>
                  <a:pt x="24510" y="3258"/>
                  <a:pt x="24685" y="1042"/>
                  <a:pt x="22811" y="1"/>
                </a:cubicBezTo>
                <a:close/>
              </a:path>
            </a:pathLst>
          </a:custGeom>
          <a:solidFill>
            <a:srgbClr val="FFE15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7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1214567" y="1276662"/>
            <a:ext cx="9460070" cy="30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9703" tIns="121598" rIns="213404" bIns="121598" anchor="t" anchorCtr="0">
            <a:noAutofit/>
          </a:bodyPr>
          <a:lstStyle/>
          <a:p>
            <a:pPr algn="ctr">
              <a:buClr>
                <a:srgbClr val="112B55"/>
              </a:buClr>
              <a:buSzPts val="1100"/>
            </a:pPr>
            <a:r>
              <a:rPr lang="en" sz="4400" b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GAME THỬ TÀI</a:t>
            </a:r>
          </a:p>
          <a:p>
            <a:pPr algn="ctr">
              <a:buClr>
                <a:srgbClr val="112B55"/>
              </a:buClr>
              <a:buSzPts val="1100"/>
            </a:pPr>
            <a:r>
              <a:rPr lang="en" sz="4400" b="1" i="1" kern="0">
                <a:solidFill>
                  <a:srgbClr val="000000"/>
                </a:solidFill>
                <a:latin typeface="Arial"/>
                <a:ea typeface="AvantGarde" panose="00000400000000000000" pitchFamily="2" charset="0"/>
                <a:cs typeface="AvantGarde" panose="00000400000000000000" pitchFamily="2" charset="0"/>
                <a:sym typeface="Roboto"/>
              </a:rPr>
              <a:t>CÙNG DỌN DẸP ĐƯỜNG PHỐ</a:t>
            </a:r>
            <a:endParaRPr sz="4400" b="1" i="1" kern="0">
              <a:solidFill>
                <a:srgbClr val="000000"/>
              </a:solidFill>
              <a:latin typeface="Arial"/>
              <a:ea typeface="AvantGarde" panose="00000400000000000000" pitchFamily="2" charset="0"/>
              <a:cs typeface="AvantGarde" panose="00000400000000000000" pitchFamily="2" charset="0"/>
              <a:sym typeface="Roboto"/>
            </a:endParaRPr>
          </a:p>
        </p:txBody>
      </p:sp>
      <p:pic>
        <p:nvPicPr>
          <p:cNvPr id="4098" name="Picture 2" descr="Clean Toys Cliparts Free Download Clip Art ">
            <a:extLst>
              <a:ext uri="{FF2B5EF4-FFF2-40B4-BE49-F238E27FC236}">
                <a16:creationId xmlns:a16="http://schemas.microsoft.com/office/drawing/2014/main" id="{52D2BC01-4E93-CB48-E984-8BB882877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61" y="3648299"/>
            <a:ext cx="5629275" cy="30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D8A66-9491-C0FC-D84C-C1A4D53EE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91" y="3460163"/>
            <a:ext cx="2881734" cy="31312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759D41-4322-C8D4-ADE6-C1F291A35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2739" y="3365387"/>
            <a:ext cx="3244181" cy="346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94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Street Vector Art, Icons, and Graphics for Free Download">
            <a:extLst>
              <a:ext uri="{FF2B5EF4-FFF2-40B4-BE49-F238E27FC236}">
                <a16:creationId xmlns:a16="http://schemas.microsoft.com/office/drawing/2014/main" id="{B7D150AF-D24F-5BA5-3EF8-31CBB88FF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" y="-1448"/>
            <a:ext cx="12161838" cy="727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5FA3E4-75FC-0BB8-6E6B-BB1BB90C6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20771" y="2432969"/>
            <a:ext cx="2973245" cy="2973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54E862-8159-82B3-98E1-B1402FA59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746" y="2069240"/>
            <a:ext cx="3244181" cy="3469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E5D68-E071-31CA-C739-949F41F64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8433" y="2355898"/>
            <a:ext cx="3192888" cy="3469298"/>
          </a:xfrm>
          <a:prstGeom prst="rect">
            <a:avLst/>
          </a:prstGeom>
        </p:spPr>
      </p:pic>
      <p:pic>
        <p:nvPicPr>
          <p:cNvPr id="2" name="Picture 2" descr="trash can cartoon - Google Search | Can clipart, Rubbish bin, Trash can">
            <a:extLst>
              <a:ext uri="{FF2B5EF4-FFF2-40B4-BE49-F238E27FC236}">
                <a16:creationId xmlns:a16="http://schemas.microsoft.com/office/drawing/2014/main" id="{62086B38-2A51-04DF-8E35-AB29B047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87" y="3403661"/>
            <a:ext cx="1850552" cy="2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de 7" descr="Free Banana Peel Cliparts, Download Free Banana Peel Cliparts png images,  Free ClipArts on Clipart Library">
            <a:hlinkClick r:id="rId8" action="ppaction://hlinksldjump"/>
            <a:extLst>
              <a:ext uri="{FF2B5EF4-FFF2-40B4-BE49-F238E27FC236}">
                <a16:creationId xmlns:a16="http://schemas.microsoft.com/office/drawing/2014/main" id="{755366C3-23C0-C46D-FD15-471B5522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40" y="4084868"/>
            <a:ext cx="1384450" cy="10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de 6" descr="Bag, cartoon, full, plastic, refuse, sack, trash icon - Download on  Iconfinder">
            <a:hlinkClick r:id="rId10" action="ppaction://hlinksldjump"/>
            <a:extLst>
              <a:ext uri="{FF2B5EF4-FFF2-40B4-BE49-F238E27FC236}">
                <a16:creationId xmlns:a16="http://schemas.microsoft.com/office/drawing/2014/main" id="{F121C73B-FA4D-DB5C-FB2E-A0152D06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60" y="3954534"/>
            <a:ext cx="1315227" cy="13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de 4" descr="Apple Logo Background png download - 512*512 - Free Transparent Drawing png  Download. - CleanPNG / KissPNG">
            <a:hlinkClick r:id="rId12" action="ppaction://hlinksldjump"/>
            <a:extLst>
              <a:ext uri="{FF2B5EF4-FFF2-40B4-BE49-F238E27FC236}">
                <a16:creationId xmlns:a16="http://schemas.microsoft.com/office/drawing/2014/main" id="{F655AEE1-45B5-E919-7FA1-2DFF4F29C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56" t="10277" r="29556" b="8822"/>
          <a:stretch/>
        </p:blipFill>
        <p:spPr bwMode="auto">
          <a:xfrm rot="19716526">
            <a:off x="6867394" y="5954643"/>
            <a:ext cx="732256" cy="83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de 3" descr="Eaten Watermelon Slice Icon, Cartoon Style Stock Vector - Illustration of  color, health: 143825159">
            <a:hlinkClick r:id="rId15" action="ppaction://hlinksldjump"/>
            <a:extLst>
              <a:ext uri="{FF2B5EF4-FFF2-40B4-BE49-F238E27FC236}">
                <a16:creationId xmlns:a16="http://schemas.microsoft.com/office/drawing/2014/main" id="{51FC9E35-8CF8-54A6-4CFB-4E9854D685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6500" b="72875" l="2500" r="9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281" b="26142"/>
          <a:stretch/>
        </p:blipFill>
        <p:spPr bwMode="auto">
          <a:xfrm rot="947147">
            <a:off x="2959299" y="5299461"/>
            <a:ext cx="1165959" cy="5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18" action="ppaction://hlinksldjump"/>
            <a:extLst>
              <a:ext uri="{FF2B5EF4-FFF2-40B4-BE49-F238E27FC236}">
                <a16:creationId xmlns:a16="http://schemas.microsoft.com/office/drawing/2014/main" id="{1D2B61CC-E1C6-60D1-7570-9E8B80E9369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25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4691E-7 -4.44444E-6 L 0.45673 -0.1916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5061E-6 3.33333E-6 L 0.13483 -0.33357 " pathEditMode="relative" rAng="0" ptsTypes="AA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5" y="-1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6647E-6 -3.7037E-6 L 0.32241 -0.07685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1" y="-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9567E-6 -3.7037E-6 L 0.15559 -0.09583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34E145-1507-BB10-0366-1C121965F9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E290036-43C2-FF79-4D26-7F33B5859B35}"/>
              </a:ext>
            </a:extLst>
          </p:cNvPr>
          <p:cNvSpPr/>
          <p:nvPr/>
        </p:nvSpPr>
        <p:spPr>
          <a:xfrm>
            <a:off x="552729" y="4444935"/>
            <a:ext cx="11044751" cy="205384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pt-BR" sz="4000" kern="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B.  V = a x a x 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C8AEF6D-5019-9C8A-F09E-6C7824C886BB}"/>
              </a:ext>
            </a:extLst>
          </p:cNvPr>
          <p:cNvSpPr/>
          <p:nvPr/>
        </p:nvSpPr>
        <p:spPr>
          <a:xfrm>
            <a:off x="552730" y="2066103"/>
            <a:ext cx="11044751" cy="205384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pt-BR" sz="4000" kern="0" dirty="0">
                <a:solidFill>
                  <a:srgbClr val="0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 V = a x b x c </a:t>
            </a:r>
          </a:p>
        </p:txBody>
      </p:sp>
      <p:pic>
        <p:nvPicPr>
          <p:cNvPr id="1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E652E45-6963-FD0E-6DDB-EF6B8C0BF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287391" y="4993758"/>
            <a:ext cx="878641" cy="77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BF8CFD1-9F84-78ED-9233-CD910DEBE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418756" y="2385043"/>
            <a:ext cx="716373" cy="7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443B18-398A-434F-451E-621854A40FC5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Công thức tính thể tích hình lập phương là : </a:t>
            </a:r>
          </a:p>
        </p:txBody>
      </p:sp>
      <p:pic>
        <p:nvPicPr>
          <p:cNvPr id="22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CB73FB50-29D6-FE64-43FB-D4FF5FF82A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67842" y="2478196"/>
            <a:ext cx="607838" cy="607838"/>
          </a:xfrm>
          <a:prstGeom prst="rect">
            <a:avLst/>
          </a:prstGeom>
        </p:spPr>
      </p:pic>
      <p:pic>
        <p:nvPicPr>
          <p:cNvPr id="24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2557E3AD-D448-11A1-EE87-2DA50426AFE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71762" y="218277"/>
            <a:ext cx="607838" cy="607838"/>
          </a:xfrm>
          <a:prstGeom prst="rect">
            <a:avLst/>
          </a:prstGeom>
        </p:spPr>
      </p:pic>
      <p:pic>
        <p:nvPicPr>
          <p:cNvPr id="2" name="AmthanhThua">
            <a:hlinkClick r:id="" action="ppaction://media"/>
            <a:extLst>
              <a:ext uri="{FF2B5EF4-FFF2-40B4-BE49-F238E27FC236}">
                <a16:creationId xmlns:a16="http://schemas.microsoft.com/office/drawing/2014/main" id="{FFAF6D5C-768B-C8A6-CA5F-64EEF4CF5FC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34927" y="4177453"/>
            <a:ext cx="484955" cy="484955"/>
          </a:xfrm>
          <a:prstGeom prst="rect">
            <a:avLst/>
          </a:prstGeom>
        </p:spPr>
      </p:pic>
      <p:pic>
        <p:nvPicPr>
          <p:cNvPr id="26" name="Picture 25">
            <a:hlinkClick r:id="rId13" action="ppaction://hlinksldjump"/>
            <a:extLst>
              <a:ext uri="{FF2B5EF4-FFF2-40B4-BE49-F238E27FC236}">
                <a16:creationId xmlns:a16="http://schemas.microsoft.com/office/drawing/2014/main" id="{8B3F94A8-3D9C-C452-D318-6C3369A0B7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25325" y="149066"/>
            <a:ext cx="1167637" cy="119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50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00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B5DB473-5AD5-76FD-A459-48E9E95DAB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F062B4-75BA-1C9D-E99C-5D023C049B88}"/>
              </a:ext>
            </a:extLst>
          </p:cNvPr>
          <p:cNvSpPr/>
          <p:nvPr/>
        </p:nvSpPr>
        <p:spPr>
          <a:xfrm>
            <a:off x="609600" y="3661156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vi-VN" sz="4400" dirty="0">
                <a:solidFill>
                  <a:srgbClr val="FF0000"/>
                </a:solidFill>
              </a:rPr>
              <a:t>6</a:t>
            </a:r>
            <a:r>
              <a:rPr lang="en-US" sz="4400" dirty="0">
                <a:solidFill>
                  <a:srgbClr val="FF0000"/>
                </a:solidFill>
              </a:rPr>
              <a:t>0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B2ED96B-9BD9-99A1-95FB-C7E3FFC7A0D0}"/>
              </a:ext>
            </a:extLst>
          </p:cNvPr>
          <p:cNvSpPr/>
          <p:nvPr/>
        </p:nvSpPr>
        <p:spPr>
          <a:xfrm>
            <a:off x="609600" y="5203838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vi-VN" sz="4400" dirty="0">
                <a:solidFill>
                  <a:srgbClr val="FF0000"/>
                </a:solidFill>
              </a:rPr>
              <a:t>64</a:t>
            </a:r>
            <a:r>
              <a:rPr lang="en-US" sz="4400" dirty="0">
                <a:solidFill>
                  <a:srgbClr val="FF0000"/>
                </a:solidFill>
              </a:rPr>
              <a:t>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C7538A-F7E1-69B5-28F6-8165650BBCCC}"/>
              </a:ext>
            </a:extLst>
          </p:cNvPr>
          <p:cNvSpPr/>
          <p:nvPr/>
        </p:nvSpPr>
        <p:spPr>
          <a:xfrm>
            <a:off x="609600" y="2127888"/>
            <a:ext cx="1097280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256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</a:t>
            </a:r>
            <a:r>
              <a:rPr lang="en-US" sz="4256" kern="0" dirty="0">
                <a:solidFill>
                  <a:srgbClr val="FF0000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16 m</a:t>
            </a:r>
            <a:r>
              <a:rPr lang="vi-VN" sz="4400" baseline="30000" dirty="0">
                <a:solidFill>
                  <a:srgbClr val="FF0000"/>
                </a:solidFill>
              </a:rPr>
              <a:t>3</a:t>
            </a:r>
            <a:endParaRPr lang="en-US" sz="4256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FAF5459C-0DA2-5B79-48D6-46BB0A6A6B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70734" y="4018643"/>
            <a:ext cx="743734" cy="7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C7E25EB-CF44-E89D-4D78-E457A86CA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1117070" y="5499600"/>
            <a:ext cx="912200" cy="8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64D1A4AD-A60B-A20D-D013-73239A2ED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1120385" y="2473374"/>
            <a:ext cx="743734" cy="7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709B03F2-18B8-0261-7738-5F7274F86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96968" y="4947380"/>
            <a:ext cx="607838" cy="607838"/>
          </a:xfrm>
          <a:prstGeom prst="rect">
            <a:avLst/>
          </a:prstGeom>
        </p:spPr>
      </p:pic>
      <p:pic>
        <p:nvPicPr>
          <p:cNvPr id="12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35F07884-7905-87F8-3C88-44943BDB9D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21221" y="2127887"/>
            <a:ext cx="607838" cy="607838"/>
          </a:xfrm>
          <a:prstGeom prst="rect">
            <a:avLst/>
          </a:prstGeom>
        </p:spPr>
      </p:pic>
      <p:pic>
        <p:nvPicPr>
          <p:cNvPr id="13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45FEBC83-A0C1-A020-C8EE-375CD53014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794931" y="718141"/>
            <a:ext cx="607838" cy="60783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8E1304-0AA4-4002-34F1-07E5C644E7E0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2:  Thể tích của hình lập phương là:</a:t>
            </a:r>
          </a:p>
        </p:txBody>
      </p:sp>
      <p:pic>
        <p:nvPicPr>
          <p:cNvPr id="15" name="Picture 14">
            <a:hlinkClick r:id="rId13" action="ppaction://hlinksldjump"/>
            <a:extLst>
              <a:ext uri="{FF2B5EF4-FFF2-40B4-BE49-F238E27FC236}">
                <a16:creationId xmlns:a16="http://schemas.microsoft.com/office/drawing/2014/main" id="{4A77D841-1E02-079F-D124-AA64DA20D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5298" y="268653"/>
            <a:ext cx="1015747" cy="1036910"/>
          </a:xfrm>
          <a:prstGeom prst="rect">
            <a:avLst/>
          </a:prstGeom>
        </p:spPr>
      </p:pic>
      <p:grpSp>
        <p:nvGrpSpPr>
          <p:cNvPr id="4" name="Group 27">
            <a:extLst>
              <a:ext uri="{FF2B5EF4-FFF2-40B4-BE49-F238E27FC236}">
                <a16:creationId xmlns:a16="http://schemas.microsoft.com/office/drawing/2014/main" id="{E70A0E80-A767-358B-A1E4-4E87FF4CF624}"/>
              </a:ext>
            </a:extLst>
          </p:cNvPr>
          <p:cNvGrpSpPr/>
          <p:nvPr/>
        </p:nvGrpSpPr>
        <p:grpSpPr>
          <a:xfrm>
            <a:off x="7811419" y="1645281"/>
            <a:ext cx="4153889" cy="3242238"/>
            <a:chOff x="1447800" y="2514600"/>
            <a:chExt cx="3463452" cy="3176568"/>
          </a:xfrm>
        </p:grpSpPr>
        <p:grpSp>
          <p:nvGrpSpPr>
            <p:cNvPr id="6" name="Group 91">
              <a:extLst>
                <a:ext uri="{FF2B5EF4-FFF2-40B4-BE49-F238E27FC236}">
                  <a16:creationId xmlns:a16="http://schemas.microsoft.com/office/drawing/2014/main" id="{ED86583B-8BF6-90BB-0132-8A52C87A8F84}"/>
                </a:ext>
              </a:extLst>
            </p:cNvPr>
            <p:cNvGrpSpPr/>
            <p:nvPr/>
          </p:nvGrpSpPr>
          <p:grpSpPr>
            <a:xfrm>
              <a:off x="1447800" y="2514600"/>
              <a:ext cx="2362200" cy="2668588"/>
              <a:chOff x="1447800" y="2362200"/>
              <a:chExt cx="3201988" cy="3201988"/>
            </a:xfrm>
          </p:grpSpPr>
          <p:cxnSp>
            <p:nvCxnSpPr>
              <p:cNvPr id="19" name="Straight Connector 8">
                <a:extLst>
                  <a:ext uri="{FF2B5EF4-FFF2-40B4-BE49-F238E27FC236}">
                    <a16:creationId xmlns:a16="http://schemas.microsoft.com/office/drawing/2014/main" id="{D066223F-807D-5C74-9A3E-AE44D238C5AA}"/>
                  </a:ext>
                </a:extLst>
              </p:cNvPr>
              <p:cNvCxnSpPr/>
              <p:nvPr/>
            </p:nvCxnSpPr>
            <p:spPr>
              <a:xfrm>
                <a:off x="1447800" y="3123993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0" name="Straight Connector 10">
                <a:extLst>
                  <a:ext uri="{FF2B5EF4-FFF2-40B4-BE49-F238E27FC236}">
                    <a16:creationId xmlns:a16="http://schemas.microsoft.com/office/drawing/2014/main" id="{4B1FE1FA-F038-C3D2-650E-BDACC7191925}"/>
                  </a:ext>
                </a:extLst>
              </p:cNvPr>
              <p:cNvCxnSpPr/>
              <p:nvPr/>
            </p:nvCxnSpPr>
            <p:spPr>
              <a:xfrm rot="5400000">
                <a:off x="2514453" y="4342738"/>
                <a:ext cx="2439642" cy="215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1" name="Straight Connector 11">
                <a:extLst>
                  <a:ext uri="{FF2B5EF4-FFF2-40B4-BE49-F238E27FC236}">
                    <a16:creationId xmlns:a16="http://schemas.microsoft.com/office/drawing/2014/main" id="{CBBE0583-280C-4087-D0C0-60AD4548A9EA}"/>
                  </a:ext>
                </a:extLst>
              </p:cNvPr>
              <p:cNvCxnSpPr/>
              <p:nvPr/>
            </p:nvCxnSpPr>
            <p:spPr>
              <a:xfrm rot="5400000">
                <a:off x="230008" y="4341785"/>
                <a:ext cx="2437737" cy="215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2" name="Straight Connector 12">
                <a:extLst>
                  <a:ext uri="{FF2B5EF4-FFF2-40B4-BE49-F238E27FC236}">
                    <a16:creationId xmlns:a16="http://schemas.microsoft.com/office/drawing/2014/main" id="{DCA558A8-F9CC-C181-D2E2-ADFD34FBCD5B}"/>
                  </a:ext>
                </a:extLst>
              </p:cNvPr>
              <p:cNvCxnSpPr/>
              <p:nvPr/>
            </p:nvCxnSpPr>
            <p:spPr>
              <a:xfrm>
                <a:off x="1447800" y="5561730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3" name="Straight Connector 14">
                <a:extLst>
                  <a:ext uri="{FF2B5EF4-FFF2-40B4-BE49-F238E27FC236}">
                    <a16:creationId xmlns:a16="http://schemas.microsoft.com/office/drawing/2014/main" id="{FA169D5B-8C3A-A293-E658-3CD65BBEF00B}"/>
                  </a:ext>
                </a:extLst>
              </p:cNvPr>
              <p:cNvCxnSpPr/>
              <p:nvPr/>
            </p:nvCxnSpPr>
            <p:spPr>
              <a:xfrm flipV="1">
                <a:off x="1447800" y="2362200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4" name="Straight Connector 15">
                <a:extLst>
                  <a:ext uri="{FF2B5EF4-FFF2-40B4-BE49-F238E27FC236}">
                    <a16:creationId xmlns:a16="http://schemas.microsoft.com/office/drawing/2014/main" id="{7E457EF3-65F7-70B4-4683-4801D44FA53E}"/>
                  </a:ext>
                </a:extLst>
              </p:cNvPr>
              <p:cNvCxnSpPr/>
              <p:nvPr/>
            </p:nvCxnSpPr>
            <p:spPr>
              <a:xfrm>
                <a:off x="2362391" y="2362200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5" name="Straight Connector 16">
                <a:extLst>
                  <a:ext uri="{FF2B5EF4-FFF2-40B4-BE49-F238E27FC236}">
                    <a16:creationId xmlns:a16="http://schemas.microsoft.com/office/drawing/2014/main" id="{B85AFD34-4316-0B96-5BB9-1FF37EF186AC}"/>
                  </a:ext>
                </a:extLst>
              </p:cNvPr>
              <p:cNvCxnSpPr/>
              <p:nvPr/>
            </p:nvCxnSpPr>
            <p:spPr>
              <a:xfrm flipV="1">
                <a:off x="3733199" y="2362200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6" name="Straight Connector 17">
                <a:extLst>
                  <a:ext uri="{FF2B5EF4-FFF2-40B4-BE49-F238E27FC236}">
                    <a16:creationId xmlns:a16="http://schemas.microsoft.com/office/drawing/2014/main" id="{9C06E70F-7A41-C414-9B4C-DC7D98AA01BD}"/>
                  </a:ext>
                </a:extLst>
              </p:cNvPr>
              <p:cNvCxnSpPr/>
              <p:nvPr/>
            </p:nvCxnSpPr>
            <p:spPr>
              <a:xfrm rot="5400000">
                <a:off x="3429998" y="3579992"/>
                <a:ext cx="2437737" cy="215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7" name="Straight Connector 18">
                <a:extLst>
                  <a:ext uri="{FF2B5EF4-FFF2-40B4-BE49-F238E27FC236}">
                    <a16:creationId xmlns:a16="http://schemas.microsoft.com/office/drawing/2014/main" id="{3B9DFC68-AA21-298A-8026-6A031EBDB460}"/>
                  </a:ext>
                </a:extLst>
              </p:cNvPr>
              <p:cNvCxnSpPr/>
              <p:nvPr/>
            </p:nvCxnSpPr>
            <p:spPr>
              <a:xfrm flipV="1">
                <a:off x="3733199" y="4799937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28" name="Straight Connector 20">
                <a:extLst>
                  <a:ext uri="{FF2B5EF4-FFF2-40B4-BE49-F238E27FC236}">
                    <a16:creationId xmlns:a16="http://schemas.microsoft.com/office/drawing/2014/main" id="{F3087EEA-3E3C-BDC4-F799-831A038FF45A}"/>
                  </a:ext>
                </a:extLst>
              </p:cNvPr>
              <p:cNvCxnSpPr/>
              <p:nvPr/>
            </p:nvCxnSpPr>
            <p:spPr>
              <a:xfrm rot="5400000">
                <a:off x="1144599" y="3579992"/>
                <a:ext cx="2437737" cy="2151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29" name="Straight Connector 21">
                <a:extLst>
                  <a:ext uri="{FF2B5EF4-FFF2-40B4-BE49-F238E27FC236}">
                    <a16:creationId xmlns:a16="http://schemas.microsoft.com/office/drawing/2014/main" id="{D8075EE3-8788-ACC6-FE39-0902D58F3E90}"/>
                  </a:ext>
                </a:extLst>
              </p:cNvPr>
              <p:cNvCxnSpPr/>
              <p:nvPr/>
            </p:nvCxnSpPr>
            <p:spPr>
              <a:xfrm flipV="1">
                <a:off x="1447800" y="4799937"/>
                <a:ext cx="914591" cy="761793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  <p:cxnSp>
            <p:nvCxnSpPr>
              <p:cNvPr id="30" name="Straight Connector 22">
                <a:extLst>
                  <a:ext uri="{FF2B5EF4-FFF2-40B4-BE49-F238E27FC236}">
                    <a16:creationId xmlns:a16="http://schemas.microsoft.com/office/drawing/2014/main" id="{DD78838B-4917-7BC0-4AC9-7081BBF79163}"/>
                  </a:ext>
                </a:extLst>
              </p:cNvPr>
              <p:cNvCxnSpPr/>
              <p:nvPr/>
            </p:nvCxnSpPr>
            <p:spPr>
              <a:xfrm>
                <a:off x="2362391" y="4799937"/>
                <a:ext cx="2285399" cy="190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dash"/>
                <a:headEnd type="none" w="med" len="med"/>
                <a:tailEnd type="none" w="med" len="med"/>
              </a:ln>
            </p:spPr>
          </p:cxnSp>
        </p:grpSp>
        <p:sp>
          <p:nvSpPr>
            <p:cNvPr id="10" name="TextBox 92">
              <a:extLst>
                <a:ext uri="{FF2B5EF4-FFF2-40B4-BE49-F238E27FC236}">
                  <a16:creationId xmlns:a16="http://schemas.microsoft.com/office/drawing/2014/main" id="{BBAF6AEF-3929-4A2D-A886-139C8D7F658D}"/>
                </a:ext>
              </a:extLst>
            </p:cNvPr>
            <p:cNvSpPr txBox="1"/>
            <p:nvPr/>
          </p:nvSpPr>
          <p:spPr>
            <a:xfrm>
              <a:off x="1675299" y="5213295"/>
              <a:ext cx="1287244" cy="477873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altLang="en-US" sz="1600" b="1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4" name="TextBox 93">
              <a:extLst>
                <a:ext uri="{FF2B5EF4-FFF2-40B4-BE49-F238E27FC236}">
                  <a16:creationId xmlns:a16="http://schemas.microsoft.com/office/drawing/2014/main" id="{DD021CDC-A50D-8AC7-40E2-E7AB235D0007}"/>
                </a:ext>
              </a:extLst>
            </p:cNvPr>
            <p:cNvSpPr txBox="1"/>
            <p:nvPr/>
          </p:nvSpPr>
          <p:spPr>
            <a:xfrm rot="-2589455">
              <a:off x="3200122" y="4640305"/>
              <a:ext cx="1445274" cy="52197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m</a:t>
              </a:r>
              <a:endPara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94">
              <a:extLst>
                <a:ext uri="{FF2B5EF4-FFF2-40B4-BE49-F238E27FC236}">
                  <a16:creationId xmlns:a16="http://schemas.microsoft.com/office/drawing/2014/main" id="{79A09549-B601-85B8-770C-3A736FE9D77B}"/>
                </a:ext>
              </a:extLst>
            </p:cNvPr>
            <p:cNvSpPr txBox="1"/>
            <p:nvPr/>
          </p:nvSpPr>
          <p:spPr>
            <a:xfrm>
              <a:off x="3806263" y="3270235"/>
              <a:ext cx="1104989" cy="521970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m</a:t>
              </a:r>
              <a:endParaRPr lang="en-US" altLang="en-US" sz="18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54187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6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2A92D6-C08E-1A9D-4CF8-0A486D8225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28017F-9C79-3604-5BFE-E6B7E9932A80}"/>
              </a:ext>
            </a:extLst>
          </p:cNvPr>
          <p:cNvSpPr/>
          <p:nvPr/>
        </p:nvSpPr>
        <p:spPr>
          <a:xfrm>
            <a:off x="1157630" y="3582392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B</a:t>
            </a:r>
            <a:r>
              <a:rPr lang="vi-VN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72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DC5C182-5E24-66CF-1F0C-2FEA484F3676}"/>
              </a:ext>
            </a:extLst>
          </p:cNvPr>
          <p:cNvSpPr/>
          <p:nvPr/>
        </p:nvSpPr>
        <p:spPr>
          <a:xfrm>
            <a:off x="1157630" y="2024898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vi-VN" sz="4000" kern="0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000" dirty="0">
                <a:solidFill>
                  <a:srgbClr val="FF0000"/>
                </a:solidFill>
              </a:rPr>
              <a:t>27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709E7F4-60BE-F65A-A6D1-AA71E20EA26F}"/>
              </a:ext>
            </a:extLst>
          </p:cNvPr>
          <p:cNvSpPr/>
          <p:nvPr/>
        </p:nvSpPr>
        <p:spPr>
          <a:xfrm>
            <a:off x="1157630" y="5155038"/>
            <a:ext cx="9876740" cy="1330365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C</a:t>
            </a:r>
            <a:r>
              <a:rPr lang="vi-VN" sz="4000" kern="0" dirty="0">
                <a:solidFill>
                  <a:srgbClr val="FF0000"/>
                </a:solidFill>
                <a:ea typeface="Tahoma" pitchFamily="34" charset="0"/>
                <a:cs typeface="Arial" panose="020B0604020202020204" pitchFamily="34" charset="0"/>
                <a:sym typeface="Arial"/>
              </a:rPr>
              <a:t>. </a:t>
            </a:r>
            <a:r>
              <a:rPr lang="en-US" sz="4000" dirty="0">
                <a:solidFill>
                  <a:srgbClr val="FF0000"/>
                </a:solidFill>
              </a:rPr>
              <a:t>18 cm</a:t>
            </a:r>
            <a:r>
              <a:rPr lang="vi-VN" sz="4000" baseline="30000" dirty="0">
                <a:solidFill>
                  <a:srgbClr val="FF0000"/>
                </a:solidFill>
              </a:rPr>
              <a:t>3</a:t>
            </a:r>
            <a:endParaRPr lang="en-US" sz="4000" kern="0" dirty="0">
              <a:solidFill>
                <a:srgbClr val="FF0000"/>
              </a:solidFill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9" descr="Káº¿t quáº£ hÃ¬nh áº£nh cho right wrong tick icon">
            <a:extLst>
              <a:ext uri="{FF2B5EF4-FFF2-40B4-BE49-F238E27FC236}">
                <a16:creationId xmlns:a16="http://schemas.microsoft.com/office/drawing/2014/main" id="{F7E1F581-0BBF-8462-98C6-21FE8295A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27210" y="3882853"/>
            <a:ext cx="1088901" cy="11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727C886-8A85-81D8-4218-6F2AE8198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237618" y="2124864"/>
            <a:ext cx="1335552" cy="11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C29CFA6-034D-BB88-10FC-A2CFEC539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94627" y="5553700"/>
            <a:ext cx="1088901" cy="110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8BD2750B-3F7D-2580-DD8F-42BE8625B1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6150" y="5355491"/>
            <a:ext cx="607838" cy="607838"/>
          </a:xfrm>
          <a:prstGeom prst="rect">
            <a:avLst/>
          </a:prstGeom>
        </p:spPr>
      </p:pic>
      <p:pic>
        <p:nvPicPr>
          <p:cNvPr id="17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48331AB2-AA0D-9BFD-159E-3710C1E4DE8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5437" y="2501578"/>
            <a:ext cx="607838" cy="607838"/>
          </a:xfrm>
          <a:prstGeom prst="rect">
            <a:avLst/>
          </a:prstGeom>
        </p:spPr>
      </p:pic>
      <p:pic>
        <p:nvPicPr>
          <p:cNvPr id="18" name="my-dog-skippy_GJubc8rO_NWM">
            <a:hlinkClick r:id="" action="ppaction://media"/>
            <a:extLst>
              <a:ext uri="{FF2B5EF4-FFF2-40B4-BE49-F238E27FC236}">
                <a16:creationId xmlns:a16="http://schemas.microsoft.com/office/drawing/2014/main" id="{EDA9DA92-4055-0DC1-C70D-C7784C8CC46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6150" y="1472049"/>
            <a:ext cx="607838" cy="60783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6905D1-8D0F-5507-7CB3-47DEA20B85B8}"/>
              </a:ext>
            </a:extLst>
          </p:cNvPr>
          <p:cNvSpPr/>
          <p:nvPr/>
        </p:nvSpPr>
        <p:spPr>
          <a:xfrm>
            <a:off x="618830" y="153400"/>
            <a:ext cx="10797281" cy="1325635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 tích của hình lập phương có cạnh 3cm là:</a:t>
            </a:r>
          </a:p>
        </p:txBody>
      </p:sp>
      <p:pic>
        <p:nvPicPr>
          <p:cNvPr id="13" name="Picture 12">
            <a:hlinkClick r:id="rId13" action="ppaction://hlinksldjump"/>
            <a:extLst>
              <a:ext uri="{FF2B5EF4-FFF2-40B4-BE49-F238E27FC236}">
                <a16:creationId xmlns:a16="http://schemas.microsoft.com/office/drawing/2014/main" id="{F2209739-6B48-7EEF-191F-053AA9D738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5298" y="268653"/>
            <a:ext cx="1015747" cy="103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0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F1DFFFC-2424-C839-FFFB-FA15DEC1B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1" y="10153"/>
            <a:ext cx="12161838" cy="683769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BEA888-0B8B-1554-5B09-68364233AD9B}"/>
              </a:ext>
            </a:extLst>
          </p:cNvPr>
          <p:cNvSpPr/>
          <p:nvPr/>
        </p:nvSpPr>
        <p:spPr>
          <a:xfrm>
            <a:off x="692286" y="3101538"/>
            <a:ext cx="10723824" cy="3181830"/>
          </a:xfrm>
          <a:prstGeom prst="roundRect">
            <a:avLst/>
          </a:prstGeom>
          <a:solidFill>
            <a:srgbClr val="FFFFFF">
              <a:alpha val="50000"/>
            </a:srgbClr>
          </a:solidFill>
          <a:ln>
            <a:solidFill>
              <a:srgbClr val="00B05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vi-VN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Muốn tính thể tích hình lập phương ta lấy cạnh nhân với cạnh rồi nhân với cạnh</a:t>
            </a:r>
            <a:r>
              <a:rPr lang="en-US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112B55"/>
                </a:solidFill>
                <a:latin typeface="Arial"/>
                <a:ea typeface="Tahoma" pitchFamily="34" charset="0"/>
                <a:cs typeface="Arial" panose="020B0604020202020204" pitchFamily="34" charset="0"/>
                <a:sym typeface="Arial"/>
              </a:rPr>
              <a:t>V = a x a x a</a:t>
            </a:r>
            <a:endParaRPr lang="vi-VN" sz="4000" kern="0" dirty="0" err="1">
              <a:solidFill>
                <a:srgbClr val="112B55"/>
              </a:solidFill>
              <a:latin typeface="Arial"/>
              <a:ea typeface="Tahoma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627B3C1-3833-C0D1-A3AE-C513A551E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53996" y="5529093"/>
            <a:ext cx="1335552" cy="11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blocks-happy-pop-ding-success_SY4-7pZIRPU_NWM">
            <a:hlinkClick r:id="" action="ppaction://media"/>
            <a:extLst>
              <a:ext uri="{FF2B5EF4-FFF2-40B4-BE49-F238E27FC236}">
                <a16:creationId xmlns:a16="http://schemas.microsoft.com/office/drawing/2014/main" id="{B18F45BB-97D9-AA2B-9FB8-73648A94C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198593" y="3451376"/>
            <a:ext cx="607838" cy="60783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69EC58-310C-1F1E-BE07-0208152C11F5}"/>
              </a:ext>
            </a:extLst>
          </p:cNvPr>
          <p:cNvSpPr/>
          <p:nvPr/>
        </p:nvSpPr>
        <p:spPr>
          <a:xfrm>
            <a:off x="618830" y="162172"/>
            <a:ext cx="10797281" cy="2355119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Nêu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lại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thể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tích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hình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hộp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chữ</a:t>
            </a:r>
            <a:r>
              <a:rPr lang="en-US" sz="3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nhật</a:t>
            </a:r>
            <a:endParaRPr lang="en-US" sz="3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">
            <a:hlinkClick r:id="rId8" action="ppaction://hlinksldjump"/>
            <a:extLst>
              <a:ext uri="{FF2B5EF4-FFF2-40B4-BE49-F238E27FC236}">
                <a16:creationId xmlns:a16="http://schemas.microsoft.com/office/drawing/2014/main" id="{594234EB-6C04-A579-BFA5-FB28B83619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01984" y="110602"/>
            <a:ext cx="843607" cy="86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36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ảnh đã tải lê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9649" y1="7846" x2="72684" y2="14023"/>
                        <a14:foregroundMark x1="49521" y1="30217" x2="49521" y2="30217"/>
                        <a14:foregroundMark x1="2556" y1="26711" x2="2556" y2="26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85" y="2674785"/>
            <a:ext cx="3658958" cy="350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80" y="4227286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68" y="4227285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17" y="4227285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54" y="3429000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07" y="3456125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1987360" y="457840"/>
            <a:ext cx="9601200" cy="1751960"/>
          </a:xfrm>
          <a:custGeom>
            <a:avLst/>
            <a:gdLst>
              <a:gd name="connsiteX0" fmla="*/ 0 w 9601200"/>
              <a:gd name="connsiteY0" fmla="*/ 875980 h 1751960"/>
              <a:gd name="connsiteX1" fmla="*/ 875980 w 9601200"/>
              <a:gd name="connsiteY1" fmla="*/ 0 h 1751960"/>
              <a:gd name="connsiteX2" fmla="*/ 1515132 w 9601200"/>
              <a:gd name="connsiteY2" fmla="*/ 0 h 1751960"/>
              <a:gd name="connsiteX3" fmla="*/ 1918808 w 9601200"/>
              <a:gd name="connsiteY3" fmla="*/ 0 h 1751960"/>
              <a:gd name="connsiteX4" fmla="*/ 2322483 w 9601200"/>
              <a:gd name="connsiteY4" fmla="*/ 0 h 1751960"/>
              <a:gd name="connsiteX5" fmla="*/ 2883143 w 9601200"/>
              <a:gd name="connsiteY5" fmla="*/ 0 h 1751960"/>
              <a:gd name="connsiteX6" fmla="*/ 3208326 w 9601200"/>
              <a:gd name="connsiteY6" fmla="*/ 0 h 1751960"/>
              <a:gd name="connsiteX7" fmla="*/ 3690493 w 9601200"/>
              <a:gd name="connsiteY7" fmla="*/ 0 h 1751960"/>
              <a:gd name="connsiteX8" fmla="*/ 4251153 w 9601200"/>
              <a:gd name="connsiteY8" fmla="*/ 0 h 1751960"/>
              <a:gd name="connsiteX9" fmla="*/ 4890306 w 9601200"/>
              <a:gd name="connsiteY9" fmla="*/ 0 h 1751960"/>
              <a:gd name="connsiteX10" fmla="*/ 5529458 w 9601200"/>
              <a:gd name="connsiteY10" fmla="*/ 0 h 1751960"/>
              <a:gd name="connsiteX11" fmla="*/ 6011626 w 9601200"/>
              <a:gd name="connsiteY11" fmla="*/ 0 h 1751960"/>
              <a:gd name="connsiteX12" fmla="*/ 6729270 w 9601200"/>
              <a:gd name="connsiteY12" fmla="*/ 0 h 1751960"/>
              <a:gd name="connsiteX13" fmla="*/ 7211438 w 9601200"/>
              <a:gd name="connsiteY13" fmla="*/ 0 h 1751960"/>
              <a:gd name="connsiteX14" fmla="*/ 7929083 w 9601200"/>
              <a:gd name="connsiteY14" fmla="*/ 0 h 1751960"/>
              <a:gd name="connsiteX15" fmla="*/ 8725220 w 9601200"/>
              <a:gd name="connsiteY15" fmla="*/ 0 h 1751960"/>
              <a:gd name="connsiteX16" fmla="*/ 9601200 w 9601200"/>
              <a:gd name="connsiteY16" fmla="*/ 875980 h 1751960"/>
              <a:gd name="connsiteX17" fmla="*/ 9601200 w 9601200"/>
              <a:gd name="connsiteY17" fmla="*/ 875980 h 1751960"/>
              <a:gd name="connsiteX18" fmla="*/ 8725220 w 9601200"/>
              <a:gd name="connsiteY18" fmla="*/ 1751960 h 1751960"/>
              <a:gd name="connsiteX19" fmla="*/ 8164560 w 9601200"/>
              <a:gd name="connsiteY19" fmla="*/ 1751960 h 1751960"/>
              <a:gd name="connsiteX20" fmla="*/ 7603900 w 9601200"/>
              <a:gd name="connsiteY20" fmla="*/ 1751960 h 1751960"/>
              <a:gd name="connsiteX21" fmla="*/ 7043240 w 9601200"/>
              <a:gd name="connsiteY21" fmla="*/ 1751960 h 1751960"/>
              <a:gd name="connsiteX22" fmla="*/ 6325595 w 9601200"/>
              <a:gd name="connsiteY22" fmla="*/ 1751960 h 1751960"/>
              <a:gd name="connsiteX23" fmla="*/ 5607950 w 9601200"/>
              <a:gd name="connsiteY23" fmla="*/ 1751960 h 1751960"/>
              <a:gd name="connsiteX24" fmla="*/ 4968798 w 9601200"/>
              <a:gd name="connsiteY24" fmla="*/ 1751960 h 1751960"/>
              <a:gd name="connsiteX25" fmla="*/ 4408138 w 9601200"/>
              <a:gd name="connsiteY25" fmla="*/ 1751960 h 1751960"/>
              <a:gd name="connsiteX26" fmla="*/ 4004463 w 9601200"/>
              <a:gd name="connsiteY26" fmla="*/ 1751960 h 1751960"/>
              <a:gd name="connsiteX27" fmla="*/ 3365310 w 9601200"/>
              <a:gd name="connsiteY27" fmla="*/ 1751960 h 1751960"/>
              <a:gd name="connsiteX28" fmla="*/ 2726158 w 9601200"/>
              <a:gd name="connsiteY28" fmla="*/ 1751960 h 1751960"/>
              <a:gd name="connsiteX29" fmla="*/ 2400975 w 9601200"/>
              <a:gd name="connsiteY29" fmla="*/ 1751960 h 1751960"/>
              <a:gd name="connsiteX30" fmla="*/ 1840315 w 9601200"/>
              <a:gd name="connsiteY30" fmla="*/ 1751960 h 1751960"/>
              <a:gd name="connsiteX31" fmla="*/ 1515132 w 9601200"/>
              <a:gd name="connsiteY31" fmla="*/ 1751960 h 1751960"/>
              <a:gd name="connsiteX32" fmla="*/ 875980 w 9601200"/>
              <a:gd name="connsiteY32" fmla="*/ 1751960 h 1751960"/>
              <a:gd name="connsiteX33" fmla="*/ 0 w 9601200"/>
              <a:gd name="connsiteY33" fmla="*/ 875980 h 1751960"/>
              <a:gd name="connsiteX0" fmla="*/ 0 w 9601200"/>
              <a:gd name="connsiteY0" fmla="*/ 875980 h 1751960"/>
              <a:gd name="connsiteX1" fmla="*/ 875980 w 9601200"/>
              <a:gd name="connsiteY1" fmla="*/ 0 h 1751960"/>
              <a:gd name="connsiteX2" fmla="*/ 1279655 w 9601200"/>
              <a:gd name="connsiteY2" fmla="*/ 0 h 1751960"/>
              <a:gd name="connsiteX3" fmla="*/ 1840315 w 9601200"/>
              <a:gd name="connsiteY3" fmla="*/ 0 h 1751960"/>
              <a:gd name="connsiteX4" fmla="*/ 2479468 w 9601200"/>
              <a:gd name="connsiteY4" fmla="*/ 0 h 1751960"/>
              <a:gd name="connsiteX5" fmla="*/ 2883143 w 9601200"/>
              <a:gd name="connsiteY5" fmla="*/ 0 h 1751960"/>
              <a:gd name="connsiteX6" fmla="*/ 3286818 w 9601200"/>
              <a:gd name="connsiteY6" fmla="*/ 0 h 1751960"/>
              <a:gd name="connsiteX7" fmla="*/ 3768986 w 9601200"/>
              <a:gd name="connsiteY7" fmla="*/ 0 h 1751960"/>
              <a:gd name="connsiteX8" fmla="*/ 4094168 w 9601200"/>
              <a:gd name="connsiteY8" fmla="*/ 0 h 1751960"/>
              <a:gd name="connsiteX9" fmla="*/ 4811813 w 9601200"/>
              <a:gd name="connsiteY9" fmla="*/ 0 h 1751960"/>
              <a:gd name="connsiteX10" fmla="*/ 5293981 w 9601200"/>
              <a:gd name="connsiteY10" fmla="*/ 0 h 1751960"/>
              <a:gd name="connsiteX11" fmla="*/ 5854641 w 9601200"/>
              <a:gd name="connsiteY11" fmla="*/ 0 h 1751960"/>
              <a:gd name="connsiteX12" fmla="*/ 6179824 w 9601200"/>
              <a:gd name="connsiteY12" fmla="*/ 0 h 1751960"/>
              <a:gd name="connsiteX13" fmla="*/ 6505006 w 9601200"/>
              <a:gd name="connsiteY13" fmla="*/ 0 h 1751960"/>
              <a:gd name="connsiteX14" fmla="*/ 7144159 w 9601200"/>
              <a:gd name="connsiteY14" fmla="*/ 0 h 1751960"/>
              <a:gd name="connsiteX15" fmla="*/ 7861804 w 9601200"/>
              <a:gd name="connsiteY15" fmla="*/ 0 h 1751960"/>
              <a:gd name="connsiteX16" fmla="*/ 8725220 w 9601200"/>
              <a:gd name="connsiteY16" fmla="*/ 0 h 1751960"/>
              <a:gd name="connsiteX17" fmla="*/ 9601200 w 9601200"/>
              <a:gd name="connsiteY17" fmla="*/ 875980 h 1751960"/>
              <a:gd name="connsiteX18" fmla="*/ 9601200 w 9601200"/>
              <a:gd name="connsiteY18" fmla="*/ 875980 h 1751960"/>
              <a:gd name="connsiteX19" fmla="*/ 8725220 w 9601200"/>
              <a:gd name="connsiteY19" fmla="*/ 1751960 h 1751960"/>
              <a:gd name="connsiteX20" fmla="*/ 8400037 w 9601200"/>
              <a:gd name="connsiteY20" fmla="*/ 1751960 h 1751960"/>
              <a:gd name="connsiteX21" fmla="*/ 8074854 w 9601200"/>
              <a:gd name="connsiteY21" fmla="*/ 1751960 h 1751960"/>
              <a:gd name="connsiteX22" fmla="*/ 7435702 w 9601200"/>
              <a:gd name="connsiteY22" fmla="*/ 1751960 h 1751960"/>
              <a:gd name="connsiteX23" fmla="*/ 6718057 w 9601200"/>
              <a:gd name="connsiteY23" fmla="*/ 1751960 h 1751960"/>
              <a:gd name="connsiteX24" fmla="*/ 6157397 w 9601200"/>
              <a:gd name="connsiteY24" fmla="*/ 1751960 h 1751960"/>
              <a:gd name="connsiteX25" fmla="*/ 5596737 w 9601200"/>
              <a:gd name="connsiteY25" fmla="*/ 1751960 h 1751960"/>
              <a:gd name="connsiteX26" fmla="*/ 5271554 w 9601200"/>
              <a:gd name="connsiteY26" fmla="*/ 1751960 h 1751960"/>
              <a:gd name="connsiteX27" fmla="*/ 4553910 w 9601200"/>
              <a:gd name="connsiteY27" fmla="*/ 1751960 h 1751960"/>
              <a:gd name="connsiteX28" fmla="*/ 4071742 w 9601200"/>
              <a:gd name="connsiteY28" fmla="*/ 1751960 h 1751960"/>
              <a:gd name="connsiteX29" fmla="*/ 3511082 w 9601200"/>
              <a:gd name="connsiteY29" fmla="*/ 1751960 h 1751960"/>
              <a:gd name="connsiteX30" fmla="*/ 2950422 w 9601200"/>
              <a:gd name="connsiteY30" fmla="*/ 1751960 h 1751960"/>
              <a:gd name="connsiteX31" fmla="*/ 2389762 w 9601200"/>
              <a:gd name="connsiteY31" fmla="*/ 1751960 h 1751960"/>
              <a:gd name="connsiteX32" fmla="*/ 1829102 w 9601200"/>
              <a:gd name="connsiteY32" fmla="*/ 1751960 h 1751960"/>
              <a:gd name="connsiteX33" fmla="*/ 875980 w 9601200"/>
              <a:gd name="connsiteY33" fmla="*/ 1751960 h 1751960"/>
              <a:gd name="connsiteX34" fmla="*/ 0 w 9601200"/>
              <a:gd name="connsiteY34" fmla="*/ 875980 h 17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01200" h="1751960" fill="none" extrusionOk="0">
                <a:moveTo>
                  <a:pt x="0" y="875980"/>
                </a:moveTo>
                <a:cubicBezTo>
                  <a:pt x="-148364" y="417597"/>
                  <a:pt x="297756" y="-89870"/>
                  <a:pt x="875980" y="0"/>
                </a:cubicBezTo>
                <a:cubicBezTo>
                  <a:pt x="1143380" y="-18909"/>
                  <a:pt x="1334159" y="60383"/>
                  <a:pt x="1515132" y="0"/>
                </a:cubicBezTo>
                <a:cubicBezTo>
                  <a:pt x="1685432" y="2859"/>
                  <a:pt x="1746247" y="47394"/>
                  <a:pt x="1918808" y="0"/>
                </a:cubicBezTo>
                <a:cubicBezTo>
                  <a:pt x="2062348" y="-6373"/>
                  <a:pt x="2145990" y="9233"/>
                  <a:pt x="2322483" y="0"/>
                </a:cubicBezTo>
                <a:cubicBezTo>
                  <a:pt x="2482484" y="-20796"/>
                  <a:pt x="2679251" y="15944"/>
                  <a:pt x="2883143" y="0"/>
                </a:cubicBezTo>
                <a:cubicBezTo>
                  <a:pt x="3070441" y="-57725"/>
                  <a:pt x="3141688" y="33131"/>
                  <a:pt x="3208326" y="0"/>
                </a:cubicBezTo>
                <a:cubicBezTo>
                  <a:pt x="3291538" y="-45733"/>
                  <a:pt x="3573388" y="41948"/>
                  <a:pt x="3690493" y="0"/>
                </a:cubicBezTo>
                <a:cubicBezTo>
                  <a:pt x="3837403" y="-36962"/>
                  <a:pt x="4066036" y="56836"/>
                  <a:pt x="4251153" y="0"/>
                </a:cubicBezTo>
                <a:cubicBezTo>
                  <a:pt x="4414808" y="-83939"/>
                  <a:pt x="4768953" y="15811"/>
                  <a:pt x="4890306" y="0"/>
                </a:cubicBezTo>
                <a:cubicBezTo>
                  <a:pt x="5054286" y="-73909"/>
                  <a:pt x="5248755" y="59022"/>
                  <a:pt x="5529458" y="0"/>
                </a:cubicBezTo>
                <a:cubicBezTo>
                  <a:pt x="5784184" y="-64419"/>
                  <a:pt x="5908358" y="18598"/>
                  <a:pt x="6011626" y="0"/>
                </a:cubicBezTo>
                <a:cubicBezTo>
                  <a:pt x="6047169" y="-30055"/>
                  <a:pt x="6326556" y="66284"/>
                  <a:pt x="6729270" y="0"/>
                </a:cubicBezTo>
                <a:cubicBezTo>
                  <a:pt x="7086396" y="-78930"/>
                  <a:pt x="7039191" y="28182"/>
                  <a:pt x="7211438" y="0"/>
                </a:cubicBezTo>
                <a:cubicBezTo>
                  <a:pt x="7381353" y="-19448"/>
                  <a:pt x="7669812" y="-632"/>
                  <a:pt x="7929083" y="0"/>
                </a:cubicBezTo>
                <a:cubicBezTo>
                  <a:pt x="8194408" y="-61782"/>
                  <a:pt x="8528834" y="26073"/>
                  <a:pt x="8725220" y="0"/>
                </a:cubicBezTo>
                <a:cubicBezTo>
                  <a:pt x="9207066" y="-118791"/>
                  <a:pt x="9540439" y="333027"/>
                  <a:pt x="9601200" y="875980"/>
                </a:cubicBezTo>
                <a:lnTo>
                  <a:pt x="9601200" y="875980"/>
                </a:lnTo>
                <a:cubicBezTo>
                  <a:pt x="9518766" y="1192651"/>
                  <a:pt x="9060481" y="1769519"/>
                  <a:pt x="8725220" y="1751960"/>
                </a:cubicBezTo>
                <a:cubicBezTo>
                  <a:pt x="8639728" y="1815425"/>
                  <a:pt x="8329125" y="1706687"/>
                  <a:pt x="8164560" y="1751960"/>
                </a:cubicBezTo>
                <a:cubicBezTo>
                  <a:pt x="8046505" y="1753059"/>
                  <a:pt x="7864917" y="1668412"/>
                  <a:pt x="7603900" y="1751960"/>
                </a:cubicBezTo>
                <a:cubicBezTo>
                  <a:pt x="7332261" y="1813112"/>
                  <a:pt x="7152989" y="1718119"/>
                  <a:pt x="7043240" y="1751960"/>
                </a:cubicBezTo>
                <a:cubicBezTo>
                  <a:pt x="6911656" y="1787298"/>
                  <a:pt x="6551463" y="1751812"/>
                  <a:pt x="6325595" y="1751960"/>
                </a:cubicBezTo>
                <a:cubicBezTo>
                  <a:pt x="6145441" y="1803226"/>
                  <a:pt x="5908852" y="1716259"/>
                  <a:pt x="5607950" y="1751960"/>
                </a:cubicBezTo>
                <a:cubicBezTo>
                  <a:pt x="5349616" y="1784582"/>
                  <a:pt x="5144178" y="1731826"/>
                  <a:pt x="4968798" y="1751960"/>
                </a:cubicBezTo>
                <a:cubicBezTo>
                  <a:pt x="4778197" y="1791519"/>
                  <a:pt x="4561567" y="1756332"/>
                  <a:pt x="4408138" y="1751960"/>
                </a:cubicBezTo>
                <a:cubicBezTo>
                  <a:pt x="4282023" y="1800231"/>
                  <a:pt x="4213752" y="1746916"/>
                  <a:pt x="4004463" y="1751960"/>
                </a:cubicBezTo>
                <a:cubicBezTo>
                  <a:pt x="3847761" y="1782371"/>
                  <a:pt x="3506176" y="1704991"/>
                  <a:pt x="3365310" y="1751960"/>
                </a:cubicBezTo>
                <a:cubicBezTo>
                  <a:pt x="3211741" y="1801606"/>
                  <a:pt x="2997911" y="1707502"/>
                  <a:pt x="2726158" y="1751960"/>
                </a:cubicBezTo>
                <a:cubicBezTo>
                  <a:pt x="2434113" y="1769341"/>
                  <a:pt x="2511952" y="1725566"/>
                  <a:pt x="2400975" y="1751960"/>
                </a:cubicBezTo>
                <a:cubicBezTo>
                  <a:pt x="2255530" y="1807911"/>
                  <a:pt x="1990471" y="1706475"/>
                  <a:pt x="1840315" y="1751960"/>
                </a:cubicBezTo>
                <a:cubicBezTo>
                  <a:pt x="1675912" y="1795384"/>
                  <a:pt x="1625489" y="1747225"/>
                  <a:pt x="1515132" y="1751960"/>
                </a:cubicBezTo>
                <a:cubicBezTo>
                  <a:pt x="1383981" y="1760251"/>
                  <a:pt x="1099946" y="1735090"/>
                  <a:pt x="875980" y="1751960"/>
                </a:cubicBezTo>
                <a:cubicBezTo>
                  <a:pt x="599376" y="1819102"/>
                  <a:pt x="75110" y="1371395"/>
                  <a:pt x="0" y="875980"/>
                </a:cubicBezTo>
                <a:close/>
              </a:path>
              <a:path w="9601200" h="1751960" stroke="0" extrusionOk="0">
                <a:moveTo>
                  <a:pt x="0" y="875980"/>
                </a:moveTo>
                <a:cubicBezTo>
                  <a:pt x="-4592" y="292477"/>
                  <a:pt x="325667" y="15092"/>
                  <a:pt x="875980" y="0"/>
                </a:cubicBezTo>
                <a:cubicBezTo>
                  <a:pt x="998635" y="-57144"/>
                  <a:pt x="1111204" y="4326"/>
                  <a:pt x="1279655" y="0"/>
                </a:cubicBezTo>
                <a:cubicBezTo>
                  <a:pt x="1447778" y="-43442"/>
                  <a:pt x="1659065" y="37711"/>
                  <a:pt x="1840315" y="0"/>
                </a:cubicBezTo>
                <a:cubicBezTo>
                  <a:pt x="2108192" y="-34664"/>
                  <a:pt x="2279923" y="46444"/>
                  <a:pt x="2479468" y="0"/>
                </a:cubicBezTo>
                <a:cubicBezTo>
                  <a:pt x="2714853" y="-31108"/>
                  <a:pt x="2766762" y="18564"/>
                  <a:pt x="2883143" y="0"/>
                </a:cubicBezTo>
                <a:cubicBezTo>
                  <a:pt x="2979830" y="-21119"/>
                  <a:pt x="3115436" y="33089"/>
                  <a:pt x="3286818" y="0"/>
                </a:cubicBezTo>
                <a:cubicBezTo>
                  <a:pt x="3481667" y="-44393"/>
                  <a:pt x="3548217" y="16128"/>
                  <a:pt x="3768986" y="0"/>
                </a:cubicBezTo>
                <a:cubicBezTo>
                  <a:pt x="4002430" y="-40870"/>
                  <a:pt x="3951716" y="1341"/>
                  <a:pt x="4094168" y="0"/>
                </a:cubicBezTo>
                <a:cubicBezTo>
                  <a:pt x="4283247" y="4318"/>
                  <a:pt x="4591544" y="58305"/>
                  <a:pt x="4811813" y="0"/>
                </a:cubicBezTo>
                <a:cubicBezTo>
                  <a:pt x="5027485" y="-31737"/>
                  <a:pt x="5090865" y="18297"/>
                  <a:pt x="5293981" y="0"/>
                </a:cubicBezTo>
                <a:cubicBezTo>
                  <a:pt x="5496036" y="-14028"/>
                  <a:pt x="5716888" y="33062"/>
                  <a:pt x="5854641" y="0"/>
                </a:cubicBezTo>
                <a:cubicBezTo>
                  <a:pt x="5989946" y="-35150"/>
                  <a:pt x="6099506" y="1800"/>
                  <a:pt x="6179824" y="0"/>
                </a:cubicBezTo>
                <a:cubicBezTo>
                  <a:pt x="6269277" y="135"/>
                  <a:pt x="6369667" y="-3601"/>
                  <a:pt x="6505006" y="0"/>
                </a:cubicBezTo>
                <a:cubicBezTo>
                  <a:pt x="6682382" y="-51022"/>
                  <a:pt x="6959124" y="34645"/>
                  <a:pt x="7144159" y="0"/>
                </a:cubicBezTo>
                <a:cubicBezTo>
                  <a:pt x="7289740" y="-109150"/>
                  <a:pt x="7515099" y="23371"/>
                  <a:pt x="7861804" y="0"/>
                </a:cubicBezTo>
                <a:cubicBezTo>
                  <a:pt x="8158731" y="-6149"/>
                  <a:pt x="8488432" y="63152"/>
                  <a:pt x="8725220" y="0"/>
                </a:cubicBezTo>
                <a:cubicBezTo>
                  <a:pt x="9043160" y="-14624"/>
                  <a:pt x="9679925" y="427407"/>
                  <a:pt x="9601200" y="875980"/>
                </a:cubicBezTo>
                <a:lnTo>
                  <a:pt x="9601200" y="875980"/>
                </a:lnTo>
                <a:cubicBezTo>
                  <a:pt x="9533334" y="1373505"/>
                  <a:pt x="9234884" y="1803014"/>
                  <a:pt x="8725220" y="1751960"/>
                </a:cubicBezTo>
                <a:cubicBezTo>
                  <a:pt x="8610273" y="1763549"/>
                  <a:pt x="8536224" y="1719486"/>
                  <a:pt x="8400037" y="1751960"/>
                </a:cubicBezTo>
                <a:cubicBezTo>
                  <a:pt x="8276452" y="1791363"/>
                  <a:pt x="8174049" y="1759388"/>
                  <a:pt x="8074854" y="1751960"/>
                </a:cubicBezTo>
                <a:cubicBezTo>
                  <a:pt x="7956425" y="1789320"/>
                  <a:pt x="7586961" y="1737298"/>
                  <a:pt x="7435702" y="1751960"/>
                </a:cubicBezTo>
                <a:cubicBezTo>
                  <a:pt x="7273561" y="1809031"/>
                  <a:pt x="7048662" y="1745139"/>
                  <a:pt x="6718057" y="1751960"/>
                </a:cubicBezTo>
                <a:cubicBezTo>
                  <a:pt x="6331152" y="1786311"/>
                  <a:pt x="6311790" y="1718073"/>
                  <a:pt x="6157397" y="1751960"/>
                </a:cubicBezTo>
                <a:cubicBezTo>
                  <a:pt x="5996854" y="1795599"/>
                  <a:pt x="5713268" y="1759592"/>
                  <a:pt x="5596737" y="1751960"/>
                </a:cubicBezTo>
                <a:cubicBezTo>
                  <a:pt x="5493103" y="1749505"/>
                  <a:pt x="5401364" y="1709202"/>
                  <a:pt x="5271554" y="1751960"/>
                </a:cubicBezTo>
                <a:cubicBezTo>
                  <a:pt x="5211702" y="1722632"/>
                  <a:pt x="4813623" y="1606317"/>
                  <a:pt x="4553910" y="1751960"/>
                </a:cubicBezTo>
                <a:cubicBezTo>
                  <a:pt x="4319420" y="1820935"/>
                  <a:pt x="4156566" y="1688794"/>
                  <a:pt x="4071742" y="1751960"/>
                </a:cubicBezTo>
                <a:cubicBezTo>
                  <a:pt x="3979956" y="1810659"/>
                  <a:pt x="3613646" y="1734825"/>
                  <a:pt x="3511082" y="1751960"/>
                </a:cubicBezTo>
                <a:cubicBezTo>
                  <a:pt x="3383558" y="1743501"/>
                  <a:pt x="3186567" y="1685969"/>
                  <a:pt x="2950422" y="1751960"/>
                </a:cubicBezTo>
                <a:cubicBezTo>
                  <a:pt x="2741658" y="1813644"/>
                  <a:pt x="2519698" y="1665735"/>
                  <a:pt x="2389762" y="1751960"/>
                </a:cubicBezTo>
                <a:cubicBezTo>
                  <a:pt x="2250162" y="1811852"/>
                  <a:pt x="1960922" y="1745571"/>
                  <a:pt x="1829102" y="1751960"/>
                </a:cubicBezTo>
                <a:cubicBezTo>
                  <a:pt x="1646358" y="1757267"/>
                  <a:pt x="1105789" y="1738266"/>
                  <a:pt x="875980" y="1751960"/>
                </a:cubicBezTo>
                <a:cubicBezTo>
                  <a:pt x="436105" y="1767563"/>
                  <a:pt x="-50628" y="1384774"/>
                  <a:pt x="0" y="875980"/>
                </a:cubicBezTo>
                <a:close/>
              </a:path>
              <a:path w="9601200" h="1751960" fill="none" stroke="0" extrusionOk="0">
                <a:moveTo>
                  <a:pt x="0" y="875980"/>
                </a:moveTo>
                <a:cubicBezTo>
                  <a:pt x="-72644" y="373703"/>
                  <a:pt x="237684" y="-139102"/>
                  <a:pt x="875980" y="0"/>
                </a:cubicBezTo>
                <a:cubicBezTo>
                  <a:pt x="1106121" y="-51757"/>
                  <a:pt x="1341625" y="-7885"/>
                  <a:pt x="1515132" y="0"/>
                </a:cubicBezTo>
                <a:cubicBezTo>
                  <a:pt x="1675774" y="-13305"/>
                  <a:pt x="1772346" y="30679"/>
                  <a:pt x="1918808" y="0"/>
                </a:cubicBezTo>
                <a:cubicBezTo>
                  <a:pt x="2083832" y="-35651"/>
                  <a:pt x="2145881" y="18853"/>
                  <a:pt x="2322483" y="0"/>
                </a:cubicBezTo>
                <a:cubicBezTo>
                  <a:pt x="2451603" y="4656"/>
                  <a:pt x="2662241" y="86989"/>
                  <a:pt x="2883143" y="0"/>
                </a:cubicBezTo>
                <a:cubicBezTo>
                  <a:pt x="3084378" y="-55359"/>
                  <a:pt x="3135223" y="19388"/>
                  <a:pt x="3208326" y="0"/>
                </a:cubicBezTo>
                <a:cubicBezTo>
                  <a:pt x="3278747" y="-13827"/>
                  <a:pt x="3569520" y="79752"/>
                  <a:pt x="3690493" y="0"/>
                </a:cubicBezTo>
                <a:cubicBezTo>
                  <a:pt x="3808611" y="-21573"/>
                  <a:pt x="4042839" y="68944"/>
                  <a:pt x="4251153" y="0"/>
                </a:cubicBezTo>
                <a:cubicBezTo>
                  <a:pt x="4436286" y="-103672"/>
                  <a:pt x="4782528" y="24157"/>
                  <a:pt x="4890306" y="0"/>
                </a:cubicBezTo>
                <a:cubicBezTo>
                  <a:pt x="5040157" y="-38830"/>
                  <a:pt x="5241479" y="10279"/>
                  <a:pt x="5529458" y="0"/>
                </a:cubicBezTo>
                <a:cubicBezTo>
                  <a:pt x="5756895" y="-60808"/>
                  <a:pt x="5900867" y="23979"/>
                  <a:pt x="6011626" y="0"/>
                </a:cubicBezTo>
                <a:cubicBezTo>
                  <a:pt x="6070348" y="25624"/>
                  <a:pt x="6364895" y="69694"/>
                  <a:pt x="6729270" y="0"/>
                </a:cubicBezTo>
                <a:cubicBezTo>
                  <a:pt x="7070771" y="-39401"/>
                  <a:pt x="7068279" y="27169"/>
                  <a:pt x="7211438" y="0"/>
                </a:cubicBezTo>
                <a:cubicBezTo>
                  <a:pt x="7425455" y="-6567"/>
                  <a:pt x="7641414" y="56513"/>
                  <a:pt x="7929083" y="0"/>
                </a:cubicBezTo>
                <a:cubicBezTo>
                  <a:pt x="8179533" y="52756"/>
                  <a:pt x="8528384" y="-1835"/>
                  <a:pt x="8725220" y="0"/>
                </a:cubicBezTo>
                <a:cubicBezTo>
                  <a:pt x="9214607" y="107959"/>
                  <a:pt x="9539813" y="258136"/>
                  <a:pt x="9601200" y="875980"/>
                </a:cubicBezTo>
                <a:lnTo>
                  <a:pt x="9601200" y="875980"/>
                </a:lnTo>
                <a:cubicBezTo>
                  <a:pt x="9587930" y="1302072"/>
                  <a:pt x="9155630" y="1757092"/>
                  <a:pt x="8725220" y="1751960"/>
                </a:cubicBezTo>
                <a:cubicBezTo>
                  <a:pt x="8617775" y="1785192"/>
                  <a:pt x="8315202" y="1763513"/>
                  <a:pt x="8164560" y="1751960"/>
                </a:cubicBezTo>
                <a:cubicBezTo>
                  <a:pt x="7965403" y="1815637"/>
                  <a:pt x="7867887" y="1651231"/>
                  <a:pt x="7603900" y="1751960"/>
                </a:cubicBezTo>
                <a:cubicBezTo>
                  <a:pt x="7345528" y="1778506"/>
                  <a:pt x="7158871" y="1745347"/>
                  <a:pt x="7043240" y="1751960"/>
                </a:cubicBezTo>
                <a:cubicBezTo>
                  <a:pt x="6961476" y="1774223"/>
                  <a:pt x="6541036" y="1724195"/>
                  <a:pt x="6325595" y="1751960"/>
                </a:cubicBezTo>
                <a:cubicBezTo>
                  <a:pt x="6076462" y="1791881"/>
                  <a:pt x="5899710" y="1702323"/>
                  <a:pt x="5607950" y="1751960"/>
                </a:cubicBezTo>
                <a:cubicBezTo>
                  <a:pt x="5370025" y="1825488"/>
                  <a:pt x="5210510" y="1724958"/>
                  <a:pt x="4968798" y="1751960"/>
                </a:cubicBezTo>
                <a:cubicBezTo>
                  <a:pt x="4756498" y="1784618"/>
                  <a:pt x="4524702" y="1721439"/>
                  <a:pt x="4408138" y="1751960"/>
                </a:cubicBezTo>
                <a:cubicBezTo>
                  <a:pt x="4249825" y="1782136"/>
                  <a:pt x="4180194" y="1755527"/>
                  <a:pt x="4004463" y="1751960"/>
                </a:cubicBezTo>
                <a:cubicBezTo>
                  <a:pt x="3798020" y="1761159"/>
                  <a:pt x="3531481" y="1727732"/>
                  <a:pt x="3365310" y="1751960"/>
                </a:cubicBezTo>
                <a:cubicBezTo>
                  <a:pt x="3209137" y="1757870"/>
                  <a:pt x="2993922" y="1687009"/>
                  <a:pt x="2726158" y="1751960"/>
                </a:cubicBezTo>
                <a:cubicBezTo>
                  <a:pt x="2436595" y="1771464"/>
                  <a:pt x="2527419" y="1747882"/>
                  <a:pt x="2400975" y="1751960"/>
                </a:cubicBezTo>
                <a:cubicBezTo>
                  <a:pt x="2290874" y="1722858"/>
                  <a:pt x="2000724" y="1712330"/>
                  <a:pt x="1840315" y="1751960"/>
                </a:cubicBezTo>
                <a:cubicBezTo>
                  <a:pt x="1680516" y="1783668"/>
                  <a:pt x="1625566" y="1748789"/>
                  <a:pt x="1515132" y="1751960"/>
                </a:cubicBezTo>
                <a:cubicBezTo>
                  <a:pt x="1434146" y="1779781"/>
                  <a:pt x="1120050" y="1677788"/>
                  <a:pt x="875980" y="1751960"/>
                </a:cubicBezTo>
                <a:cubicBezTo>
                  <a:pt x="579679" y="1805825"/>
                  <a:pt x="24562" y="1333938"/>
                  <a:pt x="0" y="87598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3667377045">
                  <a:custGeom>
                    <a:avLst/>
                    <a:gdLst>
                      <a:gd name="connsiteX0" fmla="*/ 0 w 9601200"/>
                      <a:gd name="connsiteY0" fmla="*/ 875980 h 1751960"/>
                      <a:gd name="connsiteX1" fmla="*/ 875980 w 9601200"/>
                      <a:gd name="connsiteY1" fmla="*/ 0 h 1751960"/>
                      <a:gd name="connsiteX2" fmla="*/ 1515132 w 9601200"/>
                      <a:gd name="connsiteY2" fmla="*/ 0 h 1751960"/>
                      <a:gd name="connsiteX3" fmla="*/ 1918808 w 9601200"/>
                      <a:gd name="connsiteY3" fmla="*/ 0 h 1751960"/>
                      <a:gd name="connsiteX4" fmla="*/ 2322483 w 9601200"/>
                      <a:gd name="connsiteY4" fmla="*/ 0 h 1751960"/>
                      <a:gd name="connsiteX5" fmla="*/ 2883143 w 9601200"/>
                      <a:gd name="connsiteY5" fmla="*/ 0 h 1751960"/>
                      <a:gd name="connsiteX6" fmla="*/ 3208326 w 9601200"/>
                      <a:gd name="connsiteY6" fmla="*/ 0 h 1751960"/>
                      <a:gd name="connsiteX7" fmla="*/ 3690493 w 9601200"/>
                      <a:gd name="connsiteY7" fmla="*/ 0 h 1751960"/>
                      <a:gd name="connsiteX8" fmla="*/ 4251153 w 9601200"/>
                      <a:gd name="connsiteY8" fmla="*/ 0 h 1751960"/>
                      <a:gd name="connsiteX9" fmla="*/ 4890306 w 9601200"/>
                      <a:gd name="connsiteY9" fmla="*/ 0 h 1751960"/>
                      <a:gd name="connsiteX10" fmla="*/ 5529458 w 9601200"/>
                      <a:gd name="connsiteY10" fmla="*/ 0 h 1751960"/>
                      <a:gd name="connsiteX11" fmla="*/ 6011626 w 9601200"/>
                      <a:gd name="connsiteY11" fmla="*/ 0 h 1751960"/>
                      <a:gd name="connsiteX12" fmla="*/ 6729270 w 9601200"/>
                      <a:gd name="connsiteY12" fmla="*/ 0 h 1751960"/>
                      <a:gd name="connsiteX13" fmla="*/ 7211438 w 9601200"/>
                      <a:gd name="connsiteY13" fmla="*/ 0 h 1751960"/>
                      <a:gd name="connsiteX14" fmla="*/ 7929083 w 9601200"/>
                      <a:gd name="connsiteY14" fmla="*/ 0 h 1751960"/>
                      <a:gd name="connsiteX15" fmla="*/ 8725220 w 9601200"/>
                      <a:gd name="connsiteY15" fmla="*/ 0 h 1751960"/>
                      <a:gd name="connsiteX16" fmla="*/ 9601200 w 9601200"/>
                      <a:gd name="connsiteY16" fmla="*/ 875980 h 1751960"/>
                      <a:gd name="connsiteX17" fmla="*/ 9601200 w 9601200"/>
                      <a:gd name="connsiteY17" fmla="*/ 875980 h 1751960"/>
                      <a:gd name="connsiteX18" fmla="*/ 8725220 w 9601200"/>
                      <a:gd name="connsiteY18" fmla="*/ 1751960 h 1751960"/>
                      <a:gd name="connsiteX19" fmla="*/ 8164560 w 9601200"/>
                      <a:gd name="connsiteY19" fmla="*/ 1751960 h 1751960"/>
                      <a:gd name="connsiteX20" fmla="*/ 7603900 w 9601200"/>
                      <a:gd name="connsiteY20" fmla="*/ 1751960 h 1751960"/>
                      <a:gd name="connsiteX21" fmla="*/ 7043240 w 9601200"/>
                      <a:gd name="connsiteY21" fmla="*/ 1751960 h 1751960"/>
                      <a:gd name="connsiteX22" fmla="*/ 6325595 w 9601200"/>
                      <a:gd name="connsiteY22" fmla="*/ 1751960 h 1751960"/>
                      <a:gd name="connsiteX23" fmla="*/ 5607950 w 9601200"/>
                      <a:gd name="connsiteY23" fmla="*/ 1751960 h 1751960"/>
                      <a:gd name="connsiteX24" fmla="*/ 4968798 w 9601200"/>
                      <a:gd name="connsiteY24" fmla="*/ 1751960 h 1751960"/>
                      <a:gd name="connsiteX25" fmla="*/ 4408138 w 9601200"/>
                      <a:gd name="connsiteY25" fmla="*/ 1751960 h 1751960"/>
                      <a:gd name="connsiteX26" fmla="*/ 4004463 w 9601200"/>
                      <a:gd name="connsiteY26" fmla="*/ 1751960 h 1751960"/>
                      <a:gd name="connsiteX27" fmla="*/ 3365310 w 9601200"/>
                      <a:gd name="connsiteY27" fmla="*/ 1751960 h 1751960"/>
                      <a:gd name="connsiteX28" fmla="*/ 2726158 w 9601200"/>
                      <a:gd name="connsiteY28" fmla="*/ 1751960 h 1751960"/>
                      <a:gd name="connsiteX29" fmla="*/ 2400975 w 9601200"/>
                      <a:gd name="connsiteY29" fmla="*/ 1751960 h 1751960"/>
                      <a:gd name="connsiteX30" fmla="*/ 1840315 w 9601200"/>
                      <a:gd name="connsiteY30" fmla="*/ 1751960 h 1751960"/>
                      <a:gd name="connsiteX31" fmla="*/ 1515132 w 9601200"/>
                      <a:gd name="connsiteY31" fmla="*/ 1751960 h 1751960"/>
                      <a:gd name="connsiteX32" fmla="*/ 875980 w 9601200"/>
                      <a:gd name="connsiteY32" fmla="*/ 1751960 h 1751960"/>
                      <a:gd name="connsiteX33" fmla="*/ 0 w 9601200"/>
                      <a:gd name="connsiteY33" fmla="*/ 875980 h 1751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9601200" h="1751960" fill="none" extrusionOk="0">
                        <a:moveTo>
                          <a:pt x="0" y="875980"/>
                        </a:moveTo>
                        <a:cubicBezTo>
                          <a:pt x="-89853" y="392848"/>
                          <a:pt x="363287" y="-91711"/>
                          <a:pt x="875980" y="0"/>
                        </a:cubicBezTo>
                        <a:cubicBezTo>
                          <a:pt x="1119356" y="-38661"/>
                          <a:pt x="1352816" y="15501"/>
                          <a:pt x="1515132" y="0"/>
                        </a:cubicBezTo>
                        <a:cubicBezTo>
                          <a:pt x="1677448" y="-15501"/>
                          <a:pt x="1768672" y="27849"/>
                          <a:pt x="1918808" y="0"/>
                        </a:cubicBezTo>
                        <a:cubicBezTo>
                          <a:pt x="2068944" y="-27849"/>
                          <a:pt x="2157876" y="19279"/>
                          <a:pt x="2322483" y="0"/>
                        </a:cubicBezTo>
                        <a:cubicBezTo>
                          <a:pt x="2487090" y="-19279"/>
                          <a:pt x="2694544" y="59686"/>
                          <a:pt x="2883143" y="0"/>
                        </a:cubicBezTo>
                        <a:cubicBezTo>
                          <a:pt x="3071742" y="-59686"/>
                          <a:pt x="3136030" y="25149"/>
                          <a:pt x="3208326" y="0"/>
                        </a:cubicBezTo>
                        <a:cubicBezTo>
                          <a:pt x="3280622" y="-25149"/>
                          <a:pt x="3569727" y="41835"/>
                          <a:pt x="3690493" y="0"/>
                        </a:cubicBezTo>
                        <a:cubicBezTo>
                          <a:pt x="3811259" y="-41835"/>
                          <a:pt x="4049367" y="63859"/>
                          <a:pt x="4251153" y="0"/>
                        </a:cubicBezTo>
                        <a:cubicBezTo>
                          <a:pt x="4452939" y="-63859"/>
                          <a:pt x="4749255" y="30432"/>
                          <a:pt x="4890306" y="0"/>
                        </a:cubicBezTo>
                        <a:cubicBezTo>
                          <a:pt x="5031357" y="-30432"/>
                          <a:pt x="5281190" y="35786"/>
                          <a:pt x="5529458" y="0"/>
                        </a:cubicBezTo>
                        <a:cubicBezTo>
                          <a:pt x="5777726" y="-35786"/>
                          <a:pt x="5902141" y="18594"/>
                          <a:pt x="6011626" y="0"/>
                        </a:cubicBezTo>
                        <a:cubicBezTo>
                          <a:pt x="6121111" y="-18594"/>
                          <a:pt x="6370620" y="64420"/>
                          <a:pt x="6729270" y="0"/>
                        </a:cubicBezTo>
                        <a:cubicBezTo>
                          <a:pt x="7087920" y="-64420"/>
                          <a:pt x="7040077" y="25568"/>
                          <a:pt x="7211438" y="0"/>
                        </a:cubicBezTo>
                        <a:cubicBezTo>
                          <a:pt x="7382799" y="-25568"/>
                          <a:pt x="7680567" y="7364"/>
                          <a:pt x="7929083" y="0"/>
                        </a:cubicBezTo>
                        <a:cubicBezTo>
                          <a:pt x="8177599" y="-7364"/>
                          <a:pt x="8517910" y="49909"/>
                          <a:pt x="8725220" y="0"/>
                        </a:cubicBezTo>
                        <a:cubicBezTo>
                          <a:pt x="9256561" y="-29903"/>
                          <a:pt x="9574075" y="33254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529050" y="1293165"/>
                          <a:pt x="9175293" y="1737936"/>
                          <a:pt x="8725220" y="1751960"/>
                        </a:cubicBezTo>
                        <a:cubicBezTo>
                          <a:pt x="8598598" y="1819077"/>
                          <a:pt x="8322143" y="1717583"/>
                          <a:pt x="8164560" y="1751960"/>
                        </a:cubicBezTo>
                        <a:cubicBezTo>
                          <a:pt x="8006977" y="1786337"/>
                          <a:pt x="7861690" y="1691221"/>
                          <a:pt x="7603900" y="1751960"/>
                        </a:cubicBezTo>
                        <a:cubicBezTo>
                          <a:pt x="7346110" y="1812699"/>
                          <a:pt x="7157828" y="1711576"/>
                          <a:pt x="7043240" y="1751960"/>
                        </a:cubicBezTo>
                        <a:cubicBezTo>
                          <a:pt x="6928652" y="1792344"/>
                          <a:pt x="6555187" y="1727885"/>
                          <a:pt x="6325595" y="1751960"/>
                        </a:cubicBezTo>
                        <a:cubicBezTo>
                          <a:pt x="6096003" y="1776035"/>
                          <a:pt x="5873378" y="1701458"/>
                          <a:pt x="5607950" y="1751960"/>
                        </a:cubicBezTo>
                        <a:cubicBezTo>
                          <a:pt x="5342523" y="1802462"/>
                          <a:pt x="5176753" y="1704079"/>
                          <a:pt x="4968798" y="1751960"/>
                        </a:cubicBezTo>
                        <a:cubicBezTo>
                          <a:pt x="4760843" y="1799841"/>
                          <a:pt x="4543284" y="1722970"/>
                          <a:pt x="4408138" y="1751960"/>
                        </a:cubicBezTo>
                        <a:cubicBezTo>
                          <a:pt x="4272992" y="1780950"/>
                          <a:pt x="4193754" y="1748536"/>
                          <a:pt x="4004463" y="1751960"/>
                        </a:cubicBezTo>
                        <a:cubicBezTo>
                          <a:pt x="3815173" y="1755384"/>
                          <a:pt x="3511037" y="1732782"/>
                          <a:pt x="3365310" y="1751960"/>
                        </a:cubicBezTo>
                        <a:cubicBezTo>
                          <a:pt x="3219583" y="1771138"/>
                          <a:pt x="2996662" y="1736710"/>
                          <a:pt x="2726158" y="1751960"/>
                        </a:cubicBezTo>
                        <a:cubicBezTo>
                          <a:pt x="2455654" y="1767210"/>
                          <a:pt x="2524187" y="1740306"/>
                          <a:pt x="2400975" y="1751960"/>
                        </a:cubicBezTo>
                        <a:cubicBezTo>
                          <a:pt x="2277763" y="1763614"/>
                          <a:pt x="2003246" y="1715269"/>
                          <a:pt x="1840315" y="1751960"/>
                        </a:cubicBezTo>
                        <a:cubicBezTo>
                          <a:pt x="1677384" y="1788651"/>
                          <a:pt x="1632303" y="1748837"/>
                          <a:pt x="1515132" y="1751960"/>
                        </a:cubicBezTo>
                        <a:cubicBezTo>
                          <a:pt x="1397961" y="1755083"/>
                          <a:pt x="1117446" y="1683633"/>
                          <a:pt x="875980" y="1751960"/>
                        </a:cubicBezTo>
                        <a:cubicBezTo>
                          <a:pt x="506197" y="1826766"/>
                          <a:pt x="75509" y="1295549"/>
                          <a:pt x="0" y="875980"/>
                        </a:cubicBezTo>
                        <a:close/>
                      </a:path>
                      <a:path w="9601200" h="1751960" stroke="0" extrusionOk="0">
                        <a:moveTo>
                          <a:pt x="0" y="875980"/>
                        </a:moveTo>
                        <a:cubicBezTo>
                          <a:pt x="16689" y="373624"/>
                          <a:pt x="376474" y="-5930"/>
                          <a:pt x="875980" y="0"/>
                        </a:cubicBezTo>
                        <a:cubicBezTo>
                          <a:pt x="1017254" y="-43631"/>
                          <a:pt x="1112322" y="6836"/>
                          <a:pt x="1279655" y="0"/>
                        </a:cubicBezTo>
                        <a:cubicBezTo>
                          <a:pt x="1446989" y="-6836"/>
                          <a:pt x="1617889" y="30267"/>
                          <a:pt x="1840315" y="0"/>
                        </a:cubicBezTo>
                        <a:cubicBezTo>
                          <a:pt x="2062741" y="-30267"/>
                          <a:pt x="2272947" y="42517"/>
                          <a:pt x="2479468" y="0"/>
                        </a:cubicBezTo>
                        <a:cubicBezTo>
                          <a:pt x="2685989" y="-42517"/>
                          <a:pt x="2777201" y="25349"/>
                          <a:pt x="2883143" y="0"/>
                        </a:cubicBezTo>
                        <a:cubicBezTo>
                          <a:pt x="2989085" y="-25349"/>
                          <a:pt x="3100053" y="40317"/>
                          <a:pt x="3286818" y="0"/>
                        </a:cubicBezTo>
                        <a:cubicBezTo>
                          <a:pt x="3473584" y="-40317"/>
                          <a:pt x="3538383" y="27429"/>
                          <a:pt x="3768986" y="0"/>
                        </a:cubicBezTo>
                        <a:cubicBezTo>
                          <a:pt x="3999589" y="-27429"/>
                          <a:pt x="3932667" y="4681"/>
                          <a:pt x="4094168" y="0"/>
                        </a:cubicBezTo>
                        <a:cubicBezTo>
                          <a:pt x="4255669" y="-4681"/>
                          <a:pt x="4588792" y="14385"/>
                          <a:pt x="4811813" y="0"/>
                        </a:cubicBezTo>
                        <a:cubicBezTo>
                          <a:pt x="5034835" y="-14385"/>
                          <a:pt x="5095125" y="13503"/>
                          <a:pt x="5293981" y="0"/>
                        </a:cubicBezTo>
                        <a:cubicBezTo>
                          <a:pt x="5492837" y="-13503"/>
                          <a:pt x="5717476" y="19314"/>
                          <a:pt x="5854641" y="0"/>
                        </a:cubicBezTo>
                        <a:cubicBezTo>
                          <a:pt x="5991806" y="-19314"/>
                          <a:pt x="6108322" y="14788"/>
                          <a:pt x="6179824" y="0"/>
                        </a:cubicBezTo>
                        <a:cubicBezTo>
                          <a:pt x="6251326" y="-14788"/>
                          <a:pt x="6361865" y="29258"/>
                          <a:pt x="6505006" y="0"/>
                        </a:cubicBezTo>
                        <a:cubicBezTo>
                          <a:pt x="6648147" y="-29258"/>
                          <a:pt x="6978994" y="70849"/>
                          <a:pt x="7144159" y="0"/>
                        </a:cubicBezTo>
                        <a:cubicBezTo>
                          <a:pt x="7309324" y="-70849"/>
                          <a:pt x="7579168" y="17250"/>
                          <a:pt x="7861804" y="0"/>
                        </a:cubicBezTo>
                        <a:cubicBezTo>
                          <a:pt x="8144441" y="-17250"/>
                          <a:pt x="8526119" y="23476"/>
                          <a:pt x="8725220" y="0"/>
                        </a:cubicBezTo>
                        <a:cubicBezTo>
                          <a:pt x="9077595" y="11823"/>
                          <a:pt x="9658549" y="452783"/>
                          <a:pt x="9601200" y="875980"/>
                        </a:cubicBezTo>
                        <a:lnTo>
                          <a:pt x="9601200" y="875980"/>
                        </a:lnTo>
                        <a:cubicBezTo>
                          <a:pt x="9668714" y="1367722"/>
                          <a:pt x="9268744" y="1689232"/>
                          <a:pt x="8725220" y="1751960"/>
                        </a:cubicBezTo>
                        <a:cubicBezTo>
                          <a:pt x="8632828" y="1766890"/>
                          <a:pt x="8518388" y="1713409"/>
                          <a:pt x="8400037" y="1751960"/>
                        </a:cubicBezTo>
                        <a:cubicBezTo>
                          <a:pt x="8281686" y="1790511"/>
                          <a:pt x="8173988" y="1737818"/>
                          <a:pt x="8074854" y="1751960"/>
                        </a:cubicBezTo>
                        <a:cubicBezTo>
                          <a:pt x="7975720" y="1766102"/>
                          <a:pt x="7563998" y="1721385"/>
                          <a:pt x="7435702" y="1751960"/>
                        </a:cubicBezTo>
                        <a:cubicBezTo>
                          <a:pt x="7307406" y="1782535"/>
                          <a:pt x="7073718" y="1716181"/>
                          <a:pt x="6718057" y="1751960"/>
                        </a:cubicBezTo>
                        <a:cubicBezTo>
                          <a:pt x="6362396" y="1787739"/>
                          <a:pt x="6314297" y="1686024"/>
                          <a:pt x="6157397" y="1751960"/>
                        </a:cubicBezTo>
                        <a:cubicBezTo>
                          <a:pt x="6000497" y="1817896"/>
                          <a:pt x="5709251" y="1738831"/>
                          <a:pt x="5596737" y="1751960"/>
                        </a:cubicBezTo>
                        <a:cubicBezTo>
                          <a:pt x="5484223" y="1765089"/>
                          <a:pt x="5376619" y="1728411"/>
                          <a:pt x="5271554" y="1751960"/>
                        </a:cubicBezTo>
                        <a:cubicBezTo>
                          <a:pt x="5166489" y="1775509"/>
                          <a:pt x="4795484" y="1667046"/>
                          <a:pt x="4553910" y="1751960"/>
                        </a:cubicBezTo>
                        <a:cubicBezTo>
                          <a:pt x="4312336" y="1836874"/>
                          <a:pt x="4177204" y="1695190"/>
                          <a:pt x="4071742" y="1751960"/>
                        </a:cubicBezTo>
                        <a:cubicBezTo>
                          <a:pt x="3966280" y="1808730"/>
                          <a:pt x="3650080" y="1744824"/>
                          <a:pt x="3511082" y="1751960"/>
                        </a:cubicBezTo>
                        <a:cubicBezTo>
                          <a:pt x="3372084" y="1759096"/>
                          <a:pt x="3166004" y="1698240"/>
                          <a:pt x="2950422" y="1751960"/>
                        </a:cubicBezTo>
                        <a:cubicBezTo>
                          <a:pt x="2734840" y="1805680"/>
                          <a:pt x="2522692" y="1699502"/>
                          <a:pt x="2389762" y="1751960"/>
                        </a:cubicBezTo>
                        <a:cubicBezTo>
                          <a:pt x="2256832" y="1804418"/>
                          <a:pt x="1956759" y="1751904"/>
                          <a:pt x="1829102" y="1751960"/>
                        </a:cubicBezTo>
                        <a:cubicBezTo>
                          <a:pt x="1701445" y="1752016"/>
                          <a:pt x="1070592" y="1725163"/>
                          <a:pt x="875980" y="1751960"/>
                        </a:cubicBezTo>
                        <a:cubicBezTo>
                          <a:pt x="424732" y="1760173"/>
                          <a:pt x="-44084" y="1375271"/>
                          <a:pt x="0" y="87598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37659F-8D2F-678D-5E1F-FF9A9930A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2239" y="429673"/>
            <a:ext cx="7992549" cy="2188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2D9375-2B33-AE4F-819D-F91B44831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0575" y="2519784"/>
            <a:ext cx="337747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ke a Walk Today by Slidesgo">
  <a:themeElements>
    <a:clrScheme name="Simple Light">
      <a:dk1>
        <a:srgbClr val="112B55"/>
      </a:dk1>
      <a:lt1>
        <a:srgbClr val="F4FFFE"/>
      </a:lt1>
      <a:dk2>
        <a:srgbClr val="E0CAEA"/>
      </a:dk2>
      <a:lt2>
        <a:srgbClr val="937BCF"/>
      </a:lt2>
      <a:accent1>
        <a:srgbClr val="5A8FDB"/>
      </a:accent1>
      <a:accent2>
        <a:srgbClr val="84AEF1"/>
      </a:accent2>
      <a:accent3>
        <a:srgbClr val="72DBD1"/>
      </a:accent3>
      <a:accent4>
        <a:srgbClr val="FDD866"/>
      </a:accent4>
      <a:accent5>
        <a:srgbClr val="F6C252"/>
      </a:accent5>
      <a:accent6>
        <a:srgbClr val="F96767"/>
      </a:accent6>
      <a:hlink>
        <a:srgbClr val="112B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742</TotalTime>
  <Words>554</Words>
  <Application>Microsoft Office PowerPoint</Application>
  <PresentationFormat>Widescreen</PresentationFormat>
  <Paragraphs>63</Paragraphs>
  <Slides>15</Slides>
  <Notes>6</Notes>
  <HiddenSlides>0</HiddenSlides>
  <MMClips>10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Amazone</vt:lpstr>
      <vt:lpstr>Arial</vt:lpstr>
      <vt:lpstr>Berkshire Swash</vt:lpstr>
      <vt:lpstr>Calibri</vt:lpstr>
      <vt:lpstr>Calibri Light</vt:lpstr>
      <vt:lpstr>Cambria</vt:lpstr>
      <vt:lpstr>Chango</vt:lpstr>
      <vt:lpstr>Chewy</vt:lpstr>
      <vt:lpstr>Irish Grover</vt:lpstr>
      <vt:lpstr>Lato</vt:lpstr>
      <vt:lpstr>Livvic</vt:lpstr>
      <vt:lpstr>Open Sans</vt:lpstr>
      <vt:lpstr>Patrick Hand</vt:lpstr>
      <vt:lpstr>Roboto</vt:lpstr>
      <vt:lpstr>Roboto Condensed Light</vt:lpstr>
      <vt:lpstr>Tahoma</vt:lpstr>
      <vt:lpstr>Times New Roman</vt:lpstr>
      <vt:lpstr>Office Theme</vt:lpstr>
      <vt:lpstr>Weltkindertag! by Slidego</vt:lpstr>
      <vt:lpstr>Take a Walk Today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98</cp:revision>
  <dcterms:created xsi:type="dcterms:W3CDTF">2021-12-09T09:13:10Z</dcterms:created>
  <dcterms:modified xsi:type="dcterms:W3CDTF">2025-03-28T17:34:16Z</dcterms:modified>
  <cp:category>9Slide.vn</cp:category>
</cp:coreProperties>
</file>