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5" r:id="rId2"/>
    <p:sldId id="257" r:id="rId3"/>
    <p:sldId id="332" r:id="rId4"/>
    <p:sldId id="333" r:id="rId5"/>
    <p:sldId id="334" r:id="rId6"/>
    <p:sldId id="335" r:id="rId7"/>
    <p:sldId id="336" r:id="rId8"/>
    <p:sldId id="337" r:id="rId9"/>
    <p:sldId id="256" r:id="rId10"/>
    <p:sldId id="338" r:id="rId11"/>
    <p:sldId id="259" r:id="rId12"/>
    <p:sldId id="339" r:id="rId13"/>
    <p:sldId id="343" r:id="rId14"/>
    <p:sldId id="349" r:id="rId15"/>
    <p:sldId id="358" r:id="rId16"/>
    <p:sldId id="359" r:id="rId17"/>
    <p:sldId id="360" r:id="rId18"/>
    <p:sldId id="361" r:id="rId19"/>
    <p:sldId id="348" r:id="rId20"/>
    <p:sldId id="362" r:id="rId21"/>
    <p:sldId id="350" r:id="rId22"/>
    <p:sldId id="356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B9DCE34-1627-2348-DBE0-A7A8AC1C5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slide" Target="slide6.xml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50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7.png"/><Relationship Id="rId5" Type="http://schemas.openxmlformats.org/officeDocument/2006/relationships/audio" Target="../media/audio1.wav"/><Relationship Id="rId1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5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2" Type="http://schemas.openxmlformats.org/officeDocument/2006/relationships/video" Target="../media/media2.mp4"/><Relationship Id="rId16" Type="http://schemas.openxmlformats.org/officeDocument/2006/relationships/image" Target="../media/image50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7.png"/><Relationship Id="rId5" Type="http://schemas.openxmlformats.org/officeDocument/2006/relationships/audio" Target="../media/audio1.wav"/><Relationship Id="rId1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5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2" Type="http://schemas.openxmlformats.org/officeDocument/2006/relationships/video" Target="../media/media2.mp4"/><Relationship Id="rId16" Type="http://schemas.openxmlformats.org/officeDocument/2006/relationships/image" Target="../media/image50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7.png"/><Relationship Id="rId5" Type="http://schemas.openxmlformats.org/officeDocument/2006/relationships/audio" Target="../media/audio1.wav"/><Relationship Id="rId1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5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5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4.png"/><Relationship Id="rId5" Type="http://schemas.openxmlformats.org/officeDocument/2006/relationships/audio" Target="../media/audio1.wav"/><Relationship Id="rId1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1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381" y="812800"/>
            <a:ext cx="10749517" cy="420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ANH DŨNG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TOÁN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58: NHÂN, CHIA SỐ ĐO THỜI GIAN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741714"/>
            <a:ext cx="3686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5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536</Words>
  <Application>Microsoft Office PowerPoint</Application>
  <PresentationFormat>Widescreen</PresentationFormat>
  <Paragraphs>93</Paragraphs>
  <Slides>23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Cambria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37</cp:revision>
  <dcterms:created xsi:type="dcterms:W3CDTF">2024-12-06T13:49:59Z</dcterms:created>
  <dcterms:modified xsi:type="dcterms:W3CDTF">2025-03-28T17:07:41Z</dcterms:modified>
</cp:coreProperties>
</file>