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ctiveX/activeX1.xml" ContentType="application/vnd.ms-office.activeX+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12" r:id="rId2"/>
    <p:sldMasterId id="2147483724" r:id="rId3"/>
    <p:sldMasterId id="2147483736" r:id="rId4"/>
    <p:sldMasterId id="2147483749" r:id="rId5"/>
  </p:sldMasterIdLst>
  <p:notesMasterIdLst>
    <p:notesMasterId r:id="rId43"/>
  </p:notesMasterIdLst>
  <p:sldIdLst>
    <p:sldId id="257" r:id="rId6"/>
    <p:sldId id="425" r:id="rId7"/>
    <p:sldId id="279" r:id="rId8"/>
    <p:sldId id="289" r:id="rId9"/>
    <p:sldId id="431" r:id="rId10"/>
    <p:sldId id="327" r:id="rId11"/>
    <p:sldId id="428" r:id="rId12"/>
    <p:sldId id="429" r:id="rId13"/>
    <p:sldId id="430" r:id="rId14"/>
    <p:sldId id="328" r:id="rId15"/>
    <p:sldId id="329" r:id="rId16"/>
    <p:sldId id="330" r:id="rId17"/>
    <p:sldId id="331" r:id="rId18"/>
    <p:sldId id="332" r:id="rId19"/>
    <p:sldId id="432" r:id="rId20"/>
    <p:sldId id="433" r:id="rId21"/>
    <p:sldId id="434" r:id="rId22"/>
    <p:sldId id="362" r:id="rId23"/>
    <p:sldId id="363" r:id="rId24"/>
    <p:sldId id="364" r:id="rId25"/>
    <p:sldId id="365" r:id="rId26"/>
    <p:sldId id="361" r:id="rId27"/>
    <p:sldId id="337" r:id="rId28"/>
    <p:sldId id="335" r:id="rId29"/>
    <p:sldId id="435" r:id="rId30"/>
    <p:sldId id="336" r:id="rId31"/>
    <p:sldId id="263" r:id="rId32"/>
    <p:sldId id="436" r:id="rId33"/>
    <p:sldId id="342" r:id="rId34"/>
    <p:sldId id="343" r:id="rId35"/>
    <p:sldId id="344" r:id="rId36"/>
    <p:sldId id="262" r:id="rId37"/>
    <p:sldId id="437" r:id="rId38"/>
    <p:sldId id="302" r:id="rId39"/>
    <p:sldId id="264" r:id="rId40"/>
    <p:sldId id="317" r:id="rId41"/>
    <p:sldId id="305" r:id="rId4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9900"/>
    <a:srgbClr val="C1F5CE"/>
    <a:srgbClr val="D6C1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93DD6F-2D56-429E-BE97-902881775F9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18" autoAdjust="0"/>
    <p:restoredTop sz="90897" autoAdjust="0"/>
  </p:normalViewPr>
  <p:slideViewPr>
    <p:cSldViewPr snapToGrid="0">
      <p:cViewPr varScale="1">
        <p:scale>
          <a:sx n="97" d="100"/>
          <a:sy n="97" d="100"/>
        </p:scale>
        <p:origin x="73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en-US" dirty="0"/>
              <a:t>      </a:t>
            </a:r>
          </a:p>
          <a:p>
            <a:endParaRPr lang="en-US" dirty="0"/>
          </a:p>
        </p:txBody>
      </p:sp>
    </p:spTree>
    <p:extLst>
      <p:ext uri="{BB962C8B-B14F-4D97-AF65-F5344CB8AC3E}">
        <p14:creationId xmlns:p14="http://schemas.microsoft.com/office/powerpoint/2010/main" val="1212204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en-US" dirty="0"/>
              <a:t>      </a:t>
            </a:r>
          </a:p>
          <a:p>
            <a:endParaRPr lang="en-US" dirty="0"/>
          </a:p>
        </p:txBody>
      </p:sp>
    </p:spTree>
    <p:extLst>
      <p:ext uri="{BB962C8B-B14F-4D97-AF65-F5344CB8AC3E}">
        <p14:creationId xmlns:p14="http://schemas.microsoft.com/office/powerpoint/2010/main" val="3048601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6"/>
        <p:cNvGrpSpPr/>
        <p:nvPr/>
      </p:nvGrpSpPr>
      <p:grpSpPr>
        <a:xfrm>
          <a:off x="0" y="0"/>
          <a:ext cx="0" cy="0"/>
          <a:chOff x="0" y="0"/>
          <a:chExt cx="0" cy="0"/>
        </a:xfrm>
      </p:grpSpPr>
      <p:sp>
        <p:nvSpPr>
          <p:cNvPr id="8167" name="Google Shape;8167;g99bc3d0d5b_0_27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8" name="Google Shape;8168;g99bc3d0d5b_0_27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3"/>
        <p:cNvGrpSpPr/>
        <p:nvPr/>
      </p:nvGrpSpPr>
      <p:grpSpPr>
        <a:xfrm>
          <a:off x="0" y="0"/>
          <a:ext cx="0" cy="0"/>
          <a:chOff x="0" y="0"/>
          <a:chExt cx="0" cy="0"/>
        </a:xfrm>
      </p:grpSpPr>
      <p:sp>
        <p:nvSpPr>
          <p:cNvPr id="8884" name="Google Shape;8884;g5403dfd5a5_0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5" name="Google Shape;8885;g5403dfd5a5_0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      </a:t>
            </a:r>
          </a:p>
        </p:txBody>
      </p:sp>
    </p:spTree>
    <p:extLst>
      <p:ext uri="{BB962C8B-B14F-4D97-AF65-F5344CB8AC3E}">
        <p14:creationId xmlns:p14="http://schemas.microsoft.com/office/powerpoint/2010/main" val="3171030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9730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0327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6"/>
        <p:cNvGrpSpPr/>
        <p:nvPr/>
      </p:nvGrpSpPr>
      <p:grpSpPr>
        <a:xfrm>
          <a:off x="0" y="0"/>
          <a:ext cx="0" cy="0"/>
          <a:chOff x="0" y="0"/>
          <a:chExt cx="0" cy="0"/>
        </a:xfrm>
      </p:grpSpPr>
      <p:sp>
        <p:nvSpPr>
          <p:cNvPr id="8167" name="Google Shape;8167;g99bc3d0d5b_0_27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8" name="Google Shape;8168;g99bc3d0d5b_0_27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1"/>
        <p:cNvGrpSpPr/>
        <p:nvPr/>
      </p:nvGrpSpPr>
      <p:grpSpPr>
        <a:xfrm>
          <a:off x="0" y="0"/>
          <a:ext cx="0" cy="0"/>
          <a:chOff x="0" y="0"/>
          <a:chExt cx="0" cy="0"/>
        </a:xfrm>
      </p:grpSpPr>
      <p:sp>
        <p:nvSpPr>
          <p:cNvPr id="7952" name="Google Shape;7952;g99bc3d0d5b_0_3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53" name="Google Shape;7953;g99bc3d0d5b_0_3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9"/>
        <p:cNvGrpSpPr/>
        <p:nvPr/>
      </p:nvGrpSpPr>
      <p:grpSpPr>
        <a:xfrm>
          <a:off x="0" y="0"/>
          <a:ext cx="0" cy="0"/>
          <a:chOff x="0" y="0"/>
          <a:chExt cx="0" cy="0"/>
        </a:xfrm>
      </p:grpSpPr>
      <p:sp>
        <p:nvSpPr>
          <p:cNvPr id="8260" name="Google Shape;8260;g9fe1004dc8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1" name="Google Shape;8261;g9fe1004dc8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en-US" dirty="0"/>
              <a:t>      </a:t>
            </a:r>
          </a:p>
          <a:p>
            <a:endParaRPr lang="en-US" dirty="0"/>
          </a:p>
        </p:txBody>
      </p:sp>
    </p:spTree>
    <p:extLst>
      <p:ext uri="{BB962C8B-B14F-4D97-AF65-F5344CB8AC3E}">
        <p14:creationId xmlns:p14="http://schemas.microsoft.com/office/powerpoint/2010/main" val="1199202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1"/>
        <p:cNvGrpSpPr/>
        <p:nvPr/>
      </p:nvGrpSpPr>
      <p:grpSpPr>
        <a:xfrm>
          <a:off x="0" y="0"/>
          <a:ext cx="0" cy="0"/>
          <a:chOff x="0" y="0"/>
          <a:chExt cx="0" cy="0"/>
        </a:xfrm>
      </p:grpSpPr>
      <p:sp>
        <p:nvSpPr>
          <p:cNvPr id="8192" name="Google Shape;8192;g9fe1004d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3" name="Google Shape;8193;g9fe1004d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a:t>– HS nghe đọc, nhìn vào sách đọc thầ m theo GV để có cảm nhận về hình ảnh, cảnh vật nào thú vị nhất hoặc gây ấn tượng đối với mình.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4223784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7837517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extLst>
      <p:ext uri="{BB962C8B-B14F-4D97-AF65-F5344CB8AC3E}">
        <p14:creationId xmlns:p14="http://schemas.microsoft.com/office/powerpoint/2010/main" val="3677240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1"/>
        <p:cNvGrpSpPr/>
        <p:nvPr/>
      </p:nvGrpSpPr>
      <p:grpSpPr>
        <a:xfrm>
          <a:off x="0" y="0"/>
          <a:ext cx="0" cy="0"/>
          <a:chOff x="0" y="0"/>
          <a:chExt cx="0" cy="0"/>
        </a:xfrm>
      </p:grpSpPr>
      <p:sp>
        <p:nvSpPr>
          <p:cNvPr id="8162" name="Google Shape;8162;g5403dfd5a5_0_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3" name="Google Shape;8163;g5403dfd5a5_0_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5"/>
        <p:cNvGrpSpPr/>
        <p:nvPr/>
      </p:nvGrpSpPr>
      <p:grpSpPr>
        <a:xfrm>
          <a:off x="0" y="0"/>
          <a:ext cx="0" cy="0"/>
          <a:chOff x="0" y="0"/>
          <a:chExt cx="0" cy="0"/>
        </a:xfrm>
      </p:grpSpPr>
      <p:sp>
        <p:nvSpPr>
          <p:cNvPr id="8566" name="Google Shape;8566;g9fe1004dc8_0_12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7" name="Google Shape;8567;g9fe1004dc8_0_1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14300" y="1275288"/>
            <a:ext cx="5915400" cy="1984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023950" y="3332023"/>
            <a:ext cx="5096100" cy="477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Nunito SemiBold"/>
                <a:ea typeface="Nunito SemiBold"/>
                <a:cs typeface="Nunito SemiBold"/>
                <a:sym typeface="Nunito SemiBol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8927991" y="816641"/>
            <a:ext cx="161913" cy="145916"/>
            <a:chOff x="7737341" y="1046941"/>
            <a:chExt cx="161913" cy="145916"/>
          </a:xfrm>
        </p:grpSpPr>
        <p:sp>
          <p:nvSpPr>
            <p:cNvPr id="12" name="Google Shape;12;p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121236" y="680018"/>
            <a:ext cx="134340" cy="121912"/>
            <a:chOff x="737385" y="1492952"/>
            <a:chExt cx="161913" cy="146935"/>
          </a:xfrm>
        </p:grpSpPr>
        <p:sp>
          <p:nvSpPr>
            <p:cNvPr id="16" name="Google Shape;16;p2"/>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9;p2"/>
          <p:cNvSpPr/>
          <p:nvPr/>
        </p:nvSpPr>
        <p:spPr>
          <a:xfrm>
            <a:off x="-171525" y="4556624"/>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571525" y="-47200"/>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 name="Google Shape;21;p2"/>
          <p:cNvGrpSpPr/>
          <p:nvPr/>
        </p:nvGrpSpPr>
        <p:grpSpPr>
          <a:xfrm>
            <a:off x="1416117" y="-251591"/>
            <a:ext cx="359392" cy="931707"/>
            <a:chOff x="1823086" y="-208516"/>
            <a:chExt cx="433159" cy="1122944"/>
          </a:xfrm>
        </p:grpSpPr>
        <p:sp>
          <p:nvSpPr>
            <p:cNvPr id="22" name="Google Shape;22;p2"/>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267638" y="216535"/>
            <a:ext cx="1166826" cy="746025"/>
            <a:chOff x="-206267" y="355694"/>
            <a:chExt cx="1406323" cy="899150"/>
          </a:xfrm>
        </p:grpSpPr>
        <p:sp>
          <p:nvSpPr>
            <p:cNvPr id="31" name="Google Shape;31;p2"/>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9;p2"/>
          <p:cNvGrpSpPr/>
          <p:nvPr/>
        </p:nvGrpSpPr>
        <p:grpSpPr>
          <a:xfrm>
            <a:off x="-139161" y="-170594"/>
            <a:ext cx="747610" cy="722927"/>
            <a:chOff x="-168381" y="-168706"/>
            <a:chExt cx="901061" cy="871312"/>
          </a:xfrm>
        </p:grpSpPr>
        <p:sp>
          <p:nvSpPr>
            <p:cNvPr id="40" name="Google Shape;40;p2"/>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a:off x="653946" y="-280695"/>
            <a:ext cx="363800" cy="984632"/>
            <a:chOff x="904476" y="-243594"/>
            <a:chExt cx="438472" cy="1186732"/>
          </a:xfrm>
        </p:grpSpPr>
        <p:sp>
          <p:nvSpPr>
            <p:cNvPr id="60" name="Google Shape;60;p2"/>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87;p2"/>
          <p:cNvGrpSpPr/>
          <p:nvPr/>
        </p:nvGrpSpPr>
        <p:grpSpPr>
          <a:xfrm>
            <a:off x="1111408" y="-436182"/>
            <a:ext cx="548163" cy="942251"/>
            <a:chOff x="1455834" y="-430995"/>
            <a:chExt cx="660677" cy="1135653"/>
          </a:xfrm>
        </p:grpSpPr>
        <p:sp>
          <p:nvSpPr>
            <p:cNvPr id="88" name="Google Shape;88;p2"/>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2"/>
          <p:cNvGrpSpPr/>
          <p:nvPr/>
        </p:nvGrpSpPr>
        <p:grpSpPr>
          <a:xfrm>
            <a:off x="1477854" y="-461408"/>
            <a:ext cx="676573" cy="945704"/>
            <a:chOff x="1897495" y="-461400"/>
            <a:chExt cx="815443" cy="1139815"/>
          </a:xfrm>
        </p:grpSpPr>
        <p:sp>
          <p:nvSpPr>
            <p:cNvPr id="109" name="Google Shape;109;p2"/>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2"/>
          <p:cNvGrpSpPr/>
          <p:nvPr/>
        </p:nvGrpSpPr>
        <p:grpSpPr>
          <a:xfrm rot="10800000" flipH="1">
            <a:off x="439672" y="1377176"/>
            <a:ext cx="362172" cy="472552"/>
            <a:chOff x="1304140" y="978228"/>
            <a:chExt cx="436509" cy="569545"/>
          </a:xfrm>
        </p:grpSpPr>
        <p:sp>
          <p:nvSpPr>
            <p:cNvPr id="132" name="Google Shape;132;p2"/>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 name="Google Shape;154;p2"/>
          <p:cNvGrpSpPr/>
          <p:nvPr/>
        </p:nvGrpSpPr>
        <p:grpSpPr>
          <a:xfrm>
            <a:off x="8319280" y="3604392"/>
            <a:ext cx="1190020" cy="757074"/>
            <a:chOff x="7742212" y="3926048"/>
            <a:chExt cx="1414838" cy="900099"/>
          </a:xfrm>
        </p:grpSpPr>
        <p:sp>
          <p:nvSpPr>
            <p:cNvPr id="155" name="Google Shape;155;p2"/>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3" name="Google Shape;163;p2"/>
          <p:cNvGrpSpPr/>
          <p:nvPr/>
        </p:nvGrpSpPr>
        <p:grpSpPr>
          <a:xfrm>
            <a:off x="8595113" y="3913437"/>
            <a:ext cx="1042259" cy="1047013"/>
            <a:chOff x="8276926" y="3750868"/>
            <a:chExt cx="1239162" cy="1244814"/>
          </a:xfrm>
        </p:grpSpPr>
        <p:sp>
          <p:nvSpPr>
            <p:cNvPr id="164" name="Google Shape;164;p2"/>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2"/>
          <p:cNvGrpSpPr/>
          <p:nvPr/>
        </p:nvGrpSpPr>
        <p:grpSpPr>
          <a:xfrm>
            <a:off x="8533748" y="4427406"/>
            <a:ext cx="368416" cy="997931"/>
            <a:chOff x="7607455" y="4238363"/>
            <a:chExt cx="438017" cy="1186459"/>
          </a:xfrm>
        </p:grpSpPr>
        <p:sp>
          <p:nvSpPr>
            <p:cNvPr id="192" name="Google Shape;192;p2"/>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2"/>
          <p:cNvGrpSpPr/>
          <p:nvPr/>
        </p:nvGrpSpPr>
        <p:grpSpPr>
          <a:xfrm rot="-5400000" flipH="1">
            <a:off x="7396851" y="4455227"/>
            <a:ext cx="364299" cy="944465"/>
            <a:chOff x="7916001" y="4222802"/>
            <a:chExt cx="364299" cy="944465"/>
          </a:xfrm>
        </p:grpSpPr>
        <p:sp>
          <p:nvSpPr>
            <p:cNvPr id="217" name="Google Shape;217;p2"/>
            <p:cNvSpPr/>
            <p:nvPr/>
          </p:nvSpPr>
          <p:spPr>
            <a:xfrm>
              <a:off x="7954650" y="4270825"/>
              <a:ext cx="325649" cy="896443"/>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8159489" y="4463672"/>
              <a:ext cx="54905" cy="89148"/>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8053845" y="4468005"/>
              <a:ext cx="86578" cy="46917"/>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8092495" y="4353366"/>
              <a:ext cx="52133"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8010231" y="4260999"/>
              <a:ext cx="36914" cy="74130"/>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7937845" y="4303554"/>
              <a:ext cx="68965"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7916001" y="4222802"/>
              <a:ext cx="62237"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2"/>
          <p:cNvSpPr/>
          <p:nvPr/>
        </p:nvSpPr>
        <p:spPr>
          <a:xfrm>
            <a:off x="8040390" y="4399826"/>
            <a:ext cx="548040" cy="880090"/>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8033285" y="4463142"/>
            <a:ext cx="486030" cy="891554"/>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8361733" y="4537746"/>
            <a:ext cx="170031" cy="140575"/>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8296729" y="4616986"/>
            <a:ext cx="236123" cy="182680"/>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8214365" y="4704389"/>
            <a:ext cx="326204" cy="223500"/>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8148302" y="4871637"/>
            <a:ext cx="376296" cy="20966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8131598" y="5055187"/>
            <a:ext cx="235216" cy="149420"/>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8172339" y="4788971"/>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8142936" y="4816686"/>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8131170" y="4767101"/>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8452210" y="4915024"/>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8419430" y="4940245"/>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8326132" y="5156246"/>
            <a:ext cx="26079" cy="21040"/>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8290833" y="5183986"/>
            <a:ext cx="26079" cy="20183"/>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8284962" y="4748633"/>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8265638" y="4699023"/>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8504314" y="466037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8463144" y="4690633"/>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8413560" y="4512450"/>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8441275" y="4468761"/>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7531922" y="4421091"/>
            <a:ext cx="686121" cy="861015"/>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7594759" y="4498038"/>
            <a:ext cx="483359" cy="881979"/>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7896449" y="5115051"/>
            <a:ext cx="139769" cy="133369"/>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7788033" y="4912504"/>
            <a:ext cx="192734" cy="191827"/>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7708164" y="4730139"/>
            <a:ext cx="216293" cy="274020"/>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7722248" y="4724244"/>
            <a:ext cx="111422" cy="144531"/>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7612673" y="4568762"/>
            <a:ext cx="142843" cy="171089"/>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7590476" y="4515826"/>
            <a:ext cx="101998" cy="118528"/>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8034495" y="4736010"/>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8005092" y="4700711"/>
            <a:ext cx="28599"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7993325" y="4750296"/>
            <a:ext cx="28599"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7594104" y="4958738"/>
            <a:ext cx="28599"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7602519" y="4911673"/>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7649584" y="4946972"/>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7720182" y="4477151"/>
            <a:ext cx="28599"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7688234" y="4462865"/>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7564701" y="4641879"/>
            <a:ext cx="28599"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7564701" y="4671308"/>
            <a:ext cx="28599"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8005092" y="5011674"/>
            <a:ext cx="28599"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7834468" y="5143623"/>
            <a:ext cx="28624" cy="22728"/>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7737819" y="4885621"/>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7958027" y="4864608"/>
            <a:ext cx="28599" cy="22703"/>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 name="Google Shape;267;p2"/>
          <p:cNvGrpSpPr/>
          <p:nvPr/>
        </p:nvGrpSpPr>
        <p:grpSpPr>
          <a:xfrm>
            <a:off x="7221362" y="247799"/>
            <a:ext cx="436502" cy="569243"/>
            <a:chOff x="3289399" y="3455662"/>
            <a:chExt cx="436502" cy="569243"/>
          </a:xfrm>
        </p:grpSpPr>
        <p:sp>
          <p:nvSpPr>
            <p:cNvPr id="268" name="Google Shape;268;p2"/>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2"/>
          <p:cNvGrpSpPr/>
          <p:nvPr/>
        </p:nvGrpSpPr>
        <p:grpSpPr>
          <a:xfrm>
            <a:off x="-181020" y="4253777"/>
            <a:ext cx="1117161" cy="1087511"/>
            <a:chOff x="-181020" y="4253777"/>
            <a:chExt cx="1117161" cy="1087511"/>
          </a:xfrm>
        </p:grpSpPr>
        <p:sp>
          <p:nvSpPr>
            <p:cNvPr id="291" name="Google Shape;291;p2"/>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305;p2"/>
          <p:cNvGrpSpPr/>
          <p:nvPr/>
        </p:nvGrpSpPr>
        <p:grpSpPr>
          <a:xfrm>
            <a:off x="-207387" y="3879385"/>
            <a:ext cx="884073" cy="1185979"/>
            <a:chOff x="-168050" y="4195214"/>
            <a:chExt cx="719519" cy="965231"/>
          </a:xfrm>
        </p:grpSpPr>
        <p:sp>
          <p:nvSpPr>
            <p:cNvPr id="306" name="Google Shape;306;p2"/>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 name="Google Shape;353;p2"/>
          <p:cNvGrpSpPr/>
          <p:nvPr/>
        </p:nvGrpSpPr>
        <p:grpSpPr>
          <a:xfrm>
            <a:off x="7973149" y="-201092"/>
            <a:ext cx="1116750" cy="1145263"/>
            <a:chOff x="7973149" y="-201092"/>
            <a:chExt cx="1116750" cy="1145263"/>
          </a:xfrm>
        </p:grpSpPr>
        <p:sp>
          <p:nvSpPr>
            <p:cNvPr id="354" name="Google Shape;354;p2"/>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5" name="Google Shape;415;p2"/>
          <p:cNvGrpSpPr/>
          <p:nvPr/>
        </p:nvGrpSpPr>
        <p:grpSpPr>
          <a:xfrm rot="-5400000" flipH="1">
            <a:off x="5611844" y="-217762"/>
            <a:ext cx="1007000" cy="841746"/>
            <a:chOff x="3579657" y="4246288"/>
            <a:chExt cx="1007000" cy="841746"/>
          </a:xfrm>
        </p:grpSpPr>
        <p:sp>
          <p:nvSpPr>
            <p:cNvPr id="416" name="Google Shape;416;p2"/>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7" name="Google Shape;447;p2"/>
          <p:cNvGrpSpPr/>
          <p:nvPr/>
        </p:nvGrpSpPr>
        <p:grpSpPr>
          <a:xfrm rot="-5400000">
            <a:off x="6963891" y="93879"/>
            <a:ext cx="161913" cy="145916"/>
            <a:chOff x="7737341" y="1046941"/>
            <a:chExt cx="161913" cy="145916"/>
          </a:xfrm>
        </p:grpSpPr>
        <p:sp>
          <p:nvSpPr>
            <p:cNvPr id="448" name="Google Shape;448;p2"/>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310"/>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ly Title 1">
  <p:cSld name="TITLE_ONLY_1">
    <p:spTree>
      <p:nvGrpSpPr>
        <p:cNvPr id="1" name="Shape 3599"/>
        <p:cNvGrpSpPr/>
        <p:nvPr/>
      </p:nvGrpSpPr>
      <p:grpSpPr>
        <a:xfrm>
          <a:off x="0" y="0"/>
          <a:ext cx="0" cy="0"/>
          <a:chOff x="0" y="0"/>
          <a:chExt cx="0" cy="0"/>
        </a:xfrm>
      </p:grpSpPr>
      <p:sp>
        <p:nvSpPr>
          <p:cNvPr id="3600" name="Google Shape;3600;p14"/>
          <p:cNvSpPr/>
          <p:nvPr/>
        </p:nvSpPr>
        <p:spPr>
          <a:xfrm flipH="1">
            <a:off x="730188" y="46858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14"/>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602" name="Google Shape;3602;p14"/>
          <p:cNvGrpSpPr/>
          <p:nvPr/>
        </p:nvGrpSpPr>
        <p:grpSpPr>
          <a:xfrm>
            <a:off x="122967" y="586966"/>
            <a:ext cx="161913" cy="145916"/>
            <a:chOff x="7737341" y="1046941"/>
            <a:chExt cx="161913" cy="145916"/>
          </a:xfrm>
        </p:grpSpPr>
        <p:sp>
          <p:nvSpPr>
            <p:cNvPr id="3603" name="Google Shape;3603;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6" name="Google Shape;3606;p14"/>
          <p:cNvSpPr/>
          <p:nvPr/>
        </p:nvSpPr>
        <p:spPr>
          <a:xfrm flipH="1">
            <a:off x="-254044" y="4684525"/>
            <a:ext cx="4225580"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14"/>
          <p:cNvSpPr/>
          <p:nvPr/>
        </p:nvSpPr>
        <p:spPr>
          <a:xfrm>
            <a:off x="6870409" y="-31000"/>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08" name="Google Shape;3608;p14"/>
          <p:cNvGrpSpPr/>
          <p:nvPr/>
        </p:nvGrpSpPr>
        <p:grpSpPr>
          <a:xfrm rot="-3170136">
            <a:off x="181607" y="-532401"/>
            <a:ext cx="433156" cy="1122937"/>
            <a:chOff x="1823086" y="-208516"/>
            <a:chExt cx="433159" cy="1122944"/>
          </a:xfrm>
        </p:grpSpPr>
        <p:sp>
          <p:nvSpPr>
            <p:cNvPr id="3609" name="Google Shape;3609;p1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1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1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1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17" name="Google Shape;3617;p14"/>
          <p:cNvGrpSpPr/>
          <p:nvPr/>
        </p:nvGrpSpPr>
        <p:grpSpPr>
          <a:xfrm rot="-3170136">
            <a:off x="186666" y="-310142"/>
            <a:ext cx="438469" cy="1186724"/>
            <a:chOff x="904476" y="-243594"/>
            <a:chExt cx="438472" cy="1186732"/>
          </a:xfrm>
        </p:grpSpPr>
        <p:sp>
          <p:nvSpPr>
            <p:cNvPr id="3618" name="Google Shape;3618;p1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1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1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1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1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1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1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1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1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1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1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1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1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1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1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1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1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1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5" name="Google Shape;3645;p14"/>
          <p:cNvGrpSpPr/>
          <p:nvPr/>
        </p:nvGrpSpPr>
        <p:grpSpPr>
          <a:xfrm rot="-2429099" flipH="1">
            <a:off x="-434499" y="4085222"/>
            <a:ext cx="1157436" cy="740599"/>
            <a:chOff x="7750342" y="3926048"/>
            <a:chExt cx="1406709" cy="900099"/>
          </a:xfrm>
        </p:grpSpPr>
        <p:sp>
          <p:nvSpPr>
            <p:cNvPr id="3646" name="Google Shape;3646;p14"/>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14"/>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14"/>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14"/>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14"/>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14"/>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14"/>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14"/>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4" name="Google Shape;3654;p14"/>
          <p:cNvGrpSpPr/>
          <p:nvPr/>
        </p:nvGrpSpPr>
        <p:grpSpPr>
          <a:xfrm rot="5400000">
            <a:off x="430889" y="4458291"/>
            <a:ext cx="360400" cy="976219"/>
            <a:chOff x="7607455" y="4238363"/>
            <a:chExt cx="438017" cy="1186459"/>
          </a:xfrm>
        </p:grpSpPr>
        <p:sp>
          <p:nvSpPr>
            <p:cNvPr id="3655" name="Google Shape;3655;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9" name="Google Shape;3679;p14"/>
          <p:cNvGrpSpPr/>
          <p:nvPr/>
        </p:nvGrpSpPr>
        <p:grpSpPr>
          <a:xfrm rot="-5400000" flipH="1">
            <a:off x="-206276" y="4544135"/>
            <a:ext cx="933472" cy="547264"/>
            <a:chOff x="8365864" y="2993835"/>
            <a:chExt cx="933472" cy="547264"/>
          </a:xfrm>
        </p:grpSpPr>
        <p:sp>
          <p:nvSpPr>
            <p:cNvPr id="3680" name="Google Shape;3680;p14"/>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14"/>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14"/>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14"/>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14"/>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14"/>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14"/>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7" name="Google Shape;3687;p14"/>
          <p:cNvGrpSpPr/>
          <p:nvPr/>
        </p:nvGrpSpPr>
        <p:grpSpPr>
          <a:xfrm>
            <a:off x="8354557" y="450816"/>
            <a:ext cx="875251" cy="663424"/>
            <a:chOff x="8118223" y="2202382"/>
            <a:chExt cx="1151949" cy="873156"/>
          </a:xfrm>
        </p:grpSpPr>
        <p:sp>
          <p:nvSpPr>
            <p:cNvPr id="3688" name="Google Shape;3688;p14"/>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14"/>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14"/>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14"/>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14"/>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14"/>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14"/>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14"/>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14"/>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14"/>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14"/>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14"/>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14"/>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14"/>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14"/>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14"/>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14"/>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14"/>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14"/>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14"/>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8" name="Google Shape;3708;p14"/>
          <p:cNvGrpSpPr/>
          <p:nvPr/>
        </p:nvGrpSpPr>
        <p:grpSpPr>
          <a:xfrm flipH="1">
            <a:off x="8309641" y="4285622"/>
            <a:ext cx="849824" cy="827269"/>
            <a:chOff x="-181020" y="4253777"/>
            <a:chExt cx="1117161" cy="1087511"/>
          </a:xfrm>
        </p:grpSpPr>
        <p:sp>
          <p:nvSpPr>
            <p:cNvPr id="3709" name="Google Shape;3709;p14"/>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14"/>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14"/>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14"/>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14"/>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14"/>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14"/>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14"/>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14"/>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14"/>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14"/>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14"/>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14"/>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14"/>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23" name="Google Shape;3723;p14"/>
          <p:cNvGrpSpPr/>
          <p:nvPr/>
        </p:nvGrpSpPr>
        <p:grpSpPr>
          <a:xfrm>
            <a:off x="8163198" y="-30991"/>
            <a:ext cx="848507" cy="870171"/>
            <a:chOff x="7973149" y="-201092"/>
            <a:chExt cx="1116750" cy="1145263"/>
          </a:xfrm>
        </p:grpSpPr>
        <p:sp>
          <p:nvSpPr>
            <p:cNvPr id="3724" name="Google Shape;3724;p1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1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1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1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1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1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1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1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1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1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1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1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1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1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1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1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1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1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1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1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1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1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1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1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1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1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1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1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1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1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1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1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1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1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1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1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1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1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1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1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1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1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1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1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1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1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1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1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1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1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1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1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1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1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1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1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1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1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5" name="Google Shape;3785;p14"/>
          <p:cNvGrpSpPr/>
          <p:nvPr/>
        </p:nvGrpSpPr>
        <p:grpSpPr>
          <a:xfrm rot="-5400000" flipH="1">
            <a:off x="8456956" y="4495133"/>
            <a:ext cx="333199" cy="902539"/>
            <a:chOff x="7607455" y="4238363"/>
            <a:chExt cx="438017" cy="1186459"/>
          </a:xfrm>
        </p:grpSpPr>
        <p:sp>
          <p:nvSpPr>
            <p:cNvPr id="3786" name="Google Shape;3786;p1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1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1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1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1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1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1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1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1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1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1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1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1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1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1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1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1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1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1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1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1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1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1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1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0" name="Google Shape;3810;p14"/>
          <p:cNvGrpSpPr/>
          <p:nvPr/>
        </p:nvGrpSpPr>
        <p:grpSpPr>
          <a:xfrm rot="-5400000">
            <a:off x="8009287" y="319096"/>
            <a:ext cx="161913" cy="145916"/>
            <a:chOff x="7737341" y="1046941"/>
            <a:chExt cx="161913" cy="145916"/>
          </a:xfrm>
        </p:grpSpPr>
        <p:sp>
          <p:nvSpPr>
            <p:cNvPr id="3811" name="Google Shape;3811;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4" name="Google Shape;3814;p14"/>
          <p:cNvGrpSpPr/>
          <p:nvPr/>
        </p:nvGrpSpPr>
        <p:grpSpPr>
          <a:xfrm>
            <a:off x="8711217" y="4427216"/>
            <a:ext cx="161913" cy="145916"/>
            <a:chOff x="7737341" y="1046941"/>
            <a:chExt cx="161913" cy="145916"/>
          </a:xfrm>
        </p:grpSpPr>
        <p:sp>
          <p:nvSpPr>
            <p:cNvPr id="3815" name="Google Shape;3815;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8" name="Google Shape;3818;p14"/>
          <p:cNvGrpSpPr/>
          <p:nvPr/>
        </p:nvGrpSpPr>
        <p:grpSpPr>
          <a:xfrm>
            <a:off x="8147742" y="4496916"/>
            <a:ext cx="161913" cy="145916"/>
            <a:chOff x="7737341" y="1046941"/>
            <a:chExt cx="161913" cy="145916"/>
          </a:xfrm>
        </p:grpSpPr>
        <p:sp>
          <p:nvSpPr>
            <p:cNvPr id="3819" name="Google Shape;3819;p1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1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1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1">
  <p:cSld name="CUSTOM_1">
    <p:spTree>
      <p:nvGrpSpPr>
        <p:cNvPr id="1" name="Shape 3822"/>
        <p:cNvGrpSpPr/>
        <p:nvPr/>
      </p:nvGrpSpPr>
      <p:grpSpPr>
        <a:xfrm>
          <a:off x="0" y="0"/>
          <a:ext cx="0" cy="0"/>
          <a:chOff x="0" y="0"/>
          <a:chExt cx="0" cy="0"/>
        </a:xfrm>
      </p:grpSpPr>
      <p:grpSp>
        <p:nvGrpSpPr>
          <p:cNvPr id="3823" name="Google Shape;3823;p15"/>
          <p:cNvGrpSpPr/>
          <p:nvPr/>
        </p:nvGrpSpPr>
        <p:grpSpPr>
          <a:xfrm rot="-5400000" flipH="1">
            <a:off x="-138590" y="4065820"/>
            <a:ext cx="585438" cy="262694"/>
            <a:chOff x="8502760" y="3542528"/>
            <a:chExt cx="711519" cy="319269"/>
          </a:xfrm>
        </p:grpSpPr>
        <p:sp>
          <p:nvSpPr>
            <p:cNvPr id="3824" name="Google Shape;3824;p1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1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1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1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1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1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1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1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1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33" name="Google Shape;3833;p15"/>
          <p:cNvSpPr txBox="1">
            <a:spLocks noGrp="1"/>
          </p:cNvSpPr>
          <p:nvPr>
            <p:ph type="subTitle" idx="1"/>
          </p:nvPr>
        </p:nvSpPr>
        <p:spPr>
          <a:xfrm>
            <a:off x="3609750" y="2811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3834" name="Google Shape;3834;p15"/>
          <p:cNvSpPr txBox="1">
            <a:spLocks noGrp="1"/>
          </p:cNvSpPr>
          <p:nvPr>
            <p:ph type="subTitle" idx="2"/>
          </p:nvPr>
        </p:nvSpPr>
        <p:spPr>
          <a:xfrm>
            <a:off x="5658675" y="2811282"/>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3835" name="Google Shape;3835;p15"/>
          <p:cNvSpPr txBox="1">
            <a:spLocks noGrp="1"/>
          </p:cNvSpPr>
          <p:nvPr>
            <p:ph type="subTitle" idx="3"/>
          </p:nvPr>
        </p:nvSpPr>
        <p:spPr>
          <a:xfrm>
            <a:off x="1560825" y="2811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3836" name="Google Shape;3836;p15"/>
          <p:cNvSpPr txBox="1">
            <a:spLocks noGrp="1"/>
          </p:cNvSpPr>
          <p:nvPr>
            <p:ph type="subTitle" idx="4"/>
          </p:nvPr>
        </p:nvSpPr>
        <p:spPr>
          <a:xfrm>
            <a:off x="1581825" y="3143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3837" name="Google Shape;3837;p15"/>
          <p:cNvSpPr txBox="1">
            <a:spLocks noGrp="1"/>
          </p:cNvSpPr>
          <p:nvPr>
            <p:ph type="subTitle" idx="5"/>
          </p:nvPr>
        </p:nvSpPr>
        <p:spPr>
          <a:xfrm>
            <a:off x="3630750" y="3143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3838" name="Google Shape;3838;p15"/>
          <p:cNvSpPr txBox="1">
            <a:spLocks noGrp="1"/>
          </p:cNvSpPr>
          <p:nvPr>
            <p:ph type="subTitle" idx="6"/>
          </p:nvPr>
        </p:nvSpPr>
        <p:spPr>
          <a:xfrm>
            <a:off x="5679675" y="3143575"/>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3839" name="Google Shape;3839;p15"/>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3840" name="Google Shape;3840;p15"/>
          <p:cNvGrpSpPr/>
          <p:nvPr/>
        </p:nvGrpSpPr>
        <p:grpSpPr>
          <a:xfrm flipH="1">
            <a:off x="1636359" y="4918050"/>
            <a:ext cx="161913" cy="146905"/>
            <a:chOff x="7894217" y="3432112"/>
            <a:chExt cx="161913" cy="146905"/>
          </a:xfrm>
        </p:grpSpPr>
        <p:sp>
          <p:nvSpPr>
            <p:cNvPr id="3841" name="Google Shape;3841;p15"/>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15"/>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15"/>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44" name="Google Shape;3844;p15"/>
          <p:cNvSpPr/>
          <p:nvPr/>
        </p:nvSpPr>
        <p:spPr>
          <a:xfrm flipH="1">
            <a:off x="-41550" y="4684525"/>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15"/>
          <p:cNvSpPr/>
          <p:nvPr/>
        </p:nvSpPr>
        <p:spPr>
          <a:xfrm flipH="1">
            <a:off x="6629974" y="-15076"/>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6" name="Google Shape;3846;p15"/>
          <p:cNvGrpSpPr/>
          <p:nvPr/>
        </p:nvGrpSpPr>
        <p:grpSpPr>
          <a:xfrm rot="5400000" flipH="1">
            <a:off x="8611250" y="-289703"/>
            <a:ext cx="439050" cy="1138216"/>
            <a:chOff x="1823086" y="-208516"/>
            <a:chExt cx="433159" cy="1122944"/>
          </a:xfrm>
        </p:grpSpPr>
        <p:sp>
          <p:nvSpPr>
            <p:cNvPr id="3847" name="Google Shape;3847;p1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1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1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1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1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1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1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1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55" name="Google Shape;3855;p15"/>
          <p:cNvGrpSpPr/>
          <p:nvPr/>
        </p:nvGrpSpPr>
        <p:grpSpPr>
          <a:xfrm rot="5400000" flipH="1">
            <a:off x="8446719" y="-121413"/>
            <a:ext cx="444435" cy="1202872"/>
            <a:chOff x="904476" y="-243594"/>
            <a:chExt cx="438472" cy="1186732"/>
          </a:xfrm>
        </p:grpSpPr>
        <p:sp>
          <p:nvSpPr>
            <p:cNvPr id="3856" name="Google Shape;3856;p1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1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1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1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1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1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1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1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1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1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1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1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1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1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1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1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1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1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1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1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1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1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1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1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1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1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1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3" name="Google Shape;3883;p15"/>
          <p:cNvGrpSpPr/>
          <p:nvPr/>
        </p:nvGrpSpPr>
        <p:grpSpPr>
          <a:xfrm flipH="1">
            <a:off x="59161" y="4541170"/>
            <a:ext cx="876802" cy="561032"/>
            <a:chOff x="7750342" y="3926048"/>
            <a:chExt cx="1406709" cy="900099"/>
          </a:xfrm>
        </p:grpSpPr>
        <p:sp>
          <p:nvSpPr>
            <p:cNvPr id="3884" name="Google Shape;3884;p1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1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1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1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1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1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1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1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2" name="Google Shape;3892;p15"/>
          <p:cNvGrpSpPr/>
          <p:nvPr/>
        </p:nvGrpSpPr>
        <p:grpSpPr>
          <a:xfrm flipH="1">
            <a:off x="-316741" y="4163655"/>
            <a:ext cx="772370" cy="775893"/>
            <a:chOff x="8276926" y="3750868"/>
            <a:chExt cx="1239162" cy="1244814"/>
          </a:xfrm>
        </p:grpSpPr>
        <p:sp>
          <p:nvSpPr>
            <p:cNvPr id="3893" name="Google Shape;3893;p1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1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1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1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1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1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1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1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1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1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1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1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1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1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1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1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1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1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1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1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1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1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1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1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1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1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1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20" name="Google Shape;3920;p15"/>
          <p:cNvGrpSpPr/>
          <p:nvPr/>
        </p:nvGrpSpPr>
        <p:grpSpPr>
          <a:xfrm rot="5400000" flipH="1">
            <a:off x="576115" y="4684808"/>
            <a:ext cx="273016" cy="739520"/>
            <a:chOff x="7607455" y="4238363"/>
            <a:chExt cx="438017" cy="1186459"/>
          </a:xfrm>
        </p:grpSpPr>
        <p:sp>
          <p:nvSpPr>
            <p:cNvPr id="3921" name="Google Shape;3921;p1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1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1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1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1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1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1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1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1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1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1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1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1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1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1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1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1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1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1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1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1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1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1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1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5" name="Google Shape;3945;p15"/>
          <p:cNvGrpSpPr/>
          <p:nvPr/>
        </p:nvGrpSpPr>
        <p:grpSpPr>
          <a:xfrm rot="5400000" flipH="1">
            <a:off x="-67436" y="1312833"/>
            <a:ext cx="633267" cy="380075"/>
            <a:chOff x="8365864" y="2993835"/>
            <a:chExt cx="933472" cy="547264"/>
          </a:xfrm>
        </p:grpSpPr>
        <p:sp>
          <p:nvSpPr>
            <p:cNvPr id="3946" name="Google Shape;3946;p1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1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1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1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1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1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1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3" name="Google Shape;3953;p15"/>
          <p:cNvGrpSpPr/>
          <p:nvPr/>
        </p:nvGrpSpPr>
        <p:grpSpPr>
          <a:xfrm flipH="1">
            <a:off x="-185562" y="501899"/>
            <a:ext cx="800029" cy="592349"/>
            <a:chOff x="8118223" y="2202382"/>
            <a:chExt cx="1151949" cy="873156"/>
          </a:xfrm>
        </p:grpSpPr>
        <p:sp>
          <p:nvSpPr>
            <p:cNvPr id="3954" name="Google Shape;3954;p15"/>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1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1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1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1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1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1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1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1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1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1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1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1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1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1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1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1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1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1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1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1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5" name="Google Shape;3975;p15"/>
          <p:cNvGrpSpPr/>
          <p:nvPr/>
        </p:nvGrpSpPr>
        <p:grpSpPr>
          <a:xfrm flipH="1">
            <a:off x="8149501" y="3972291"/>
            <a:ext cx="1146207" cy="1063803"/>
            <a:chOff x="-181020" y="4253777"/>
            <a:chExt cx="1117161" cy="1087511"/>
          </a:xfrm>
        </p:grpSpPr>
        <p:sp>
          <p:nvSpPr>
            <p:cNvPr id="3976" name="Google Shape;3976;p1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1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1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1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1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1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1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1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1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1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1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1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1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1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0" name="Google Shape;3990;p15"/>
          <p:cNvGrpSpPr/>
          <p:nvPr/>
        </p:nvGrpSpPr>
        <p:grpSpPr>
          <a:xfrm flipH="1">
            <a:off x="8375426" y="3699426"/>
            <a:ext cx="906954" cy="1160207"/>
            <a:chOff x="-168050" y="4195214"/>
            <a:chExt cx="719519" cy="965231"/>
          </a:xfrm>
        </p:grpSpPr>
        <p:sp>
          <p:nvSpPr>
            <p:cNvPr id="3991" name="Google Shape;3991;p1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1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1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1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1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1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1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1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1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1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1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1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1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1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1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1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1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1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1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1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1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1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1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1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1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1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1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1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1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1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1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1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1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1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1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1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1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1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1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1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1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1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1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1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1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1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1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38" name="Google Shape;4038;p15"/>
          <p:cNvGrpSpPr/>
          <p:nvPr/>
        </p:nvGrpSpPr>
        <p:grpSpPr>
          <a:xfrm flipH="1">
            <a:off x="-138601" y="-156827"/>
            <a:ext cx="775583" cy="776946"/>
            <a:chOff x="7973149" y="-201092"/>
            <a:chExt cx="1116750" cy="1145263"/>
          </a:xfrm>
        </p:grpSpPr>
        <p:sp>
          <p:nvSpPr>
            <p:cNvPr id="4039" name="Google Shape;4039;p1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1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1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1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1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1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1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1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1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1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1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1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1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1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1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1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1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1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1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1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1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1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1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1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1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1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1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1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1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1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1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1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1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1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1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1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1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1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1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1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1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1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1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1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1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1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1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1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1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1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1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1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1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1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1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1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1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1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1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1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1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0" name="Google Shape;4100;p15"/>
          <p:cNvGrpSpPr/>
          <p:nvPr/>
        </p:nvGrpSpPr>
        <p:grpSpPr>
          <a:xfrm rot="-5400000" flipH="1">
            <a:off x="8358974" y="4213030"/>
            <a:ext cx="428468" cy="1217307"/>
            <a:chOff x="7607455" y="4238363"/>
            <a:chExt cx="438017" cy="1186459"/>
          </a:xfrm>
        </p:grpSpPr>
        <p:sp>
          <p:nvSpPr>
            <p:cNvPr id="4101" name="Google Shape;4101;p1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1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1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1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1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1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1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1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1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1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1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1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1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1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1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1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1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1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1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1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1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1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1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1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5" name="Google Shape;4125;p15"/>
          <p:cNvGrpSpPr/>
          <p:nvPr/>
        </p:nvGrpSpPr>
        <p:grpSpPr>
          <a:xfrm flipH="1">
            <a:off x="-59844" y="4617104"/>
            <a:ext cx="561571" cy="543421"/>
            <a:chOff x="8202967" y="4478366"/>
            <a:chExt cx="900965" cy="871845"/>
          </a:xfrm>
        </p:grpSpPr>
        <p:sp>
          <p:nvSpPr>
            <p:cNvPr id="4126" name="Google Shape;4126;p1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1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1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1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1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1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1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1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1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1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1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1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1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1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1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1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1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1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1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2">
  <p:cSld name="CUSTOM_1_1">
    <p:spTree>
      <p:nvGrpSpPr>
        <p:cNvPr id="1" name="Shape 4145"/>
        <p:cNvGrpSpPr/>
        <p:nvPr/>
      </p:nvGrpSpPr>
      <p:grpSpPr>
        <a:xfrm>
          <a:off x="0" y="0"/>
          <a:ext cx="0" cy="0"/>
          <a:chOff x="0" y="0"/>
          <a:chExt cx="0" cy="0"/>
        </a:xfrm>
      </p:grpSpPr>
      <p:grpSp>
        <p:nvGrpSpPr>
          <p:cNvPr id="4146" name="Google Shape;4146;p16"/>
          <p:cNvGrpSpPr/>
          <p:nvPr/>
        </p:nvGrpSpPr>
        <p:grpSpPr>
          <a:xfrm rot="-5400000" flipH="1">
            <a:off x="-138590" y="4065820"/>
            <a:ext cx="585438" cy="262694"/>
            <a:chOff x="8502760" y="3542528"/>
            <a:chExt cx="711519" cy="319269"/>
          </a:xfrm>
        </p:grpSpPr>
        <p:sp>
          <p:nvSpPr>
            <p:cNvPr id="4147" name="Google Shape;4147;p16"/>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16"/>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16"/>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16"/>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16"/>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16"/>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16"/>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16"/>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16"/>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56" name="Google Shape;4156;p16"/>
          <p:cNvSpPr txBox="1">
            <a:spLocks noGrp="1"/>
          </p:cNvSpPr>
          <p:nvPr>
            <p:ph type="subTitle" idx="1"/>
          </p:nvPr>
        </p:nvSpPr>
        <p:spPr>
          <a:xfrm>
            <a:off x="3609750" y="1287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4157" name="Google Shape;4157;p16"/>
          <p:cNvSpPr txBox="1">
            <a:spLocks noGrp="1"/>
          </p:cNvSpPr>
          <p:nvPr>
            <p:ph type="subTitle" idx="2"/>
          </p:nvPr>
        </p:nvSpPr>
        <p:spPr>
          <a:xfrm>
            <a:off x="5887275" y="1287282"/>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4158" name="Google Shape;4158;p16"/>
          <p:cNvSpPr txBox="1">
            <a:spLocks noGrp="1"/>
          </p:cNvSpPr>
          <p:nvPr>
            <p:ph type="subTitle" idx="3"/>
          </p:nvPr>
        </p:nvSpPr>
        <p:spPr>
          <a:xfrm>
            <a:off x="1332225" y="1287287"/>
            <a:ext cx="1924500" cy="3465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None/>
              <a:defRPr sz="2000"/>
            </a:lvl1pPr>
            <a:lvl2pPr lvl="1" algn="ctr" rtl="0">
              <a:spcBef>
                <a:spcPts val="0"/>
              </a:spcBef>
              <a:spcAft>
                <a:spcPts val="0"/>
              </a:spcAft>
              <a:buNone/>
              <a:defRPr sz="2000"/>
            </a:lvl2pPr>
            <a:lvl3pPr lvl="2" algn="ctr" rtl="0">
              <a:spcBef>
                <a:spcPts val="0"/>
              </a:spcBef>
              <a:spcAft>
                <a:spcPts val="0"/>
              </a:spcAft>
              <a:buNone/>
              <a:defRPr sz="2000"/>
            </a:lvl3pPr>
            <a:lvl4pPr lvl="3" algn="ctr" rtl="0">
              <a:spcBef>
                <a:spcPts val="0"/>
              </a:spcBef>
              <a:spcAft>
                <a:spcPts val="0"/>
              </a:spcAft>
              <a:buNone/>
              <a:defRPr sz="2000"/>
            </a:lvl4pPr>
            <a:lvl5pPr lvl="4" algn="ctr" rtl="0">
              <a:spcBef>
                <a:spcPts val="0"/>
              </a:spcBef>
              <a:spcAft>
                <a:spcPts val="0"/>
              </a:spcAft>
              <a:buNone/>
              <a:defRPr sz="2000"/>
            </a:lvl5pPr>
            <a:lvl6pPr lvl="5" algn="ctr" rtl="0">
              <a:spcBef>
                <a:spcPts val="0"/>
              </a:spcBef>
              <a:spcAft>
                <a:spcPts val="0"/>
              </a:spcAft>
              <a:buNone/>
              <a:defRPr sz="2000"/>
            </a:lvl6pPr>
            <a:lvl7pPr lvl="6" algn="ctr" rtl="0">
              <a:spcBef>
                <a:spcPts val="0"/>
              </a:spcBef>
              <a:spcAft>
                <a:spcPts val="0"/>
              </a:spcAft>
              <a:buNone/>
              <a:defRPr sz="2000"/>
            </a:lvl7pPr>
            <a:lvl8pPr lvl="7" algn="ctr" rtl="0">
              <a:spcBef>
                <a:spcPts val="0"/>
              </a:spcBef>
              <a:spcAft>
                <a:spcPts val="0"/>
              </a:spcAft>
              <a:buNone/>
              <a:defRPr sz="2000"/>
            </a:lvl8pPr>
            <a:lvl9pPr lvl="8" algn="ctr" rtl="0">
              <a:spcBef>
                <a:spcPts val="0"/>
              </a:spcBef>
              <a:spcAft>
                <a:spcPts val="0"/>
              </a:spcAft>
              <a:buNone/>
              <a:defRPr sz="2000"/>
            </a:lvl9pPr>
          </a:lstStyle>
          <a:p>
            <a:endParaRPr/>
          </a:p>
        </p:txBody>
      </p:sp>
      <p:sp>
        <p:nvSpPr>
          <p:cNvPr id="4159" name="Google Shape;4159;p16"/>
          <p:cNvSpPr txBox="1">
            <a:spLocks noGrp="1"/>
          </p:cNvSpPr>
          <p:nvPr>
            <p:ph type="subTitle" idx="4"/>
          </p:nvPr>
        </p:nvSpPr>
        <p:spPr>
          <a:xfrm>
            <a:off x="1353225" y="1619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4160" name="Google Shape;4160;p16"/>
          <p:cNvSpPr txBox="1">
            <a:spLocks noGrp="1"/>
          </p:cNvSpPr>
          <p:nvPr>
            <p:ph type="subTitle" idx="5"/>
          </p:nvPr>
        </p:nvSpPr>
        <p:spPr>
          <a:xfrm>
            <a:off x="3630750" y="1619576"/>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4161" name="Google Shape;4161;p16"/>
          <p:cNvSpPr txBox="1">
            <a:spLocks noGrp="1"/>
          </p:cNvSpPr>
          <p:nvPr>
            <p:ph type="subTitle" idx="6"/>
          </p:nvPr>
        </p:nvSpPr>
        <p:spPr>
          <a:xfrm>
            <a:off x="5908275" y="1619575"/>
            <a:ext cx="18825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400">
                <a:latin typeface="Nunito"/>
                <a:ea typeface="Nunito"/>
                <a:cs typeface="Nunito"/>
                <a:sym typeface="Nunito"/>
              </a:defRPr>
            </a:lvl1pPr>
            <a:lvl2pPr lvl="1" algn="ctr" rtl="0">
              <a:lnSpc>
                <a:spcPct val="100000"/>
              </a:lnSpc>
              <a:spcBef>
                <a:spcPts val="0"/>
              </a:spcBef>
              <a:spcAft>
                <a:spcPts val="0"/>
              </a:spcAft>
              <a:buNone/>
              <a:defRPr sz="1400">
                <a:latin typeface="Nunito"/>
                <a:ea typeface="Nunito"/>
                <a:cs typeface="Nunito"/>
                <a:sym typeface="Nunito"/>
              </a:defRPr>
            </a:lvl2pPr>
            <a:lvl3pPr lvl="2" algn="ctr" rtl="0">
              <a:lnSpc>
                <a:spcPct val="100000"/>
              </a:lnSpc>
              <a:spcBef>
                <a:spcPts val="0"/>
              </a:spcBef>
              <a:spcAft>
                <a:spcPts val="0"/>
              </a:spcAft>
              <a:buNone/>
              <a:defRPr sz="1400">
                <a:latin typeface="Nunito"/>
                <a:ea typeface="Nunito"/>
                <a:cs typeface="Nunito"/>
                <a:sym typeface="Nunito"/>
              </a:defRPr>
            </a:lvl3pPr>
            <a:lvl4pPr lvl="3" algn="ctr" rtl="0">
              <a:lnSpc>
                <a:spcPct val="100000"/>
              </a:lnSpc>
              <a:spcBef>
                <a:spcPts val="0"/>
              </a:spcBef>
              <a:spcAft>
                <a:spcPts val="0"/>
              </a:spcAft>
              <a:buNone/>
              <a:defRPr sz="1400">
                <a:latin typeface="Nunito"/>
                <a:ea typeface="Nunito"/>
                <a:cs typeface="Nunito"/>
                <a:sym typeface="Nunito"/>
              </a:defRPr>
            </a:lvl4pPr>
            <a:lvl5pPr lvl="4" algn="ctr" rtl="0">
              <a:lnSpc>
                <a:spcPct val="100000"/>
              </a:lnSpc>
              <a:spcBef>
                <a:spcPts val="0"/>
              </a:spcBef>
              <a:spcAft>
                <a:spcPts val="0"/>
              </a:spcAft>
              <a:buNone/>
              <a:defRPr sz="1400">
                <a:latin typeface="Nunito"/>
                <a:ea typeface="Nunito"/>
                <a:cs typeface="Nunito"/>
                <a:sym typeface="Nunito"/>
              </a:defRPr>
            </a:lvl5pPr>
            <a:lvl6pPr lvl="5" algn="ctr" rtl="0">
              <a:lnSpc>
                <a:spcPct val="100000"/>
              </a:lnSpc>
              <a:spcBef>
                <a:spcPts val="0"/>
              </a:spcBef>
              <a:spcAft>
                <a:spcPts val="0"/>
              </a:spcAft>
              <a:buNone/>
              <a:defRPr sz="1400">
                <a:latin typeface="Nunito"/>
                <a:ea typeface="Nunito"/>
                <a:cs typeface="Nunito"/>
                <a:sym typeface="Nunito"/>
              </a:defRPr>
            </a:lvl6pPr>
            <a:lvl7pPr lvl="6" algn="ctr" rtl="0">
              <a:lnSpc>
                <a:spcPct val="100000"/>
              </a:lnSpc>
              <a:spcBef>
                <a:spcPts val="0"/>
              </a:spcBef>
              <a:spcAft>
                <a:spcPts val="0"/>
              </a:spcAft>
              <a:buNone/>
              <a:defRPr sz="1400">
                <a:latin typeface="Nunito"/>
                <a:ea typeface="Nunito"/>
                <a:cs typeface="Nunito"/>
                <a:sym typeface="Nunito"/>
              </a:defRPr>
            </a:lvl7pPr>
            <a:lvl8pPr lvl="7" algn="ctr" rtl="0">
              <a:lnSpc>
                <a:spcPct val="100000"/>
              </a:lnSpc>
              <a:spcBef>
                <a:spcPts val="0"/>
              </a:spcBef>
              <a:spcAft>
                <a:spcPts val="0"/>
              </a:spcAft>
              <a:buNone/>
              <a:defRPr sz="1400">
                <a:latin typeface="Nunito"/>
                <a:ea typeface="Nunito"/>
                <a:cs typeface="Nunito"/>
                <a:sym typeface="Nunito"/>
              </a:defRPr>
            </a:lvl8pPr>
            <a:lvl9pPr lvl="8" algn="ctr" rtl="0">
              <a:lnSpc>
                <a:spcPct val="100000"/>
              </a:lnSpc>
              <a:spcBef>
                <a:spcPts val="0"/>
              </a:spcBef>
              <a:spcAft>
                <a:spcPts val="0"/>
              </a:spcAft>
              <a:buNone/>
              <a:defRPr sz="1400">
                <a:latin typeface="Nunito"/>
                <a:ea typeface="Nunito"/>
                <a:cs typeface="Nunito"/>
                <a:sym typeface="Nunito"/>
              </a:defRPr>
            </a:lvl9pPr>
          </a:lstStyle>
          <a:p>
            <a:endParaRPr/>
          </a:p>
        </p:txBody>
      </p:sp>
      <p:sp>
        <p:nvSpPr>
          <p:cNvPr id="4162" name="Google Shape;4162;p16"/>
          <p:cNvSpPr/>
          <p:nvPr/>
        </p:nvSpPr>
        <p:spPr>
          <a:xfrm rot="-10468820">
            <a:off x="8547143" y="-381401"/>
            <a:ext cx="30956" cy="27636"/>
          </a:xfrm>
          <a:custGeom>
            <a:avLst/>
            <a:gdLst/>
            <a:ahLst/>
            <a:cxnLst/>
            <a:rect l="l" t="t" r="r" b="b"/>
            <a:pathLst>
              <a:path w="671" h="599" extrusionOk="0">
                <a:moveTo>
                  <a:pt x="317" y="0"/>
                </a:moveTo>
                <a:cubicBezTo>
                  <a:pt x="171" y="0"/>
                  <a:pt x="35" y="107"/>
                  <a:pt x="13" y="254"/>
                </a:cubicBezTo>
                <a:cubicBezTo>
                  <a:pt x="0" y="341"/>
                  <a:pt x="25" y="416"/>
                  <a:pt x="63" y="491"/>
                </a:cubicBezTo>
                <a:cubicBezTo>
                  <a:pt x="130" y="566"/>
                  <a:pt x="214" y="598"/>
                  <a:pt x="296" y="598"/>
                </a:cubicBezTo>
                <a:cubicBezTo>
                  <a:pt x="488" y="598"/>
                  <a:pt x="670" y="419"/>
                  <a:pt x="600" y="191"/>
                </a:cubicBezTo>
                <a:cubicBezTo>
                  <a:pt x="588" y="166"/>
                  <a:pt x="575" y="141"/>
                  <a:pt x="563" y="116"/>
                </a:cubicBezTo>
                <a:cubicBezTo>
                  <a:pt x="513" y="54"/>
                  <a:pt x="438" y="16"/>
                  <a:pt x="363" y="4"/>
                </a:cubicBezTo>
                <a:cubicBezTo>
                  <a:pt x="347" y="2"/>
                  <a:pt x="332"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16"/>
          <p:cNvSpPr/>
          <p:nvPr/>
        </p:nvSpPr>
        <p:spPr>
          <a:xfrm rot="-10468820">
            <a:off x="8597699" y="-338637"/>
            <a:ext cx="33078" cy="26805"/>
          </a:xfrm>
          <a:custGeom>
            <a:avLst/>
            <a:gdLst/>
            <a:ahLst/>
            <a:cxnLst/>
            <a:rect l="l" t="t" r="r" b="b"/>
            <a:pathLst>
              <a:path w="717" h="581" extrusionOk="0">
                <a:moveTo>
                  <a:pt x="313" y="0"/>
                </a:moveTo>
                <a:cubicBezTo>
                  <a:pt x="167" y="0"/>
                  <a:pt x="26" y="106"/>
                  <a:pt x="1" y="276"/>
                </a:cubicBezTo>
                <a:cubicBezTo>
                  <a:pt x="1" y="326"/>
                  <a:pt x="1" y="376"/>
                  <a:pt x="26" y="414"/>
                </a:cubicBezTo>
                <a:cubicBezTo>
                  <a:pt x="51" y="532"/>
                  <a:pt x="145" y="580"/>
                  <a:pt x="252" y="580"/>
                </a:cubicBezTo>
                <a:cubicBezTo>
                  <a:pt x="460" y="580"/>
                  <a:pt x="716" y="395"/>
                  <a:pt x="600" y="189"/>
                </a:cubicBezTo>
                <a:cubicBezTo>
                  <a:pt x="575" y="151"/>
                  <a:pt x="550" y="114"/>
                  <a:pt x="513" y="76"/>
                </a:cubicBezTo>
                <a:cubicBezTo>
                  <a:pt x="453" y="24"/>
                  <a:pt x="382" y="0"/>
                  <a:pt x="3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16"/>
          <p:cNvSpPr/>
          <p:nvPr/>
        </p:nvSpPr>
        <p:spPr>
          <a:xfrm rot="-10468820">
            <a:off x="8317969" y="-324597"/>
            <a:ext cx="37276" cy="28928"/>
          </a:xfrm>
          <a:custGeom>
            <a:avLst/>
            <a:gdLst/>
            <a:ahLst/>
            <a:cxnLst/>
            <a:rect l="l" t="t" r="r" b="b"/>
            <a:pathLst>
              <a:path w="808" h="627" extrusionOk="0">
                <a:moveTo>
                  <a:pt x="431" y="0"/>
                </a:moveTo>
                <a:cubicBezTo>
                  <a:pt x="142" y="0"/>
                  <a:pt x="1" y="366"/>
                  <a:pt x="236" y="554"/>
                </a:cubicBezTo>
                <a:cubicBezTo>
                  <a:pt x="299" y="604"/>
                  <a:pt x="367" y="626"/>
                  <a:pt x="433" y="626"/>
                </a:cubicBezTo>
                <a:cubicBezTo>
                  <a:pt x="632" y="626"/>
                  <a:pt x="808" y="429"/>
                  <a:pt x="723" y="204"/>
                </a:cubicBezTo>
                <a:cubicBezTo>
                  <a:pt x="686" y="92"/>
                  <a:pt x="586" y="29"/>
                  <a:pt x="486" y="4"/>
                </a:cubicBezTo>
                <a:cubicBezTo>
                  <a:pt x="467" y="1"/>
                  <a:pt x="449" y="0"/>
                  <a:pt x="4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16"/>
          <p:cNvSpPr/>
          <p:nvPr/>
        </p:nvSpPr>
        <p:spPr>
          <a:xfrm rot="-10468820">
            <a:off x="8243005" y="-308859"/>
            <a:ext cx="31463" cy="29158"/>
          </a:xfrm>
          <a:custGeom>
            <a:avLst/>
            <a:gdLst/>
            <a:ahLst/>
            <a:cxnLst/>
            <a:rect l="l" t="t" r="r" b="b"/>
            <a:pathLst>
              <a:path w="682" h="632" extrusionOk="0">
                <a:moveTo>
                  <a:pt x="350" y="1"/>
                </a:moveTo>
                <a:cubicBezTo>
                  <a:pt x="259" y="1"/>
                  <a:pt x="166" y="39"/>
                  <a:pt x="101" y="124"/>
                </a:cubicBezTo>
                <a:cubicBezTo>
                  <a:pt x="1" y="261"/>
                  <a:pt x="26" y="449"/>
                  <a:pt x="151" y="561"/>
                </a:cubicBezTo>
                <a:cubicBezTo>
                  <a:pt x="210" y="610"/>
                  <a:pt x="277" y="632"/>
                  <a:pt x="344" y="632"/>
                </a:cubicBezTo>
                <a:cubicBezTo>
                  <a:pt x="516" y="632"/>
                  <a:pt x="681" y="485"/>
                  <a:pt x="663" y="286"/>
                </a:cubicBezTo>
                <a:cubicBezTo>
                  <a:pt x="647" y="107"/>
                  <a:pt x="500"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16"/>
          <p:cNvSpPr/>
          <p:nvPr/>
        </p:nvSpPr>
        <p:spPr>
          <a:xfrm rot="-10468820">
            <a:off x="8348538" y="-386937"/>
            <a:ext cx="36584" cy="28420"/>
          </a:xfrm>
          <a:custGeom>
            <a:avLst/>
            <a:gdLst/>
            <a:ahLst/>
            <a:cxnLst/>
            <a:rect l="l" t="t" r="r" b="b"/>
            <a:pathLst>
              <a:path w="793" h="616" extrusionOk="0">
                <a:moveTo>
                  <a:pt x="340" y="1"/>
                </a:moveTo>
                <a:cubicBezTo>
                  <a:pt x="251" y="1"/>
                  <a:pt x="164" y="39"/>
                  <a:pt x="100" y="110"/>
                </a:cubicBezTo>
                <a:cubicBezTo>
                  <a:pt x="0" y="247"/>
                  <a:pt x="25" y="435"/>
                  <a:pt x="150" y="547"/>
                </a:cubicBezTo>
                <a:cubicBezTo>
                  <a:pt x="194" y="596"/>
                  <a:pt x="245" y="616"/>
                  <a:pt x="298" y="616"/>
                </a:cubicBezTo>
                <a:cubicBezTo>
                  <a:pt x="532" y="616"/>
                  <a:pt x="793" y="215"/>
                  <a:pt x="538" y="72"/>
                </a:cubicBezTo>
                <a:cubicBezTo>
                  <a:pt x="478" y="24"/>
                  <a:pt x="409"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16"/>
          <p:cNvSpPr/>
          <p:nvPr/>
        </p:nvSpPr>
        <p:spPr>
          <a:xfrm rot="-10468820">
            <a:off x="8195246" y="-380691"/>
            <a:ext cx="32340" cy="28512"/>
          </a:xfrm>
          <a:custGeom>
            <a:avLst/>
            <a:gdLst/>
            <a:ahLst/>
            <a:cxnLst/>
            <a:rect l="l" t="t" r="r" b="b"/>
            <a:pathLst>
              <a:path w="701" h="618" extrusionOk="0">
                <a:moveTo>
                  <a:pt x="347" y="1"/>
                </a:moveTo>
                <a:cubicBezTo>
                  <a:pt x="311" y="1"/>
                  <a:pt x="274" y="7"/>
                  <a:pt x="238" y="21"/>
                </a:cubicBezTo>
                <a:cubicBezTo>
                  <a:pt x="76" y="84"/>
                  <a:pt x="1" y="259"/>
                  <a:pt x="63" y="421"/>
                </a:cubicBezTo>
                <a:cubicBezTo>
                  <a:pt x="111" y="545"/>
                  <a:pt x="224" y="618"/>
                  <a:pt x="347" y="618"/>
                </a:cubicBezTo>
                <a:cubicBezTo>
                  <a:pt x="385" y="618"/>
                  <a:pt x="425" y="611"/>
                  <a:pt x="463" y="596"/>
                </a:cubicBezTo>
                <a:cubicBezTo>
                  <a:pt x="626" y="533"/>
                  <a:pt x="701" y="359"/>
                  <a:pt x="638" y="196"/>
                </a:cubicBezTo>
                <a:cubicBezTo>
                  <a:pt x="590" y="80"/>
                  <a:pt x="473" y="1"/>
                  <a:pt x="3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16"/>
          <p:cNvSpPr/>
          <p:nvPr/>
        </p:nvSpPr>
        <p:spPr>
          <a:xfrm rot="-10468820">
            <a:off x="8063128" y="-397558"/>
            <a:ext cx="33955" cy="29250"/>
          </a:xfrm>
          <a:custGeom>
            <a:avLst/>
            <a:gdLst/>
            <a:ahLst/>
            <a:cxnLst/>
            <a:rect l="l" t="t" r="r" b="b"/>
            <a:pathLst>
              <a:path w="736" h="634" extrusionOk="0">
                <a:moveTo>
                  <a:pt x="400" y="1"/>
                </a:moveTo>
                <a:cubicBezTo>
                  <a:pt x="184" y="1"/>
                  <a:pt x="1" y="233"/>
                  <a:pt x="125" y="472"/>
                </a:cubicBezTo>
                <a:cubicBezTo>
                  <a:pt x="186" y="584"/>
                  <a:pt x="289" y="633"/>
                  <a:pt x="391" y="633"/>
                </a:cubicBezTo>
                <a:cubicBezTo>
                  <a:pt x="564" y="633"/>
                  <a:pt x="736" y="496"/>
                  <a:pt x="712" y="285"/>
                </a:cubicBezTo>
                <a:cubicBezTo>
                  <a:pt x="700" y="260"/>
                  <a:pt x="700" y="235"/>
                  <a:pt x="687" y="210"/>
                </a:cubicBezTo>
                <a:cubicBezTo>
                  <a:pt x="675" y="147"/>
                  <a:pt x="637" y="110"/>
                  <a:pt x="600" y="72"/>
                </a:cubicBezTo>
                <a:cubicBezTo>
                  <a:pt x="536" y="22"/>
                  <a:pt x="466"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16"/>
          <p:cNvSpPr/>
          <p:nvPr/>
        </p:nvSpPr>
        <p:spPr>
          <a:xfrm rot="-10468820">
            <a:off x="8133790" y="-344316"/>
            <a:ext cx="32340" cy="28558"/>
          </a:xfrm>
          <a:custGeom>
            <a:avLst/>
            <a:gdLst/>
            <a:ahLst/>
            <a:cxnLst/>
            <a:rect l="l" t="t" r="r" b="b"/>
            <a:pathLst>
              <a:path w="701" h="619" extrusionOk="0">
                <a:moveTo>
                  <a:pt x="354" y="1"/>
                </a:moveTo>
                <a:cubicBezTo>
                  <a:pt x="316" y="1"/>
                  <a:pt x="277" y="8"/>
                  <a:pt x="238" y="23"/>
                </a:cubicBezTo>
                <a:cubicBezTo>
                  <a:pt x="75" y="85"/>
                  <a:pt x="1" y="260"/>
                  <a:pt x="63" y="423"/>
                </a:cubicBezTo>
                <a:cubicBezTo>
                  <a:pt x="112" y="539"/>
                  <a:pt x="228" y="618"/>
                  <a:pt x="354" y="618"/>
                </a:cubicBezTo>
                <a:cubicBezTo>
                  <a:pt x="390" y="618"/>
                  <a:pt x="427" y="612"/>
                  <a:pt x="463" y="598"/>
                </a:cubicBezTo>
                <a:cubicBezTo>
                  <a:pt x="613" y="535"/>
                  <a:pt x="700" y="348"/>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16"/>
          <p:cNvSpPr/>
          <p:nvPr/>
        </p:nvSpPr>
        <p:spPr>
          <a:xfrm rot="-10468820">
            <a:off x="8473529" y="-366703"/>
            <a:ext cx="34600" cy="25513"/>
          </a:xfrm>
          <a:custGeom>
            <a:avLst/>
            <a:gdLst/>
            <a:ahLst/>
            <a:cxnLst/>
            <a:rect l="l" t="t" r="r" b="b"/>
            <a:pathLst>
              <a:path w="750" h="553" extrusionOk="0">
                <a:moveTo>
                  <a:pt x="535" y="0"/>
                </a:moveTo>
                <a:cubicBezTo>
                  <a:pt x="308" y="0"/>
                  <a:pt x="1" y="312"/>
                  <a:pt x="231" y="487"/>
                </a:cubicBezTo>
                <a:cubicBezTo>
                  <a:pt x="293" y="532"/>
                  <a:pt x="361" y="552"/>
                  <a:pt x="425" y="552"/>
                </a:cubicBezTo>
                <a:cubicBezTo>
                  <a:pt x="597" y="552"/>
                  <a:pt x="749" y="412"/>
                  <a:pt x="731" y="212"/>
                </a:cubicBezTo>
                <a:cubicBezTo>
                  <a:pt x="731" y="187"/>
                  <a:pt x="731" y="162"/>
                  <a:pt x="719" y="137"/>
                </a:cubicBezTo>
                <a:cubicBezTo>
                  <a:pt x="686" y="39"/>
                  <a:pt x="616"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16"/>
          <p:cNvSpPr/>
          <p:nvPr/>
        </p:nvSpPr>
        <p:spPr>
          <a:xfrm rot="-10468820">
            <a:off x="8137577" y="-423088"/>
            <a:ext cx="31002" cy="28143"/>
          </a:xfrm>
          <a:custGeom>
            <a:avLst/>
            <a:gdLst/>
            <a:ahLst/>
            <a:cxnLst/>
            <a:rect l="l" t="t" r="r" b="b"/>
            <a:pathLst>
              <a:path w="672" h="610" extrusionOk="0">
                <a:moveTo>
                  <a:pt x="324" y="1"/>
                </a:moveTo>
                <a:cubicBezTo>
                  <a:pt x="184" y="1"/>
                  <a:pt x="44" y="96"/>
                  <a:pt x="13" y="257"/>
                </a:cubicBezTo>
                <a:cubicBezTo>
                  <a:pt x="1" y="332"/>
                  <a:pt x="13" y="420"/>
                  <a:pt x="63" y="482"/>
                </a:cubicBezTo>
                <a:cubicBezTo>
                  <a:pt x="113" y="545"/>
                  <a:pt x="188" y="595"/>
                  <a:pt x="263" y="607"/>
                </a:cubicBezTo>
                <a:cubicBezTo>
                  <a:pt x="276" y="609"/>
                  <a:pt x="288" y="609"/>
                  <a:pt x="299" y="609"/>
                </a:cubicBezTo>
                <a:cubicBezTo>
                  <a:pt x="518" y="609"/>
                  <a:pt x="672" y="396"/>
                  <a:pt x="601" y="195"/>
                </a:cubicBezTo>
                <a:cubicBezTo>
                  <a:pt x="588" y="170"/>
                  <a:pt x="576" y="145"/>
                  <a:pt x="563" y="120"/>
                </a:cubicBezTo>
                <a:cubicBezTo>
                  <a:pt x="501" y="38"/>
                  <a:pt x="412"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16"/>
          <p:cNvSpPr/>
          <p:nvPr/>
        </p:nvSpPr>
        <p:spPr>
          <a:xfrm rot="-10468820">
            <a:off x="8265087" y="-382750"/>
            <a:ext cx="35062" cy="29066"/>
          </a:xfrm>
          <a:custGeom>
            <a:avLst/>
            <a:gdLst/>
            <a:ahLst/>
            <a:cxnLst/>
            <a:rect l="l" t="t" r="r" b="b"/>
            <a:pathLst>
              <a:path w="760" h="630" extrusionOk="0">
                <a:moveTo>
                  <a:pt x="388" y="1"/>
                </a:moveTo>
                <a:cubicBezTo>
                  <a:pt x="285" y="1"/>
                  <a:pt x="183" y="51"/>
                  <a:pt x="126" y="153"/>
                </a:cubicBezTo>
                <a:cubicBezTo>
                  <a:pt x="1" y="340"/>
                  <a:pt x="126" y="590"/>
                  <a:pt x="351" y="627"/>
                </a:cubicBezTo>
                <a:cubicBezTo>
                  <a:pt x="363" y="629"/>
                  <a:pt x="375" y="629"/>
                  <a:pt x="387" y="629"/>
                </a:cubicBezTo>
                <a:cubicBezTo>
                  <a:pt x="605" y="629"/>
                  <a:pt x="759" y="417"/>
                  <a:pt x="688" y="215"/>
                </a:cubicBezTo>
                <a:cubicBezTo>
                  <a:pt x="676" y="178"/>
                  <a:pt x="663" y="165"/>
                  <a:pt x="651" y="140"/>
                </a:cubicBezTo>
                <a:cubicBezTo>
                  <a:pt x="589" y="48"/>
                  <a:pt x="488" y="1"/>
                  <a:pt x="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16"/>
          <p:cNvSpPr/>
          <p:nvPr/>
        </p:nvSpPr>
        <p:spPr>
          <a:xfrm rot="-10468820">
            <a:off x="8401883" y="-338782"/>
            <a:ext cx="36215" cy="28974"/>
          </a:xfrm>
          <a:custGeom>
            <a:avLst/>
            <a:gdLst/>
            <a:ahLst/>
            <a:cxnLst/>
            <a:rect l="l" t="t" r="r" b="b"/>
            <a:pathLst>
              <a:path w="785" h="628" extrusionOk="0">
                <a:moveTo>
                  <a:pt x="406" y="1"/>
                </a:moveTo>
                <a:cubicBezTo>
                  <a:pt x="196" y="1"/>
                  <a:pt x="0" y="226"/>
                  <a:pt x="132" y="463"/>
                </a:cubicBezTo>
                <a:cubicBezTo>
                  <a:pt x="192" y="578"/>
                  <a:pt x="293" y="628"/>
                  <a:pt x="395" y="628"/>
                </a:cubicBezTo>
                <a:cubicBezTo>
                  <a:pt x="589" y="628"/>
                  <a:pt x="785" y="446"/>
                  <a:pt x="694" y="200"/>
                </a:cubicBezTo>
                <a:cubicBezTo>
                  <a:pt x="682" y="175"/>
                  <a:pt x="669" y="150"/>
                  <a:pt x="657" y="138"/>
                </a:cubicBezTo>
                <a:cubicBezTo>
                  <a:pt x="586" y="41"/>
                  <a:pt x="495" y="1"/>
                  <a:pt x="40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16"/>
          <p:cNvSpPr/>
          <p:nvPr/>
        </p:nvSpPr>
        <p:spPr>
          <a:xfrm rot="-10468820">
            <a:off x="8175982" y="-278067"/>
            <a:ext cx="33539" cy="29066"/>
          </a:xfrm>
          <a:custGeom>
            <a:avLst/>
            <a:gdLst/>
            <a:ahLst/>
            <a:cxnLst/>
            <a:rect l="l" t="t" r="r" b="b"/>
            <a:pathLst>
              <a:path w="727" h="630" extrusionOk="0">
                <a:moveTo>
                  <a:pt x="333" y="0"/>
                </a:moveTo>
                <a:cubicBezTo>
                  <a:pt x="185" y="0"/>
                  <a:pt x="37" y="104"/>
                  <a:pt x="13" y="274"/>
                </a:cubicBezTo>
                <a:cubicBezTo>
                  <a:pt x="1" y="349"/>
                  <a:pt x="26" y="437"/>
                  <a:pt x="76" y="499"/>
                </a:cubicBezTo>
                <a:cubicBezTo>
                  <a:pt x="113" y="562"/>
                  <a:pt x="188" y="612"/>
                  <a:pt x="276" y="624"/>
                </a:cubicBezTo>
                <a:cubicBezTo>
                  <a:pt x="296" y="628"/>
                  <a:pt x="315" y="629"/>
                  <a:pt x="334" y="629"/>
                </a:cubicBezTo>
                <a:cubicBezTo>
                  <a:pt x="576" y="629"/>
                  <a:pt x="726" y="344"/>
                  <a:pt x="576" y="124"/>
                </a:cubicBezTo>
                <a:cubicBezTo>
                  <a:pt x="514" y="39"/>
                  <a:pt x="424" y="0"/>
                  <a:pt x="3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16"/>
          <p:cNvSpPr/>
          <p:nvPr/>
        </p:nvSpPr>
        <p:spPr>
          <a:xfrm rot="-10468820">
            <a:off x="8050119" y="-319066"/>
            <a:ext cx="33585" cy="29158"/>
          </a:xfrm>
          <a:custGeom>
            <a:avLst/>
            <a:gdLst/>
            <a:ahLst/>
            <a:cxnLst/>
            <a:rect l="l" t="t" r="r" b="b"/>
            <a:pathLst>
              <a:path w="728" h="632" extrusionOk="0">
                <a:moveTo>
                  <a:pt x="316" y="1"/>
                </a:moveTo>
                <a:cubicBezTo>
                  <a:pt x="174" y="1"/>
                  <a:pt x="35" y="99"/>
                  <a:pt x="13" y="266"/>
                </a:cubicBezTo>
                <a:cubicBezTo>
                  <a:pt x="0" y="354"/>
                  <a:pt x="13" y="429"/>
                  <a:pt x="63" y="504"/>
                </a:cubicBezTo>
                <a:cubicBezTo>
                  <a:pt x="113" y="566"/>
                  <a:pt x="187" y="604"/>
                  <a:pt x="262" y="629"/>
                </a:cubicBezTo>
                <a:cubicBezTo>
                  <a:pt x="278" y="631"/>
                  <a:pt x="293" y="632"/>
                  <a:pt x="308" y="632"/>
                </a:cubicBezTo>
                <a:cubicBezTo>
                  <a:pt x="558" y="632"/>
                  <a:pt x="728" y="341"/>
                  <a:pt x="562" y="129"/>
                </a:cubicBezTo>
                <a:cubicBezTo>
                  <a:pt x="499" y="41"/>
                  <a:pt x="407" y="1"/>
                  <a:pt x="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16"/>
          <p:cNvSpPr/>
          <p:nvPr/>
        </p:nvSpPr>
        <p:spPr>
          <a:xfrm rot="-10468820">
            <a:off x="8377735" y="-277014"/>
            <a:ext cx="34508" cy="25190"/>
          </a:xfrm>
          <a:custGeom>
            <a:avLst/>
            <a:gdLst/>
            <a:ahLst/>
            <a:cxnLst/>
            <a:rect l="l" t="t" r="r" b="b"/>
            <a:pathLst>
              <a:path w="748" h="546" extrusionOk="0">
                <a:moveTo>
                  <a:pt x="361" y="0"/>
                </a:moveTo>
                <a:cubicBezTo>
                  <a:pt x="181" y="0"/>
                  <a:pt x="1" y="153"/>
                  <a:pt x="49" y="378"/>
                </a:cubicBezTo>
                <a:cubicBezTo>
                  <a:pt x="74" y="497"/>
                  <a:pt x="170" y="545"/>
                  <a:pt x="278" y="545"/>
                </a:cubicBezTo>
                <a:cubicBezTo>
                  <a:pt x="489" y="545"/>
                  <a:pt x="748" y="360"/>
                  <a:pt x="624" y="154"/>
                </a:cubicBezTo>
                <a:cubicBezTo>
                  <a:pt x="562" y="47"/>
                  <a:pt x="461"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16"/>
          <p:cNvSpPr/>
          <p:nvPr/>
        </p:nvSpPr>
        <p:spPr>
          <a:xfrm rot="-10468820">
            <a:off x="7862798" y="-397317"/>
            <a:ext cx="35062" cy="29020"/>
          </a:xfrm>
          <a:custGeom>
            <a:avLst/>
            <a:gdLst/>
            <a:ahLst/>
            <a:cxnLst/>
            <a:rect l="l" t="t" r="r" b="b"/>
            <a:pathLst>
              <a:path w="760" h="629" extrusionOk="0">
                <a:moveTo>
                  <a:pt x="389" y="0"/>
                </a:moveTo>
                <a:cubicBezTo>
                  <a:pt x="285" y="0"/>
                  <a:pt x="183" y="50"/>
                  <a:pt x="126" y="152"/>
                </a:cubicBezTo>
                <a:cubicBezTo>
                  <a:pt x="1" y="339"/>
                  <a:pt x="126" y="602"/>
                  <a:pt x="351" y="627"/>
                </a:cubicBezTo>
                <a:cubicBezTo>
                  <a:pt x="363" y="628"/>
                  <a:pt x="375" y="628"/>
                  <a:pt x="387" y="628"/>
                </a:cubicBezTo>
                <a:cubicBezTo>
                  <a:pt x="606" y="628"/>
                  <a:pt x="759" y="416"/>
                  <a:pt x="688" y="214"/>
                </a:cubicBezTo>
                <a:cubicBezTo>
                  <a:pt x="676" y="189"/>
                  <a:pt x="663" y="164"/>
                  <a:pt x="651" y="139"/>
                </a:cubicBezTo>
                <a:cubicBezTo>
                  <a:pt x="589" y="47"/>
                  <a:pt x="489"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16"/>
          <p:cNvSpPr/>
          <p:nvPr/>
        </p:nvSpPr>
        <p:spPr>
          <a:xfrm rot="-10468820">
            <a:off x="7838580" y="-322479"/>
            <a:ext cx="30402" cy="29158"/>
          </a:xfrm>
          <a:custGeom>
            <a:avLst/>
            <a:gdLst/>
            <a:ahLst/>
            <a:cxnLst/>
            <a:rect l="l" t="t" r="r" b="b"/>
            <a:pathLst>
              <a:path w="659" h="632" extrusionOk="0">
                <a:moveTo>
                  <a:pt x="349" y="1"/>
                </a:moveTo>
                <a:cubicBezTo>
                  <a:pt x="206" y="1"/>
                  <a:pt x="61" y="96"/>
                  <a:pt x="34" y="275"/>
                </a:cubicBezTo>
                <a:cubicBezTo>
                  <a:pt x="0" y="484"/>
                  <a:pt x="168" y="631"/>
                  <a:pt x="343" y="631"/>
                </a:cubicBezTo>
                <a:cubicBezTo>
                  <a:pt x="429" y="631"/>
                  <a:pt x="517" y="595"/>
                  <a:pt x="584" y="513"/>
                </a:cubicBezTo>
                <a:cubicBezTo>
                  <a:pt x="634" y="450"/>
                  <a:pt x="659" y="363"/>
                  <a:pt x="659" y="288"/>
                </a:cubicBezTo>
                <a:cubicBezTo>
                  <a:pt x="646" y="263"/>
                  <a:pt x="646" y="225"/>
                  <a:pt x="634" y="200"/>
                </a:cubicBezTo>
                <a:cubicBezTo>
                  <a:pt x="583" y="65"/>
                  <a:pt x="466" y="1"/>
                  <a:pt x="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16"/>
          <p:cNvSpPr/>
          <p:nvPr/>
        </p:nvSpPr>
        <p:spPr>
          <a:xfrm rot="-10468820">
            <a:off x="7765804" y="-327445"/>
            <a:ext cx="34923" cy="28928"/>
          </a:xfrm>
          <a:custGeom>
            <a:avLst/>
            <a:gdLst/>
            <a:ahLst/>
            <a:cxnLst/>
            <a:rect l="l" t="t" r="r" b="b"/>
            <a:pathLst>
              <a:path w="757" h="627" extrusionOk="0">
                <a:moveTo>
                  <a:pt x="385" y="1"/>
                </a:moveTo>
                <a:cubicBezTo>
                  <a:pt x="282" y="1"/>
                  <a:pt x="177" y="51"/>
                  <a:pt x="113" y="148"/>
                </a:cubicBezTo>
                <a:cubicBezTo>
                  <a:pt x="0" y="348"/>
                  <a:pt x="125" y="597"/>
                  <a:pt x="350" y="622"/>
                </a:cubicBezTo>
                <a:cubicBezTo>
                  <a:pt x="367" y="625"/>
                  <a:pt x="384" y="627"/>
                  <a:pt x="400" y="627"/>
                </a:cubicBezTo>
                <a:cubicBezTo>
                  <a:pt x="602" y="627"/>
                  <a:pt x="756" y="418"/>
                  <a:pt x="675" y="210"/>
                </a:cubicBezTo>
                <a:cubicBezTo>
                  <a:pt x="675" y="185"/>
                  <a:pt x="663" y="160"/>
                  <a:pt x="638" y="135"/>
                </a:cubicBezTo>
                <a:cubicBezTo>
                  <a:pt x="577" y="45"/>
                  <a:pt x="482" y="1"/>
                  <a:pt x="3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16"/>
          <p:cNvSpPr/>
          <p:nvPr/>
        </p:nvSpPr>
        <p:spPr>
          <a:xfrm rot="-10468820">
            <a:off x="7905539" y="-259261"/>
            <a:ext cx="32663" cy="26805"/>
          </a:xfrm>
          <a:custGeom>
            <a:avLst/>
            <a:gdLst/>
            <a:ahLst/>
            <a:cxnLst/>
            <a:rect l="l" t="t" r="r" b="b"/>
            <a:pathLst>
              <a:path w="708" h="581" extrusionOk="0">
                <a:moveTo>
                  <a:pt x="370" y="1"/>
                </a:moveTo>
                <a:cubicBezTo>
                  <a:pt x="280" y="1"/>
                  <a:pt x="190" y="42"/>
                  <a:pt x="132" y="121"/>
                </a:cubicBezTo>
                <a:cubicBezTo>
                  <a:pt x="1" y="347"/>
                  <a:pt x="188" y="580"/>
                  <a:pt x="400" y="580"/>
                </a:cubicBezTo>
                <a:cubicBezTo>
                  <a:pt x="470" y="580"/>
                  <a:pt x="542" y="555"/>
                  <a:pt x="607" y="496"/>
                </a:cubicBezTo>
                <a:cubicBezTo>
                  <a:pt x="707" y="371"/>
                  <a:pt x="695" y="171"/>
                  <a:pt x="557" y="71"/>
                </a:cubicBezTo>
                <a:cubicBezTo>
                  <a:pt x="504" y="24"/>
                  <a:pt x="437"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16"/>
          <p:cNvSpPr/>
          <p:nvPr/>
        </p:nvSpPr>
        <p:spPr>
          <a:xfrm rot="-10468820">
            <a:off x="7927915" y="-424945"/>
            <a:ext cx="35200" cy="27774"/>
          </a:xfrm>
          <a:custGeom>
            <a:avLst/>
            <a:gdLst/>
            <a:ahLst/>
            <a:cxnLst/>
            <a:rect l="l" t="t" r="r" b="b"/>
            <a:pathLst>
              <a:path w="763" h="602" extrusionOk="0">
                <a:moveTo>
                  <a:pt x="252" y="0"/>
                </a:moveTo>
                <a:cubicBezTo>
                  <a:pt x="181" y="0"/>
                  <a:pt x="117" y="31"/>
                  <a:pt x="75" y="105"/>
                </a:cubicBezTo>
                <a:cubicBezTo>
                  <a:pt x="25" y="167"/>
                  <a:pt x="0" y="255"/>
                  <a:pt x="13" y="330"/>
                </a:cubicBezTo>
                <a:cubicBezTo>
                  <a:pt x="36" y="503"/>
                  <a:pt x="178" y="601"/>
                  <a:pt x="324" y="601"/>
                </a:cubicBezTo>
                <a:cubicBezTo>
                  <a:pt x="410" y="601"/>
                  <a:pt x="498" y="567"/>
                  <a:pt x="563" y="492"/>
                </a:cubicBezTo>
                <a:cubicBezTo>
                  <a:pt x="763" y="311"/>
                  <a:pt x="477" y="0"/>
                  <a:pt x="2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16"/>
          <p:cNvSpPr/>
          <p:nvPr/>
        </p:nvSpPr>
        <p:spPr>
          <a:xfrm rot="-10468820">
            <a:off x="7989705" y="-377539"/>
            <a:ext cx="35984" cy="28743"/>
          </a:xfrm>
          <a:custGeom>
            <a:avLst/>
            <a:gdLst/>
            <a:ahLst/>
            <a:cxnLst/>
            <a:rect l="l" t="t" r="r" b="b"/>
            <a:pathLst>
              <a:path w="780" h="623" extrusionOk="0">
                <a:moveTo>
                  <a:pt x="385" y="0"/>
                </a:moveTo>
                <a:cubicBezTo>
                  <a:pt x="282" y="0"/>
                  <a:pt x="178" y="54"/>
                  <a:pt x="113" y="157"/>
                </a:cubicBezTo>
                <a:cubicBezTo>
                  <a:pt x="1" y="344"/>
                  <a:pt x="126" y="594"/>
                  <a:pt x="351" y="619"/>
                </a:cubicBezTo>
                <a:cubicBezTo>
                  <a:pt x="366" y="621"/>
                  <a:pt x="381" y="622"/>
                  <a:pt x="395" y="622"/>
                </a:cubicBezTo>
                <a:cubicBezTo>
                  <a:pt x="632" y="622"/>
                  <a:pt x="779" y="344"/>
                  <a:pt x="638" y="144"/>
                </a:cubicBezTo>
                <a:cubicBezTo>
                  <a:pt x="577" y="47"/>
                  <a:pt x="482" y="0"/>
                  <a:pt x="3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16"/>
          <p:cNvSpPr/>
          <p:nvPr/>
        </p:nvSpPr>
        <p:spPr>
          <a:xfrm rot="-10468820">
            <a:off x="7975220" y="-302026"/>
            <a:ext cx="31602" cy="28512"/>
          </a:xfrm>
          <a:custGeom>
            <a:avLst/>
            <a:gdLst/>
            <a:ahLst/>
            <a:cxnLst/>
            <a:rect l="l" t="t" r="r" b="b"/>
            <a:pathLst>
              <a:path w="685" h="618" extrusionOk="0">
                <a:moveTo>
                  <a:pt x="327" y="0"/>
                </a:moveTo>
                <a:cubicBezTo>
                  <a:pt x="174" y="0"/>
                  <a:pt x="48" y="107"/>
                  <a:pt x="26" y="266"/>
                </a:cubicBezTo>
                <a:cubicBezTo>
                  <a:pt x="1" y="429"/>
                  <a:pt x="113" y="591"/>
                  <a:pt x="276" y="616"/>
                </a:cubicBezTo>
                <a:cubicBezTo>
                  <a:pt x="288" y="617"/>
                  <a:pt x="300" y="618"/>
                  <a:pt x="312" y="618"/>
                </a:cubicBezTo>
                <a:cubicBezTo>
                  <a:pt x="530" y="618"/>
                  <a:pt x="684" y="405"/>
                  <a:pt x="613" y="204"/>
                </a:cubicBezTo>
                <a:cubicBezTo>
                  <a:pt x="600" y="179"/>
                  <a:pt x="588" y="154"/>
                  <a:pt x="575" y="129"/>
                </a:cubicBezTo>
                <a:cubicBezTo>
                  <a:pt x="525" y="66"/>
                  <a:pt x="451" y="16"/>
                  <a:pt x="376" y="4"/>
                </a:cubicBezTo>
                <a:cubicBezTo>
                  <a:pt x="359" y="1"/>
                  <a:pt x="343" y="0"/>
                  <a:pt x="3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16"/>
          <p:cNvSpPr/>
          <p:nvPr/>
        </p:nvSpPr>
        <p:spPr>
          <a:xfrm rot="-10468820">
            <a:off x="7690191" y="-297060"/>
            <a:ext cx="35200" cy="28928"/>
          </a:xfrm>
          <a:custGeom>
            <a:avLst/>
            <a:gdLst/>
            <a:ahLst/>
            <a:cxnLst/>
            <a:rect l="l" t="t" r="r" b="b"/>
            <a:pathLst>
              <a:path w="763" h="627" extrusionOk="0">
                <a:moveTo>
                  <a:pt x="415" y="1"/>
                </a:moveTo>
                <a:cubicBezTo>
                  <a:pt x="352" y="1"/>
                  <a:pt x="286" y="19"/>
                  <a:pt x="225" y="61"/>
                </a:cubicBezTo>
                <a:cubicBezTo>
                  <a:pt x="1" y="223"/>
                  <a:pt x="88" y="586"/>
                  <a:pt x="375" y="623"/>
                </a:cubicBezTo>
                <a:cubicBezTo>
                  <a:pt x="391" y="626"/>
                  <a:pt x="406" y="627"/>
                  <a:pt x="421" y="627"/>
                </a:cubicBezTo>
                <a:cubicBezTo>
                  <a:pt x="567" y="627"/>
                  <a:pt x="703" y="521"/>
                  <a:pt x="725" y="373"/>
                </a:cubicBezTo>
                <a:cubicBezTo>
                  <a:pt x="763" y="159"/>
                  <a:pt x="599" y="1"/>
                  <a:pt x="4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16"/>
          <p:cNvSpPr/>
          <p:nvPr/>
        </p:nvSpPr>
        <p:spPr>
          <a:xfrm rot="-10468820">
            <a:off x="7794256" y="-397101"/>
            <a:ext cx="32801" cy="29250"/>
          </a:xfrm>
          <a:custGeom>
            <a:avLst/>
            <a:gdLst/>
            <a:ahLst/>
            <a:cxnLst/>
            <a:rect l="l" t="t" r="r" b="b"/>
            <a:pathLst>
              <a:path w="711" h="634" extrusionOk="0">
                <a:moveTo>
                  <a:pt x="347" y="0"/>
                </a:moveTo>
                <a:cubicBezTo>
                  <a:pt x="206" y="0"/>
                  <a:pt x="67" y="95"/>
                  <a:pt x="36" y="257"/>
                </a:cubicBezTo>
                <a:cubicBezTo>
                  <a:pt x="1" y="456"/>
                  <a:pt x="142" y="634"/>
                  <a:pt x="336" y="634"/>
                </a:cubicBezTo>
                <a:cubicBezTo>
                  <a:pt x="348" y="634"/>
                  <a:pt x="361" y="633"/>
                  <a:pt x="373" y="632"/>
                </a:cubicBezTo>
                <a:cubicBezTo>
                  <a:pt x="586" y="607"/>
                  <a:pt x="711" y="382"/>
                  <a:pt x="623" y="194"/>
                </a:cubicBezTo>
                <a:cubicBezTo>
                  <a:pt x="623" y="169"/>
                  <a:pt x="611" y="144"/>
                  <a:pt x="586" y="119"/>
                </a:cubicBezTo>
                <a:cubicBezTo>
                  <a:pt x="523" y="37"/>
                  <a:pt x="435"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16"/>
          <p:cNvSpPr/>
          <p:nvPr/>
        </p:nvSpPr>
        <p:spPr>
          <a:xfrm rot="-10468820">
            <a:off x="7912643" y="-347643"/>
            <a:ext cx="33032" cy="25975"/>
          </a:xfrm>
          <a:custGeom>
            <a:avLst/>
            <a:gdLst/>
            <a:ahLst/>
            <a:cxnLst/>
            <a:rect l="l" t="t" r="r" b="b"/>
            <a:pathLst>
              <a:path w="716" h="563" extrusionOk="0">
                <a:moveTo>
                  <a:pt x="395" y="1"/>
                </a:moveTo>
                <a:cubicBezTo>
                  <a:pt x="188" y="1"/>
                  <a:pt x="1" y="225"/>
                  <a:pt x="121" y="456"/>
                </a:cubicBezTo>
                <a:cubicBezTo>
                  <a:pt x="184" y="531"/>
                  <a:pt x="266" y="563"/>
                  <a:pt x="347" y="563"/>
                </a:cubicBezTo>
                <a:cubicBezTo>
                  <a:pt x="534" y="563"/>
                  <a:pt x="716" y="387"/>
                  <a:pt x="646" y="168"/>
                </a:cubicBezTo>
                <a:cubicBezTo>
                  <a:pt x="646" y="143"/>
                  <a:pt x="633" y="118"/>
                  <a:pt x="608" y="93"/>
                </a:cubicBezTo>
                <a:cubicBezTo>
                  <a:pt x="543" y="28"/>
                  <a:pt x="468" y="1"/>
                  <a:pt x="3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16"/>
          <p:cNvSpPr/>
          <p:nvPr/>
        </p:nvSpPr>
        <p:spPr>
          <a:xfrm rot="-10468820">
            <a:off x="9291382" y="-311343"/>
            <a:ext cx="28834" cy="28097"/>
          </a:xfrm>
          <a:custGeom>
            <a:avLst/>
            <a:gdLst/>
            <a:ahLst/>
            <a:cxnLst/>
            <a:rect l="l" t="t" r="r" b="b"/>
            <a:pathLst>
              <a:path w="625" h="609" extrusionOk="0">
                <a:moveTo>
                  <a:pt x="317" y="1"/>
                </a:moveTo>
                <a:cubicBezTo>
                  <a:pt x="225" y="1"/>
                  <a:pt x="133" y="40"/>
                  <a:pt x="75" y="112"/>
                </a:cubicBezTo>
                <a:cubicBezTo>
                  <a:pt x="25" y="175"/>
                  <a:pt x="0" y="262"/>
                  <a:pt x="0" y="337"/>
                </a:cubicBezTo>
                <a:cubicBezTo>
                  <a:pt x="31" y="510"/>
                  <a:pt x="171" y="609"/>
                  <a:pt x="314" y="609"/>
                </a:cubicBezTo>
                <a:cubicBezTo>
                  <a:pt x="399" y="609"/>
                  <a:pt x="485" y="574"/>
                  <a:pt x="550" y="500"/>
                </a:cubicBezTo>
                <a:cubicBezTo>
                  <a:pt x="600" y="437"/>
                  <a:pt x="625" y="350"/>
                  <a:pt x="612" y="275"/>
                </a:cubicBezTo>
                <a:cubicBezTo>
                  <a:pt x="612" y="250"/>
                  <a:pt x="612" y="225"/>
                  <a:pt x="600" y="200"/>
                </a:cubicBezTo>
                <a:cubicBezTo>
                  <a:pt x="575" y="137"/>
                  <a:pt x="550" y="100"/>
                  <a:pt x="500" y="62"/>
                </a:cubicBezTo>
                <a:cubicBezTo>
                  <a:pt x="448" y="21"/>
                  <a:pt x="383" y="1"/>
                  <a:pt x="3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16"/>
          <p:cNvSpPr/>
          <p:nvPr/>
        </p:nvSpPr>
        <p:spPr>
          <a:xfrm rot="-10468820">
            <a:off x="9218596" y="-316695"/>
            <a:ext cx="34923" cy="28928"/>
          </a:xfrm>
          <a:custGeom>
            <a:avLst/>
            <a:gdLst/>
            <a:ahLst/>
            <a:cxnLst/>
            <a:rect l="l" t="t" r="r" b="b"/>
            <a:pathLst>
              <a:path w="757" h="627" extrusionOk="0">
                <a:moveTo>
                  <a:pt x="386" y="1"/>
                </a:moveTo>
                <a:cubicBezTo>
                  <a:pt x="282" y="1"/>
                  <a:pt x="178" y="51"/>
                  <a:pt x="113" y="148"/>
                </a:cubicBezTo>
                <a:cubicBezTo>
                  <a:pt x="1" y="348"/>
                  <a:pt x="126" y="598"/>
                  <a:pt x="351" y="623"/>
                </a:cubicBezTo>
                <a:cubicBezTo>
                  <a:pt x="367" y="626"/>
                  <a:pt x="384" y="627"/>
                  <a:pt x="400" y="627"/>
                </a:cubicBezTo>
                <a:cubicBezTo>
                  <a:pt x="602" y="627"/>
                  <a:pt x="756" y="419"/>
                  <a:pt x="675" y="210"/>
                </a:cubicBezTo>
                <a:cubicBezTo>
                  <a:pt x="675" y="185"/>
                  <a:pt x="663" y="160"/>
                  <a:pt x="638" y="135"/>
                </a:cubicBezTo>
                <a:cubicBezTo>
                  <a:pt x="578" y="45"/>
                  <a:pt x="482"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16"/>
          <p:cNvSpPr/>
          <p:nvPr/>
        </p:nvSpPr>
        <p:spPr>
          <a:xfrm rot="-10468820">
            <a:off x="9068168" y="-260972"/>
            <a:ext cx="34001" cy="29158"/>
          </a:xfrm>
          <a:custGeom>
            <a:avLst/>
            <a:gdLst/>
            <a:ahLst/>
            <a:cxnLst/>
            <a:rect l="l" t="t" r="r" b="b"/>
            <a:pathLst>
              <a:path w="737" h="632" extrusionOk="0">
                <a:moveTo>
                  <a:pt x="410" y="0"/>
                </a:moveTo>
                <a:cubicBezTo>
                  <a:pt x="195" y="0"/>
                  <a:pt x="1" y="239"/>
                  <a:pt x="126" y="470"/>
                </a:cubicBezTo>
                <a:cubicBezTo>
                  <a:pt x="187" y="582"/>
                  <a:pt x="289" y="632"/>
                  <a:pt x="392" y="632"/>
                </a:cubicBezTo>
                <a:cubicBezTo>
                  <a:pt x="564" y="632"/>
                  <a:pt x="737" y="494"/>
                  <a:pt x="713" y="283"/>
                </a:cubicBezTo>
                <a:cubicBezTo>
                  <a:pt x="713" y="258"/>
                  <a:pt x="701" y="233"/>
                  <a:pt x="701" y="208"/>
                </a:cubicBezTo>
                <a:cubicBezTo>
                  <a:pt x="676" y="158"/>
                  <a:pt x="638" y="108"/>
                  <a:pt x="601" y="70"/>
                </a:cubicBezTo>
                <a:cubicBezTo>
                  <a:pt x="541" y="22"/>
                  <a:pt x="474"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16"/>
          <p:cNvSpPr/>
          <p:nvPr/>
        </p:nvSpPr>
        <p:spPr>
          <a:xfrm rot="-10468820">
            <a:off x="9086400" y="-330392"/>
            <a:ext cx="32340" cy="28558"/>
          </a:xfrm>
          <a:custGeom>
            <a:avLst/>
            <a:gdLst/>
            <a:ahLst/>
            <a:cxnLst/>
            <a:rect l="l" t="t" r="r" b="b"/>
            <a:pathLst>
              <a:path w="701" h="619" extrusionOk="0">
                <a:moveTo>
                  <a:pt x="354" y="1"/>
                </a:moveTo>
                <a:cubicBezTo>
                  <a:pt x="316" y="1"/>
                  <a:pt x="276" y="8"/>
                  <a:pt x="238" y="23"/>
                </a:cubicBezTo>
                <a:cubicBezTo>
                  <a:pt x="75" y="85"/>
                  <a:pt x="0" y="260"/>
                  <a:pt x="63" y="423"/>
                </a:cubicBezTo>
                <a:cubicBezTo>
                  <a:pt x="111" y="539"/>
                  <a:pt x="228" y="618"/>
                  <a:pt x="354" y="618"/>
                </a:cubicBezTo>
                <a:cubicBezTo>
                  <a:pt x="390" y="618"/>
                  <a:pt x="427" y="612"/>
                  <a:pt x="463" y="598"/>
                </a:cubicBezTo>
                <a:cubicBezTo>
                  <a:pt x="613" y="535"/>
                  <a:pt x="700" y="360"/>
                  <a:pt x="638" y="198"/>
                </a:cubicBezTo>
                <a:cubicBezTo>
                  <a:pt x="590" y="74"/>
                  <a:pt x="477" y="1"/>
                  <a:pt x="35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16"/>
          <p:cNvSpPr/>
          <p:nvPr/>
        </p:nvSpPr>
        <p:spPr>
          <a:xfrm rot="-10468820">
            <a:off x="9140057" y="-286766"/>
            <a:ext cx="33539" cy="28928"/>
          </a:xfrm>
          <a:custGeom>
            <a:avLst/>
            <a:gdLst/>
            <a:ahLst/>
            <a:cxnLst/>
            <a:rect l="l" t="t" r="r" b="b"/>
            <a:pathLst>
              <a:path w="727" h="627" extrusionOk="0">
                <a:moveTo>
                  <a:pt x="327" y="1"/>
                </a:moveTo>
                <a:cubicBezTo>
                  <a:pt x="181" y="1"/>
                  <a:pt x="36" y="103"/>
                  <a:pt x="13" y="272"/>
                </a:cubicBezTo>
                <a:cubicBezTo>
                  <a:pt x="1" y="347"/>
                  <a:pt x="26" y="434"/>
                  <a:pt x="63" y="496"/>
                </a:cubicBezTo>
                <a:cubicBezTo>
                  <a:pt x="113" y="559"/>
                  <a:pt x="188" y="609"/>
                  <a:pt x="276" y="621"/>
                </a:cubicBezTo>
                <a:cubicBezTo>
                  <a:pt x="296" y="625"/>
                  <a:pt x="315" y="627"/>
                  <a:pt x="334" y="627"/>
                </a:cubicBezTo>
                <a:cubicBezTo>
                  <a:pt x="576" y="627"/>
                  <a:pt x="726" y="343"/>
                  <a:pt x="576" y="134"/>
                </a:cubicBezTo>
                <a:cubicBezTo>
                  <a:pt x="513" y="42"/>
                  <a:pt x="419" y="1"/>
                  <a:pt x="3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16"/>
          <p:cNvSpPr/>
          <p:nvPr/>
        </p:nvSpPr>
        <p:spPr>
          <a:xfrm rot="-10468820">
            <a:off x="9010908" y="-327913"/>
            <a:ext cx="35200" cy="28328"/>
          </a:xfrm>
          <a:custGeom>
            <a:avLst/>
            <a:gdLst/>
            <a:ahLst/>
            <a:cxnLst/>
            <a:rect l="l" t="t" r="r" b="b"/>
            <a:pathLst>
              <a:path w="763" h="614" extrusionOk="0">
                <a:moveTo>
                  <a:pt x="400" y="1"/>
                </a:moveTo>
                <a:cubicBezTo>
                  <a:pt x="50" y="38"/>
                  <a:pt x="0" y="513"/>
                  <a:pt x="338" y="613"/>
                </a:cubicBezTo>
                <a:cubicBezTo>
                  <a:pt x="688" y="613"/>
                  <a:pt x="763" y="113"/>
                  <a:pt x="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16"/>
          <p:cNvSpPr/>
          <p:nvPr/>
        </p:nvSpPr>
        <p:spPr>
          <a:xfrm rot="-10468820">
            <a:off x="8820263" y="-331579"/>
            <a:ext cx="31048" cy="28005"/>
          </a:xfrm>
          <a:custGeom>
            <a:avLst/>
            <a:gdLst/>
            <a:ahLst/>
            <a:cxnLst/>
            <a:rect l="l" t="t" r="r" b="b"/>
            <a:pathLst>
              <a:path w="673" h="607" extrusionOk="0">
                <a:moveTo>
                  <a:pt x="352" y="1"/>
                </a:moveTo>
                <a:cubicBezTo>
                  <a:pt x="265" y="1"/>
                  <a:pt x="177" y="38"/>
                  <a:pt x="113" y="117"/>
                </a:cubicBezTo>
                <a:cubicBezTo>
                  <a:pt x="1" y="242"/>
                  <a:pt x="26" y="442"/>
                  <a:pt x="163" y="542"/>
                </a:cubicBezTo>
                <a:cubicBezTo>
                  <a:pt x="222" y="587"/>
                  <a:pt x="287" y="607"/>
                  <a:pt x="351" y="607"/>
                </a:cubicBezTo>
                <a:cubicBezTo>
                  <a:pt x="518" y="607"/>
                  <a:pt x="672" y="469"/>
                  <a:pt x="663" y="279"/>
                </a:cubicBezTo>
                <a:cubicBezTo>
                  <a:pt x="651" y="242"/>
                  <a:pt x="651" y="217"/>
                  <a:pt x="638" y="192"/>
                </a:cubicBezTo>
                <a:cubicBezTo>
                  <a:pt x="588" y="69"/>
                  <a:pt x="471" y="1"/>
                  <a:pt x="3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16"/>
          <p:cNvSpPr/>
          <p:nvPr/>
        </p:nvSpPr>
        <p:spPr>
          <a:xfrm rot="-10468820">
            <a:off x="8738541" y="-298730"/>
            <a:ext cx="35984" cy="28881"/>
          </a:xfrm>
          <a:custGeom>
            <a:avLst/>
            <a:gdLst/>
            <a:ahLst/>
            <a:cxnLst/>
            <a:rect l="l" t="t" r="r" b="b"/>
            <a:pathLst>
              <a:path w="780" h="626" extrusionOk="0">
                <a:moveTo>
                  <a:pt x="386" y="1"/>
                </a:moveTo>
                <a:cubicBezTo>
                  <a:pt x="283" y="1"/>
                  <a:pt x="178" y="51"/>
                  <a:pt x="113" y="148"/>
                </a:cubicBezTo>
                <a:cubicBezTo>
                  <a:pt x="1" y="348"/>
                  <a:pt x="126" y="598"/>
                  <a:pt x="351" y="623"/>
                </a:cubicBezTo>
                <a:cubicBezTo>
                  <a:pt x="366" y="625"/>
                  <a:pt x="381" y="626"/>
                  <a:pt x="395" y="626"/>
                </a:cubicBezTo>
                <a:cubicBezTo>
                  <a:pt x="632" y="626"/>
                  <a:pt x="780" y="347"/>
                  <a:pt x="638" y="135"/>
                </a:cubicBezTo>
                <a:cubicBezTo>
                  <a:pt x="578" y="45"/>
                  <a:pt x="482" y="1"/>
                  <a:pt x="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16"/>
          <p:cNvSpPr/>
          <p:nvPr/>
        </p:nvSpPr>
        <p:spPr>
          <a:xfrm rot="-10468820">
            <a:off x="8866586" y="-261285"/>
            <a:ext cx="36676" cy="29158"/>
          </a:xfrm>
          <a:custGeom>
            <a:avLst/>
            <a:gdLst/>
            <a:ahLst/>
            <a:cxnLst/>
            <a:rect l="l" t="t" r="r" b="b"/>
            <a:pathLst>
              <a:path w="795" h="632" extrusionOk="0">
                <a:moveTo>
                  <a:pt x="414" y="0"/>
                </a:moveTo>
                <a:cubicBezTo>
                  <a:pt x="204" y="0"/>
                  <a:pt x="1" y="222"/>
                  <a:pt x="133" y="469"/>
                </a:cubicBezTo>
                <a:cubicBezTo>
                  <a:pt x="196" y="583"/>
                  <a:pt x="298" y="631"/>
                  <a:pt x="400" y="631"/>
                </a:cubicBezTo>
                <a:cubicBezTo>
                  <a:pt x="598" y="631"/>
                  <a:pt x="794" y="446"/>
                  <a:pt x="695" y="206"/>
                </a:cubicBezTo>
                <a:cubicBezTo>
                  <a:pt x="695" y="181"/>
                  <a:pt x="683" y="156"/>
                  <a:pt x="658" y="131"/>
                </a:cubicBezTo>
                <a:cubicBezTo>
                  <a:pt x="591" y="39"/>
                  <a:pt x="502" y="0"/>
                  <a:pt x="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16"/>
          <p:cNvSpPr/>
          <p:nvPr/>
        </p:nvSpPr>
        <p:spPr>
          <a:xfrm rot="-10468820">
            <a:off x="8584441" y="-265021"/>
            <a:ext cx="34970" cy="25421"/>
          </a:xfrm>
          <a:custGeom>
            <a:avLst/>
            <a:gdLst/>
            <a:ahLst/>
            <a:cxnLst/>
            <a:rect l="l" t="t" r="r" b="b"/>
            <a:pathLst>
              <a:path w="758" h="551" extrusionOk="0">
                <a:moveTo>
                  <a:pt x="540" y="0"/>
                </a:moveTo>
                <a:cubicBezTo>
                  <a:pt x="312" y="0"/>
                  <a:pt x="1" y="319"/>
                  <a:pt x="233" y="485"/>
                </a:cubicBezTo>
                <a:cubicBezTo>
                  <a:pt x="292" y="529"/>
                  <a:pt x="361" y="551"/>
                  <a:pt x="430" y="551"/>
                </a:cubicBezTo>
                <a:cubicBezTo>
                  <a:pt x="519" y="551"/>
                  <a:pt x="606" y="513"/>
                  <a:pt x="670" y="435"/>
                </a:cubicBezTo>
                <a:lnTo>
                  <a:pt x="670" y="448"/>
                </a:lnTo>
                <a:cubicBezTo>
                  <a:pt x="745" y="360"/>
                  <a:pt x="757" y="235"/>
                  <a:pt x="720" y="135"/>
                </a:cubicBezTo>
                <a:cubicBezTo>
                  <a:pt x="688" y="39"/>
                  <a:pt x="619" y="0"/>
                  <a:pt x="5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16"/>
          <p:cNvSpPr/>
          <p:nvPr/>
        </p:nvSpPr>
        <p:spPr>
          <a:xfrm rot="-10468820">
            <a:off x="8938822" y="-287980"/>
            <a:ext cx="34324" cy="25375"/>
          </a:xfrm>
          <a:custGeom>
            <a:avLst/>
            <a:gdLst/>
            <a:ahLst/>
            <a:cxnLst/>
            <a:rect l="l" t="t" r="r" b="b"/>
            <a:pathLst>
              <a:path w="744" h="550" extrusionOk="0">
                <a:moveTo>
                  <a:pt x="535" y="1"/>
                </a:moveTo>
                <a:cubicBezTo>
                  <a:pt x="308" y="1"/>
                  <a:pt x="0" y="312"/>
                  <a:pt x="231" y="488"/>
                </a:cubicBezTo>
                <a:cubicBezTo>
                  <a:pt x="288" y="529"/>
                  <a:pt x="355" y="549"/>
                  <a:pt x="420" y="549"/>
                </a:cubicBezTo>
                <a:cubicBezTo>
                  <a:pt x="512" y="549"/>
                  <a:pt x="603" y="510"/>
                  <a:pt x="668" y="438"/>
                </a:cubicBezTo>
                <a:cubicBezTo>
                  <a:pt x="718" y="375"/>
                  <a:pt x="743" y="288"/>
                  <a:pt x="731" y="213"/>
                </a:cubicBezTo>
                <a:cubicBezTo>
                  <a:pt x="731" y="188"/>
                  <a:pt x="731" y="163"/>
                  <a:pt x="718" y="138"/>
                </a:cubicBezTo>
                <a:cubicBezTo>
                  <a:pt x="686" y="40"/>
                  <a:pt x="615" y="1"/>
                  <a:pt x="5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16"/>
          <p:cNvSpPr/>
          <p:nvPr/>
        </p:nvSpPr>
        <p:spPr>
          <a:xfrm rot="-10468820">
            <a:off x="8885031" y="-342761"/>
            <a:ext cx="31602" cy="28928"/>
          </a:xfrm>
          <a:custGeom>
            <a:avLst/>
            <a:gdLst/>
            <a:ahLst/>
            <a:cxnLst/>
            <a:rect l="l" t="t" r="r" b="b"/>
            <a:pathLst>
              <a:path w="685" h="627" extrusionOk="0">
                <a:moveTo>
                  <a:pt x="320" y="0"/>
                </a:moveTo>
                <a:cubicBezTo>
                  <a:pt x="179" y="0"/>
                  <a:pt x="39" y="91"/>
                  <a:pt x="13" y="272"/>
                </a:cubicBezTo>
                <a:cubicBezTo>
                  <a:pt x="1" y="347"/>
                  <a:pt x="26" y="435"/>
                  <a:pt x="76" y="497"/>
                </a:cubicBezTo>
                <a:cubicBezTo>
                  <a:pt x="141" y="587"/>
                  <a:pt x="232" y="626"/>
                  <a:pt x="322" y="626"/>
                </a:cubicBezTo>
                <a:cubicBezTo>
                  <a:pt x="506" y="626"/>
                  <a:pt x="684" y="462"/>
                  <a:pt x="626" y="235"/>
                </a:cubicBezTo>
                <a:cubicBezTo>
                  <a:pt x="583" y="78"/>
                  <a:pt x="452"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16"/>
          <p:cNvSpPr/>
          <p:nvPr/>
        </p:nvSpPr>
        <p:spPr>
          <a:xfrm rot="-10468820">
            <a:off x="8650240" y="-282278"/>
            <a:ext cx="32340" cy="28512"/>
          </a:xfrm>
          <a:custGeom>
            <a:avLst/>
            <a:gdLst/>
            <a:ahLst/>
            <a:cxnLst/>
            <a:rect l="l" t="t" r="r" b="b"/>
            <a:pathLst>
              <a:path w="701" h="618" extrusionOk="0">
                <a:moveTo>
                  <a:pt x="347" y="0"/>
                </a:moveTo>
                <a:cubicBezTo>
                  <a:pt x="311" y="0"/>
                  <a:pt x="274" y="6"/>
                  <a:pt x="238" y="20"/>
                </a:cubicBezTo>
                <a:cubicBezTo>
                  <a:pt x="75" y="83"/>
                  <a:pt x="0" y="258"/>
                  <a:pt x="63" y="420"/>
                </a:cubicBezTo>
                <a:cubicBezTo>
                  <a:pt x="111" y="544"/>
                  <a:pt x="224" y="617"/>
                  <a:pt x="347" y="617"/>
                </a:cubicBezTo>
                <a:cubicBezTo>
                  <a:pt x="385" y="617"/>
                  <a:pt x="424" y="610"/>
                  <a:pt x="463" y="595"/>
                </a:cubicBezTo>
                <a:cubicBezTo>
                  <a:pt x="625" y="533"/>
                  <a:pt x="700" y="358"/>
                  <a:pt x="638" y="195"/>
                </a:cubicBezTo>
                <a:cubicBezTo>
                  <a:pt x="589" y="79"/>
                  <a:pt x="473"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16"/>
          <p:cNvSpPr/>
          <p:nvPr/>
        </p:nvSpPr>
        <p:spPr>
          <a:xfrm rot="-10468820">
            <a:off x="8676650" y="-344111"/>
            <a:ext cx="35062" cy="28835"/>
          </a:xfrm>
          <a:custGeom>
            <a:avLst/>
            <a:gdLst/>
            <a:ahLst/>
            <a:cxnLst/>
            <a:rect l="l" t="t" r="r" b="b"/>
            <a:pathLst>
              <a:path w="760" h="625" extrusionOk="0">
                <a:moveTo>
                  <a:pt x="392" y="1"/>
                </a:moveTo>
                <a:cubicBezTo>
                  <a:pt x="353" y="1"/>
                  <a:pt x="314" y="8"/>
                  <a:pt x="276" y="23"/>
                </a:cubicBezTo>
                <a:cubicBezTo>
                  <a:pt x="13" y="110"/>
                  <a:pt x="1" y="485"/>
                  <a:pt x="251" y="597"/>
                </a:cubicBezTo>
                <a:cubicBezTo>
                  <a:pt x="294" y="616"/>
                  <a:pt x="337" y="624"/>
                  <a:pt x="378" y="624"/>
                </a:cubicBezTo>
                <a:cubicBezTo>
                  <a:pt x="589" y="624"/>
                  <a:pt x="759" y="406"/>
                  <a:pt x="675" y="198"/>
                </a:cubicBezTo>
                <a:cubicBezTo>
                  <a:pt x="628" y="74"/>
                  <a:pt x="515" y="1"/>
                  <a:pt x="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16"/>
          <p:cNvSpPr/>
          <p:nvPr/>
        </p:nvSpPr>
        <p:spPr>
          <a:xfrm rot="-10468820">
            <a:off x="8456807" y="-298851"/>
            <a:ext cx="35292" cy="26713"/>
          </a:xfrm>
          <a:custGeom>
            <a:avLst/>
            <a:gdLst/>
            <a:ahLst/>
            <a:cxnLst/>
            <a:rect l="l" t="t" r="r" b="b"/>
            <a:pathLst>
              <a:path w="765" h="579" extrusionOk="0">
                <a:moveTo>
                  <a:pt x="370" y="1"/>
                </a:moveTo>
                <a:cubicBezTo>
                  <a:pt x="177" y="1"/>
                  <a:pt x="1" y="189"/>
                  <a:pt x="66" y="412"/>
                </a:cubicBezTo>
                <a:cubicBezTo>
                  <a:pt x="91" y="530"/>
                  <a:pt x="187" y="578"/>
                  <a:pt x="295" y="578"/>
                </a:cubicBezTo>
                <a:cubicBezTo>
                  <a:pt x="506" y="578"/>
                  <a:pt x="765" y="394"/>
                  <a:pt x="641" y="187"/>
                </a:cubicBezTo>
                <a:cubicBezTo>
                  <a:pt x="628" y="149"/>
                  <a:pt x="603" y="112"/>
                  <a:pt x="566" y="74"/>
                </a:cubicBezTo>
                <a:cubicBezTo>
                  <a:pt x="505" y="23"/>
                  <a:pt x="436"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16"/>
          <p:cNvSpPr/>
          <p:nvPr/>
        </p:nvSpPr>
        <p:spPr>
          <a:xfrm rot="-10468820">
            <a:off x="8521535" y="-311030"/>
            <a:ext cx="33493" cy="28420"/>
          </a:xfrm>
          <a:custGeom>
            <a:avLst/>
            <a:gdLst/>
            <a:ahLst/>
            <a:cxnLst/>
            <a:rect l="l" t="t" r="r" b="b"/>
            <a:pathLst>
              <a:path w="726" h="616" extrusionOk="0">
                <a:moveTo>
                  <a:pt x="370" y="0"/>
                </a:moveTo>
                <a:cubicBezTo>
                  <a:pt x="338" y="0"/>
                  <a:pt x="306" y="5"/>
                  <a:pt x="275" y="15"/>
                </a:cubicBezTo>
                <a:cubicBezTo>
                  <a:pt x="225" y="40"/>
                  <a:pt x="188" y="65"/>
                  <a:pt x="150" y="103"/>
                </a:cubicBezTo>
                <a:cubicBezTo>
                  <a:pt x="0" y="290"/>
                  <a:pt x="100" y="578"/>
                  <a:pt x="350" y="615"/>
                </a:cubicBezTo>
                <a:cubicBezTo>
                  <a:pt x="400" y="615"/>
                  <a:pt x="450" y="615"/>
                  <a:pt x="488" y="590"/>
                </a:cubicBezTo>
                <a:cubicBezTo>
                  <a:pt x="650" y="528"/>
                  <a:pt x="725" y="353"/>
                  <a:pt x="675" y="203"/>
                </a:cubicBezTo>
                <a:cubicBezTo>
                  <a:pt x="616" y="74"/>
                  <a:pt x="493" y="0"/>
                  <a:pt x="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16"/>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204" name="Google Shape;4204;p16"/>
          <p:cNvGrpSpPr/>
          <p:nvPr/>
        </p:nvGrpSpPr>
        <p:grpSpPr>
          <a:xfrm flipH="1">
            <a:off x="1636359" y="4918050"/>
            <a:ext cx="161913" cy="146905"/>
            <a:chOff x="7894217" y="3432112"/>
            <a:chExt cx="161913" cy="146905"/>
          </a:xfrm>
        </p:grpSpPr>
        <p:sp>
          <p:nvSpPr>
            <p:cNvPr id="4205" name="Google Shape;4205;p16"/>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16"/>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16"/>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8" name="Google Shape;4208;p16"/>
          <p:cNvSpPr/>
          <p:nvPr/>
        </p:nvSpPr>
        <p:spPr>
          <a:xfrm flipH="1">
            <a:off x="-41550" y="4684525"/>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16"/>
          <p:cNvSpPr/>
          <p:nvPr/>
        </p:nvSpPr>
        <p:spPr>
          <a:xfrm flipH="1">
            <a:off x="6629974" y="-15076"/>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10" name="Google Shape;4210;p16"/>
          <p:cNvGrpSpPr/>
          <p:nvPr/>
        </p:nvGrpSpPr>
        <p:grpSpPr>
          <a:xfrm rot="5400000" flipH="1">
            <a:off x="8611250" y="-289703"/>
            <a:ext cx="439050" cy="1138216"/>
            <a:chOff x="1823086" y="-208516"/>
            <a:chExt cx="433159" cy="1122944"/>
          </a:xfrm>
        </p:grpSpPr>
        <p:sp>
          <p:nvSpPr>
            <p:cNvPr id="4211" name="Google Shape;4211;p16"/>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16"/>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16"/>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16"/>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16"/>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16"/>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16"/>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16"/>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19" name="Google Shape;4219;p16"/>
          <p:cNvGrpSpPr/>
          <p:nvPr/>
        </p:nvGrpSpPr>
        <p:grpSpPr>
          <a:xfrm rot="5400000" flipH="1">
            <a:off x="8446719" y="-121413"/>
            <a:ext cx="444435" cy="1202872"/>
            <a:chOff x="904476" y="-243594"/>
            <a:chExt cx="438472" cy="1186732"/>
          </a:xfrm>
        </p:grpSpPr>
        <p:sp>
          <p:nvSpPr>
            <p:cNvPr id="4220" name="Google Shape;4220;p16"/>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16"/>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16"/>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16"/>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16"/>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16"/>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16"/>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16"/>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16"/>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16"/>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16"/>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16"/>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16"/>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16"/>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16"/>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16"/>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16"/>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16"/>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16"/>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16"/>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16"/>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16"/>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16"/>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16"/>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16"/>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16"/>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16"/>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7" name="Google Shape;4247;p16"/>
          <p:cNvGrpSpPr/>
          <p:nvPr/>
        </p:nvGrpSpPr>
        <p:grpSpPr>
          <a:xfrm flipH="1">
            <a:off x="-40364" y="4461357"/>
            <a:ext cx="876802" cy="561032"/>
            <a:chOff x="7750342" y="3926048"/>
            <a:chExt cx="1406709" cy="900099"/>
          </a:xfrm>
        </p:grpSpPr>
        <p:sp>
          <p:nvSpPr>
            <p:cNvPr id="4248" name="Google Shape;4248;p16"/>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16"/>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16"/>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16"/>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16"/>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16"/>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16"/>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16"/>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56" name="Google Shape;4256;p16"/>
          <p:cNvGrpSpPr/>
          <p:nvPr/>
        </p:nvGrpSpPr>
        <p:grpSpPr>
          <a:xfrm flipH="1">
            <a:off x="-316741" y="4163655"/>
            <a:ext cx="772370" cy="775893"/>
            <a:chOff x="8276926" y="3750868"/>
            <a:chExt cx="1239162" cy="1244814"/>
          </a:xfrm>
        </p:grpSpPr>
        <p:sp>
          <p:nvSpPr>
            <p:cNvPr id="4257" name="Google Shape;4257;p16"/>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16"/>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16"/>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16"/>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16"/>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16"/>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16"/>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16"/>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16"/>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16"/>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16"/>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16"/>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16"/>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16"/>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16"/>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16"/>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16"/>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16"/>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16"/>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16"/>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16"/>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16"/>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16"/>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16"/>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16"/>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16"/>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16"/>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84" name="Google Shape;4284;p16"/>
          <p:cNvGrpSpPr/>
          <p:nvPr/>
        </p:nvGrpSpPr>
        <p:grpSpPr>
          <a:xfrm rot="5400000" flipH="1">
            <a:off x="596790" y="4654258"/>
            <a:ext cx="273016" cy="739520"/>
            <a:chOff x="7607455" y="4238363"/>
            <a:chExt cx="438017" cy="1186459"/>
          </a:xfrm>
        </p:grpSpPr>
        <p:sp>
          <p:nvSpPr>
            <p:cNvPr id="4285" name="Google Shape;4285;p1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1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1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1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1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1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1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1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1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1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1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1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1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1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1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1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1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1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1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1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1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1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1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1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9" name="Google Shape;4309;p16"/>
          <p:cNvGrpSpPr/>
          <p:nvPr/>
        </p:nvGrpSpPr>
        <p:grpSpPr>
          <a:xfrm rot="5400000" flipH="1">
            <a:off x="-67436" y="1312833"/>
            <a:ext cx="633267" cy="380075"/>
            <a:chOff x="8365864" y="2993835"/>
            <a:chExt cx="933472" cy="547264"/>
          </a:xfrm>
        </p:grpSpPr>
        <p:sp>
          <p:nvSpPr>
            <p:cNvPr id="4310" name="Google Shape;4310;p16"/>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16"/>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16"/>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16"/>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16"/>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16"/>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16"/>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7" name="Google Shape;4317;p16"/>
          <p:cNvGrpSpPr/>
          <p:nvPr/>
        </p:nvGrpSpPr>
        <p:grpSpPr>
          <a:xfrm flipH="1">
            <a:off x="-185562" y="501899"/>
            <a:ext cx="800029" cy="592349"/>
            <a:chOff x="8118223" y="2202382"/>
            <a:chExt cx="1151949" cy="873156"/>
          </a:xfrm>
        </p:grpSpPr>
        <p:sp>
          <p:nvSpPr>
            <p:cNvPr id="4318" name="Google Shape;4318;p16"/>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16"/>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16"/>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16"/>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16"/>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16"/>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16"/>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16"/>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16"/>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16"/>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16"/>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16"/>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16"/>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16"/>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16"/>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16"/>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16"/>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16"/>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16"/>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16"/>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16"/>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9" name="Google Shape;4339;p16"/>
          <p:cNvGrpSpPr/>
          <p:nvPr/>
        </p:nvGrpSpPr>
        <p:grpSpPr>
          <a:xfrm flipH="1">
            <a:off x="8149501" y="3972291"/>
            <a:ext cx="1146207" cy="1063803"/>
            <a:chOff x="-181020" y="4253777"/>
            <a:chExt cx="1117161" cy="1087511"/>
          </a:xfrm>
        </p:grpSpPr>
        <p:sp>
          <p:nvSpPr>
            <p:cNvPr id="4340" name="Google Shape;4340;p16"/>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16"/>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16"/>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16"/>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16"/>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16"/>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16"/>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16"/>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16"/>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16"/>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16"/>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16"/>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16"/>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16"/>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54" name="Google Shape;4354;p16"/>
          <p:cNvGrpSpPr/>
          <p:nvPr/>
        </p:nvGrpSpPr>
        <p:grpSpPr>
          <a:xfrm flipH="1">
            <a:off x="8375426" y="3699426"/>
            <a:ext cx="906954" cy="1160207"/>
            <a:chOff x="-168050" y="4195214"/>
            <a:chExt cx="719519" cy="965231"/>
          </a:xfrm>
        </p:grpSpPr>
        <p:sp>
          <p:nvSpPr>
            <p:cNvPr id="4355" name="Google Shape;4355;p16"/>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16"/>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16"/>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16"/>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16"/>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16"/>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16"/>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16"/>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16"/>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16"/>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16"/>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16"/>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16"/>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16"/>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16"/>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16"/>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16"/>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16"/>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16"/>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16"/>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16"/>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16"/>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16"/>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16"/>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16"/>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16"/>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16"/>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16"/>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16"/>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16"/>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16"/>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16"/>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16"/>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16"/>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16"/>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16"/>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16"/>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16"/>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16"/>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16"/>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16"/>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16"/>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16"/>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16"/>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16"/>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16"/>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16"/>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2" name="Google Shape;4402;p16"/>
          <p:cNvGrpSpPr/>
          <p:nvPr/>
        </p:nvGrpSpPr>
        <p:grpSpPr>
          <a:xfrm flipH="1">
            <a:off x="-138601" y="-156827"/>
            <a:ext cx="775583" cy="776946"/>
            <a:chOff x="7973149" y="-201092"/>
            <a:chExt cx="1116750" cy="1145263"/>
          </a:xfrm>
        </p:grpSpPr>
        <p:sp>
          <p:nvSpPr>
            <p:cNvPr id="4403" name="Google Shape;4403;p16"/>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16"/>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16"/>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16"/>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16"/>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16"/>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16"/>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16"/>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16"/>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16"/>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16"/>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16"/>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16"/>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16"/>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16"/>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16"/>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16"/>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16"/>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16"/>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16"/>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16"/>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16"/>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16"/>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16"/>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16"/>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16"/>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16"/>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16"/>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16"/>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16"/>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16"/>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16"/>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16"/>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16"/>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16"/>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16"/>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16"/>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16"/>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16"/>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16"/>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16"/>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16"/>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16"/>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16"/>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16"/>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16"/>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16"/>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16"/>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16"/>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16"/>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16"/>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16"/>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16"/>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16"/>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16"/>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16"/>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16"/>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16"/>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16"/>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16"/>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16"/>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4" name="Google Shape;4464;p16"/>
          <p:cNvGrpSpPr/>
          <p:nvPr/>
        </p:nvGrpSpPr>
        <p:grpSpPr>
          <a:xfrm rot="-5400000" flipH="1">
            <a:off x="8358974" y="4213030"/>
            <a:ext cx="428468" cy="1217307"/>
            <a:chOff x="7607455" y="4238363"/>
            <a:chExt cx="438017" cy="1186459"/>
          </a:xfrm>
        </p:grpSpPr>
        <p:sp>
          <p:nvSpPr>
            <p:cNvPr id="4465" name="Google Shape;4465;p16"/>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16"/>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16"/>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16"/>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16"/>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16"/>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16"/>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16"/>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16"/>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16"/>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16"/>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16"/>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16"/>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16"/>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16"/>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16"/>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16"/>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16"/>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16"/>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16"/>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16"/>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16"/>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16"/>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16"/>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89" name="Google Shape;4489;p16"/>
          <p:cNvGrpSpPr/>
          <p:nvPr/>
        </p:nvGrpSpPr>
        <p:grpSpPr>
          <a:xfrm flipH="1">
            <a:off x="-59844" y="4617104"/>
            <a:ext cx="561571" cy="543421"/>
            <a:chOff x="8202967" y="4478366"/>
            <a:chExt cx="900965" cy="871845"/>
          </a:xfrm>
        </p:grpSpPr>
        <p:sp>
          <p:nvSpPr>
            <p:cNvPr id="4490" name="Google Shape;4490;p16"/>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16"/>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16"/>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16"/>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16"/>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16"/>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16"/>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16"/>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16"/>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16"/>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16"/>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16"/>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16"/>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16"/>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16"/>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16"/>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16"/>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16"/>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16"/>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
  <p:cSld name="TITLE_AND_TWO_COLUMNS_1_1_1">
    <p:spTree>
      <p:nvGrpSpPr>
        <p:cNvPr id="1" name="Shape 4509"/>
        <p:cNvGrpSpPr/>
        <p:nvPr/>
      </p:nvGrpSpPr>
      <p:grpSpPr>
        <a:xfrm>
          <a:off x="0" y="0"/>
          <a:ext cx="0" cy="0"/>
          <a:chOff x="0" y="0"/>
          <a:chExt cx="0" cy="0"/>
        </a:xfrm>
      </p:grpSpPr>
      <p:sp>
        <p:nvSpPr>
          <p:cNvPr id="4510" name="Google Shape;4510;p17"/>
          <p:cNvSpPr txBox="1">
            <a:spLocks noGrp="1"/>
          </p:cNvSpPr>
          <p:nvPr>
            <p:ph type="ctrTitle"/>
          </p:nvPr>
        </p:nvSpPr>
        <p:spPr>
          <a:xfrm>
            <a:off x="2105884" y="1918400"/>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1" name="Google Shape;4511;p17"/>
          <p:cNvSpPr txBox="1">
            <a:spLocks noGrp="1"/>
          </p:cNvSpPr>
          <p:nvPr>
            <p:ph type="subTitle" idx="1"/>
          </p:nvPr>
        </p:nvSpPr>
        <p:spPr>
          <a:xfrm>
            <a:off x="1756534" y="2291100"/>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2" name="Google Shape;4512;p17"/>
          <p:cNvSpPr txBox="1">
            <a:spLocks noGrp="1"/>
          </p:cNvSpPr>
          <p:nvPr>
            <p:ph type="ctrTitle" idx="2"/>
          </p:nvPr>
        </p:nvSpPr>
        <p:spPr>
          <a:xfrm>
            <a:off x="5216216" y="1910100"/>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3" name="Google Shape;4513;p17"/>
          <p:cNvSpPr txBox="1">
            <a:spLocks noGrp="1"/>
          </p:cNvSpPr>
          <p:nvPr>
            <p:ph type="subTitle" idx="3"/>
          </p:nvPr>
        </p:nvSpPr>
        <p:spPr>
          <a:xfrm>
            <a:off x="4866866" y="2291100"/>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4" name="Google Shape;4514;p17"/>
          <p:cNvSpPr txBox="1">
            <a:spLocks noGrp="1"/>
          </p:cNvSpPr>
          <p:nvPr>
            <p:ph type="ctrTitle" idx="4"/>
          </p:nvPr>
        </p:nvSpPr>
        <p:spPr>
          <a:xfrm>
            <a:off x="2105884" y="370788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5" name="Google Shape;4515;p17"/>
          <p:cNvSpPr txBox="1">
            <a:spLocks noGrp="1"/>
          </p:cNvSpPr>
          <p:nvPr>
            <p:ph type="subTitle" idx="5"/>
          </p:nvPr>
        </p:nvSpPr>
        <p:spPr>
          <a:xfrm>
            <a:off x="1756534" y="40772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6" name="Google Shape;4516;p17"/>
          <p:cNvSpPr txBox="1">
            <a:spLocks noGrp="1"/>
          </p:cNvSpPr>
          <p:nvPr>
            <p:ph type="ctrTitle" idx="6"/>
          </p:nvPr>
        </p:nvSpPr>
        <p:spPr>
          <a:xfrm>
            <a:off x="5216216" y="3700638"/>
            <a:ext cx="1821900" cy="4083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None/>
              <a:defRPr sz="2000">
                <a:solidFill>
                  <a:srgbClr val="41294A"/>
                </a:solidFill>
              </a:defRPr>
            </a:lvl1pPr>
            <a:lvl2pPr lvl="1" algn="ctr" rtl="0">
              <a:spcBef>
                <a:spcPts val="0"/>
              </a:spcBef>
              <a:spcAft>
                <a:spcPts val="0"/>
              </a:spcAft>
              <a:buClr>
                <a:srgbClr val="41294A"/>
              </a:buClr>
              <a:buSzPts val="2000"/>
              <a:buNone/>
              <a:defRPr sz="2000" b="0">
                <a:solidFill>
                  <a:srgbClr val="41294A"/>
                </a:solidFill>
              </a:defRPr>
            </a:lvl2pPr>
            <a:lvl3pPr lvl="2" algn="ctr" rtl="0">
              <a:spcBef>
                <a:spcPts val="0"/>
              </a:spcBef>
              <a:spcAft>
                <a:spcPts val="0"/>
              </a:spcAft>
              <a:buClr>
                <a:srgbClr val="41294A"/>
              </a:buClr>
              <a:buSzPts val="2000"/>
              <a:buNone/>
              <a:defRPr sz="2000" b="0">
                <a:solidFill>
                  <a:srgbClr val="41294A"/>
                </a:solidFill>
              </a:defRPr>
            </a:lvl3pPr>
            <a:lvl4pPr lvl="3" algn="ctr" rtl="0">
              <a:spcBef>
                <a:spcPts val="0"/>
              </a:spcBef>
              <a:spcAft>
                <a:spcPts val="0"/>
              </a:spcAft>
              <a:buClr>
                <a:srgbClr val="41294A"/>
              </a:buClr>
              <a:buSzPts val="2000"/>
              <a:buNone/>
              <a:defRPr sz="2000" b="0">
                <a:solidFill>
                  <a:srgbClr val="41294A"/>
                </a:solidFill>
              </a:defRPr>
            </a:lvl4pPr>
            <a:lvl5pPr lvl="4" algn="ctr" rtl="0">
              <a:spcBef>
                <a:spcPts val="0"/>
              </a:spcBef>
              <a:spcAft>
                <a:spcPts val="0"/>
              </a:spcAft>
              <a:buClr>
                <a:srgbClr val="41294A"/>
              </a:buClr>
              <a:buSzPts val="2000"/>
              <a:buNone/>
              <a:defRPr sz="2000" b="0">
                <a:solidFill>
                  <a:srgbClr val="41294A"/>
                </a:solidFill>
              </a:defRPr>
            </a:lvl5pPr>
            <a:lvl6pPr lvl="5" algn="ctr" rtl="0">
              <a:spcBef>
                <a:spcPts val="0"/>
              </a:spcBef>
              <a:spcAft>
                <a:spcPts val="0"/>
              </a:spcAft>
              <a:buClr>
                <a:srgbClr val="41294A"/>
              </a:buClr>
              <a:buSzPts val="2000"/>
              <a:buNone/>
              <a:defRPr sz="2000" b="0">
                <a:solidFill>
                  <a:srgbClr val="41294A"/>
                </a:solidFill>
              </a:defRPr>
            </a:lvl6pPr>
            <a:lvl7pPr lvl="6" algn="ctr" rtl="0">
              <a:spcBef>
                <a:spcPts val="0"/>
              </a:spcBef>
              <a:spcAft>
                <a:spcPts val="0"/>
              </a:spcAft>
              <a:buClr>
                <a:srgbClr val="41294A"/>
              </a:buClr>
              <a:buSzPts val="2000"/>
              <a:buNone/>
              <a:defRPr sz="2000" b="0">
                <a:solidFill>
                  <a:srgbClr val="41294A"/>
                </a:solidFill>
              </a:defRPr>
            </a:lvl7pPr>
            <a:lvl8pPr lvl="7" algn="ctr" rtl="0">
              <a:spcBef>
                <a:spcPts val="0"/>
              </a:spcBef>
              <a:spcAft>
                <a:spcPts val="0"/>
              </a:spcAft>
              <a:buClr>
                <a:srgbClr val="41294A"/>
              </a:buClr>
              <a:buSzPts val="2000"/>
              <a:buNone/>
              <a:defRPr sz="2000" b="0">
                <a:solidFill>
                  <a:srgbClr val="41294A"/>
                </a:solidFill>
              </a:defRPr>
            </a:lvl8pPr>
            <a:lvl9pPr lvl="8" algn="ctr" rtl="0">
              <a:spcBef>
                <a:spcPts val="0"/>
              </a:spcBef>
              <a:spcAft>
                <a:spcPts val="0"/>
              </a:spcAft>
              <a:buClr>
                <a:srgbClr val="41294A"/>
              </a:buClr>
              <a:buSzPts val="2000"/>
              <a:buNone/>
              <a:defRPr sz="2000" b="0">
                <a:solidFill>
                  <a:srgbClr val="41294A"/>
                </a:solidFill>
              </a:defRPr>
            </a:lvl9pPr>
          </a:lstStyle>
          <a:p>
            <a:endParaRPr/>
          </a:p>
        </p:txBody>
      </p:sp>
      <p:sp>
        <p:nvSpPr>
          <p:cNvPr id="4517" name="Google Shape;4517;p17"/>
          <p:cNvSpPr txBox="1">
            <a:spLocks noGrp="1"/>
          </p:cNvSpPr>
          <p:nvPr>
            <p:ph type="subTitle" idx="7"/>
          </p:nvPr>
        </p:nvSpPr>
        <p:spPr>
          <a:xfrm>
            <a:off x="4866866" y="4077225"/>
            <a:ext cx="2520600" cy="582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000"/>
              <a:buFont typeface="Nunito"/>
              <a:buNone/>
              <a:defRPr sz="1400">
                <a:latin typeface="Nunito"/>
                <a:ea typeface="Nunito"/>
                <a:cs typeface="Nunito"/>
                <a:sym typeface="Nunito"/>
              </a:defRPr>
            </a:lvl1pPr>
            <a:lvl2pPr lvl="1" algn="ctr" rtl="0">
              <a:lnSpc>
                <a:spcPct val="100000"/>
              </a:lnSpc>
              <a:spcBef>
                <a:spcPts val="0"/>
              </a:spcBef>
              <a:spcAft>
                <a:spcPts val="0"/>
              </a:spcAft>
              <a:buSzPts val="1000"/>
              <a:buFont typeface="Nunito"/>
              <a:buNone/>
              <a:defRPr sz="1000">
                <a:latin typeface="Nunito"/>
                <a:ea typeface="Nunito"/>
                <a:cs typeface="Nunito"/>
                <a:sym typeface="Nunito"/>
              </a:defRPr>
            </a:lvl2pPr>
            <a:lvl3pPr lvl="2" algn="ctr" rtl="0">
              <a:lnSpc>
                <a:spcPct val="100000"/>
              </a:lnSpc>
              <a:spcBef>
                <a:spcPts val="0"/>
              </a:spcBef>
              <a:spcAft>
                <a:spcPts val="0"/>
              </a:spcAft>
              <a:buSzPts val="1000"/>
              <a:buFont typeface="Nunito"/>
              <a:buNone/>
              <a:defRPr sz="1000">
                <a:latin typeface="Nunito"/>
                <a:ea typeface="Nunito"/>
                <a:cs typeface="Nunito"/>
                <a:sym typeface="Nunito"/>
              </a:defRPr>
            </a:lvl3pPr>
            <a:lvl4pPr lvl="3" algn="ctr" rtl="0">
              <a:lnSpc>
                <a:spcPct val="100000"/>
              </a:lnSpc>
              <a:spcBef>
                <a:spcPts val="0"/>
              </a:spcBef>
              <a:spcAft>
                <a:spcPts val="0"/>
              </a:spcAft>
              <a:buSzPts val="1000"/>
              <a:buFont typeface="Nunito"/>
              <a:buNone/>
              <a:defRPr sz="1000">
                <a:latin typeface="Nunito"/>
                <a:ea typeface="Nunito"/>
                <a:cs typeface="Nunito"/>
                <a:sym typeface="Nunito"/>
              </a:defRPr>
            </a:lvl4pPr>
            <a:lvl5pPr lvl="4" algn="ctr" rtl="0">
              <a:lnSpc>
                <a:spcPct val="100000"/>
              </a:lnSpc>
              <a:spcBef>
                <a:spcPts val="0"/>
              </a:spcBef>
              <a:spcAft>
                <a:spcPts val="0"/>
              </a:spcAft>
              <a:buSzPts val="1000"/>
              <a:buFont typeface="Nunito"/>
              <a:buNone/>
              <a:defRPr sz="1000">
                <a:latin typeface="Nunito"/>
                <a:ea typeface="Nunito"/>
                <a:cs typeface="Nunito"/>
                <a:sym typeface="Nunito"/>
              </a:defRPr>
            </a:lvl5pPr>
            <a:lvl6pPr lvl="5" algn="ctr" rtl="0">
              <a:lnSpc>
                <a:spcPct val="100000"/>
              </a:lnSpc>
              <a:spcBef>
                <a:spcPts val="0"/>
              </a:spcBef>
              <a:spcAft>
                <a:spcPts val="0"/>
              </a:spcAft>
              <a:buSzPts val="1000"/>
              <a:buFont typeface="Nunito"/>
              <a:buNone/>
              <a:defRPr sz="1000">
                <a:latin typeface="Nunito"/>
                <a:ea typeface="Nunito"/>
                <a:cs typeface="Nunito"/>
                <a:sym typeface="Nunito"/>
              </a:defRPr>
            </a:lvl6pPr>
            <a:lvl7pPr lvl="6" algn="ctr" rtl="0">
              <a:lnSpc>
                <a:spcPct val="100000"/>
              </a:lnSpc>
              <a:spcBef>
                <a:spcPts val="0"/>
              </a:spcBef>
              <a:spcAft>
                <a:spcPts val="0"/>
              </a:spcAft>
              <a:buSzPts val="1000"/>
              <a:buFont typeface="Nunito"/>
              <a:buNone/>
              <a:defRPr sz="1000">
                <a:latin typeface="Nunito"/>
                <a:ea typeface="Nunito"/>
                <a:cs typeface="Nunito"/>
                <a:sym typeface="Nunito"/>
              </a:defRPr>
            </a:lvl7pPr>
            <a:lvl8pPr lvl="7" algn="ctr" rtl="0">
              <a:lnSpc>
                <a:spcPct val="100000"/>
              </a:lnSpc>
              <a:spcBef>
                <a:spcPts val="0"/>
              </a:spcBef>
              <a:spcAft>
                <a:spcPts val="0"/>
              </a:spcAft>
              <a:buSzPts val="1000"/>
              <a:buFont typeface="Nunito"/>
              <a:buNone/>
              <a:defRPr sz="1000">
                <a:latin typeface="Nunito"/>
                <a:ea typeface="Nunito"/>
                <a:cs typeface="Nunito"/>
                <a:sym typeface="Nunito"/>
              </a:defRPr>
            </a:lvl8pPr>
            <a:lvl9pPr lvl="8" algn="ctr" rtl="0">
              <a:lnSpc>
                <a:spcPct val="100000"/>
              </a:lnSpc>
              <a:spcBef>
                <a:spcPts val="0"/>
              </a:spcBef>
              <a:spcAft>
                <a:spcPts val="0"/>
              </a:spcAft>
              <a:buSzPts val="1000"/>
              <a:buFont typeface="Nunito"/>
              <a:buNone/>
              <a:defRPr sz="1000">
                <a:latin typeface="Nunito"/>
                <a:ea typeface="Nunito"/>
                <a:cs typeface="Nunito"/>
                <a:sym typeface="Nunito"/>
              </a:defRPr>
            </a:lvl9pPr>
          </a:lstStyle>
          <a:p>
            <a:endParaRPr/>
          </a:p>
        </p:txBody>
      </p:sp>
      <p:sp>
        <p:nvSpPr>
          <p:cNvPr id="4518" name="Google Shape;4518;p17"/>
          <p:cNvSpPr txBox="1">
            <a:spLocks noGrp="1"/>
          </p:cNvSpPr>
          <p:nvPr>
            <p:ph type="title" idx="8"/>
          </p:nvPr>
        </p:nvSpPr>
        <p:spPr>
          <a:xfrm>
            <a:off x="927975" y="521625"/>
            <a:ext cx="57234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519" name="Google Shape;4519;p17"/>
          <p:cNvGrpSpPr/>
          <p:nvPr/>
        </p:nvGrpSpPr>
        <p:grpSpPr>
          <a:xfrm rot="10800000">
            <a:off x="25990" y="4629926"/>
            <a:ext cx="101034" cy="91052"/>
            <a:chOff x="7737341" y="1046941"/>
            <a:chExt cx="161913" cy="145916"/>
          </a:xfrm>
        </p:grpSpPr>
        <p:sp>
          <p:nvSpPr>
            <p:cNvPr id="4520" name="Google Shape;4520;p1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1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1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3" name="Google Shape;4523;p17"/>
          <p:cNvGrpSpPr/>
          <p:nvPr/>
        </p:nvGrpSpPr>
        <p:grpSpPr>
          <a:xfrm rot="10800000">
            <a:off x="8964920" y="4479710"/>
            <a:ext cx="120868" cy="109687"/>
            <a:chOff x="737385" y="1492952"/>
            <a:chExt cx="161913" cy="146935"/>
          </a:xfrm>
        </p:grpSpPr>
        <p:sp>
          <p:nvSpPr>
            <p:cNvPr id="4524" name="Google Shape;4524;p1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1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1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27" name="Google Shape;4527;p17"/>
          <p:cNvSpPr/>
          <p:nvPr/>
        </p:nvSpPr>
        <p:spPr>
          <a:xfrm rot="10800000">
            <a:off x="6064628" y="-39367"/>
            <a:ext cx="3274922" cy="51107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17"/>
          <p:cNvSpPr/>
          <p:nvPr/>
        </p:nvSpPr>
        <p:spPr>
          <a:xfrm rot="10800000">
            <a:off x="-60286" y="4823433"/>
            <a:ext cx="2795640" cy="436590"/>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29" name="Google Shape;4529;p17"/>
          <p:cNvGrpSpPr/>
          <p:nvPr/>
        </p:nvGrpSpPr>
        <p:grpSpPr>
          <a:xfrm rot="10800000">
            <a:off x="7597376" y="4589276"/>
            <a:ext cx="323353" cy="838278"/>
            <a:chOff x="1823086" y="-208516"/>
            <a:chExt cx="433159" cy="1122944"/>
          </a:xfrm>
        </p:grpSpPr>
        <p:sp>
          <p:nvSpPr>
            <p:cNvPr id="4530" name="Google Shape;4530;p1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1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1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1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1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1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1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1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8" name="Google Shape;4538;p17"/>
          <p:cNvGrpSpPr/>
          <p:nvPr/>
        </p:nvGrpSpPr>
        <p:grpSpPr>
          <a:xfrm rot="10800000">
            <a:off x="8385822" y="4335155"/>
            <a:ext cx="1049820" cy="671216"/>
            <a:chOff x="-206267" y="355694"/>
            <a:chExt cx="1406323" cy="899150"/>
          </a:xfrm>
        </p:grpSpPr>
        <p:sp>
          <p:nvSpPr>
            <p:cNvPr id="4539" name="Google Shape;4539;p1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1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1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1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1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1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1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1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47" name="Google Shape;4547;p17"/>
          <p:cNvGrpSpPr/>
          <p:nvPr/>
        </p:nvGrpSpPr>
        <p:grpSpPr>
          <a:xfrm rot="10800000">
            <a:off x="8647401" y="4704241"/>
            <a:ext cx="672642" cy="650434"/>
            <a:chOff x="-168381" y="-168706"/>
            <a:chExt cx="901061" cy="871312"/>
          </a:xfrm>
        </p:grpSpPr>
        <p:sp>
          <p:nvSpPr>
            <p:cNvPr id="4548" name="Google Shape;4548;p1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1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1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1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1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1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1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1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1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1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1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1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1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1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1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1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1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1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1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67" name="Google Shape;4567;p17"/>
          <p:cNvGrpSpPr/>
          <p:nvPr/>
        </p:nvGrpSpPr>
        <p:grpSpPr>
          <a:xfrm rot="10800000">
            <a:off x="8279153" y="4567844"/>
            <a:ext cx="327320" cy="885896"/>
            <a:chOff x="904476" y="-243594"/>
            <a:chExt cx="438472" cy="1186732"/>
          </a:xfrm>
        </p:grpSpPr>
        <p:sp>
          <p:nvSpPr>
            <p:cNvPr id="4568" name="Google Shape;4568;p1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1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1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1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1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1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1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1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1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1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1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1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1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1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1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1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1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1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1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1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1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1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1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1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1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1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1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95" name="Google Shape;4595;p17"/>
          <p:cNvGrpSpPr/>
          <p:nvPr/>
        </p:nvGrpSpPr>
        <p:grpSpPr>
          <a:xfrm rot="10800000">
            <a:off x="7701689" y="4745869"/>
            <a:ext cx="493195" cy="847765"/>
            <a:chOff x="1455834" y="-430995"/>
            <a:chExt cx="660677" cy="1135653"/>
          </a:xfrm>
        </p:grpSpPr>
        <p:sp>
          <p:nvSpPr>
            <p:cNvPr id="4596" name="Google Shape;4596;p17"/>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17"/>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17"/>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17"/>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17"/>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17"/>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17"/>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17"/>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17"/>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17"/>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17"/>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17"/>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17"/>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17"/>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17"/>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17"/>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17"/>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17"/>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17"/>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17"/>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6" name="Google Shape;4616;p17"/>
          <p:cNvGrpSpPr/>
          <p:nvPr/>
        </p:nvGrpSpPr>
        <p:grpSpPr>
          <a:xfrm rot="10800000">
            <a:off x="7256455" y="4765459"/>
            <a:ext cx="608728" cy="850872"/>
            <a:chOff x="1897495" y="-461400"/>
            <a:chExt cx="815443" cy="1139815"/>
          </a:xfrm>
        </p:grpSpPr>
        <p:sp>
          <p:nvSpPr>
            <p:cNvPr id="4617" name="Google Shape;4617;p1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1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1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1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1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1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1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1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1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1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1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1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1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1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1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1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1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1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1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1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1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1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9" name="Google Shape;4639;p17"/>
          <p:cNvGrpSpPr/>
          <p:nvPr/>
        </p:nvGrpSpPr>
        <p:grpSpPr>
          <a:xfrm flipH="1">
            <a:off x="8473439" y="3536760"/>
            <a:ext cx="325854" cy="425166"/>
            <a:chOff x="1304140" y="978228"/>
            <a:chExt cx="436509" cy="569545"/>
          </a:xfrm>
        </p:grpSpPr>
        <p:sp>
          <p:nvSpPr>
            <p:cNvPr id="4640" name="Google Shape;4640;p17"/>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17"/>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17"/>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17"/>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17"/>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17"/>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17"/>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17"/>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17"/>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17"/>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17"/>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17"/>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17"/>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17"/>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17"/>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17"/>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17"/>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17"/>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17"/>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17"/>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17"/>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17"/>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2" name="Google Shape;4662;p17"/>
          <p:cNvGrpSpPr/>
          <p:nvPr/>
        </p:nvGrpSpPr>
        <p:grpSpPr>
          <a:xfrm>
            <a:off x="-469360" y="-270381"/>
            <a:ext cx="2260158" cy="1544343"/>
            <a:chOff x="-469344" y="-270371"/>
            <a:chExt cx="2664966" cy="1820945"/>
          </a:xfrm>
        </p:grpSpPr>
        <p:grpSp>
          <p:nvGrpSpPr>
            <p:cNvPr id="4663" name="Google Shape;4663;p17"/>
            <p:cNvGrpSpPr/>
            <p:nvPr/>
          </p:nvGrpSpPr>
          <p:grpSpPr>
            <a:xfrm rot="10800000">
              <a:off x="-341273" y="793500"/>
              <a:ext cx="1190020" cy="757074"/>
              <a:chOff x="7742212" y="3926048"/>
              <a:chExt cx="1414838" cy="900099"/>
            </a:xfrm>
          </p:grpSpPr>
          <p:sp>
            <p:nvSpPr>
              <p:cNvPr id="4664" name="Google Shape;4664;p17"/>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17"/>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17"/>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17"/>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17"/>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17"/>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17"/>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17"/>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2" name="Google Shape;4672;p17"/>
            <p:cNvGrpSpPr/>
            <p:nvPr/>
          </p:nvGrpSpPr>
          <p:grpSpPr>
            <a:xfrm rot="10800000">
              <a:off x="-469344" y="194516"/>
              <a:ext cx="1042259" cy="1047013"/>
              <a:chOff x="8276926" y="3750868"/>
              <a:chExt cx="1239162" cy="1244814"/>
            </a:xfrm>
          </p:grpSpPr>
          <p:sp>
            <p:nvSpPr>
              <p:cNvPr id="4673" name="Google Shape;4673;p17"/>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rgbClr val="E8B9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17"/>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17"/>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17"/>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17"/>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17"/>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17"/>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17"/>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17"/>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17"/>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17"/>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17"/>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17"/>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17"/>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17"/>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17"/>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17"/>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17"/>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17"/>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17"/>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17"/>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17"/>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17"/>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17"/>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17"/>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17"/>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17"/>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0" name="Google Shape;4700;p17"/>
            <p:cNvGrpSpPr/>
            <p:nvPr/>
          </p:nvGrpSpPr>
          <p:grpSpPr>
            <a:xfrm rot="10800000">
              <a:off x="265864" y="-270371"/>
              <a:ext cx="368416" cy="997931"/>
              <a:chOff x="7607455" y="4238363"/>
              <a:chExt cx="438017" cy="1186459"/>
            </a:xfrm>
          </p:grpSpPr>
          <p:sp>
            <p:nvSpPr>
              <p:cNvPr id="4701" name="Google Shape;4701;p1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1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1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1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1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1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1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1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1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1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1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1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1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1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1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1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1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1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1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1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1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1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1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1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5" name="Google Shape;4725;p17"/>
            <p:cNvGrpSpPr/>
            <p:nvPr/>
          </p:nvGrpSpPr>
          <p:grpSpPr>
            <a:xfrm rot="4992369" flipH="1">
              <a:off x="1522987" y="-258355"/>
              <a:ext cx="364310" cy="944495"/>
              <a:chOff x="7916001" y="4222802"/>
              <a:chExt cx="364302" cy="944474"/>
            </a:xfrm>
          </p:grpSpPr>
          <p:sp>
            <p:nvSpPr>
              <p:cNvPr id="4726" name="Google Shape;4726;p17"/>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17"/>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17"/>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17"/>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17"/>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17"/>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17"/>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17"/>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34" name="Google Shape;4734;p17"/>
            <p:cNvSpPr/>
            <p:nvPr/>
          </p:nvSpPr>
          <p:spPr>
            <a:xfrm rot="10800000">
              <a:off x="579592"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17"/>
            <p:cNvSpPr/>
            <p:nvPr/>
          </p:nvSpPr>
          <p:spPr>
            <a:xfrm rot="10800000">
              <a:off x="648708" y="-199739"/>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17"/>
            <p:cNvSpPr/>
            <p:nvPr/>
          </p:nvSpPr>
          <p:spPr>
            <a:xfrm rot="10800000">
              <a:off x="636262" y="476643"/>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17"/>
            <p:cNvSpPr/>
            <p:nvPr/>
          </p:nvSpPr>
          <p:spPr>
            <a:xfrm rot="10800000">
              <a:off x="635173"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17"/>
            <p:cNvSpPr/>
            <p:nvPr/>
          </p:nvSpPr>
          <p:spPr>
            <a:xfrm rot="10800000">
              <a:off x="627456" y="227075"/>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17"/>
            <p:cNvSpPr/>
            <p:nvPr/>
          </p:nvSpPr>
          <p:spPr>
            <a:xfrm rot="10800000">
              <a:off x="643426" y="73660"/>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17"/>
            <p:cNvSpPr/>
            <p:nvPr/>
          </p:nvSpPr>
          <p:spPr>
            <a:xfrm rot="10800000">
              <a:off x="801211"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17"/>
            <p:cNvSpPr/>
            <p:nvPr/>
          </p:nvSpPr>
          <p:spPr>
            <a:xfrm rot="10800000">
              <a:off x="968778"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17"/>
            <p:cNvSpPr/>
            <p:nvPr/>
          </p:nvSpPr>
          <p:spPr>
            <a:xfrm rot="10800000">
              <a:off x="999012" y="317240"/>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17"/>
            <p:cNvSpPr/>
            <p:nvPr/>
          </p:nvSpPr>
          <p:spPr>
            <a:xfrm rot="10800000">
              <a:off x="1009947"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17"/>
            <p:cNvSpPr/>
            <p:nvPr/>
          </p:nvSpPr>
          <p:spPr>
            <a:xfrm rot="10800000">
              <a:off x="689739" y="218902"/>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17"/>
            <p:cNvSpPr/>
            <p:nvPr/>
          </p:nvSpPr>
          <p:spPr>
            <a:xfrm rot="10800000">
              <a:off x="722518"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17"/>
            <p:cNvSpPr/>
            <p:nvPr/>
          </p:nvSpPr>
          <p:spPr>
            <a:xfrm rot="10800000">
              <a:off x="856986" y="386150"/>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17"/>
            <p:cNvSpPr/>
            <p:nvPr/>
          </p:nvSpPr>
          <p:spPr>
            <a:xfrm rot="10800000">
              <a:off x="875479"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17"/>
            <p:cNvSpPr/>
            <p:nvPr/>
          </p:nvSpPr>
          <p:spPr>
            <a:xfrm rot="10800000">
              <a:off x="637634"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17"/>
            <p:cNvSpPr/>
            <p:nvPr/>
          </p:nvSpPr>
          <p:spPr>
            <a:xfrm rot="10800000">
              <a:off x="678804" y="443294"/>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17"/>
            <p:cNvSpPr/>
            <p:nvPr/>
          </p:nvSpPr>
          <p:spPr>
            <a:xfrm rot="10800000">
              <a:off x="727557" y="621476"/>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17"/>
            <p:cNvSpPr/>
            <p:nvPr/>
          </p:nvSpPr>
          <p:spPr>
            <a:xfrm rot="10800000">
              <a:off x="700673" y="665190"/>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17"/>
            <p:cNvSpPr/>
            <p:nvPr/>
          </p:nvSpPr>
          <p:spPr>
            <a:xfrm rot="10392468">
              <a:off x="1077340" y="-106134"/>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17"/>
            <p:cNvSpPr/>
            <p:nvPr/>
          </p:nvSpPr>
          <p:spPr>
            <a:xfrm rot="10392468">
              <a:off x="1206649"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17"/>
            <p:cNvSpPr/>
            <p:nvPr/>
          </p:nvSpPr>
          <p:spPr>
            <a:xfrm rot="10392468">
              <a:off x="1220736"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17"/>
            <p:cNvSpPr/>
            <p:nvPr/>
          </p:nvSpPr>
          <p:spPr>
            <a:xfrm rot="10392468">
              <a:off x="1296116" y="73853"/>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17"/>
            <p:cNvSpPr/>
            <p:nvPr/>
          </p:nvSpPr>
          <p:spPr>
            <a:xfrm rot="10392468">
              <a:off x="1368660" y="164979"/>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17"/>
            <p:cNvSpPr/>
            <p:nvPr/>
          </p:nvSpPr>
          <p:spPr>
            <a:xfrm rot="10392468">
              <a:off x="1467531" y="295330"/>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17"/>
            <p:cNvSpPr/>
            <p:nvPr/>
          </p:nvSpPr>
          <p:spPr>
            <a:xfrm rot="10392468">
              <a:off x="1561848" y="412152"/>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17"/>
            <p:cNvSpPr/>
            <p:nvPr/>
          </p:nvSpPr>
          <p:spPr>
            <a:xfrm rot="10392468">
              <a:off x="1633960" y="512051"/>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17"/>
            <p:cNvSpPr/>
            <p:nvPr/>
          </p:nvSpPr>
          <p:spPr>
            <a:xfrm rot="10800000">
              <a:off x="1104909" y="397085"/>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17"/>
            <p:cNvSpPr/>
            <p:nvPr/>
          </p:nvSpPr>
          <p:spPr>
            <a:xfrm rot="10392468">
              <a:off x="1279241" y="469486"/>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17"/>
            <p:cNvSpPr/>
            <p:nvPr/>
          </p:nvSpPr>
          <p:spPr>
            <a:xfrm rot="10392468">
              <a:off x="1285058" y="418832"/>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17"/>
            <p:cNvSpPr/>
            <p:nvPr/>
          </p:nvSpPr>
          <p:spPr>
            <a:xfrm rot="10392468">
              <a:off x="1656821" y="164654"/>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17"/>
            <p:cNvSpPr/>
            <p:nvPr/>
          </p:nvSpPr>
          <p:spPr>
            <a:xfrm rot="10392468">
              <a:off x="1654032" y="212384"/>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17"/>
            <p:cNvSpPr/>
            <p:nvPr/>
          </p:nvSpPr>
          <p:spPr>
            <a:xfrm rot="10392468">
              <a:off x="1603122" y="182900"/>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17"/>
            <p:cNvSpPr/>
            <p:nvPr/>
          </p:nvSpPr>
          <p:spPr>
            <a:xfrm rot="10392468">
              <a:off x="1588596" y="657773"/>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17"/>
            <p:cNvSpPr/>
            <p:nvPr/>
          </p:nvSpPr>
          <p:spPr>
            <a:xfrm rot="10392468">
              <a:off x="1622838" y="668131"/>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17"/>
            <p:cNvSpPr/>
            <p:nvPr/>
          </p:nvSpPr>
          <p:spPr>
            <a:xfrm rot="10392468">
              <a:off x="1723499" y="475810"/>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17"/>
            <p:cNvSpPr/>
            <p:nvPr/>
          </p:nvSpPr>
          <p:spPr>
            <a:xfrm rot="10392468">
              <a:off x="1720018" y="446588"/>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17"/>
            <p:cNvSpPr/>
            <p:nvPr/>
          </p:nvSpPr>
          <p:spPr>
            <a:xfrm rot="10392468">
              <a:off x="1242455"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17"/>
            <p:cNvSpPr/>
            <p:nvPr/>
          </p:nvSpPr>
          <p:spPr>
            <a:xfrm rot="10392468">
              <a:off x="1522739" y="254259"/>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17"/>
            <p:cNvSpPr/>
            <p:nvPr/>
          </p:nvSpPr>
          <p:spPr>
            <a:xfrm rot="10392468">
              <a:off x="1306539" y="300344"/>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3" name="Google Shape;4773;p17"/>
          <p:cNvGrpSpPr/>
          <p:nvPr/>
        </p:nvGrpSpPr>
        <p:grpSpPr>
          <a:xfrm rot="10800000">
            <a:off x="919596" y="4720675"/>
            <a:ext cx="272377" cy="355208"/>
            <a:chOff x="3289399" y="3455662"/>
            <a:chExt cx="436502" cy="569243"/>
          </a:xfrm>
        </p:grpSpPr>
        <p:sp>
          <p:nvSpPr>
            <p:cNvPr id="4774" name="Google Shape;4774;p1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1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1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1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1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1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1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1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1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1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1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1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1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1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1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1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1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1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1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1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1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1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6" name="Google Shape;4796;p17"/>
          <p:cNvGrpSpPr/>
          <p:nvPr/>
        </p:nvGrpSpPr>
        <p:grpSpPr>
          <a:xfrm rot="10800000">
            <a:off x="7839762" y="-186589"/>
            <a:ext cx="1500235" cy="1460527"/>
            <a:chOff x="-181020" y="4253777"/>
            <a:chExt cx="1117161" cy="1087511"/>
          </a:xfrm>
        </p:grpSpPr>
        <p:sp>
          <p:nvSpPr>
            <p:cNvPr id="4797" name="Google Shape;4797;p17"/>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17"/>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17"/>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17"/>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17"/>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17"/>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17"/>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17"/>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17"/>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17"/>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17"/>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17"/>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17"/>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17"/>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1" name="Google Shape;4811;p17"/>
          <p:cNvGrpSpPr/>
          <p:nvPr/>
        </p:nvGrpSpPr>
        <p:grpSpPr>
          <a:xfrm rot="10800000">
            <a:off x="8188140" y="184140"/>
            <a:ext cx="1187279" cy="1592727"/>
            <a:chOff x="-168050" y="4195214"/>
            <a:chExt cx="719519" cy="965231"/>
          </a:xfrm>
        </p:grpSpPr>
        <p:sp>
          <p:nvSpPr>
            <p:cNvPr id="4812" name="Google Shape;4812;p17"/>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17"/>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17"/>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17"/>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17"/>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17"/>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17"/>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17"/>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17"/>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17"/>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17"/>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17"/>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17"/>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17"/>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17"/>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17"/>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17"/>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17"/>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17"/>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17"/>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17"/>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17"/>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17"/>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17"/>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17"/>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17"/>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17"/>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17"/>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17"/>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17"/>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17"/>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17"/>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17"/>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17"/>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17"/>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17"/>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17"/>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17"/>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17"/>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17"/>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17"/>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17"/>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17"/>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17"/>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17"/>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17"/>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17"/>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9" name="Google Shape;4859;p17"/>
          <p:cNvGrpSpPr/>
          <p:nvPr/>
        </p:nvGrpSpPr>
        <p:grpSpPr>
          <a:xfrm rot="10800000">
            <a:off x="25988" y="4641403"/>
            <a:ext cx="696852" cy="714644"/>
            <a:chOff x="7973149" y="-201092"/>
            <a:chExt cx="1116750" cy="1145263"/>
          </a:xfrm>
        </p:grpSpPr>
        <p:sp>
          <p:nvSpPr>
            <p:cNvPr id="4860" name="Google Shape;4860;p1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1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1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1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1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1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1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1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1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1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1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1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1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1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1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1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1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1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1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1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1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1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1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1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1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1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1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1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1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1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1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1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1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1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1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1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1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1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1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1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1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1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1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1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1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1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1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1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1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1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1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1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1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1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1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1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1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1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1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1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1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1" name="Google Shape;4921;p17"/>
          <p:cNvGrpSpPr/>
          <p:nvPr/>
        </p:nvGrpSpPr>
        <p:grpSpPr>
          <a:xfrm rot="-620">
            <a:off x="1528029" y="4838039"/>
            <a:ext cx="558180" cy="422304"/>
            <a:chOff x="3579657" y="4246288"/>
            <a:chExt cx="1007000" cy="841746"/>
          </a:xfrm>
        </p:grpSpPr>
        <p:sp>
          <p:nvSpPr>
            <p:cNvPr id="4922" name="Google Shape;4922;p17"/>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17"/>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17"/>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17"/>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17"/>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17"/>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17"/>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17"/>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17"/>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17"/>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17"/>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17"/>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17"/>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17"/>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17"/>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17"/>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17"/>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17"/>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17"/>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17"/>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17"/>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17"/>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17"/>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17"/>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17"/>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17"/>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17"/>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17"/>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17"/>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17"/>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17"/>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six columns ">
  <p:cSld name="Two Content_1_1">
    <p:spTree>
      <p:nvGrpSpPr>
        <p:cNvPr id="1" name="Shape 4953"/>
        <p:cNvGrpSpPr/>
        <p:nvPr/>
      </p:nvGrpSpPr>
      <p:grpSpPr>
        <a:xfrm>
          <a:off x="0" y="0"/>
          <a:ext cx="0" cy="0"/>
          <a:chOff x="0" y="0"/>
          <a:chExt cx="0" cy="0"/>
        </a:xfrm>
      </p:grpSpPr>
      <p:sp>
        <p:nvSpPr>
          <p:cNvPr id="4954" name="Google Shape;4954;p18"/>
          <p:cNvSpPr txBox="1">
            <a:spLocks noGrp="1"/>
          </p:cNvSpPr>
          <p:nvPr>
            <p:ph type="title"/>
          </p:nvPr>
        </p:nvSpPr>
        <p:spPr>
          <a:xfrm>
            <a:off x="985719" y="1936000"/>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5" name="Google Shape;4955;p18"/>
          <p:cNvSpPr txBox="1">
            <a:spLocks noGrp="1"/>
          </p:cNvSpPr>
          <p:nvPr>
            <p:ph type="subTitle" idx="1"/>
          </p:nvPr>
        </p:nvSpPr>
        <p:spPr>
          <a:xfrm>
            <a:off x="956469" y="2443250"/>
            <a:ext cx="18999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56" name="Google Shape;4956;p18"/>
          <p:cNvSpPr txBox="1">
            <a:spLocks noGrp="1"/>
          </p:cNvSpPr>
          <p:nvPr>
            <p:ph type="title" idx="2"/>
          </p:nvPr>
        </p:nvSpPr>
        <p:spPr>
          <a:xfrm>
            <a:off x="6327675" y="194154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7" name="Google Shape;4957;p18"/>
          <p:cNvSpPr txBox="1">
            <a:spLocks noGrp="1"/>
          </p:cNvSpPr>
          <p:nvPr>
            <p:ph type="subTitle" idx="3"/>
          </p:nvPr>
        </p:nvSpPr>
        <p:spPr>
          <a:xfrm>
            <a:off x="6327675" y="2448800"/>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58" name="Google Shape;4958;p18"/>
          <p:cNvSpPr txBox="1">
            <a:spLocks noGrp="1"/>
          </p:cNvSpPr>
          <p:nvPr>
            <p:ph type="title" idx="4"/>
          </p:nvPr>
        </p:nvSpPr>
        <p:spPr>
          <a:xfrm>
            <a:off x="3656688" y="355789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59" name="Google Shape;4959;p18"/>
          <p:cNvSpPr txBox="1">
            <a:spLocks noGrp="1"/>
          </p:cNvSpPr>
          <p:nvPr>
            <p:ph type="subTitle" idx="5"/>
          </p:nvPr>
        </p:nvSpPr>
        <p:spPr>
          <a:xfrm>
            <a:off x="3656688" y="406171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0" name="Google Shape;4960;p18"/>
          <p:cNvSpPr txBox="1">
            <a:spLocks noGrp="1"/>
          </p:cNvSpPr>
          <p:nvPr>
            <p:ph type="title" idx="6"/>
          </p:nvPr>
        </p:nvSpPr>
        <p:spPr>
          <a:xfrm>
            <a:off x="3656688" y="1936010"/>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1" name="Google Shape;4961;p18"/>
          <p:cNvSpPr txBox="1">
            <a:spLocks noGrp="1"/>
          </p:cNvSpPr>
          <p:nvPr>
            <p:ph type="subTitle" idx="7"/>
          </p:nvPr>
        </p:nvSpPr>
        <p:spPr>
          <a:xfrm>
            <a:off x="3656688" y="2443250"/>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2" name="Google Shape;4962;p18"/>
          <p:cNvSpPr txBox="1">
            <a:spLocks noGrp="1"/>
          </p:cNvSpPr>
          <p:nvPr>
            <p:ph type="title" idx="8"/>
          </p:nvPr>
        </p:nvSpPr>
        <p:spPr>
          <a:xfrm>
            <a:off x="985719" y="355789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3" name="Google Shape;4963;p18"/>
          <p:cNvSpPr txBox="1">
            <a:spLocks noGrp="1"/>
          </p:cNvSpPr>
          <p:nvPr>
            <p:ph type="subTitle" idx="9"/>
          </p:nvPr>
        </p:nvSpPr>
        <p:spPr>
          <a:xfrm>
            <a:off x="985719" y="406171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4" name="Google Shape;4964;p18"/>
          <p:cNvSpPr txBox="1">
            <a:spLocks noGrp="1"/>
          </p:cNvSpPr>
          <p:nvPr>
            <p:ph type="title" idx="13"/>
          </p:nvPr>
        </p:nvSpPr>
        <p:spPr>
          <a:xfrm>
            <a:off x="6327675" y="3563448"/>
            <a:ext cx="1841400" cy="4017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Clr>
                <a:schemeClr val="accent2"/>
              </a:buClr>
              <a:buSzPts val="1800"/>
              <a:buNone/>
              <a:defRPr sz="2000" i="0">
                <a:solidFill>
                  <a:schemeClr val="accent2"/>
                </a:solidFill>
              </a:defRPr>
            </a:lvl1pPr>
            <a:lvl2pPr lvl="1"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2pPr>
            <a:lvl3pPr lvl="2"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3pPr>
            <a:lvl4pPr lvl="3"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4pPr>
            <a:lvl5pPr lvl="4"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5pPr>
            <a:lvl6pPr lvl="5"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6pPr>
            <a:lvl7pPr lvl="6"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7pPr>
            <a:lvl8pPr lvl="7"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8pPr>
            <a:lvl9pPr lvl="8" algn="ctr" rtl="0">
              <a:spcBef>
                <a:spcPts val="0"/>
              </a:spcBef>
              <a:spcAft>
                <a:spcPts val="0"/>
              </a:spcAft>
              <a:buClr>
                <a:schemeClr val="accent2"/>
              </a:buClr>
              <a:buSzPts val="1800"/>
              <a:buFont typeface="Chau Philomene One" panose="02000806040000020003"/>
              <a:buNone/>
              <a:defRPr sz="1800">
                <a:solidFill>
                  <a:schemeClr val="accent2"/>
                </a:solidFill>
                <a:latin typeface="Chau Philomene One" panose="02000806040000020003"/>
                <a:ea typeface="Chau Philomene One" panose="02000806040000020003"/>
                <a:cs typeface="Chau Philomene One" panose="02000806040000020003"/>
                <a:sym typeface="Chau Philomene One" panose="02000806040000020003"/>
              </a:defRPr>
            </a:lvl9pPr>
          </a:lstStyle>
          <a:p>
            <a:endParaRPr/>
          </a:p>
        </p:txBody>
      </p:sp>
      <p:sp>
        <p:nvSpPr>
          <p:cNvPr id="4965" name="Google Shape;4965;p18"/>
          <p:cNvSpPr txBox="1">
            <a:spLocks noGrp="1"/>
          </p:cNvSpPr>
          <p:nvPr>
            <p:ph type="subTitle" idx="14"/>
          </p:nvPr>
        </p:nvSpPr>
        <p:spPr>
          <a:xfrm>
            <a:off x="6327675" y="4067263"/>
            <a:ext cx="1841400" cy="3489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4966" name="Google Shape;4966;p18"/>
          <p:cNvSpPr txBox="1">
            <a:spLocks noGrp="1"/>
          </p:cNvSpPr>
          <p:nvPr>
            <p:ph type="title" idx="15"/>
          </p:nvPr>
        </p:nvSpPr>
        <p:spPr>
          <a:xfrm>
            <a:off x="927975" y="521625"/>
            <a:ext cx="68679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967" name="Google Shape;4967;p18"/>
          <p:cNvSpPr/>
          <p:nvPr/>
        </p:nvSpPr>
        <p:spPr>
          <a:xfrm flipH="1">
            <a:off x="730188" y="4685853"/>
            <a:ext cx="236942" cy="239507"/>
          </a:xfrm>
          <a:custGeom>
            <a:avLst/>
            <a:gdLst/>
            <a:ahLst/>
            <a:cxnLst/>
            <a:rect l="l" t="t" r="r" b="b"/>
            <a:pathLst>
              <a:path w="3695" h="3735" extrusionOk="0">
                <a:moveTo>
                  <a:pt x="1126" y="0"/>
                </a:moveTo>
                <a:lnTo>
                  <a:pt x="1099" y="1313"/>
                </a:lnTo>
                <a:lnTo>
                  <a:pt x="1" y="2034"/>
                </a:lnTo>
                <a:lnTo>
                  <a:pt x="1240" y="2469"/>
                </a:lnTo>
                <a:lnTo>
                  <a:pt x="1587" y="3734"/>
                </a:lnTo>
                <a:lnTo>
                  <a:pt x="2382" y="2689"/>
                </a:lnTo>
                <a:lnTo>
                  <a:pt x="3695" y="2749"/>
                </a:lnTo>
                <a:lnTo>
                  <a:pt x="2943" y="1670"/>
                </a:lnTo>
                <a:lnTo>
                  <a:pt x="3408" y="445"/>
                </a:lnTo>
                <a:lnTo>
                  <a:pt x="2152" y="822"/>
                </a:lnTo>
                <a:lnTo>
                  <a:pt x="11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68" name="Google Shape;4968;p18"/>
          <p:cNvGrpSpPr/>
          <p:nvPr/>
        </p:nvGrpSpPr>
        <p:grpSpPr>
          <a:xfrm rot="-1081952">
            <a:off x="282937" y="641922"/>
            <a:ext cx="140700" cy="126799"/>
            <a:chOff x="7737341" y="1046941"/>
            <a:chExt cx="161913" cy="145916"/>
          </a:xfrm>
        </p:grpSpPr>
        <p:sp>
          <p:nvSpPr>
            <p:cNvPr id="4969" name="Google Shape;4969;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72" name="Google Shape;4972;p18"/>
          <p:cNvSpPr/>
          <p:nvPr/>
        </p:nvSpPr>
        <p:spPr>
          <a:xfrm flipH="1">
            <a:off x="-254100" y="4827328"/>
            <a:ext cx="2957955" cy="333205"/>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18"/>
          <p:cNvSpPr/>
          <p:nvPr/>
        </p:nvSpPr>
        <p:spPr>
          <a:xfrm>
            <a:off x="6870409" y="-31000"/>
            <a:ext cx="2533901" cy="39567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74" name="Google Shape;4974;p18"/>
          <p:cNvGrpSpPr/>
          <p:nvPr/>
        </p:nvGrpSpPr>
        <p:grpSpPr>
          <a:xfrm rot="-4252119">
            <a:off x="155578" y="-356246"/>
            <a:ext cx="376413" cy="975833"/>
            <a:chOff x="1823086" y="-208516"/>
            <a:chExt cx="433159" cy="1122944"/>
          </a:xfrm>
        </p:grpSpPr>
        <p:sp>
          <p:nvSpPr>
            <p:cNvPr id="4975" name="Google Shape;4975;p1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1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1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1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1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1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1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1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83" name="Google Shape;4983;p18"/>
          <p:cNvGrpSpPr/>
          <p:nvPr/>
        </p:nvGrpSpPr>
        <p:grpSpPr>
          <a:xfrm rot="-4252119">
            <a:off x="227986" y="-175989"/>
            <a:ext cx="381030" cy="1031264"/>
            <a:chOff x="904476" y="-243594"/>
            <a:chExt cx="438472" cy="1186732"/>
          </a:xfrm>
        </p:grpSpPr>
        <p:sp>
          <p:nvSpPr>
            <p:cNvPr id="4984" name="Google Shape;4984;p1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1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1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1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1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1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1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1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1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1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1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1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1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1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1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1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1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1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1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1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1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1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1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1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1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1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1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1" name="Google Shape;5011;p18"/>
          <p:cNvGrpSpPr/>
          <p:nvPr/>
        </p:nvGrpSpPr>
        <p:grpSpPr>
          <a:xfrm rot="-2429099" flipH="1">
            <a:off x="-434499" y="4085222"/>
            <a:ext cx="1157436" cy="740599"/>
            <a:chOff x="7750342" y="3926048"/>
            <a:chExt cx="1406709" cy="900099"/>
          </a:xfrm>
        </p:grpSpPr>
        <p:sp>
          <p:nvSpPr>
            <p:cNvPr id="5012" name="Google Shape;5012;p1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1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1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1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1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1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1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18"/>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0" name="Google Shape;5020;p18"/>
          <p:cNvGrpSpPr/>
          <p:nvPr/>
        </p:nvGrpSpPr>
        <p:grpSpPr>
          <a:xfrm rot="5400000">
            <a:off x="430889" y="4458291"/>
            <a:ext cx="360400" cy="976219"/>
            <a:chOff x="7607455" y="4238363"/>
            <a:chExt cx="438017" cy="1186459"/>
          </a:xfrm>
        </p:grpSpPr>
        <p:sp>
          <p:nvSpPr>
            <p:cNvPr id="5021" name="Google Shape;5021;p1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1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1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1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1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1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1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1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1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1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1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1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1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1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1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1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1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1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1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1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1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1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1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1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5" name="Google Shape;5045;p18"/>
          <p:cNvGrpSpPr/>
          <p:nvPr/>
        </p:nvGrpSpPr>
        <p:grpSpPr>
          <a:xfrm rot="-5400000" flipH="1">
            <a:off x="-206276" y="4544135"/>
            <a:ext cx="933472" cy="547264"/>
            <a:chOff x="8365864" y="2993835"/>
            <a:chExt cx="933472" cy="547264"/>
          </a:xfrm>
        </p:grpSpPr>
        <p:sp>
          <p:nvSpPr>
            <p:cNvPr id="5046" name="Google Shape;5046;p18"/>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18"/>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18"/>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18"/>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18"/>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18"/>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18"/>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3" name="Google Shape;5053;p18"/>
          <p:cNvGrpSpPr/>
          <p:nvPr/>
        </p:nvGrpSpPr>
        <p:grpSpPr>
          <a:xfrm rot="-1172199">
            <a:off x="8513966" y="600257"/>
            <a:ext cx="875304" cy="663464"/>
            <a:chOff x="8118223" y="2202382"/>
            <a:chExt cx="1151949" cy="873156"/>
          </a:xfrm>
        </p:grpSpPr>
        <p:sp>
          <p:nvSpPr>
            <p:cNvPr id="5054" name="Google Shape;5054;p18"/>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18"/>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18"/>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18"/>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18"/>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18"/>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18"/>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18"/>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18"/>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18"/>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18"/>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18"/>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18"/>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18"/>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18"/>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18"/>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18"/>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18"/>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18"/>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18"/>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4" name="Google Shape;5074;p18"/>
          <p:cNvGrpSpPr/>
          <p:nvPr/>
        </p:nvGrpSpPr>
        <p:grpSpPr>
          <a:xfrm rot="1768382" flipH="1">
            <a:off x="8427040" y="4255753"/>
            <a:ext cx="849881" cy="827325"/>
            <a:chOff x="-181020" y="4253777"/>
            <a:chExt cx="1117161" cy="1087511"/>
          </a:xfrm>
        </p:grpSpPr>
        <p:sp>
          <p:nvSpPr>
            <p:cNvPr id="5075" name="Google Shape;5075;p1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1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1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1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1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1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1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1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1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1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1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1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1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1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9" name="Google Shape;5089;p18"/>
          <p:cNvGrpSpPr/>
          <p:nvPr/>
        </p:nvGrpSpPr>
        <p:grpSpPr>
          <a:xfrm>
            <a:off x="8163198" y="-30991"/>
            <a:ext cx="848507" cy="870171"/>
            <a:chOff x="7973149" y="-201092"/>
            <a:chExt cx="1116750" cy="1145263"/>
          </a:xfrm>
        </p:grpSpPr>
        <p:sp>
          <p:nvSpPr>
            <p:cNvPr id="5090" name="Google Shape;5090;p1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1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1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1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1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1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1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1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1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1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1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1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1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1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1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1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1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1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1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1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1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1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1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1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1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1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1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1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1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1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1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1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1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1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1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1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1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1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1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1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1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1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1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1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1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1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1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1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1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1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1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1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1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1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1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1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1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1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1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1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1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1" name="Google Shape;5151;p18"/>
          <p:cNvGrpSpPr/>
          <p:nvPr/>
        </p:nvGrpSpPr>
        <p:grpSpPr>
          <a:xfrm rot="-3631618" flipH="1">
            <a:off x="8467150" y="4379025"/>
            <a:ext cx="333221" cy="902600"/>
            <a:chOff x="7607455" y="4238363"/>
            <a:chExt cx="438017" cy="1186459"/>
          </a:xfrm>
        </p:grpSpPr>
        <p:sp>
          <p:nvSpPr>
            <p:cNvPr id="5152" name="Google Shape;5152;p1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1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1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1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1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1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1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1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1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1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1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1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1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1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1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1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1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1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1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1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1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1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1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1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6" name="Google Shape;5176;p18"/>
          <p:cNvGrpSpPr/>
          <p:nvPr/>
        </p:nvGrpSpPr>
        <p:grpSpPr>
          <a:xfrm rot="-5400000">
            <a:off x="8009287" y="319096"/>
            <a:ext cx="161913" cy="145916"/>
            <a:chOff x="7737341" y="1046941"/>
            <a:chExt cx="161913" cy="145916"/>
          </a:xfrm>
        </p:grpSpPr>
        <p:sp>
          <p:nvSpPr>
            <p:cNvPr id="5177" name="Google Shape;5177;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0" name="Google Shape;5180;p18"/>
          <p:cNvGrpSpPr/>
          <p:nvPr/>
        </p:nvGrpSpPr>
        <p:grpSpPr>
          <a:xfrm rot="1768319">
            <a:off x="8919317" y="4451497"/>
            <a:ext cx="161914" cy="145917"/>
            <a:chOff x="7737341" y="1046941"/>
            <a:chExt cx="161913" cy="145916"/>
          </a:xfrm>
        </p:grpSpPr>
        <p:sp>
          <p:nvSpPr>
            <p:cNvPr id="5181" name="Google Shape;5181;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4" name="Google Shape;5184;p18"/>
          <p:cNvGrpSpPr/>
          <p:nvPr/>
        </p:nvGrpSpPr>
        <p:grpSpPr>
          <a:xfrm rot="1768319">
            <a:off x="8394462" y="4234959"/>
            <a:ext cx="161914" cy="145917"/>
            <a:chOff x="7737341" y="1046941"/>
            <a:chExt cx="161913" cy="145916"/>
          </a:xfrm>
        </p:grpSpPr>
        <p:sp>
          <p:nvSpPr>
            <p:cNvPr id="5185" name="Google Shape;5185;p1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1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1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MAIN_POINT_1">
    <p:spTree>
      <p:nvGrpSpPr>
        <p:cNvPr id="1" name="Shape 5188"/>
        <p:cNvGrpSpPr/>
        <p:nvPr/>
      </p:nvGrpSpPr>
      <p:grpSpPr>
        <a:xfrm>
          <a:off x="0" y="0"/>
          <a:ext cx="0" cy="0"/>
          <a:chOff x="0" y="0"/>
          <a:chExt cx="0" cy="0"/>
        </a:xfrm>
      </p:grpSpPr>
      <p:sp>
        <p:nvSpPr>
          <p:cNvPr id="5189" name="Google Shape;5189;p19"/>
          <p:cNvSpPr txBox="1">
            <a:spLocks noGrp="1"/>
          </p:cNvSpPr>
          <p:nvPr>
            <p:ph type="subTitle" idx="1"/>
          </p:nvPr>
        </p:nvSpPr>
        <p:spPr>
          <a:xfrm>
            <a:off x="1261200" y="1926575"/>
            <a:ext cx="6621600" cy="812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atin typeface="Nunito"/>
                <a:ea typeface="Nunito"/>
                <a:cs typeface="Nunito"/>
                <a:sym typeface="Nunito"/>
              </a:defRPr>
            </a:lvl1pPr>
            <a:lvl2pPr lvl="1" algn="ctr" rtl="0">
              <a:lnSpc>
                <a:spcPct val="100000"/>
              </a:lnSpc>
              <a:spcBef>
                <a:spcPts val="0"/>
              </a:spcBef>
              <a:spcAft>
                <a:spcPts val="0"/>
              </a:spcAft>
              <a:buNone/>
              <a:defRPr>
                <a:latin typeface="Nunito"/>
                <a:ea typeface="Nunito"/>
                <a:cs typeface="Nunito"/>
                <a:sym typeface="Nunito"/>
              </a:defRPr>
            </a:lvl2pPr>
            <a:lvl3pPr lvl="2" algn="ctr" rtl="0">
              <a:lnSpc>
                <a:spcPct val="100000"/>
              </a:lnSpc>
              <a:spcBef>
                <a:spcPts val="0"/>
              </a:spcBef>
              <a:spcAft>
                <a:spcPts val="0"/>
              </a:spcAft>
              <a:buNone/>
              <a:defRPr>
                <a:latin typeface="Nunito"/>
                <a:ea typeface="Nunito"/>
                <a:cs typeface="Nunito"/>
                <a:sym typeface="Nunito"/>
              </a:defRPr>
            </a:lvl3pPr>
            <a:lvl4pPr lvl="3" algn="ctr" rtl="0">
              <a:lnSpc>
                <a:spcPct val="100000"/>
              </a:lnSpc>
              <a:spcBef>
                <a:spcPts val="0"/>
              </a:spcBef>
              <a:spcAft>
                <a:spcPts val="0"/>
              </a:spcAft>
              <a:buNone/>
              <a:defRPr>
                <a:latin typeface="Nunito"/>
                <a:ea typeface="Nunito"/>
                <a:cs typeface="Nunito"/>
                <a:sym typeface="Nunito"/>
              </a:defRPr>
            </a:lvl4pPr>
            <a:lvl5pPr lvl="4" algn="ctr" rtl="0">
              <a:lnSpc>
                <a:spcPct val="100000"/>
              </a:lnSpc>
              <a:spcBef>
                <a:spcPts val="0"/>
              </a:spcBef>
              <a:spcAft>
                <a:spcPts val="0"/>
              </a:spcAft>
              <a:buNone/>
              <a:defRPr>
                <a:latin typeface="Nunito"/>
                <a:ea typeface="Nunito"/>
                <a:cs typeface="Nunito"/>
                <a:sym typeface="Nunito"/>
              </a:defRPr>
            </a:lvl5pPr>
            <a:lvl6pPr lvl="5" algn="ctr" rtl="0">
              <a:lnSpc>
                <a:spcPct val="100000"/>
              </a:lnSpc>
              <a:spcBef>
                <a:spcPts val="0"/>
              </a:spcBef>
              <a:spcAft>
                <a:spcPts val="0"/>
              </a:spcAft>
              <a:buNone/>
              <a:defRPr>
                <a:latin typeface="Nunito"/>
                <a:ea typeface="Nunito"/>
                <a:cs typeface="Nunito"/>
                <a:sym typeface="Nunito"/>
              </a:defRPr>
            </a:lvl6pPr>
            <a:lvl7pPr lvl="6" algn="ctr" rtl="0">
              <a:lnSpc>
                <a:spcPct val="100000"/>
              </a:lnSpc>
              <a:spcBef>
                <a:spcPts val="0"/>
              </a:spcBef>
              <a:spcAft>
                <a:spcPts val="0"/>
              </a:spcAft>
              <a:buNone/>
              <a:defRPr>
                <a:latin typeface="Nunito"/>
                <a:ea typeface="Nunito"/>
                <a:cs typeface="Nunito"/>
                <a:sym typeface="Nunito"/>
              </a:defRPr>
            </a:lvl7pPr>
            <a:lvl8pPr lvl="7" algn="ctr" rtl="0">
              <a:lnSpc>
                <a:spcPct val="100000"/>
              </a:lnSpc>
              <a:spcBef>
                <a:spcPts val="0"/>
              </a:spcBef>
              <a:spcAft>
                <a:spcPts val="0"/>
              </a:spcAft>
              <a:buNone/>
              <a:defRPr>
                <a:latin typeface="Nunito"/>
                <a:ea typeface="Nunito"/>
                <a:cs typeface="Nunito"/>
                <a:sym typeface="Nunito"/>
              </a:defRPr>
            </a:lvl8pPr>
            <a:lvl9pPr lvl="8" algn="ctr" rtl="0">
              <a:lnSpc>
                <a:spcPct val="100000"/>
              </a:lnSpc>
              <a:spcBef>
                <a:spcPts val="0"/>
              </a:spcBef>
              <a:spcAft>
                <a:spcPts val="0"/>
              </a:spcAft>
              <a:buNone/>
              <a:defRPr>
                <a:latin typeface="Nunito"/>
                <a:ea typeface="Nunito"/>
                <a:cs typeface="Nunito"/>
                <a:sym typeface="Nunito"/>
              </a:defRPr>
            </a:lvl9pPr>
          </a:lstStyle>
          <a:p>
            <a:endParaRPr/>
          </a:p>
        </p:txBody>
      </p:sp>
      <p:sp>
        <p:nvSpPr>
          <p:cNvPr id="5190" name="Google Shape;5190;p19"/>
          <p:cNvSpPr txBox="1">
            <a:spLocks noGrp="1"/>
          </p:cNvSpPr>
          <p:nvPr>
            <p:ph type="subTitle" idx="2"/>
          </p:nvPr>
        </p:nvSpPr>
        <p:spPr>
          <a:xfrm>
            <a:off x="3014200" y="2718625"/>
            <a:ext cx="3242700" cy="49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400">
                <a:solidFill>
                  <a:schemeClr val="dk1"/>
                </a:solidFill>
              </a:defRPr>
            </a:lvl1pPr>
            <a:lvl2pPr lvl="1" algn="ctr" rtl="0">
              <a:lnSpc>
                <a:spcPct val="100000"/>
              </a:lnSpc>
              <a:spcBef>
                <a:spcPts val="0"/>
              </a:spcBef>
              <a:spcAft>
                <a:spcPts val="0"/>
              </a:spcAft>
              <a:buNone/>
              <a:defRPr sz="2400">
                <a:solidFill>
                  <a:schemeClr val="dk1"/>
                </a:solidFill>
              </a:defRPr>
            </a:lvl2pPr>
            <a:lvl3pPr lvl="2" algn="ctr" rtl="0">
              <a:lnSpc>
                <a:spcPct val="100000"/>
              </a:lnSpc>
              <a:spcBef>
                <a:spcPts val="0"/>
              </a:spcBef>
              <a:spcAft>
                <a:spcPts val="0"/>
              </a:spcAft>
              <a:buNone/>
              <a:defRPr sz="2400">
                <a:solidFill>
                  <a:schemeClr val="dk1"/>
                </a:solidFill>
              </a:defRPr>
            </a:lvl3pPr>
            <a:lvl4pPr lvl="3" algn="ctr" rtl="0">
              <a:lnSpc>
                <a:spcPct val="100000"/>
              </a:lnSpc>
              <a:spcBef>
                <a:spcPts val="0"/>
              </a:spcBef>
              <a:spcAft>
                <a:spcPts val="0"/>
              </a:spcAft>
              <a:buNone/>
              <a:defRPr sz="2400">
                <a:solidFill>
                  <a:schemeClr val="dk1"/>
                </a:solidFill>
              </a:defRPr>
            </a:lvl4pPr>
            <a:lvl5pPr lvl="4" algn="ctr" rtl="0">
              <a:lnSpc>
                <a:spcPct val="100000"/>
              </a:lnSpc>
              <a:spcBef>
                <a:spcPts val="0"/>
              </a:spcBef>
              <a:spcAft>
                <a:spcPts val="0"/>
              </a:spcAft>
              <a:buNone/>
              <a:defRPr sz="2400">
                <a:solidFill>
                  <a:schemeClr val="dk1"/>
                </a:solidFill>
              </a:defRPr>
            </a:lvl5pPr>
            <a:lvl6pPr lvl="5" algn="ctr" rtl="0">
              <a:lnSpc>
                <a:spcPct val="100000"/>
              </a:lnSpc>
              <a:spcBef>
                <a:spcPts val="0"/>
              </a:spcBef>
              <a:spcAft>
                <a:spcPts val="0"/>
              </a:spcAft>
              <a:buNone/>
              <a:defRPr sz="2400">
                <a:solidFill>
                  <a:schemeClr val="dk1"/>
                </a:solidFill>
              </a:defRPr>
            </a:lvl6pPr>
            <a:lvl7pPr lvl="6" algn="ctr" rtl="0">
              <a:lnSpc>
                <a:spcPct val="100000"/>
              </a:lnSpc>
              <a:spcBef>
                <a:spcPts val="0"/>
              </a:spcBef>
              <a:spcAft>
                <a:spcPts val="0"/>
              </a:spcAft>
              <a:buNone/>
              <a:defRPr sz="2400">
                <a:solidFill>
                  <a:schemeClr val="dk1"/>
                </a:solidFill>
              </a:defRPr>
            </a:lvl7pPr>
            <a:lvl8pPr lvl="7" algn="ctr" rtl="0">
              <a:lnSpc>
                <a:spcPct val="100000"/>
              </a:lnSpc>
              <a:spcBef>
                <a:spcPts val="0"/>
              </a:spcBef>
              <a:spcAft>
                <a:spcPts val="0"/>
              </a:spcAft>
              <a:buNone/>
              <a:defRPr sz="2400">
                <a:solidFill>
                  <a:schemeClr val="dk1"/>
                </a:solidFill>
              </a:defRPr>
            </a:lvl8pPr>
            <a:lvl9pPr lvl="8" algn="ctr" rtl="0">
              <a:lnSpc>
                <a:spcPct val="100000"/>
              </a:lnSpc>
              <a:spcBef>
                <a:spcPts val="0"/>
              </a:spcBef>
              <a:spcAft>
                <a:spcPts val="0"/>
              </a:spcAft>
              <a:buNone/>
              <a:defRPr sz="2400">
                <a:solidFill>
                  <a:schemeClr val="dk1"/>
                </a:solidFill>
              </a:defRPr>
            </a:lvl9pPr>
          </a:lstStyle>
          <a:p>
            <a:endParaRPr/>
          </a:p>
        </p:txBody>
      </p:sp>
      <p:grpSp>
        <p:nvGrpSpPr>
          <p:cNvPr id="5191" name="Google Shape;5191;p19"/>
          <p:cNvGrpSpPr/>
          <p:nvPr/>
        </p:nvGrpSpPr>
        <p:grpSpPr>
          <a:xfrm rot="10800000" flipH="1">
            <a:off x="8878679" y="4192408"/>
            <a:ext cx="161913" cy="145916"/>
            <a:chOff x="7737341" y="1046941"/>
            <a:chExt cx="161913" cy="145916"/>
          </a:xfrm>
        </p:grpSpPr>
        <p:sp>
          <p:nvSpPr>
            <p:cNvPr id="5192" name="Google Shape;5192;p19"/>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19"/>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19"/>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5" name="Google Shape;5195;p19"/>
          <p:cNvGrpSpPr/>
          <p:nvPr/>
        </p:nvGrpSpPr>
        <p:grpSpPr>
          <a:xfrm rot="10800000" flipH="1">
            <a:off x="133081" y="4154335"/>
            <a:ext cx="155469" cy="141087"/>
            <a:chOff x="737385" y="1492952"/>
            <a:chExt cx="161913" cy="146935"/>
          </a:xfrm>
        </p:grpSpPr>
        <p:sp>
          <p:nvSpPr>
            <p:cNvPr id="5196" name="Google Shape;5196;p19"/>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19"/>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19"/>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9" name="Google Shape;5199;p19"/>
          <p:cNvSpPr/>
          <p:nvPr/>
        </p:nvSpPr>
        <p:spPr>
          <a:xfrm rot="10800000" flipH="1">
            <a:off x="-220837" y="-39388"/>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19"/>
          <p:cNvSpPr/>
          <p:nvPr/>
        </p:nvSpPr>
        <p:spPr>
          <a:xfrm rot="10800000" flipH="1">
            <a:off x="4522213" y="4474941"/>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1" name="Google Shape;5201;p19"/>
          <p:cNvGrpSpPr/>
          <p:nvPr/>
        </p:nvGrpSpPr>
        <p:grpSpPr>
          <a:xfrm rot="10800000" flipH="1">
            <a:off x="1631641" y="4295292"/>
            <a:ext cx="415920" cy="1078251"/>
            <a:chOff x="1823086" y="-208516"/>
            <a:chExt cx="433159" cy="1122944"/>
          </a:xfrm>
        </p:grpSpPr>
        <p:sp>
          <p:nvSpPr>
            <p:cNvPr id="5202" name="Google Shape;5202;p1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1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1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1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1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1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1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1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0" name="Google Shape;5210;p19"/>
          <p:cNvGrpSpPr/>
          <p:nvPr/>
        </p:nvGrpSpPr>
        <p:grpSpPr>
          <a:xfrm rot="10800000" flipH="1">
            <a:off x="-316944" y="3968424"/>
            <a:ext cx="1350351" cy="863364"/>
            <a:chOff x="-206267" y="355694"/>
            <a:chExt cx="1406323" cy="899150"/>
          </a:xfrm>
        </p:grpSpPr>
        <p:sp>
          <p:nvSpPr>
            <p:cNvPr id="5211" name="Google Shape;5211;p19"/>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19"/>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19"/>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19"/>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19"/>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19"/>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19"/>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19"/>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9" name="Google Shape;5219;p19"/>
          <p:cNvGrpSpPr/>
          <p:nvPr/>
        </p:nvGrpSpPr>
        <p:grpSpPr>
          <a:xfrm rot="10800000" flipH="1">
            <a:off x="-168257" y="4443171"/>
            <a:ext cx="865199" cy="836633"/>
            <a:chOff x="-168381" y="-168706"/>
            <a:chExt cx="901061" cy="871312"/>
          </a:xfrm>
        </p:grpSpPr>
        <p:sp>
          <p:nvSpPr>
            <p:cNvPr id="5220" name="Google Shape;5220;p19"/>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19"/>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19"/>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19"/>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19"/>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19"/>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19"/>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19"/>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19"/>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19"/>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19"/>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19"/>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19"/>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19"/>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19"/>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19"/>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19"/>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19"/>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19"/>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9" name="Google Shape;5239;p19"/>
          <p:cNvGrpSpPr/>
          <p:nvPr/>
        </p:nvGrpSpPr>
        <p:grpSpPr>
          <a:xfrm rot="10800000" flipH="1">
            <a:off x="749592" y="4267724"/>
            <a:ext cx="421021" cy="1139500"/>
            <a:chOff x="904476" y="-243594"/>
            <a:chExt cx="438472" cy="1186732"/>
          </a:xfrm>
        </p:grpSpPr>
        <p:sp>
          <p:nvSpPr>
            <p:cNvPr id="5240" name="Google Shape;5240;p1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1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1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1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1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1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1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1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1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1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1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1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1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1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1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1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1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1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1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1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1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1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1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1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1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1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1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67" name="Google Shape;5267;p19"/>
          <p:cNvGrpSpPr/>
          <p:nvPr/>
        </p:nvGrpSpPr>
        <p:grpSpPr>
          <a:xfrm rot="10800000" flipH="1">
            <a:off x="1279005" y="4496713"/>
            <a:ext cx="634382" cy="1090454"/>
            <a:chOff x="1455834" y="-430995"/>
            <a:chExt cx="660677" cy="1135653"/>
          </a:xfrm>
        </p:grpSpPr>
        <p:sp>
          <p:nvSpPr>
            <p:cNvPr id="5268" name="Google Shape;5268;p19"/>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19"/>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19"/>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19"/>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19"/>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19"/>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19"/>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19"/>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19"/>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19"/>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19"/>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19"/>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19"/>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19"/>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19"/>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19"/>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19"/>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19"/>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19"/>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19"/>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8" name="Google Shape;5288;p19"/>
          <p:cNvGrpSpPr/>
          <p:nvPr/>
        </p:nvGrpSpPr>
        <p:grpSpPr>
          <a:xfrm rot="10800000" flipH="1">
            <a:off x="1703088" y="4521912"/>
            <a:ext cx="782989" cy="1094450"/>
            <a:chOff x="1897495" y="-461400"/>
            <a:chExt cx="815443" cy="1139815"/>
          </a:xfrm>
        </p:grpSpPr>
        <p:sp>
          <p:nvSpPr>
            <p:cNvPr id="5289" name="Google Shape;5289;p19"/>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19"/>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19"/>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19"/>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19"/>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19"/>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19"/>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19"/>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19"/>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19"/>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19"/>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19"/>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19"/>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19"/>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19"/>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19"/>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19"/>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19"/>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19"/>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19"/>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19"/>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19"/>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11" name="Google Shape;5311;p19"/>
          <p:cNvGrpSpPr/>
          <p:nvPr/>
        </p:nvGrpSpPr>
        <p:grpSpPr>
          <a:xfrm>
            <a:off x="501598" y="2941622"/>
            <a:ext cx="419136" cy="546878"/>
            <a:chOff x="1304140" y="978228"/>
            <a:chExt cx="436509" cy="569545"/>
          </a:xfrm>
        </p:grpSpPr>
        <p:sp>
          <p:nvSpPr>
            <p:cNvPr id="5312" name="Google Shape;5312;p19"/>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19"/>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19"/>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19"/>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19"/>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19"/>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19"/>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19"/>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19"/>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19"/>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19"/>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19"/>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19"/>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19"/>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19"/>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19"/>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19"/>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19"/>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19"/>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19"/>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19"/>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19"/>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4" name="Google Shape;5334;p19"/>
          <p:cNvGrpSpPr/>
          <p:nvPr/>
        </p:nvGrpSpPr>
        <p:grpSpPr>
          <a:xfrm rot="10800000" flipH="1">
            <a:off x="8269968" y="793500"/>
            <a:ext cx="1190020" cy="757074"/>
            <a:chOff x="7742212" y="3926048"/>
            <a:chExt cx="1414838" cy="900099"/>
          </a:xfrm>
        </p:grpSpPr>
        <p:sp>
          <p:nvSpPr>
            <p:cNvPr id="5335" name="Google Shape;5335;p1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1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1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1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1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1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1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19"/>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43" name="Google Shape;5343;p19"/>
          <p:cNvGrpSpPr/>
          <p:nvPr/>
        </p:nvGrpSpPr>
        <p:grpSpPr>
          <a:xfrm rot="10800000" flipH="1">
            <a:off x="8545800" y="194516"/>
            <a:ext cx="1042259" cy="1047013"/>
            <a:chOff x="8276926" y="3750868"/>
            <a:chExt cx="1239162" cy="1244814"/>
          </a:xfrm>
        </p:grpSpPr>
        <p:sp>
          <p:nvSpPr>
            <p:cNvPr id="5344" name="Google Shape;5344;p1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1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1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1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1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1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1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1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1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1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1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1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1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1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1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1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1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1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1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1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1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1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1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19"/>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1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1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1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71" name="Google Shape;5371;p19"/>
          <p:cNvGrpSpPr/>
          <p:nvPr/>
        </p:nvGrpSpPr>
        <p:grpSpPr>
          <a:xfrm rot="10800000" flipH="1">
            <a:off x="8484435" y="-270371"/>
            <a:ext cx="368416" cy="997931"/>
            <a:chOff x="7607455" y="4238363"/>
            <a:chExt cx="438017" cy="1186459"/>
          </a:xfrm>
        </p:grpSpPr>
        <p:sp>
          <p:nvSpPr>
            <p:cNvPr id="5372" name="Google Shape;5372;p1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1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1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1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1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1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1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1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1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1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1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1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1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1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1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1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1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1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1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1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1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1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1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1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96" name="Google Shape;5396;p19"/>
          <p:cNvGrpSpPr/>
          <p:nvPr/>
        </p:nvGrpSpPr>
        <p:grpSpPr>
          <a:xfrm rot="-4992369">
            <a:off x="7231418" y="-258355"/>
            <a:ext cx="364310" cy="944495"/>
            <a:chOff x="7916001" y="4222802"/>
            <a:chExt cx="364302" cy="944474"/>
          </a:xfrm>
        </p:grpSpPr>
        <p:sp>
          <p:nvSpPr>
            <p:cNvPr id="5397" name="Google Shape;5397;p19"/>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19"/>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19"/>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19"/>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19"/>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19"/>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19"/>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19"/>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05" name="Google Shape;5405;p19"/>
          <p:cNvSpPr/>
          <p:nvPr/>
        </p:nvSpPr>
        <p:spPr>
          <a:xfrm rot="10800000" flipH="1">
            <a:off x="7991078"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19"/>
          <p:cNvSpPr/>
          <p:nvPr/>
        </p:nvSpPr>
        <p:spPr>
          <a:xfrm rot="10800000" flipH="1">
            <a:off x="7983973" y="-199739"/>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19"/>
          <p:cNvSpPr/>
          <p:nvPr/>
        </p:nvSpPr>
        <p:spPr>
          <a:xfrm rot="10800000" flipH="1">
            <a:off x="8312420" y="476643"/>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19"/>
          <p:cNvSpPr/>
          <p:nvPr/>
        </p:nvSpPr>
        <p:spPr>
          <a:xfrm rot="10800000" flipH="1">
            <a:off x="8247416"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19"/>
          <p:cNvSpPr/>
          <p:nvPr/>
        </p:nvSpPr>
        <p:spPr>
          <a:xfrm rot="10800000" flipH="1">
            <a:off x="8165052" y="227075"/>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19"/>
          <p:cNvSpPr/>
          <p:nvPr/>
        </p:nvSpPr>
        <p:spPr>
          <a:xfrm rot="10800000" flipH="1">
            <a:off x="8098990" y="73660"/>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19"/>
          <p:cNvSpPr/>
          <p:nvPr/>
        </p:nvSpPr>
        <p:spPr>
          <a:xfrm rot="10800000" flipH="1">
            <a:off x="8082285"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19"/>
          <p:cNvSpPr/>
          <p:nvPr/>
        </p:nvSpPr>
        <p:spPr>
          <a:xfrm rot="10800000" flipH="1">
            <a:off x="8123026"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19"/>
          <p:cNvSpPr/>
          <p:nvPr/>
        </p:nvSpPr>
        <p:spPr>
          <a:xfrm rot="10800000" flipH="1">
            <a:off x="8093623" y="317240"/>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19"/>
          <p:cNvSpPr/>
          <p:nvPr/>
        </p:nvSpPr>
        <p:spPr>
          <a:xfrm rot="10800000" flipH="1">
            <a:off x="8081857"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19"/>
          <p:cNvSpPr/>
          <p:nvPr/>
        </p:nvSpPr>
        <p:spPr>
          <a:xfrm rot="10800000" flipH="1">
            <a:off x="8402897" y="218902"/>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19"/>
          <p:cNvSpPr/>
          <p:nvPr/>
        </p:nvSpPr>
        <p:spPr>
          <a:xfrm rot="10800000" flipH="1">
            <a:off x="8370118"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19"/>
          <p:cNvSpPr/>
          <p:nvPr/>
        </p:nvSpPr>
        <p:spPr>
          <a:xfrm rot="10800000" flipH="1">
            <a:off x="8235650" y="386150"/>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19"/>
          <p:cNvSpPr/>
          <p:nvPr/>
        </p:nvSpPr>
        <p:spPr>
          <a:xfrm rot="10800000" flipH="1">
            <a:off x="8216325"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19"/>
          <p:cNvSpPr/>
          <p:nvPr/>
        </p:nvSpPr>
        <p:spPr>
          <a:xfrm rot="10800000" flipH="1">
            <a:off x="8455001"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19"/>
          <p:cNvSpPr/>
          <p:nvPr/>
        </p:nvSpPr>
        <p:spPr>
          <a:xfrm rot="10800000" flipH="1">
            <a:off x="8413832" y="443294"/>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19"/>
          <p:cNvSpPr/>
          <p:nvPr/>
        </p:nvSpPr>
        <p:spPr>
          <a:xfrm rot="10800000" flipH="1">
            <a:off x="8364247" y="621476"/>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19"/>
          <p:cNvSpPr/>
          <p:nvPr/>
        </p:nvSpPr>
        <p:spPr>
          <a:xfrm rot="10800000" flipH="1">
            <a:off x="8391962" y="665190"/>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19"/>
          <p:cNvSpPr/>
          <p:nvPr/>
        </p:nvSpPr>
        <p:spPr>
          <a:xfrm rot="-10392468" flipH="1">
            <a:off x="7355265" y="-106134"/>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19"/>
          <p:cNvSpPr/>
          <p:nvPr/>
        </p:nvSpPr>
        <p:spPr>
          <a:xfrm rot="-10392468" flipH="1">
            <a:off x="7428715"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19"/>
          <p:cNvSpPr/>
          <p:nvPr/>
        </p:nvSpPr>
        <p:spPr>
          <a:xfrm rot="-10392468" flipH="1">
            <a:off x="7758212"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19"/>
          <p:cNvSpPr/>
          <p:nvPr/>
        </p:nvSpPr>
        <p:spPr>
          <a:xfrm rot="-10392468" flipH="1">
            <a:off x="7629869" y="73853"/>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19"/>
          <p:cNvSpPr/>
          <p:nvPr/>
        </p:nvSpPr>
        <p:spPr>
          <a:xfrm rot="-10392468" flipH="1">
            <a:off x="7533765" y="164979"/>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19"/>
          <p:cNvSpPr/>
          <p:nvPr/>
        </p:nvSpPr>
        <p:spPr>
          <a:xfrm rot="-10392468" flipH="1">
            <a:off x="7539764" y="295330"/>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19"/>
          <p:cNvSpPr/>
          <p:nvPr/>
        </p:nvSpPr>
        <p:spPr>
          <a:xfrm rot="-10392468" flipH="1">
            <a:off x="7414026" y="412152"/>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19"/>
          <p:cNvSpPr/>
          <p:nvPr/>
        </p:nvSpPr>
        <p:spPr>
          <a:xfrm rot="-10392468" flipH="1">
            <a:off x="7382758" y="512051"/>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19"/>
          <p:cNvSpPr/>
          <p:nvPr/>
        </p:nvSpPr>
        <p:spPr>
          <a:xfrm rot="10800000" flipH="1">
            <a:off x="7985182" y="397085"/>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19"/>
          <p:cNvSpPr/>
          <p:nvPr/>
        </p:nvSpPr>
        <p:spPr>
          <a:xfrm rot="-10392468" flipH="1">
            <a:off x="7810876" y="469486"/>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19"/>
          <p:cNvSpPr/>
          <p:nvPr/>
        </p:nvSpPr>
        <p:spPr>
          <a:xfrm rot="-10392468" flipH="1">
            <a:off x="7805059" y="418832"/>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19"/>
          <p:cNvSpPr/>
          <p:nvPr/>
        </p:nvSpPr>
        <p:spPr>
          <a:xfrm rot="-10392468" flipH="1">
            <a:off x="7433296" y="164654"/>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19"/>
          <p:cNvSpPr/>
          <p:nvPr/>
        </p:nvSpPr>
        <p:spPr>
          <a:xfrm rot="-10392468" flipH="1">
            <a:off x="7436085" y="212384"/>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19"/>
          <p:cNvSpPr/>
          <p:nvPr/>
        </p:nvSpPr>
        <p:spPr>
          <a:xfrm rot="-10392468" flipH="1">
            <a:off x="7486995" y="182900"/>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19"/>
          <p:cNvSpPr/>
          <p:nvPr/>
        </p:nvSpPr>
        <p:spPr>
          <a:xfrm rot="-10392468" flipH="1">
            <a:off x="7501521" y="657773"/>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19"/>
          <p:cNvSpPr/>
          <p:nvPr/>
        </p:nvSpPr>
        <p:spPr>
          <a:xfrm rot="-10392468" flipH="1">
            <a:off x="7468110" y="668131"/>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19"/>
          <p:cNvSpPr/>
          <p:nvPr/>
        </p:nvSpPr>
        <p:spPr>
          <a:xfrm rot="-10392468" flipH="1">
            <a:off x="7366618" y="475810"/>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19"/>
          <p:cNvSpPr/>
          <p:nvPr/>
        </p:nvSpPr>
        <p:spPr>
          <a:xfrm rot="-10392468" flipH="1">
            <a:off x="7370099" y="446588"/>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19"/>
          <p:cNvSpPr/>
          <p:nvPr/>
        </p:nvSpPr>
        <p:spPr>
          <a:xfrm rot="-10392468" flipH="1">
            <a:off x="7847662"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19"/>
          <p:cNvSpPr/>
          <p:nvPr/>
        </p:nvSpPr>
        <p:spPr>
          <a:xfrm rot="-10392468" flipH="1">
            <a:off x="7567352" y="254259"/>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19"/>
          <p:cNvSpPr/>
          <p:nvPr/>
        </p:nvSpPr>
        <p:spPr>
          <a:xfrm rot="-10392468" flipH="1">
            <a:off x="7783578" y="300344"/>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44" name="Google Shape;5444;p19"/>
          <p:cNvGrpSpPr/>
          <p:nvPr/>
        </p:nvGrpSpPr>
        <p:grpSpPr>
          <a:xfrm rot="10800000" flipH="1">
            <a:off x="7172049" y="4337924"/>
            <a:ext cx="436502" cy="569243"/>
            <a:chOff x="3289399" y="3455662"/>
            <a:chExt cx="436502" cy="569243"/>
          </a:xfrm>
        </p:grpSpPr>
        <p:sp>
          <p:nvSpPr>
            <p:cNvPr id="5445" name="Google Shape;5445;p19"/>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19"/>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19"/>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19"/>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19"/>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19"/>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19"/>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19"/>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19"/>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19"/>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19"/>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19"/>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19"/>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19"/>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19"/>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p19"/>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p19"/>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19"/>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19"/>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19"/>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19"/>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19"/>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7" name="Google Shape;5467;p19"/>
          <p:cNvGrpSpPr/>
          <p:nvPr/>
        </p:nvGrpSpPr>
        <p:grpSpPr>
          <a:xfrm rot="10800000" flipH="1">
            <a:off x="-221282" y="-186589"/>
            <a:ext cx="1500235" cy="1460527"/>
            <a:chOff x="-181020" y="4253777"/>
            <a:chExt cx="1117161" cy="1087511"/>
          </a:xfrm>
        </p:grpSpPr>
        <p:sp>
          <p:nvSpPr>
            <p:cNvPr id="5468" name="Google Shape;5468;p1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1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1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1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1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1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1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1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1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1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1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1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1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1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82" name="Google Shape;5482;p19"/>
          <p:cNvGrpSpPr/>
          <p:nvPr/>
        </p:nvGrpSpPr>
        <p:grpSpPr>
          <a:xfrm rot="10800000" flipH="1">
            <a:off x="-256703" y="184140"/>
            <a:ext cx="1187279" cy="1592727"/>
            <a:chOff x="-168050" y="4195214"/>
            <a:chExt cx="719519" cy="965231"/>
          </a:xfrm>
        </p:grpSpPr>
        <p:sp>
          <p:nvSpPr>
            <p:cNvPr id="5483" name="Google Shape;5483;p1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1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1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1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1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1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1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1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1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1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1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1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1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1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1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1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1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1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1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1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p1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p1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p1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p1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p1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p1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1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0" name="Google Shape;5510;p1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p1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2" name="Google Shape;5512;p1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3" name="Google Shape;5513;p1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4" name="Google Shape;5514;p1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5" name="Google Shape;5515;p1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6" name="Google Shape;5516;p1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7" name="Google Shape;5517;p1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8" name="Google Shape;5518;p1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9" name="Google Shape;5519;p1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0" name="Google Shape;5520;p1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1" name="Google Shape;5521;p1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2" name="Google Shape;5522;p1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1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4" name="Google Shape;5524;p1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5" name="Google Shape;5525;p1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1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7" name="Google Shape;5527;p1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8" name="Google Shape;5528;p1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1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0" name="Google Shape;5530;p19"/>
          <p:cNvGrpSpPr/>
          <p:nvPr/>
        </p:nvGrpSpPr>
        <p:grpSpPr>
          <a:xfrm rot="10800000" flipH="1">
            <a:off x="7923837" y="4210795"/>
            <a:ext cx="1116750" cy="1145263"/>
            <a:chOff x="7973149" y="-201092"/>
            <a:chExt cx="1116750" cy="1145263"/>
          </a:xfrm>
        </p:grpSpPr>
        <p:sp>
          <p:nvSpPr>
            <p:cNvPr id="5531" name="Google Shape;5531;p1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1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3" name="Google Shape;5533;p1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4" name="Google Shape;5534;p1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5" name="Google Shape;5535;p1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6" name="Google Shape;5536;p1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1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p1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p1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1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p1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p1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1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p1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p1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1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p1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8" name="Google Shape;5548;p1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1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1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1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1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1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p1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5" name="Google Shape;5555;p1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6" name="Google Shape;5556;p1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1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p1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9" name="Google Shape;5559;p1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1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p1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p1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1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p1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p1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1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p1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p1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p1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1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p1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p1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1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p1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p1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1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p1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p1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1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p1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p1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1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1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1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p1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p1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1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1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1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1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1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2" name="Google Shape;5592;p19"/>
          <p:cNvGrpSpPr/>
          <p:nvPr/>
        </p:nvGrpSpPr>
        <p:grpSpPr>
          <a:xfrm rot="-5400000">
            <a:off x="5562532" y="4530983"/>
            <a:ext cx="1007000" cy="841746"/>
            <a:chOff x="3579657" y="4246288"/>
            <a:chExt cx="1007000" cy="841746"/>
          </a:xfrm>
        </p:grpSpPr>
        <p:sp>
          <p:nvSpPr>
            <p:cNvPr id="5593" name="Google Shape;5593;p19"/>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19"/>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19"/>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19"/>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19"/>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19"/>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p19"/>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p19"/>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p19"/>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19"/>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19"/>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19"/>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19"/>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19"/>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19"/>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19"/>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19"/>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19"/>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19"/>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19"/>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19"/>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19"/>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19"/>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19"/>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19"/>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19"/>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19"/>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p19"/>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19"/>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19"/>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19"/>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Title Slide_1_1">
    <p:spTree>
      <p:nvGrpSpPr>
        <p:cNvPr id="1" name="Shape 5624"/>
        <p:cNvGrpSpPr/>
        <p:nvPr/>
      </p:nvGrpSpPr>
      <p:grpSpPr>
        <a:xfrm>
          <a:off x="0" y="0"/>
          <a:ext cx="0" cy="0"/>
          <a:chOff x="0" y="0"/>
          <a:chExt cx="0" cy="0"/>
        </a:xfrm>
      </p:grpSpPr>
      <p:sp>
        <p:nvSpPr>
          <p:cNvPr id="5625" name="Google Shape;5625;p20"/>
          <p:cNvSpPr txBox="1">
            <a:spLocks noGrp="1"/>
          </p:cNvSpPr>
          <p:nvPr>
            <p:ph type="title"/>
          </p:nvPr>
        </p:nvSpPr>
        <p:spPr>
          <a:xfrm>
            <a:off x="6581919" y="1869192"/>
            <a:ext cx="1828500" cy="573000"/>
          </a:xfrm>
          <a:prstGeom prst="rect">
            <a:avLst/>
          </a:prstGeom>
          <a:noFill/>
          <a:ln>
            <a:noFill/>
          </a:ln>
        </p:spPr>
        <p:txBody>
          <a:bodyPr spcFirstLastPara="1" wrap="square" lIns="0" tIns="0" rIns="0" bIns="0" anchor="b" anchorCtr="0">
            <a:noAutofit/>
          </a:bodyPr>
          <a:lstStyle>
            <a:lvl1pPr lvl="0" algn="r" rtl="0">
              <a:spcBef>
                <a:spcPts val="0"/>
              </a:spcBef>
              <a:spcAft>
                <a:spcPts val="0"/>
              </a:spcAft>
              <a:buSzPts val="3000"/>
              <a:buNone/>
              <a:defRPr i="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5626" name="Google Shape;5626;p20"/>
          <p:cNvSpPr txBox="1">
            <a:spLocks noGrp="1"/>
          </p:cNvSpPr>
          <p:nvPr>
            <p:ph type="subTitle" idx="1"/>
          </p:nvPr>
        </p:nvSpPr>
        <p:spPr>
          <a:xfrm>
            <a:off x="5186819" y="2496004"/>
            <a:ext cx="3287400" cy="13089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None/>
              <a:defRPr sz="1400">
                <a:latin typeface="Nunito"/>
                <a:ea typeface="Nunito"/>
                <a:cs typeface="Nunito"/>
                <a:sym typeface="Nunito"/>
              </a:defRPr>
            </a:lvl1pPr>
            <a:lvl2pPr lvl="1" algn="r" rtl="0">
              <a:lnSpc>
                <a:spcPct val="115000"/>
              </a:lnSpc>
              <a:spcBef>
                <a:spcPts val="0"/>
              </a:spcBef>
              <a:spcAft>
                <a:spcPts val="0"/>
              </a:spcAft>
              <a:buNone/>
              <a:defRPr sz="1400">
                <a:latin typeface="Nunito"/>
                <a:ea typeface="Nunito"/>
                <a:cs typeface="Nunito"/>
                <a:sym typeface="Nunito"/>
              </a:defRPr>
            </a:lvl2pPr>
            <a:lvl3pPr lvl="2" algn="r" rtl="0">
              <a:lnSpc>
                <a:spcPct val="115000"/>
              </a:lnSpc>
              <a:spcBef>
                <a:spcPts val="0"/>
              </a:spcBef>
              <a:spcAft>
                <a:spcPts val="0"/>
              </a:spcAft>
              <a:buNone/>
              <a:defRPr sz="1400">
                <a:latin typeface="Nunito"/>
                <a:ea typeface="Nunito"/>
                <a:cs typeface="Nunito"/>
                <a:sym typeface="Nunito"/>
              </a:defRPr>
            </a:lvl3pPr>
            <a:lvl4pPr lvl="3" algn="r" rtl="0">
              <a:lnSpc>
                <a:spcPct val="115000"/>
              </a:lnSpc>
              <a:spcBef>
                <a:spcPts val="0"/>
              </a:spcBef>
              <a:spcAft>
                <a:spcPts val="0"/>
              </a:spcAft>
              <a:buNone/>
              <a:defRPr sz="1400">
                <a:latin typeface="Nunito"/>
                <a:ea typeface="Nunito"/>
                <a:cs typeface="Nunito"/>
                <a:sym typeface="Nunito"/>
              </a:defRPr>
            </a:lvl4pPr>
            <a:lvl5pPr lvl="4" algn="r" rtl="0">
              <a:lnSpc>
                <a:spcPct val="115000"/>
              </a:lnSpc>
              <a:spcBef>
                <a:spcPts val="0"/>
              </a:spcBef>
              <a:spcAft>
                <a:spcPts val="0"/>
              </a:spcAft>
              <a:buNone/>
              <a:defRPr sz="1400">
                <a:latin typeface="Nunito"/>
                <a:ea typeface="Nunito"/>
                <a:cs typeface="Nunito"/>
                <a:sym typeface="Nunito"/>
              </a:defRPr>
            </a:lvl5pPr>
            <a:lvl6pPr lvl="5" algn="r" rtl="0">
              <a:lnSpc>
                <a:spcPct val="115000"/>
              </a:lnSpc>
              <a:spcBef>
                <a:spcPts val="0"/>
              </a:spcBef>
              <a:spcAft>
                <a:spcPts val="0"/>
              </a:spcAft>
              <a:buNone/>
              <a:defRPr sz="1400">
                <a:latin typeface="Nunito"/>
                <a:ea typeface="Nunito"/>
                <a:cs typeface="Nunito"/>
                <a:sym typeface="Nunito"/>
              </a:defRPr>
            </a:lvl6pPr>
            <a:lvl7pPr lvl="6" algn="r" rtl="0">
              <a:lnSpc>
                <a:spcPct val="115000"/>
              </a:lnSpc>
              <a:spcBef>
                <a:spcPts val="0"/>
              </a:spcBef>
              <a:spcAft>
                <a:spcPts val="0"/>
              </a:spcAft>
              <a:buNone/>
              <a:defRPr sz="1400">
                <a:latin typeface="Nunito"/>
                <a:ea typeface="Nunito"/>
                <a:cs typeface="Nunito"/>
                <a:sym typeface="Nunito"/>
              </a:defRPr>
            </a:lvl7pPr>
            <a:lvl8pPr lvl="7" algn="r" rtl="0">
              <a:lnSpc>
                <a:spcPct val="115000"/>
              </a:lnSpc>
              <a:spcBef>
                <a:spcPts val="0"/>
              </a:spcBef>
              <a:spcAft>
                <a:spcPts val="0"/>
              </a:spcAft>
              <a:buNone/>
              <a:defRPr sz="1400">
                <a:latin typeface="Nunito"/>
                <a:ea typeface="Nunito"/>
                <a:cs typeface="Nunito"/>
                <a:sym typeface="Nunito"/>
              </a:defRPr>
            </a:lvl8pPr>
            <a:lvl9pPr lvl="8" algn="r" rtl="0">
              <a:lnSpc>
                <a:spcPct val="115000"/>
              </a:lnSpc>
              <a:spcBef>
                <a:spcPts val="0"/>
              </a:spcBef>
              <a:spcAft>
                <a:spcPts val="0"/>
              </a:spcAft>
              <a:buNone/>
              <a:defRPr sz="1400">
                <a:latin typeface="Nunito"/>
                <a:ea typeface="Nunito"/>
                <a:cs typeface="Nunito"/>
                <a:sym typeface="Nunito"/>
              </a:defRPr>
            </a:lvl9pPr>
          </a:lstStyle>
          <a:p>
            <a:endParaRPr/>
          </a:p>
        </p:txBody>
      </p:sp>
      <p:sp>
        <p:nvSpPr>
          <p:cNvPr id="5627" name="Google Shape;5627;p20"/>
          <p:cNvSpPr/>
          <p:nvPr/>
        </p:nvSpPr>
        <p:spPr>
          <a:xfrm>
            <a:off x="5254450" y="4574300"/>
            <a:ext cx="3947285" cy="616031"/>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20"/>
          <p:cNvSpPr/>
          <p:nvPr/>
        </p:nvSpPr>
        <p:spPr>
          <a:xfrm flipH="1">
            <a:off x="-64403" y="-32958"/>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29" name="Google Shape;5629;p20"/>
          <p:cNvGrpSpPr/>
          <p:nvPr/>
        </p:nvGrpSpPr>
        <p:grpSpPr>
          <a:xfrm flipH="1">
            <a:off x="8021717" y="-112597"/>
            <a:ext cx="1074149" cy="686771"/>
            <a:chOff x="-206267" y="355694"/>
            <a:chExt cx="1406323" cy="899150"/>
          </a:xfrm>
        </p:grpSpPr>
        <p:sp>
          <p:nvSpPr>
            <p:cNvPr id="5630" name="Google Shape;5630;p20"/>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20"/>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20"/>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20"/>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20"/>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20"/>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20"/>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20"/>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8" name="Google Shape;5638;p20"/>
          <p:cNvGrpSpPr/>
          <p:nvPr/>
        </p:nvGrpSpPr>
        <p:grpSpPr>
          <a:xfrm>
            <a:off x="7912721" y="3872132"/>
            <a:ext cx="1289014" cy="1411882"/>
            <a:chOff x="2318158" y="4088320"/>
            <a:chExt cx="1256104" cy="1375835"/>
          </a:xfrm>
        </p:grpSpPr>
        <p:sp>
          <p:nvSpPr>
            <p:cNvPr id="5639" name="Google Shape;5639;p20"/>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20"/>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20"/>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20"/>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20"/>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20"/>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20"/>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20"/>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20"/>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20"/>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20"/>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20"/>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20"/>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20"/>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20"/>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20"/>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20"/>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20"/>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20"/>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20"/>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20"/>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20"/>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20"/>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20"/>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20"/>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20"/>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20"/>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20"/>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20"/>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20"/>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20"/>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20"/>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20"/>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20"/>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20"/>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20"/>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20"/>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20"/>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20"/>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20"/>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20"/>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20"/>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20"/>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20"/>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20"/>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20"/>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20"/>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20"/>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20"/>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20"/>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9" name="Google Shape;5689;p20"/>
          <p:cNvGrpSpPr/>
          <p:nvPr/>
        </p:nvGrpSpPr>
        <p:grpSpPr>
          <a:xfrm rot="7057695">
            <a:off x="-197888" y="4686469"/>
            <a:ext cx="872880" cy="391702"/>
            <a:chOff x="8502760" y="3542528"/>
            <a:chExt cx="711519" cy="319269"/>
          </a:xfrm>
        </p:grpSpPr>
        <p:sp>
          <p:nvSpPr>
            <p:cNvPr id="5690" name="Google Shape;5690;p2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2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2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2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2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2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p2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2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p2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9" name="Google Shape;5699;p20"/>
          <p:cNvGrpSpPr/>
          <p:nvPr/>
        </p:nvGrpSpPr>
        <p:grpSpPr>
          <a:xfrm flipH="1">
            <a:off x="35964" y="-144577"/>
            <a:ext cx="809979" cy="830659"/>
            <a:chOff x="7973149" y="-201092"/>
            <a:chExt cx="1116750" cy="1145263"/>
          </a:xfrm>
        </p:grpSpPr>
        <p:sp>
          <p:nvSpPr>
            <p:cNvPr id="5700" name="Google Shape;5700;p2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2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2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p2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4" name="Google Shape;5704;p2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5" name="Google Shape;5705;p2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p2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7" name="Google Shape;5707;p2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8" name="Google Shape;5708;p2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p2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0" name="Google Shape;5710;p2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1" name="Google Shape;5711;p2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2" name="Google Shape;5712;p2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3" name="Google Shape;5713;p2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4" name="Google Shape;5714;p2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5" name="Google Shape;5715;p2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6" name="Google Shape;5716;p2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7" name="Google Shape;5717;p2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p2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p2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p2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2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2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2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2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p2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p2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2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2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p2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p2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2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p2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2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p2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p2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2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p2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p2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2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p2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p2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2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2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2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2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2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2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2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2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2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2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p2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p2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2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2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2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2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2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p2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2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1" name="Google Shape;5761;p20"/>
          <p:cNvGrpSpPr/>
          <p:nvPr/>
        </p:nvGrpSpPr>
        <p:grpSpPr>
          <a:xfrm rot="5400000" flipH="1">
            <a:off x="1460642" y="69155"/>
            <a:ext cx="117436" cy="105833"/>
            <a:chOff x="7737341" y="1046941"/>
            <a:chExt cx="161913" cy="145916"/>
          </a:xfrm>
        </p:grpSpPr>
        <p:sp>
          <p:nvSpPr>
            <p:cNvPr id="5762" name="Google Shape;5762;p20"/>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p20"/>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20"/>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5" name="Google Shape;5765;p20"/>
          <p:cNvGrpSpPr/>
          <p:nvPr/>
        </p:nvGrpSpPr>
        <p:grpSpPr>
          <a:xfrm>
            <a:off x="309338" y="-112607"/>
            <a:ext cx="687043" cy="689217"/>
            <a:chOff x="-566600" y="186057"/>
            <a:chExt cx="1240151" cy="1244074"/>
          </a:xfrm>
        </p:grpSpPr>
        <p:sp>
          <p:nvSpPr>
            <p:cNvPr id="5766" name="Google Shape;5766;p20"/>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20"/>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p20"/>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p20"/>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20"/>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20"/>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20"/>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20"/>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20"/>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20"/>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20"/>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20"/>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20"/>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20"/>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20"/>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p20"/>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p20"/>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20"/>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p20"/>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20"/>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20"/>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20"/>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20"/>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20"/>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20"/>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20"/>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20"/>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3" name="Google Shape;5793;p20"/>
          <p:cNvGrpSpPr/>
          <p:nvPr/>
        </p:nvGrpSpPr>
        <p:grpSpPr>
          <a:xfrm>
            <a:off x="752783" y="-139208"/>
            <a:ext cx="499188" cy="482707"/>
            <a:chOff x="-168381" y="-168706"/>
            <a:chExt cx="901061" cy="871312"/>
          </a:xfrm>
        </p:grpSpPr>
        <p:sp>
          <p:nvSpPr>
            <p:cNvPr id="5794" name="Google Shape;5794;p20"/>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rgbClr val="D59142"/>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20"/>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20"/>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20"/>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20"/>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20"/>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20"/>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20"/>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20"/>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20"/>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20"/>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20"/>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20"/>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20"/>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20"/>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20"/>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20"/>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20"/>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20"/>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3" name="Google Shape;5813;p20"/>
          <p:cNvGrpSpPr/>
          <p:nvPr/>
        </p:nvGrpSpPr>
        <p:grpSpPr>
          <a:xfrm flipH="1">
            <a:off x="1680118" y="-121094"/>
            <a:ext cx="397610" cy="555774"/>
            <a:chOff x="1897495" y="-461400"/>
            <a:chExt cx="815443" cy="1139815"/>
          </a:xfrm>
        </p:grpSpPr>
        <p:sp>
          <p:nvSpPr>
            <p:cNvPr id="5814" name="Google Shape;5814;p20"/>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20"/>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20"/>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20"/>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20"/>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20"/>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20"/>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20"/>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20"/>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20"/>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20"/>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20"/>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20"/>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20"/>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20"/>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20"/>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20"/>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20"/>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20"/>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20"/>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20"/>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20"/>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6" name="Google Shape;5836;p20"/>
          <p:cNvGrpSpPr/>
          <p:nvPr/>
        </p:nvGrpSpPr>
        <p:grpSpPr>
          <a:xfrm flipH="1">
            <a:off x="8607871" y="-11082"/>
            <a:ext cx="519193" cy="813144"/>
            <a:chOff x="1897495" y="-461400"/>
            <a:chExt cx="815443" cy="1139815"/>
          </a:xfrm>
        </p:grpSpPr>
        <p:sp>
          <p:nvSpPr>
            <p:cNvPr id="5837" name="Google Shape;5837;p20"/>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p20"/>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p20"/>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20"/>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20"/>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20"/>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20"/>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20"/>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20"/>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20"/>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20"/>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20"/>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20"/>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20"/>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20"/>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20"/>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20"/>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20"/>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20"/>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20"/>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20"/>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20"/>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59" name="Google Shape;5859;p20"/>
          <p:cNvGrpSpPr/>
          <p:nvPr/>
        </p:nvGrpSpPr>
        <p:grpSpPr>
          <a:xfrm flipH="1">
            <a:off x="8398282" y="907609"/>
            <a:ext cx="880479" cy="667378"/>
            <a:chOff x="-320607" y="2105391"/>
            <a:chExt cx="1152762" cy="873760"/>
          </a:xfrm>
        </p:grpSpPr>
        <p:sp>
          <p:nvSpPr>
            <p:cNvPr id="5860" name="Google Shape;5860;p20"/>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20"/>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20"/>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20"/>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20"/>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20"/>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20"/>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20"/>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20"/>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20"/>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20"/>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20"/>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20"/>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20"/>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20"/>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20"/>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20"/>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20"/>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20"/>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9" name="Google Shape;5879;p20"/>
          <p:cNvGrpSpPr/>
          <p:nvPr/>
        </p:nvGrpSpPr>
        <p:grpSpPr>
          <a:xfrm rot="5400000" flipH="1">
            <a:off x="8808755" y="903605"/>
            <a:ext cx="117436" cy="105833"/>
            <a:chOff x="7737341" y="1046941"/>
            <a:chExt cx="161913" cy="145916"/>
          </a:xfrm>
        </p:grpSpPr>
        <p:sp>
          <p:nvSpPr>
            <p:cNvPr id="5880" name="Google Shape;5880;p20"/>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20"/>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20"/>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3" name="Google Shape;5883;p20"/>
          <p:cNvGrpSpPr/>
          <p:nvPr/>
        </p:nvGrpSpPr>
        <p:grpSpPr>
          <a:xfrm rot="-2542812">
            <a:off x="7507421" y="-93710"/>
            <a:ext cx="872869" cy="391714"/>
            <a:chOff x="8502760" y="3542528"/>
            <a:chExt cx="711519" cy="319269"/>
          </a:xfrm>
        </p:grpSpPr>
        <p:sp>
          <p:nvSpPr>
            <p:cNvPr id="5884" name="Google Shape;5884;p2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2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2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2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2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2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2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2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2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Title Slide_1_1_1">
    <p:spTree>
      <p:nvGrpSpPr>
        <p:cNvPr id="1" name="Shape 5893"/>
        <p:cNvGrpSpPr/>
        <p:nvPr/>
      </p:nvGrpSpPr>
      <p:grpSpPr>
        <a:xfrm>
          <a:off x="0" y="0"/>
          <a:ext cx="0" cy="0"/>
          <a:chOff x="0" y="0"/>
          <a:chExt cx="0" cy="0"/>
        </a:xfrm>
      </p:grpSpPr>
      <p:sp>
        <p:nvSpPr>
          <p:cNvPr id="5894" name="Google Shape;5894;p21"/>
          <p:cNvSpPr/>
          <p:nvPr/>
        </p:nvSpPr>
        <p:spPr>
          <a:xfrm rot="5400000">
            <a:off x="-1276700" y="3409374"/>
            <a:ext cx="3000054" cy="468199"/>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p21"/>
          <p:cNvSpPr/>
          <p:nvPr/>
        </p:nvSpPr>
        <p:spPr>
          <a:xfrm>
            <a:off x="5828166" y="-32958"/>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96" name="Google Shape;5896;p21"/>
          <p:cNvGrpSpPr/>
          <p:nvPr/>
        </p:nvGrpSpPr>
        <p:grpSpPr>
          <a:xfrm rot="10800000">
            <a:off x="7993544" y="4536581"/>
            <a:ext cx="1074149" cy="686771"/>
            <a:chOff x="-206267" y="355694"/>
            <a:chExt cx="1406323" cy="899150"/>
          </a:xfrm>
        </p:grpSpPr>
        <p:sp>
          <p:nvSpPr>
            <p:cNvPr id="5897" name="Google Shape;5897;p21"/>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21"/>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21"/>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21"/>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21"/>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21"/>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21"/>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21"/>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5" name="Google Shape;5905;p21"/>
          <p:cNvGrpSpPr/>
          <p:nvPr/>
        </p:nvGrpSpPr>
        <p:grpSpPr>
          <a:xfrm rot="5400000">
            <a:off x="-35047" y="4117023"/>
            <a:ext cx="979636" cy="1073014"/>
            <a:chOff x="2318158" y="4088320"/>
            <a:chExt cx="1256104" cy="1375835"/>
          </a:xfrm>
        </p:grpSpPr>
        <p:sp>
          <p:nvSpPr>
            <p:cNvPr id="5906" name="Google Shape;5906;p21"/>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21"/>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21"/>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21"/>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21"/>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21"/>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21"/>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21"/>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21"/>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21"/>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21"/>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21"/>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21"/>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21"/>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21"/>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21"/>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21"/>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21"/>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21"/>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21"/>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21"/>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21"/>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21"/>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21"/>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21"/>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21"/>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21"/>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21"/>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21"/>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21"/>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21"/>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21"/>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21"/>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21"/>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21"/>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21"/>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21"/>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21"/>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21"/>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21"/>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21"/>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21"/>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21"/>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21"/>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21"/>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21"/>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21"/>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21"/>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21"/>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21"/>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6" name="Google Shape;5956;p21"/>
          <p:cNvGrpSpPr/>
          <p:nvPr/>
        </p:nvGrpSpPr>
        <p:grpSpPr>
          <a:xfrm rot="2699802" flipH="1">
            <a:off x="45765" y="-39055"/>
            <a:ext cx="872863" cy="391688"/>
            <a:chOff x="8502760" y="3542528"/>
            <a:chExt cx="711519" cy="319269"/>
          </a:xfrm>
        </p:grpSpPr>
        <p:sp>
          <p:nvSpPr>
            <p:cNvPr id="5957" name="Google Shape;5957;p21"/>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21"/>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21"/>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21"/>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21"/>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21"/>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21"/>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21"/>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21"/>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66" name="Google Shape;5966;p21"/>
          <p:cNvGrpSpPr/>
          <p:nvPr/>
        </p:nvGrpSpPr>
        <p:grpSpPr>
          <a:xfrm>
            <a:off x="8405369" y="-112602"/>
            <a:ext cx="809979" cy="830659"/>
            <a:chOff x="7973149" y="-201092"/>
            <a:chExt cx="1116750" cy="1145263"/>
          </a:xfrm>
        </p:grpSpPr>
        <p:sp>
          <p:nvSpPr>
            <p:cNvPr id="5967" name="Google Shape;5967;p21"/>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21"/>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21"/>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21"/>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21"/>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21"/>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21"/>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21"/>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21"/>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21"/>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21"/>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21"/>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21"/>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21"/>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21"/>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21"/>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21"/>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21"/>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21"/>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21"/>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21"/>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21"/>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21"/>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21"/>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21"/>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21"/>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21"/>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21"/>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21"/>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21"/>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21"/>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21"/>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21"/>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21"/>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21"/>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21"/>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21"/>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21"/>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21"/>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21"/>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21"/>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21"/>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21"/>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21"/>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21"/>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21"/>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21"/>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21"/>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21"/>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21"/>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21"/>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21"/>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21"/>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21"/>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21"/>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21"/>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21"/>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21"/>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21"/>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21"/>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21"/>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28" name="Google Shape;6028;p21"/>
          <p:cNvGrpSpPr/>
          <p:nvPr/>
        </p:nvGrpSpPr>
        <p:grpSpPr>
          <a:xfrm rot="-5400000">
            <a:off x="7563322" y="69155"/>
            <a:ext cx="117436" cy="105833"/>
            <a:chOff x="7737341" y="1046941"/>
            <a:chExt cx="161913" cy="145916"/>
          </a:xfrm>
        </p:grpSpPr>
        <p:sp>
          <p:nvSpPr>
            <p:cNvPr id="6029" name="Google Shape;6029;p2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2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2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2" name="Google Shape;6032;p21"/>
          <p:cNvGrpSpPr/>
          <p:nvPr/>
        </p:nvGrpSpPr>
        <p:grpSpPr>
          <a:xfrm flipH="1">
            <a:off x="8145018" y="-112607"/>
            <a:ext cx="687043" cy="689217"/>
            <a:chOff x="-566600" y="186057"/>
            <a:chExt cx="1240151" cy="1244074"/>
          </a:xfrm>
        </p:grpSpPr>
        <p:sp>
          <p:nvSpPr>
            <p:cNvPr id="6033" name="Google Shape;6033;p21"/>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21"/>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21"/>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21"/>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21"/>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21"/>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21"/>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21"/>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21"/>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21"/>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21"/>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21"/>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21"/>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21"/>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21"/>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21"/>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21"/>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21"/>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21"/>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21"/>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21"/>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21"/>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21"/>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21"/>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21"/>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21"/>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21"/>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0" name="Google Shape;6060;p21"/>
          <p:cNvGrpSpPr/>
          <p:nvPr/>
        </p:nvGrpSpPr>
        <p:grpSpPr>
          <a:xfrm flipH="1">
            <a:off x="7889429" y="-139208"/>
            <a:ext cx="499188" cy="482707"/>
            <a:chOff x="-168381" y="-168706"/>
            <a:chExt cx="901061" cy="871312"/>
          </a:xfrm>
        </p:grpSpPr>
        <p:sp>
          <p:nvSpPr>
            <p:cNvPr id="6061" name="Google Shape;6061;p21"/>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21"/>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21"/>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21"/>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21"/>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21"/>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21"/>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21"/>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21"/>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21"/>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21"/>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21"/>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21"/>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21"/>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21"/>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21"/>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21"/>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21"/>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21"/>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80" name="Google Shape;6080;p21"/>
          <p:cNvGrpSpPr/>
          <p:nvPr/>
        </p:nvGrpSpPr>
        <p:grpSpPr>
          <a:xfrm>
            <a:off x="7063672" y="-121094"/>
            <a:ext cx="397610" cy="555774"/>
            <a:chOff x="1897495" y="-461400"/>
            <a:chExt cx="815443" cy="1139815"/>
          </a:xfrm>
        </p:grpSpPr>
        <p:sp>
          <p:nvSpPr>
            <p:cNvPr id="6081" name="Google Shape;6081;p2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2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2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2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2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2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2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2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2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2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2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2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2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2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2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2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2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2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2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2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2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2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3" name="Google Shape;6103;p21"/>
          <p:cNvGrpSpPr/>
          <p:nvPr/>
        </p:nvGrpSpPr>
        <p:grpSpPr>
          <a:xfrm rot="10800000">
            <a:off x="8579697" y="4308693"/>
            <a:ext cx="519193" cy="813144"/>
            <a:chOff x="1897495" y="-461400"/>
            <a:chExt cx="815443" cy="1139815"/>
          </a:xfrm>
        </p:grpSpPr>
        <p:sp>
          <p:nvSpPr>
            <p:cNvPr id="6104" name="Google Shape;6104;p2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2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2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2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2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2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2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2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2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2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2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2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2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2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2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2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2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2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2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2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2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2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6" name="Google Shape;6126;p21"/>
          <p:cNvGrpSpPr/>
          <p:nvPr/>
        </p:nvGrpSpPr>
        <p:grpSpPr>
          <a:xfrm rot="10800000">
            <a:off x="8370109" y="3535768"/>
            <a:ext cx="880479" cy="667378"/>
            <a:chOff x="-320607" y="2105391"/>
            <a:chExt cx="1152762" cy="873760"/>
          </a:xfrm>
        </p:grpSpPr>
        <p:sp>
          <p:nvSpPr>
            <p:cNvPr id="6127" name="Google Shape;6127;p21"/>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21"/>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21"/>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21"/>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21"/>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21"/>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21"/>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21"/>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21"/>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21"/>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21"/>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21"/>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21"/>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21"/>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21"/>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21"/>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21"/>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21"/>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21"/>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6" name="Google Shape;6146;p21"/>
          <p:cNvGrpSpPr/>
          <p:nvPr/>
        </p:nvGrpSpPr>
        <p:grpSpPr>
          <a:xfrm rot="5400000" flipH="1">
            <a:off x="8808755" y="903605"/>
            <a:ext cx="117436" cy="105833"/>
            <a:chOff x="7737341" y="1046941"/>
            <a:chExt cx="161913" cy="145916"/>
          </a:xfrm>
        </p:grpSpPr>
        <p:sp>
          <p:nvSpPr>
            <p:cNvPr id="6147" name="Google Shape;6147;p2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2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2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0" name="Google Shape;6150;p21"/>
          <p:cNvGrpSpPr/>
          <p:nvPr/>
        </p:nvGrpSpPr>
        <p:grpSpPr>
          <a:xfrm rot="-8257188" flipH="1">
            <a:off x="7479248" y="4812751"/>
            <a:ext cx="872869" cy="391714"/>
            <a:chOff x="8502760" y="3542528"/>
            <a:chExt cx="711519" cy="319269"/>
          </a:xfrm>
        </p:grpSpPr>
        <p:sp>
          <p:nvSpPr>
            <p:cNvPr id="6151" name="Google Shape;6151;p21"/>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21"/>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21"/>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21"/>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21"/>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21"/>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21"/>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21"/>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21"/>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60" name="Google Shape;6160;p21"/>
          <p:cNvSpPr txBox="1">
            <a:spLocks noGrp="1"/>
          </p:cNvSpPr>
          <p:nvPr>
            <p:ph type="title"/>
          </p:nvPr>
        </p:nvSpPr>
        <p:spPr>
          <a:xfrm>
            <a:off x="733947" y="1877714"/>
            <a:ext cx="1828500" cy="573000"/>
          </a:xfrm>
          <a:prstGeom prst="rect">
            <a:avLst/>
          </a:prstGeom>
          <a:noFill/>
          <a:ln>
            <a:noFill/>
          </a:ln>
        </p:spPr>
        <p:txBody>
          <a:bodyPr spcFirstLastPara="1" wrap="square" lIns="0" tIns="0" rIns="0" bIns="0" anchor="b" anchorCtr="0">
            <a:noAutofit/>
          </a:bodyPr>
          <a:lstStyle>
            <a:lvl1pPr lvl="0" algn="l" rtl="0">
              <a:spcBef>
                <a:spcPts val="0"/>
              </a:spcBef>
              <a:spcAft>
                <a:spcPts val="0"/>
              </a:spcAft>
              <a:buSzPts val="3000"/>
              <a:buNone/>
              <a:defRPr i="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6161" name="Google Shape;6161;p21"/>
          <p:cNvSpPr txBox="1">
            <a:spLocks noGrp="1"/>
          </p:cNvSpPr>
          <p:nvPr>
            <p:ph type="subTitle" idx="1"/>
          </p:nvPr>
        </p:nvSpPr>
        <p:spPr>
          <a:xfrm>
            <a:off x="623539" y="2504551"/>
            <a:ext cx="3287400" cy="1332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sz="1400">
                <a:latin typeface="Nunito"/>
                <a:ea typeface="Nunito"/>
                <a:cs typeface="Nunito"/>
                <a:sym typeface="Nunito"/>
              </a:defRPr>
            </a:lvl1pPr>
            <a:lvl2pPr lvl="1" rtl="0">
              <a:lnSpc>
                <a:spcPct val="115000"/>
              </a:lnSpc>
              <a:spcBef>
                <a:spcPts val="0"/>
              </a:spcBef>
              <a:spcAft>
                <a:spcPts val="0"/>
              </a:spcAft>
              <a:buNone/>
              <a:defRPr sz="1400">
                <a:latin typeface="Nunito"/>
                <a:ea typeface="Nunito"/>
                <a:cs typeface="Nunito"/>
                <a:sym typeface="Nunito"/>
              </a:defRPr>
            </a:lvl2pPr>
            <a:lvl3pPr lvl="2" rtl="0">
              <a:lnSpc>
                <a:spcPct val="115000"/>
              </a:lnSpc>
              <a:spcBef>
                <a:spcPts val="0"/>
              </a:spcBef>
              <a:spcAft>
                <a:spcPts val="0"/>
              </a:spcAft>
              <a:buNone/>
              <a:defRPr sz="1400">
                <a:latin typeface="Nunito"/>
                <a:ea typeface="Nunito"/>
                <a:cs typeface="Nunito"/>
                <a:sym typeface="Nunito"/>
              </a:defRPr>
            </a:lvl3pPr>
            <a:lvl4pPr lvl="3" rtl="0">
              <a:lnSpc>
                <a:spcPct val="115000"/>
              </a:lnSpc>
              <a:spcBef>
                <a:spcPts val="0"/>
              </a:spcBef>
              <a:spcAft>
                <a:spcPts val="0"/>
              </a:spcAft>
              <a:buNone/>
              <a:defRPr sz="1400">
                <a:latin typeface="Nunito"/>
                <a:ea typeface="Nunito"/>
                <a:cs typeface="Nunito"/>
                <a:sym typeface="Nunito"/>
              </a:defRPr>
            </a:lvl4pPr>
            <a:lvl5pPr lvl="4" rtl="0">
              <a:lnSpc>
                <a:spcPct val="115000"/>
              </a:lnSpc>
              <a:spcBef>
                <a:spcPts val="0"/>
              </a:spcBef>
              <a:spcAft>
                <a:spcPts val="0"/>
              </a:spcAft>
              <a:buNone/>
              <a:defRPr sz="1400">
                <a:latin typeface="Nunito"/>
                <a:ea typeface="Nunito"/>
                <a:cs typeface="Nunito"/>
                <a:sym typeface="Nunito"/>
              </a:defRPr>
            </a:lvl5pPr>
            <a:lvl6pPr lvl="5" rtl="0">
              <a:lnSpc>
                <a:spcPct val="115000"/>
              </a:lnSpc>
              <a:spcBef>
                <a:spcPts val="0"/>
              </a:spcBef>
              <a:spcAft>
                <a:spcPts val="0"/>
              </a:spcAft>
              <a:buNone/>
              <a:defRPr sz="1400">
                <a:latin typeface="Nunito"/>
                <a:ea typeface="Nunito"/>
                <a:cs typeface="Nunito"/>
                <a:sym typeface="Nunito"/>
              </a:defRPr>
            </a:lvl6pPr>
            <a:lvl7pPr lvl="6" rtl="0">
              <a:lnSpc>
                <a:spcPct val="115000"/>
              </a:lnSpc>
              <a:spcBef>
                <a:spcPts val="0"/>
              </a:spcBef>
              <a:spcAft>
                <a:spcPts val="0"/>
              </a:spcAft>
              <a:buNone/>
              <a:defRPr sz="1400">
                <a:latin typeface="Nunito"/>
                <a:ea typeface="Nunito"/>
                <a:cs typeface="Nunito"/>
                <a:sym typeface="Nunito"/>
              </a:defRPr>
            </a:lvl7pPr>
            <a:lvl8pPr lvl="7" rtl="0">
              <a:lnSpc>
                <a:spcPct val="115000"/>
              </a:lnSpc>
              <a:spcBef>
                <a:spcPts val="0"/>
              </a:spcBef>
              <a:spcAft>
                <a:spcPts val="0"/>
              </a:spcAft>
              <a:buNone/>
              <a:defRPr sz="1400">
                <a:latin typeface="Nunito"/>
                <a:ea typeface="Nunito"/>
                <a:cs typeface="Nunito"/>
                <a:sym typeface="Nunito"/>
              </a:defRPr>
            </a:lvl8pPr>
            <a:lvl9pPr lvl="8" rtl="0">
              <a:lnSpc>
                <a:spcPct val="115000"/>
              </a:lnSpc>
              <a:spcBef>
                <a:spcPts val="0"/>
              </a:spcBef>
              <a:spcAft>
                <a:spcPts val="0"/>
              </a:spcAft>
              <a:buNone/>
              <a:defRPr sz="1400">
                <a:latin typeface="Nunito"/>
                <a:ea typeface="Nunito"/>
                <a:cs typeface="Nunito"/>
                <a:sym typeface="Nunito"/>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6">
  <p:cSld name="CUSTOM_10_1_1">
    <p:spTree>
      <p:nvGrpSpPr>
        <p:cNvPr id="1" name="Shape 7039"/>
        <p:cNvGrpSpPr/>
        <p:nvPr/>
      </p:nvGrpSpPr>
      <p:grpSpPr>
        <a:xfrm>
          <a:off x="0" y="0"/>
          <a:ext cx="0" cy="0"/>
          <a:chOff x="0" y="0"/>
          <a:chExt cx="0" cy="0"/>
        </a:xfrm>
      </p:grpSpPr>
      <p:sp>
        <p:nvSpPr>
          <p:cNvPr id="7040" name="Google Shape;7040;p25"/>
          <p:cNvSpPr txBox="1">
            <a:spLocks noGrp="1"/>
          </p:cNvSpPr>
          <p:nvPr>
            <p:ph type="title"/>
          </p:nvPr>
        </p:nvSpPr>
        <p:spPr>
          <a:xfrm>
            <a:off x="5876126" y="1895875"/>
            <a:ext cx="1409700" cy="705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Clr>
                <a:srgbClr val="FF778A"/>
              </a:buClr>
              <a:buSzPts val="2400"/>
              <a:buNone/>
              <a:defRPr sz="2400" i="0"/>
            </a:lvl1pPr>
            <a:lvl2pPr lvl="1" algn="r" rtl="0">
              <a:spcBef>
                <a:spcPts val="0"/>
              </a:spcBef>
              <a:spcAft>
                <a:spcPts val="0"/>
              </a:spcAft>
              <a:buClr>
                <a:srgbClr val="4D4F40"/>
              </a:buClr>
              <a:buSzPts val="2400"/>
              <a:buNone/>
              <a:defRPr sz="2400">
                <a:solidFill>
                  <a:srgbClr val="4D4F40"/>
                </a:solidFill>
              </a:defRPr>
            </a:lvl2pPr>
            <a:lvl3pPr lvl="2" algn="r" rtl="0">
              <a:spcBef>
                <a:spcPts val="0"/>
              </a:spcBef>
              <a:spcAft>
                <a:spcPts val="0"/>
              </a:spcAft>
              <a:buClr>
                <a:srgbClr val="4D4F40"/>
              </a:buClr>
              <a:buSzPts val="2400"/>
              <a:buNone/>
              <a:defRPr sz="2400">
                <a:solidFill>
                  <a:srgbClr val="4D4F40"/>
                </a:solidFill>
              </a:defRPr>
            </a:lvl3pPr>
            <a:lvl4pPr lvl="3" algn="r" rtl="0">
              <a:spcBef>
                <a:spcPts val="0"/>
              </a:spcBef>
              <a:spcAft>
                <a:spcPts val="0"/>
              </a:spcAft>
              <a:buClr>
                <a:srgbClr val="4D4F40"/>
              </a:buClr>
              <a:buSzPts val="2400"/>
              <a:buNone/>
              <a:defRPr sz="2400">
                <a:solidFill>
                  <a:srgbClr val="4D4F40"/>
                </a:solidFill>
              </a:defRPr>
            </a:lvl4pPr>
            <a:lvl5pPr lvl="4" algn="r" rtl="0">
              <a:spcBef>
                <a:spcPts val="0"/>
              </a:spcBef>
              <a:spcAft>
                <a:spcPts val="0"/>
              </a:spcAft>
              <a:buClr>
                <a:srgbClr val="4D4F40"/>
              </a:buClr>
              <a:buSzPts val="2400"/>
              <a:buNone/>
              <a:defRPr sz="2400">
                <a:solidFill>
                  <a:srgbClr val="4D4F40"/>
                </a:solidFill>
              </a:defRPr>
            </a:lvl5pPr>
            <a:lvl6pPr lvl="5" algn="r" rtl="0">
              <a:spcBef>
                <a:spcPts val="0"/>
              </a:spcBef>
              <a:spcAft>
                <a:spcPts val="0"/>
              </a:spcAft>
              <a:buClr>
                <a:srgbClr val="4D4F40"/>
              </a:buClr>
              <a:buSzPts val="2400"/>
              <a:buNone/>
              <a:defRPr sz="2400">
                <a:solidFill>
                  <a:srgbClr val="4D4F40"/>
                </a:solidFill>
              </a:defRPr>
            </a:lvl6pPr>
            <a:lvl7pPr lvl="6" algn="r" rtl="0">
              <a:spcBef>
                <a:spcPts val="0"/>
              </a:spcBef>
              <a:spcAft>
                <a:spcPts val="0"/>
              </a:spcAft>
              <a:buClr>
                <a:srgbClr val="4D4F40"/>
              </a:buClr>
              <a:buSzPts val="2400"/>
              <a:buNone/>
              <a:defRPr sz="2400">
                <a:solidFill>
                  <a:srgbClr val="4D4F40"/>
                </a:solidFill>
              </a:defRPr>
            </a:lvl7pPr>
            <a:lvl8pPr lvl="7" algn="r" rtl="0">
              <a:spcBef>
                <a:spcPts val="0"/>
              </a:spcBef>
              <a:spcAft>
                <a:spcPts val="0"/>
              </a:spcAft>
              <a:buClr>
                <a:srgbClr val="4D4F40"/>
              </a:buClr>
              <a:buSzPts val="2400"/>
              <a:buNone/>
              <a:defRPr sz="2400">
                <a:solidFill>
                  <a:srgbClr val="4D4F40"/>
                </a:solidFill>
              </a:defRPr>
            </a:lvl8pPr>
            <a:lvl9pPr lvl="8" algn="r" rtl="0">
              <a:spcBef>
                <a:spcPts val="0"/>
              </a:spcBef>
              <a:spcAft>
                <a:spcPts val="0"/>
              </a:spcAft>
              <a:buClr>
                <a:srgbClr val="4D4F40"/>
              </a:buClr>
              <a:buSzPts val="2400"/>
              <a:buNone/>
              <a:defRPr sz="2400">
                <a:solidFill>
                  <a:srgbClr val="4D4F40"/>
                </a:solidFill>
              </a:defRPr>
            </a:lvl9pPr>
          </a:lstStyle>
          <a:p>
            <a:endParaRPr/>
          </a:p>
        </p:txBody>
      </p:sp>
      <p:sp>
        <p:nvSpPr>
          <p:cNvPr id="7041" name="Google Shape;7041;p25"/>
          <p:cNvSpPr txBox="1">
            <a:spLocks noGrp="1"/>
          </p:cNvSpPr>
          <p:nvPr>
            <p:ph type="subTitle" idx="1"/>
          </p:nvPr>
        </p:nvSpPr>
        <p:spPr>
          <a:xfrm>
            <a:off x="5177019" y="2611300"/>
            <a:ext cx="2219400" cy="11757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sz="1400">
                <a:latin typeface="Nunito"/>
                <a:ea typeface="Nunito"/>
                <a:cs typeface="Nunito"/>
                <a:sym typeface="Nunito"/>
              </a:defRPr>
            </a:lvl1pPr>
            <a:lvl2pPr lvl="1" algn="r" rtl="0">
              <a:spcBef>
                <a:spcPts val="0"/>
              </a:spcBef>
              <a:spcAft>
                <a:spcPts val="0"/>
              </a:spcAft>
              <a:buNone/>
              <a:defRPr sz="1400">
                <a:latin typeface="Nunito"/>
                <a:ea typeface="Nunito"/>
                <a:cs typeface="Nunito"/>
                <a:sym typeface="Nunito"/>
              </a:defRPr>
            </a:lvl2pPr>
            <a:lvl3pPr lvl="2" algn="r" rtl="0">
              <a:spcBef>
                <a:spcPts val="0"/>
              </a:spcBef>
              <a:spcAft>
                <a:spcPts val="0"/>
              </a:spcAft>
              <a:buNone/>
              <a:defRPr sz="1400">
                <a:latin typeface="Nunito"/>
                <a:ea typeface="Nunito"/>
                <a:cs typeface="Nunito"/>
                <a:sym typeface="Nunito"/>
              </a:defRPr>
            </a:lvl3pPr>
            <a:lvl4pPr lvl="3" algn="r" rtl="0">
              <a:spcBef>
                <a:spcPts val="0"/>
              </a:spcBef>
              <a:spcAft>
                <a:spcPts val="0"/>
              </a:spcAft>
              <a:buNone/>
              <a:defRPr sz="1400">
                <a:latin typeface="Nunito"/>
                <a:ea typeface="Nunito"/>
                <a:cs typeface="Nunito"/>
                <a:sym typeface="Nunito"/>
              </a:defRPr>
            </a:lvl4pPr>
            <a:lvl5pPr lvl="4" algn="r" rtl="0">
              <a:spcBef>
                <a:spcPts val="0"/>
              </a:spcBef>
              <a:spcAft>
                <a:spcPts val="0"/>
              </a:spcAft>
              <a:buNone/>
              <a:defRPr sz="1400">
                <a:latin typeface="Nunito"/>
                <a:ea typeface="Nunito"/>
                <a:cs typeface="Nunito"/>
                <a:sym typeface="Nunito"/>
              </a:defRPr>
            </a:lvl5pPr>
            <a:lvl6pPr lvl="5" algn="r" rtl="0">
              <a:spcBef>
                <a:spcPts val="0"/>
              </a:spcBef>
              <a:spcAft>
                <a:spcPts val="0"/>
              </a:spcAft>
              <a:buNone/>
              <a:defRPr sz="1400">
                <a:latin typeface="Nunito"/>
                <a:ea typeface="Nunito"/>
                <a:cs typeface="Nunito"/>
                <a:sym typeface="Nunito"/>
              </a:defRPr>
            </a:lvl6pPr>
            <a:lvl7pPr lvl="6" algn="r" rtl="0">
              <a:spcBef>
                <a:spcPts val="0"/>
              </a:spcBef>
              <a:spcAft>
                <a:spcPts val="0"/>
              </a:spcAft>
              <a:buNone/>
              <a:defRPr sz="1400">
                <a:latin typeface="Nunito"/>
                <a:ea typeface="Nunito"/>
                <a:cs typeface="Nunito"/>
                <a:sym typeface="Nunito"/>
              </a:defRPr>
            </a:lvl7pPr>
            <a:lvl8pPr lvl="7" algn="r" rtl="0">
              <a:spcBef>
                <a:spcPts val="0"/>
              </a:spcBef>
              <a:spcAft>
                <a:spcPts val="0"/>
              </a:spcAft>
              <a:buNone/>
              <a:defRPr sz="1400">
                <a:latin typeface="Nunito"/>
                <a:ea typeface="Nunito"/>
                <a:cs typeface="Nunito"/>
                <a:sym typeface="Nunito"/>
              </a:defRPr>
            </a:lvl8pPr>
            <a:lvl9pPr lvl="8" algn="r" rtl="0">
              <a:spcBef>
                <a:spcPts val="0"/>
              </a:spcBef>
              <a:spcAft>
                <a:spcPts val="0"/>
              </a:spcAft>
              <a:buNone/>
              <a:defRPr sz="1400">
                <a:latin typeface="Nunito"/>
                <a:ea typeface="Nunito"/>
                <a:cs typeface="Nunito"/>
                <a:sym typeface="Nunito"/>
              </a:defRPr>
            </a:lvl9pPr>
          </a:lstStyle>
          <a:p>
            <a:endParaRPr/>
          </a:p>
        </p:txBody>
      </p:sp>
      <p:grpSp>
        <p:nvGrpSpPr>
          <p:cNvPr id="7042" name="Google Shape;7042;p25"/>
          <p:cNvGrpSpPr/>
          <p:nvPr/>
        </p:nvGrpSpPr>
        <p:grpSpPr>
          <a:xfrm rot="-5400000" flipH="1">
            <a:off x="-138590" y="4065820"/>
            <a:ext cx="585438" cy="262694"/>
            <a:chOff x="8502760" y="3542528"/>
            <a:chExt cx="711519" cy="319269"/>
          </a:xfrm>
        </p:grpSpPr>
        <p:sp>
          <p:nvSpPr>
            <p:cNvPr id="7043" name="Google Shape;7043;p2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4" name="Google Shape;7044;p2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5" name="Google Shape;7045;p2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2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2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2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2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2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2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52" name="Google Shape;7052;p25"/>
          <p:cNvSpPr/>
          <p:nvPr/>
        </p:nvSpPr>
        <p:spPr>
          <a:xfrm flipH="1">
            <a:off x="-41550" y="4684525"/>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25"/>
          <p:cNvSpPr/>
          <p:nvPr/>
        </p:nvSpPr>
        <p:spPr>
          <a:xfrm flipH="1">
            <a:off x="6629974" y="-15076"/>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4" name="Google Shape;7054;p25"/>
          <p:cNvGrpSpPr/>
          <p:nvPr/>
        </p:nvGrpSpPr>
        <p:grpSpPr>
          <a:xfrm rot="5400000" flipH="1">
            <a:off x="8611250" y="-289703"/>
            <a:ext cx="439050" cy="1138216"/>
            <a:chOff x="1823086" y="-208516"/>
            <a:chExt cx="433159" cy="1122944"/>
          </a:xfrm>
        </p:grpSpPr>
        <p:sp>
          <p:nvSpPr>
            <p:cNvPr id="7055" name="Google Shape;7055;p2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2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2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2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2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2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2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2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63" name="Google Shape;7063;p25"/>
          <p:cNvGrpSpPr/>
          <p:nvPr/>
        </p:nvGrpSpPr>
        <p:grpSpPr>
          <a:xfrm rot="5400000" flipH="1">
            <a:off x="8446719" y="-121413"/>
            <a:ext cx="444435" cy="1202872"/>
            <a:chOff x="904476" y="-243594"/>
            <a:chExt cx="438472" cy="1186732"/>
          </a:xfrm>
        </p:grpSpPr>
        <p:sp>
          <p:nvSpPr>
            <p:cNvPr id="7064" name="Google Shape;7064;p2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5" name="Google Shape;7065;p2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6" name="Google Shape;7066;p2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2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2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2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0" name="Google Shape;7070;p2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1" name="Google Shape;7071;p2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p2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2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2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2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2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2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2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2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2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2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2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2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2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2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2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2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2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2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2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1" name="Google Shape;7091;p25"/>
          <p:cNvGrpSpPr/>
          <p:nvPr/>
        </p:nvGrpSpPr>
        <p:grpSpPr>
          <a:xfrm flipH="1">
            <a:off x="-40364" y="4461357"/>
            <a:ext cx="876802" cy="561032"/>
            <a:chOff x="7750342" y="3926048"/>
            <a:chExt cx="1406709" cy="900099"/>
          </a:xfrm>
        </p:grpSpPr>
        <p:sp>
          <p:nvSpPr>
            <p:cNvPr id="7092" name="Google Shape;7092;p2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2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2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2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2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2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2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2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00" name="Google Shape;7100;p25"/>
          <p:cNvGrpSpPr/>
          <p:nvPr/>
        </p:nvGrpSpPr>
        <p:grpSpPr>
          <a:xfrm flipH="1">
            <a:off x="-316741" y="4163655"/>
            <a:ext cx="772370" cy="775893"/>
            <a:chOff x="8276926" y="3750868"/>
            <a:chExt cx="1239162" cy="1244814"/>
          </a:xfrm>
        </p:grpSpPr>
        <p:sp>
          <p:nvSpPr>
            <p:cNvPr id="7101" name="Google Shape;7101;p2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2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2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2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2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2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2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2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2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2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2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2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2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2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2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2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2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2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2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2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2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2" name="Google Shape;7122;p2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2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2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2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2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2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8" name="Google Shape;7128;p25"/>
          <p:cNvGrpSpPr/>
          <p:nvPr/>
        </p:nvGrpSpPr>
        <p:grpSpPr>
          <a:xfrm flipH="1">
            <a:off x="-59844" y="4617104"/>
            <a:ext cx="561571" cy="543421"/>
            <a:chOff x="8202967" y="4478366"/>
            <a:chExt cx="900965" cy="871845"/>
          </a:xfrm>
        </p:grpSpPr>
        <p:sp>
          <p:nvSpPr>
            <p:cNvPr id="7129" name="Google Shape;7129;p2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2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2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2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2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2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2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2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2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2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2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2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2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2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2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2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2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2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2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48" name="Google Shape;7148;p25"/>
          <p:cNvGrpSpPr/>
          <p:nvPr/>
        </p:nvGrpSpPr>
        <p:grpSpPr>
          <a:xfrm rot="5400000" flipH="1">
            <a:off x="524490" y="4539683"/>
            <a:ext cx="273016" cy="739520"/>
            <a:chOff x="7607455" y="4238363"/>
            <a:chExt cx="438017" cy="1186459"/>
          </a:xfrm>
        </p:grpSpPr>
        <p:sp>
          <p:nvSpPr>
            <p:cNvPr id="7149" name="Google Shape;7149;p2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2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2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2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2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2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2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2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2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2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2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2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2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2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2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2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2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2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2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2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2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2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2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2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73" name="Google Shape;7173;p25"/>
          <p:cNvGrpSpPr/>
          <p:nvPr/>
        </p:nvGrpSpPr>
        <p:grpSpPr>
          <a:xfrm rot="5400000" flipH="1">
            <a:off x="-67436" y="1312833"/>
            <a:ext cx="633267" cy="380075"/>
            <a:chOff x="8365864" y="2993835"/>
            <a:chExt cx="933472" cy="547264"/>
          </a:xfrm>
        </p:grpSpPr>
        <p:sp>
          <p:nvSpPr>
            <p:cNvPr id="7174" name="Google Shape;7174;p2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2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2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2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2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2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2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81" name="Google Shape;7181;p25"/>
          <p:cNvGrpSpPr/>
          <p:nvPr/>
        </p:nvGrpSpPr>
        <p:grpSpPr>
          <a:xfrm flipH="1">
            <a:off x="-185562" y="501899"/>
            <a:ext cx="800029" cy="592349"/>
            <a:chOff x="8118223" y="2202382"/>
            <a:chExt cx="1151949" cy="873156"/>
          </a:xfrm>
        </p:grpSpPr>
        <p:sp>
          <p:nvSpPr>
            <p:cNvPr id="7182" name="Google Shape;7182;p25"/>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2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2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2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2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2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2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2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2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2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2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2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2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2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2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2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2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2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2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2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2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03" name="Google Shape;7203;p25"/>
          <p:cNvGrpSpPr/>
          <p:nvPr/>
        </p:nvGrpSpPr>
        <p:grpSpPr>
          <a:xfrm flipH="1">
            <a:off x="8149501" y="3972291"/>
            <a:ext cx="1146207" cy="1063803"/>
            <a:chOff x="-181020" y="4253777"/>
            <a:chExt cx="1117161" cy="1087511"/>
          </a:xfrm>
        </p:grpSpPr>
        <p:sp>
          <p:nvSpPr>
            <p:cNvPr id="7204" name="Google Shape;7204;p2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2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2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2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2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2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2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2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2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2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2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2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2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2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8" name="Google Shape;7218;p25"/>
          <p:cNvGrpSpPr/>
          <p:nvPr/>
        </p:nvGrpSpPr>
        <p:grpSpPr>
          <a:xfrm flipH="1">
            <a:off x="8375426" y="3699426"/>
            <a:ext cx="906954" cy="1160207"/>
            <a:chOff x="-168050" y="4195214"/>
            <a:chExt cx="719519" cy="965231"/>
          </a:xfrm>
        </p:grpSpPr>
        <p:sp>
          <p:nvSpPr>
            <p:cNvPr id="7219" name="Google Shape;7219;p2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2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2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2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2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2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2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2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2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2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2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2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2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2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2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2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2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2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2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2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2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2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2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2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2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2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2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2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2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2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2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2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2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2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2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2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2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2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2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2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2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2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2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2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2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2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2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66" name="Google Shape;7266;p25"/>
          <p:cNvGrpSpPr/>
          <p:nvPr/>
        </p:nvGrpSpPr>
        <p:grpSpPr>
          <a:xfrm flipH="1">
            <a:off x="-138601" y="-156827"/>
            <a:ext cx="775583" cy="776946"/>
            <a:chOff x="7973149" y="-201092"/>
            <a:chExt cx="1116750" cy="1145263"/>
          </a:xfrm>
        </p:grpSpPr>
        <p:sp>
          <p:nvSpPr>
            <p:cNvPr id="7267" name="Google Shape;7267;p2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2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2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2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2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2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2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2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2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2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2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2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2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2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2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2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2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2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2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2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2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2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2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2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2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2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2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2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2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2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2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2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2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2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2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2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2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2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2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2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2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2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2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2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2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2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2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2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2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2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2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2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2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2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2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2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2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2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2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2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2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28" name="Google Shape;7328;p25"/>
          <p:cNvGrpSpPr/>
          <p:nvPr/>
        </p:nvGrpSpPr>
        <p:grpSpPr>
          <a:xfrm rot="-5400000" flipH="1">
            <a:off x="8358974" y="4213030"/>
            <a:ext cx="428468" cy="1217307"/>
            <a:chOff x="7607455" y="4238363"/>
            <a:chExt cx="438017" cy="1186459"/>
          </a:xfrm>
        </p:grpSpPr>
        <p:sp>
          <p:nvSpPr>
            <p:cNvPr id="7329" name="Google Shape;7329;p2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2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2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2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2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2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2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2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2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2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2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2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2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2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2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2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2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2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2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2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2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2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2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2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spTree>
      <p:nvGrpSpPr>
        <p:cNvPr id="1" name="Shape 451"/>
        <p:cNvGrpSpPr/>
        <p:nvPr/>
      </p:nvGrpSpPr>
      <p:grpSpPr>
        <a:xfrm>
          <a:off x="0" y="0"/>
          <a:ext cx="0" cy="0"/>
          <a:chOff x="0" y="0"/>
          <a:chExt cx="0" cy="0"/>
        </a:xfrm>
      </p:grpSpPr>
      <p:sp>
        <p:nvSpPr>
          <p:cNvPr id="452" name="Google Shape;452;p3"/>
          <p:cNvSpPr txBox="1">
            <a:spLocks noGrp="1"/>
          </p:cNvSpPr>
          <p:nvPr>
            <p:ph type="subTitle" idx="1"/>
          </p:nvPr>
        </p:nvSpPr>
        <p:spPr>
          <a:xfrm>
            <a:off x="4926486" y="2565993"/>
            <a:ext cx="3013800" cy="654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None/>
              <a:defRPr sz="3000"/>
            </a:lvl1pPr>
            <a:lvl2pPr lvl="1" algn="ctr" rtl="0">
              <a:lnSpc>
                <a:spcPct val="90000"/>
              </a:lnSpc>
              <a:spcBef>
                <a:spcPts val="0"/>
              </a:spcBef>
              <a:spcAft>
                <a:spcPts val="0"/>
              </a:spcAft>
              <a:buNone/>
              <a:defRPr sz="3000"/>
            </a:lvl2pPr>
            <a:lvl3pPr lvl="2" algn="ctr" rtl="0">
              <a:lnSpc>
                <a:spcPct val="90000"/>
              </a:lnSpc>
              <a:spcBef>
                <a:spcPts val="0"/>
              </a:spcBef>
              <a:spcAft>
                <a:spcPts val="0"/>
              </a:spcAft>
              <a:buNone/>
              <a:defRPr sz="3000"/>
            </a:lvl3pPr>
            <a:lvl4pPr lvl="3" algn="ctr" rtl="0">
              <a:lnSpc>
                <a:spcPct val="90000"/>
              </a:lnSpc>
              <a:spcBef>
                <a:spcPts val="0"/>
              </a:spcBef>
              <a:spcAft>
                <a:spcPts val="0"/>
              </a:spcAft>
              <a:buNone/>
              <a:defRPr sz="3000"/>
            </a:lvl4pPr>
            <a:lvl5pPr lvl="4" algn="ctr" rtl="0">
              <a:lnSpc>
                <a:spcPct val="90000"/>
              </a:lnSpc>
              <a:spcBef>
                <a:spcPts val="0"/>
              </a:spcBef>
              <a:spcAft>
                <a:spcPts val="0"/>
              </a:spcAft>
              <a:buNone/>
              <a:defRPr sz="3000"/>
            </a:lvl5pPr>
            <a:lvl6pPr lvl="5" algn="ctr" rtl="0">
              <a:lnSpc>
                <a:spcPct val="90000"/>
              </a:lnSpc>
              <a:spcBef>
                <a:spcPts val="0"/>
              </a:spcBef>
              <a:spcAft>
                <a:spcPts val="0"/>
              </a:spcAft>
              <a:buNone/>
              <a:defRPr sz="3000"/>
            </a:lvl6pPr>
            <a:lvl7pPr lvl="6" algn="ctr" rtl="0">
              <a:lnSpc>
                <a:spcPct val="90000"/>
              </a:lnSpc>
              <a:spcBef>
                <a:spcPts val="0"/>
              </a:spcBef>
              <a:spcAft>
                <a:spcPts val="0"/>
              </a:spcAft>
              <a:buNone/>
              <a:defRPr sz="3000"/>
            </a:lvl7pPr>
            <a:lvl8pPr lvl="7" algn="ctr" rtl="0">
              <a:lnSpc>
                <a:spcPct val="90000"/>
              </a:lnSpc>
              <a:spcBef>
                <a:spcPts val="0"/>
              </a:spcBef>
              <a:spcAft>
                <a:spcPts val="0"/>
              </a:spcAft>
              <a:buNone/>
              <a:defRPr sz="3000"/>
            </a:lvl8pPr>
            <a:lvl9pPr lvl="8" algn="ctr" rtl="0">
              <a:lnSpc>
                <a:spcPct val="90000"/>
              </a:lnSpc>
              <a:spcBef>
                <a:spcPts val="0"/>
              </a:spcBef>
              <a:spcAft>
                <a:spcPts val="0"/>
              </a:spcAft>
              <a:buNone/>
              <a:defRPr sz="3000"/>
            </a:lvl9pPr>
          </a:lstStyle>
          <a:p>
            <a:endParaRPr/>
          </a:p>
        </p:txBody>
      </p:sp>
      <p:sp>
        <p:nvSpPr>
          <p:cNvPr id="454" name="Google Shape;454;p3"/>
          <p:cNvSpPr txBox="1">
            <a:spLocks noGrp="1"/>
          </p:cNvSpPr>
          <p:nvPr>
            <p:ph type="title" hasCustomPrompt="1"/>
          </p:nvPr>
        </p:nvSpPr>
        <p:spPr>
          <a:xfrm>
            <a:off x="5195586" y="1139607"/>
            <a:ext cx="2475600" cy="115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400"/>
              <a:buNone/>
              <a:defRPr sz="12400"/>
            </a:lvl1pPr>
            <a:lvl2pPr lvl="1" algn="ctr" rtl="0">
              <a:spcBef>
                <a:spcPts val="0"/>
              </a:spcBef>
              <a:spcAft>
                <a:spcPts val="0"/>
              </a:spcAft>
              <a:buClr>
                <a:schemeClr val="accent4"/>
              </a:buClr>
              <a:buSzPts val="12400"/>
              <a:buNone/>
              <a:defRPr sz="12400">
                <a:solidFill>
                  <a:schemeClr val="accent4"/>
                </a:solidFill>
              </a:defRPr>
            </a:lvl2pPr>
            <a:lvl3pPr lvl="2" algn="ctr" rtl="0">
              <a:spcBef>
                <a:spcPts val="0"/>
              </a:spcBef>
              <a:spcAft>
                <a:spcPts val="0"/>
              </a:spcAft>
              <a:buClr>
                <a:schemeClr val="accent4"/>
              </a:buClr>
              <a:buSzPts val="12400"/>
              <a:buNone/>
              <a:defRPr sz="12400">
                <a:solidFill>
                  <a:schemeClr val="accent4"/>
                </a:solidFill>
              </a:defRPr>
            </a:lvl3pPr>
            <a:lvl4pPr lvl="3" algn="ctr" rtl="0">
              <a:spcBef>
                <a:spcPts val="0"/>
              </a:spcBef>
              <a:spcAft>
                <a:spcPts val="0"/>
              </a:spcAft>
              <a:buClr>
                <a:schemeClr val="accent4"/>
              </a:buClr>
              <a:buSzPts val="12400"/>
              <a:buNone/>
              <a:defRPr sz="12400">
                <a:solidFill>
                  <a:schemeClr val="accent4"/>
                </a:solidFill>
              </a:defRPr>
            </a:lvl4pPr>
            <a:lvl5pPr lvl="4" algn="ctr" rtl="0">
              <a:spcBef>
                <a:spcPts val="0"/>
              </a:spcBef>
              <a:spcAft>
                <a:spcPts val="0"/>
              </a:spcAft>
              <a:buClr>
                <a:schemeClr val="accent4"/>
              </a:buClr>
              <a:buSzPts val="12400"/>
              <a:buNone/>
              <a:defRPr sz="12400">
                <a:solidFill>
                  <a:schemeClr val="accent4"/>
                </a:solidFill>
              </a:defRPr>
            </a:lvl5pPr>
            <a:lvl6pPr lvl="5" algn="ctr" rtl="0">
              <a:spcBef>
                <a:spcPts val="0"/>
              </a:spcBef>
              <a:spcAft>
                <a:spcPts val="0"/>
              </a:spcAft>
              <a:buClr>
                <a:schemeClr val="accent4"/>
              </a:buClr>
              <a:buSzPts val="12400"/>
              <a:buNone/>
              <a:defRPr sz="12400">
                <a:solidFill>
                  <a:schemeClr val="accent4"/>
                </a:solidFill>
              </a:defRPr>
            </a:lvl6pPr>
            <a:lvl7pPr lvl="6" algn="ctr" rtl="0">
              <a:spcBef>
                <a:spcPts val="0"/>
              </a:spcBef>
              <a:spcAft>
                <a:spcPts val="0"/>
              </a:spcAft>
              <a:buClr>
                <a:schemeClr val="accent4"/>
              </a:buClr>
              <a:buSzPts val="12400"/>
              <a:buNone/>
              <a:defRPr sz="12400">
                <a:solidFill>
                  <a:schemeClr val="accent4"/>
                </a:solidFill>
              </a:defRPr>
            </a:lvl7pPr>
            <a:lvl8pPr lvl="7" algn="ctr" rtl="0">
              <a:spcBef>
                <a:spcPts val="0"/>
              </a:spcBef>
              <a:spcAft>
                <a:spcPts val="0"/>
              </a:spcAft>
              <a:buClr>
                <a:schemeClr val="accent4"/>
              </a:buClr>
              <a:buSzPts val="12400"/>
              <a:buNone/>
              <a:defRPr sz="12400">
                <a:solidFill>
                  <a:schemeClr val="accent4"/>
                </a:solidFill>
              </a:defRPr>
            </a:lvl8pPr>
            <a:lvl9pPr lvl="8" algn="ctr" rtl="0">
              <a:spcBef>
                <a:spcPts val="0"/>
              </a:spcBef>
              <a:spcAft>
                <a:spcPts val="0"/>
              </a:spcAft>
              <a:buClr>
                <a:schemeClr val="accent4"/>
              </a:buClr>
              <a:buSzPts val="12400"/>
              <a:buNone/>
              <a:defRPr sz="12400">
                <a:solidFill>
                  <a:schemeClr val="accent4"/>
                </a:solidFill>
              </a:defRPr>
            </a:lvl9pPr>
          </a:lstStyle>
          <a:p>
            <a:r>
              <a:rPr dirty="0"/>
              <a:t>xx%</a:t>
            </a:r>
          </a:p>
        </p:txBody>
      </p:sp>
      <p:grpSp>
        <p:nvGrpSpPr>
          <p:cNvPr id="455" name="Google Shape;455;p3"/>
          <p:cNvGrpSpPr/>
          <p:nvPr/>
        </p:nvGrpSpPr>
        <p:grpSpPr>
          <a:xfrm>
            <a:off x="6529833" y="4777398"/>
            <a:ext cx="149592" cy="135726"/>
            <a:chOff x="7894217" y="3432112"/>
            <a:chExt cx="161913" cy="146905"/>
          </a:xfrm>
        </p:grpSpPr>
        <p:sp>
          <p:nvSpPr>
            <p:cNvPr id="456" name="Google Shape;456;p3"/>
            <p:cNvSpPr/>
            <p:nvPr/>
          </p:nvSpPr>
          <p:spPr>
            <a:xfrm>
              <a:off x="7894217" y="3526023"/>
              <a:ext cx="67974" cy="52995"/>
            </a:xfrm>
            <a:custGeom>
              <a:avLst/>
              <a:gdLst/>
              <a:ahLst/>
              <a:cxnLst/>
              <a:rect l="l" t="t" r="r" b="b"/>
              <a:pathLst>
                <a:path w="2269" h="1769" extrusionOk="0">
                  <a:moveTo>
                    <a:pt x="1135" y="1"/>
                  </a:moveTo>
                  <a:cubicBezTo>
                    <a:pt x="1" y="1"/>
                    <a:pt x="1" y="1769"/>
                    <a:pt x="1135" y="1769"/>
                  </a:cubicBezTo>
                  <a:cubicBezTo>
                    <a:pt x="2269" y="1769"/>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7947178" y="3432112"/>
              <a:ext cx="66985" cy="51976"/>
            </a:xfrm>
            <a:custGeom>
              <a:avLst/>
              <a:gdLst/>
              <a:ahLst/>
              <a:cxnLst/>
              <a:rect l="l" t="t" r="r" b="b"/>
              <a:pathLst>
                <a:path w="2236" h="1735" extrusionOk="0">
                  <a:moveTo>
                    <a:pt x="1101" y="0"/>
                  </a:moveTo>
                  <a:cubicBezTo>
                    <a:pt x="0" y="0"/>
                    <a:pt x="0" y="1735"/>
                    <a:pt x="1101" y="1735"/>
                  </a:cubicBezTo>
                  <a:cubicBezTo>
                    <a:pt x="2235" y="1735"/>
                    <a:pt x="2235" y="0"/>
                    <a:pt x="11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7989146" y="3526023"/>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9" name="Google Shape;459;p3"/>
          <p:cNvSpPr/>
          <p:nvPr/>
        </p:nvSpPr>
        <p:spPr>
          <a:xfrm rot="10800000">
            <a:off x="5045130" y="4574461"/>
            <a:ext cx="4302661" cy="671891"/>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0" name="Google Shape;460;p3"/>
          <p:cNvGrpSpPr/>
          <p:nvPr/>
        </p:nvGrpSpPr>
        <p:grpSpPr>
          <a:xfrm>
            <a:off x="136982" y="3909079"/>
            <a:ext cx="305120" cy="398169"/>
            <a:chOff x="1304140" y="978228"/>
            <a:chExt cx="436509" cy="569545"/>
          </a:xfrm>
        </p:grpSpPr>
        <p:sp>
          <p:nvSpPr>
            <p:cNvPr id="461" name="Google Shape;461;p3"/>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3"/>
          <p:cNvGrpSpPr/>
          <p:nvPr/>
        </p:nvGrpSpPr>
        <p:grpSpPr>
          <a:xfrm rot="-5400000">
            <a:off x="7709956" y="4669021"/>
            <a:ext cx="312963" cy="847725"/>
            <a:chOff x="7607455" y="4238363"/>
            <a:chExt cx="438017" cy="1186459"/>
          </a:xfrm>
        </p:grpSpPr>
        <p:sp>
          <p:nvSpPr>
            <p:cNvPr id="484" name="Google Shape;484;p3"/>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3"/>
          <p:cNvGrpSpPr/>
          <p:nvPr/>
        </p:nvGrpSpPr>
        <p:grpSpPr>
          <a:xfrm>
            <a:off x="8150120" y="4315687"/>
            <a:ext cx="897486" cy="983034"/>
            <a:chOff x="2318158" y="4088320"/>
            <a:chExt cx="1256104" cy="1375835"/>
          </a:xfrm>
        </p:grpSpPr>
        <p:sp>
          <p:nvSpPr>
            <p:cNvPr id="509" name="Google Shape;509;p3"/>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 name="Google Shape;559;p3"/>
          <p:cNvGrpSpPr/>
          <p:nvPr/>
        </p:nvGrpSpPr>
        <p:grpSpPr>
          <a:xfrm>
            <a:off x="7861294" y="-67332"/>
            <a:ext cx="344269" cy="448962"/>
            <a:chOff x="3289399" y="3455662"/>
            <a:chExt cx="436502" cy="569243"/>
          </a:xfrm>
        </p:grpSpPr>
        <p:sp>
          <p:nvSpPr>
            <p:cNvPr id="560" name="Google Shape;560;p3"/>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 name="Google Shape;582;p3"/>
          <p:cNvGrpSpPr/>
          <p:nvPr/>
        </p:nvGrpSpPr>
        <p:grpSpPr>
          <a:xfrm>
            <a:off x="8702358" y="4163752"/>
            <a:ext cx="508380" cy="228117"/>
            <a:chOff x="8502760" y="3542528"/>
            <a:chExt cx="711519" cy="319269"/>
          </a:xfrm>
        </p:grpSpPr>
        <p:sp>
          <p:nvSpPr>
            <p:cNvPr id="583" name="Google Shape;583;p3"/>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 name="Google Shape;592;p3"/>
          <p:cNvGrpSpPr/>
          <p:nvPr/>
        </p:nvGrpSpPr>
        <p:grpSpPr>
          <a:xfrm>
            <a:off x="8241496" y="67305"/>
            <a:ext cx="1125920" cy="841327"/>
            <a:chOff x="7809743" y="1407245"/>
            <a:chExt cx="1427565" cy="1066727"/>
          </a:xfrm>
        </p:grpSpPr>
        <p:sp>
          <p:nvSpPr>
            <p:cNvPr id="593" name="Google Shape;593;p3"/>
            <p:cNvSpPr/>
            <p:nvPr/>
          </p:nvSpPr>
          <p:spPr>
            <a:xfrm>
              <a:off x="7809743" y="1407245"/>
              <a:ext cx="1427565" cy="1066727"/>
            </a:xfrm>
            <a:custGeom>
              <a:avLst/>
              <a:gdLst/>
              <a:ahLst/>
              <a:cxnLst/>
              <a:rect l="l" t="t" r="r" b="b"/>
              <a:pathLst>
                <a:path w="47653" h="35608" extrusionOk="0">
                  <a:moveTo>
                    <a:pt x="10687" y="0"/>
                  </a:moveTo>
                  <a:cubicBezTo>
                    <a:pt x="9318" y="0"/>
                    <a:pt x="8106" y="427"/>
                    <a:pt x="7557" y="1782"/>
                  </a:cubicBezTo>
                  <a:cubicBezTo>
                    <a:pt x="6156" y="5285"/>
                    <a:pt x="11960" y="7853"/>
                    <a:pt x="14062" y="9021"/>
                  </a:cubicBezTo>
                  <a:cubicBezTo>
                    <a:pt x="19199" y="12490"/>
                    <a:pt x="25270" y="14358"/>
                    <a:pt x="30407" y="17861"/>
                  </a:cubicBezTo>
                  <a:cubicBezTo>
                    <a:pt x="28067" y="17276"/>
                    <a:pt x="16214" y="14414"/>
                    <a:pt x="8199" y="14414"/>
                  </a:cubicBezTo>
                  <a:cubicBezTo>
                    <a:pt x="3417" y="14414"/>
                    <a:pt x="0" y="15432"/>
                    <a:pt x="786" y="18561"/>
                  </a:cubicBezTo>
                  <a:cubicBezTo>
                    <a:pt x="2187" y="24399"/>
                    <a:pt x="24569" y="22998"/>
                    <a:pt x="29706" y="24632"/>
                  </a:cubicBezTo>
                  <a:cubicBezTo>
                    <a:pt x="29466" y="24623"/>
                    <a:pt x="29220" y="24619"/>
                    <a:pt x="28971" y="24619"/>
                  </a:cubicBezTo>
                  <a:cubicBezTo>
                    <a:pt x="22677" y="24619"/>
                    <a:pt x="13625" y="27407"/>
                    <a:pt x="8491" y="30937"/>
                  </a:cubicBezTo>
                  <a:cubicBezTo>
                    <a:pt x="3921" y="34058"/>
                    <a:pt x="5815" y="35607"/>
                    <a:pt x="9677" y="35607"/>
                  </a:cubicBezTo>
                  <a:cubicBezTo>
                    <a:pt x="12129" y="35607"/>
                    <a:pt x="15376" y="34982"/>
                    <a:pt x="18265" y="33739"/>
                  </a:cubicBezTo>
                  <a:cubicBezTo>
                    <a:pt x="27138" y="29869"/>
                    <a:pt x="37379" y="29069"/>
                    <a:pt x="46952" y="29069"/>
                  </a:cubicBezTo>
                  <a:lnTo>
                    <a:pt x="47653" y="29069"/>
                  </a:lnTo>
                  <a:lnTo>
                    <a:pt x="47653" y="18328"/>
                  </a:lnTo>
                  <a:cubicBezTo>
                    <a:pt x="37612" y="12490"/>
                    <a:pt x="26204" y="3650"/>
                    <a:pt x="14996" y="848"/>
                  </a:cubicBezTo>
                  <a:cubicBezTo>
                    <a:pt x="13790" y="487"/>
                    <a:pt x="12149" y="0"/>
                    <a:pt x="10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8923422" y="2140105"/>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8804500" y="2063149"/>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8700585" y="2224040"/>
              <a:ext cx="66985" cy="51976"/>
            </a:xfrm>
            <a:custGeom>
              <a:avLst/>
              <a:gdLst/>
              <a:ahLst/>
              <a:cxnLst/>
              <a:rect l="l" t="t" r="r" b="b"/>
              <a:pathLst>
                <a:path w="2236" h="1735" extrusionOk="0">
                  <a:moveTo>
                    <a:pt x="1102" y="0"/>
                  </a:moveTo>
                  <a:cubicBezTo>
                    <a:pt x="1" y="0"/>
                    <a:pt x="1" y="1735"/>
                    <a:pt x="1102" y="1735"/>
                  </a:cubicBezTo>
                  <a:cubicBezTo>
                    <a:pt x="2236" y="1735"/>
                    <a:pt x="2236" y="0"/>
                    <a:pt x="1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8518726" y="2182072"/>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8406813" y="2292967"/>
              <a:ext cx="68004" cy="52995"/>
            </a:xfrm>
            <a:custGeom>
              <a:avLst/>
              <a:gdLst/>
              <a:ahLst/>
              <a:cxnLst/>
              <a:rect l="l" t="t" r="r" b="b"/>
              <a:pathLst>
                <a:path w="2270" h="1769" extrusionOk="0">
                  <a:moveTo>
                    <a:pt x="1135" y="1"/>
                  </a:moveTo>
                  <a:cubicBezTo>
                    <a:pt x="1" y="1"/>
                    <a:pt x="1" y="1769"/>
                    <a:pt x="1135" y="1769"/>
                  </a:cubicBezTo>
                  <a:cubicBezTo>
                    <a:pt x="2269" y="1769"/>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8259942" y="2264989"/>
              <a:ext cx="67974" cy="52995"/>
            </a:xfrm>
            <a:custGeom>
              <a:avLst/>
              <a:gdLst/>
              <a:ahLst/>
              <a:cxnLst/>
              <a:rect l="l" t="t" r="r" b="b"/>
              <a:pathLst>
                <a:path w="2269" h="1769" extrusionOk="0">
                  <a:moveTo>
                    <a:pt x="1134" y="1"/>
                  </a:moveTo>
                  <a:cubicBezTo>
                    <a:pt x="0" y="1"/>
                    <a:pt x="0" y="1769"/>
                    <a:pt x="1134" y="1769"/>
                  </a:cubicBezTo>
                  <a:cubicBezTo>
                    <a:pt x="2269" y="1769"/>
                    <a:pt x="2269" y="1"/>
                    <a:pt x="11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8378834" y="202118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8294900" y="190926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8128048" y="2021182"/>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8051093" y="1881290"/>
              <a:ext cx="66985" cy="52006"/>
            </a:xfrm>
            <a:custGeom>
              <a:avLst/>
              <a:gdLst/>
              <a:ahLst/>
              <a:cxnLst/>
              <a:rect l="l" t="t" r="r" b="b"/>
              <a:pathLst>
                <a:path w="2236" h="1736" extrusionOk="0">
                  <a:moveTo>
                    <a:pt x="1101" y="1"/>
                  </a:moveTo>
                  <a:cubicBezTo>
                    <a:pt x="1" y="1"/>
                    <a:pt x="1" y="1735"/>
                    <a:pt x="1101" y="1735"/>
                  </a:cubicBezTo>
                  <a:cubicBezTo>
                    <a:pt x="2236" y="1735"/>
                    <a:pt x="2236"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7904222" y="1930267"/>
              <a:ext cx="66985" cy="51976"/>
            </a:xfrm>
            <a:custGeom>
              <a:avLst/>
              <a:gdLst/>
              <a:ahLst/>
              <a:cxnLst/>
              <a:rect l="l" t="t" r="r" b="b"/>
              <a:pathLst>
                <a:path w="2236" h="1735" extrusionOk="0">
                  <a:moveTo>
                    <a:pt x="1134" y="0"/>
                  </a:moveTo>
                  <a:cubicBezTo>
                    <a:pt x="0" y="0"/>
                    <a:pt x="0" y="1735"/>
                    <a:pt x="1134" y="1735"/>
                  </a:cubicBezTo>
                  <a:cubicBezTo>
                    <a:pt x="2235" y="1735"/>
                    <a:pt x="2235"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8881455" y="1944256"/>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8364845" y="1553548"/>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8196976" y="1581526"/>
              <a:ext cx="68004" cy="52006"/>
            </a:xfrm>
            <a:custGeom>
              <a:avLst/>
              <a:gdLst/>
              <a:ahLst/>
              <a:cxnLst/>
              <a:rect l="l" t="t" r="r" b="b"/>
              <a:pathLst>
                <a:path w="2270" h="1736" extrusionOk="0">
                  <a:moveTo>
                    <a:pt x="1103" y="0"/>
                  </a:moveTo>
                  <a:cubicBezTo>
                    <a:pt x="1" y="0"/>
                    <a:pt x="11" y="1735"/>
                    <a:pt x="1135" y="1735"/>
                  </a:cubicBezTo>
                  <a:cubicBezTo>
                    <a:pt x="2269" y="1735"/>
                    <a:pt x="2269" y="1"/>
                    <a:pt x="1135" y="1"/>
                  </a:cubicBezTo>
                  <a:cubicBezTo>
                    <a:pt x="1124" y="0"/>
                    <a:pt x="1114" y="0"/>
                    <a:pt x="1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8114059" y="1455623"/>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9127268" y="1974721"/>
              <a:ext cx="51976" cy="55991"/>
            </a:xfrm>
            <a:custGeom>
              <a:avLst/>
              <a:gdLst/>
              <a:ahLst/>
              <a:cxnLst/>
              <a:rect l="l" t="t" r="r" b="b"/>
              <a:pathLst>
                <a:path w="1735" h="1869" extrusionOk="0">
                  <a:moveTo>
                    <a:pt x="868" y="1"/>
                  </a:moveTo>
                  <a:cubicBezTo>
                    <a:pt x="434" y="1"/>
                    <a:pt x="0" y="284"/>
                    <a:pt x="0" y="851"/>
                  </a:cubicBezTo>
                  <a:lnTo>
                    <a:pt x="0" y="1018"/>
                  </a:lnTo>
                  <a:cubicBezTo>
                    <a:pt x="0" y="1585"/>
                    <a:pt x="434" y="1869"/>
                    <a:pt x="868" y="1869"/>
                  </a:cubicBezTo>
                  <a:cubicBezTo>
                    <a:pt x="1301" y="1869"/>
                    <a:pt x="1735" y="1585"/>
                    <a:pt x="1735" y="1018"/>
                  </a:cubicBezTo>
                  <a:lnTo>
                    <a:pt x="1735" y="851"/>
                  </a:lnTo>
                  <a:cubicBezTo>
                    <a:pt x="1735" y="284"/>
                    <a:pt x="1301" y="1"/>
                    <a:pt x="8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9119270" y="2161074"/>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3"/>
          <p:cNvGrpSpPr/>
          <p:nvPr/>
        </p:nvGrpSpPr>
        <p:grpSpPr>
          <a:xfrm>
            <a:off x="-28467" y="4581438"/>
            <a:ext cx="780895" cy="760279"/>
            <a:chOff x="-181020" y="4253777"/>
            <a:chExt cx="1117161" cy="1087511"/>
          </a:xfrm>
        </p:grpSpPr>
        <p:sp>
          <p:nvSpPr>
            <p:cNvPr id="612" name="Google Shape;612;p3"/>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6" name="Google Shape;626;p3"/>
          <p:cNvGrpSpPr/>
          <p:nvPr/>
        </p:nvGrpSpPr>
        <p:grpSpPr>
          <a:xfrm>
            <a:off x="-19406" y="4385961"/>
            <a:ext cx="617995" cy="829037"/>
            <a:chOff x="-168050" y="4195214"/>
            <a:chExt cx="719519" cy="965231"/>
          </a:xfrm>
        </p:grpSpPr>
        <p:sp>
          <p:nvSpPr>
            <p:cNvPr id="627" name="Google Shape;627;p3"/>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4" name="Google Shape;674;p3"/>
          <p:cNvGrpSpPr/>
          <p:nvPr/>
        </p:nvGrpSpPr>
        <p:grpSpPr>
          <a:xfrm>
            <a:off x="8267905" y="-201102"/>
            <a:ext cx="880781" cy="903269"/>
            <a:chOff x="7973149" y="-201092"/>
            <a:chExt cx="1116750" cy="1145263"/>
          </a:xfrm>
        </p:grpSpPr>
        <p:sp>
          <p:nvSpPr>
            <p:cNvPr id="675" name="Google Shape;675;p3"/>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3"/>
          <p:cNvGrpSpPr/>
          <p:nvPr/>
        </p:nvGrpSpPr>
        <p:grpSpPr>
          <a:xfrm>
            <a:off x="8598076" y="819274"/>
            <a:ext cx="736229" cy="431627"/>
            <a:chOff x="8365864" y="2993835"/>
            <a:chExt cx="933472" cy="547264"/>
          </a:xfrm>
        </p:grpSpPr>
        <p:sp>
          <p:nvSpPr>
            <p:cNvPr id="737" name="Google Shape;737;p3"/>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4" name="Google Shape;744;p3"/>
          <p:cNvGrpSpPr/>
          <p:nvPr/>
        </p:nvGrpSpPr>
        <p:grpSpPr>
          <a:xfrm rot="-5400000">
            <a:off x="7560641" y="73929"/>
            <a:ext cx="161913" cy="145916"/>
            <a:chOff x="7737341" y="1046941"/>
            <a:chExt cx="161913" cy="145916"/>
          </a:xfrm>
        </p:grpSpPr>
        <p:sp>
          <p:nvSpPr>
            <p:cNvPr id="745" name="Google Shape;745;p3"/>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
  <p:cSld name="OBJECT_1_1">
    <p:spTree>
      <p:nvGrpSpPr>
        <p:cNvPr id="1" name="Shape 7643"/>
        <p:cNvGrpSpPr/>
        <p:nvPr/>
      </p:nvGrpSpPr>
      <p:grpSpPr>
        <a:xfrm>
          <a:off x="0" y="0"/>
          <a:ext cx="0" cy="0"/>
          <a:chOff x="0" y="0"/>
          <a:chExt cx="0" cy="0"/>
        </a:xfrm>
      </p:grpSpPr>
      <p:sp>
        <p:nvSpPr>
          <p:cNvPr id="7644" name="Google Shape;7644;p27"/>
          <p:cNvSpPr txBox="1">
            <a:spLocks noGrp="1"/>
          </p:cNvSpPr>
          <p:nvPr>
            <p:ph type="title"/>
          </p:nvPr>
        </p:nvSpPr>
        <p:spPr>
          <a:xfrm>
            <a:off x="4812300" y="1009975"/>
            <a:ext cx="3177000" cy="909900"/>
          </a:xfrm>
          <a:prstGeom prst="rect">
            <a:avLst/>
          </a:prstGeom>
          <a:noFill/>
          <a:ln>
            <a:noFill/>
          </a:ln>
        </p:spPr>
        <p:txBody>
          <a:bodyPr spcFirstLastPara="1" wrap="square" lIns="0" tIns="0" rIns="0" bIns="0" anchor="b" anchorCtr="0">
            <a:noAutofit/>
          </a:bodyPr>
          <a:lstStyle>
            <a:lvl1pPr lvl="0" algn="ctr" rtl="0">
              <a:spcBef>
                <a:spcPts val="0"/>
              </a:spcBef>
              <a:spcAft>
                <a:spcPts val="0"/>
              </a:spcAft>
              <a:buSzPts val="3300"/>
              <a:buNone/>
              <a:defRPr sz="7200" i="0"/>
            </a:lvl1pPr>
            <a:lvl2pPr lvl="1" algn="ctr" rtl="0">
              <a:spcBef>
                <a:spcPts val="0"/>
              </a:spcBef>
              <a:spcAft>
                <a:spcPts val="0"/>
              </a:spcAft>
              <a:buClr>
                <a:srgbClr val="C6D9BB"/>
              </a:buClr>
              <a:buSzPts val="3300"/>
              <a:buNone/>
              <a:defRPr sz="3300">
                <a:solidFill>
                  <a:srgbClr val="C6D9BB"/>
                </a:solidFill>
              </a:defRPr>
            </a:lvl2pPr>
            <a:lvl3pPr lvl="2" algn="ctr" rtl="0">
              <a:spcBef>
                <a:spcPts val="0"/>
              </a:spcBef>
              <a:spcAft>
                <a:spcPts val="0"/>
              </a:spcAft>
              <a:buClr>
                <a:srgbClr val="C6D9BB"/>
              </a:buClr>
              <a:buSzPts val="3300"/>
              <a:buNone/>
              <a:defRPr sz="3300">
                <a:solidFill>
                  <a:srgbClr val="C6D9BB"/>
                </a:solidFill>
              </a:defRPr>
            </a:lvl3pPr>
            <a:lvl4pPr lvl="3" algn="ctr" rtl="0">
              <a:spcBef>
                <a:spcPts val="0"/>
              </a:spcBef>
              <a:spcAft>
                <a:spcPts val="0"/>
              </a:spcAft>
              <a:buClr>
                <a:srgbClr val="C6D9BB"/>
              </a:buClr>
              <a:buSzPts val="3300"/>
              <a:buNone/>
              <a:defRPr sz="3300">
                <a:solidFill>
                  <a:srgbClr val="C6D9BB"/>
                </a:solidFill>
              </a:defRPr>
            </a:lvl4pPr>
            <a:lvl5pPr lvl="4" algn="ctr" rtl="0">
              <a:spcBef>
                <a:spcPts val="0"/>
              </a:spcBef>
              <a:spcAft>
                <a:spcPts val="0"/>
              </a:spcAft>
              <a:buClr>
                <a:srgbClr val="C6D9BB"/>
              </a:buClr>
              <a:buSzPts val="3300"/>
              <a:buNone/>
              <a:defRPr sz="3300">
                <a:solidFill>
                  <a:srgbClr val="C6D9BB"/>
                </a:solidFill>
              </a:defRPr>
            </a:lvl5pPr>
            <a:lvl6pPr lvl="5" algn="ctr" rtl="0">
              <a:spcBef>
                <a:spcPts val="0"/>
              </a:spcBef>
              <a:spcAft>
                <a:spcPts val="0"/>
              </a:spcAft>
              <a:buClr>
                <a:srgbClr val="C6D9BB"/>
              </a:buClr>
              <a:buSzPts val="3300"/>
              <a:buNone/>
              <a:defRPr sz="3300">
                <a:solidFill>
                  <a:srgbClr val="C6D9BB"/>
                </a:solidFill>
              </a:defRPr>
            </a:lvl6pPr>
            <a:lvl7pPr lvl="6" algn="ctr" rtl="0">
              <a:spcBef>
                <a:spcPts val="0"/>
              </a:spcBef>
              <a:spcAft>
                <a:spcPts val="0"/>
              </a:spcAft>
              <a:buClr>
                <a:srgbClr val="C6D9BB"/>
              </a:buClr>
              <a:buSzPts val="3300"/>
              <a:buNone/>
              <a:defRPr sz="3300">
                <a:solidFill>
                  <a:srgbClr val="C6D9BB"/>
                </a:solidFill>
              </a:defRPr>
            </a:lvl7pPr>
            <a:lvl8pPr lvl="7" algn="ctr" rtl="0">
              <a:spcBef>
                <a:spcPts val="0"/>
              </a:spcBef>
              <a:spcAft>
                <a:spcPts val="0"/>
              </a:spcAft>
              <a:buClr>
                <a:srgbClr val="C6D9BB"/>
              </a:buClr>
              <a:buSzPts val="3300"/>
              <a:buNone/>
              <a:defRPr sz="3300">
                <a:solidFill>
                  <a:srgbClr val="C6D9BB"/>
                </a:solidFill>
              </a:defRPr>
            </a:lvl8pPr>
            <a:lvl9pPr lvl="8" algn="ctr" rtl="0">
              <a:spcBef>
                <a:spcPts val="0"/>
              </a:spcBef>
              <a:spcAft>
                <a:spcPts val="0"/>
              </a:spcAft>
              <a:buClr>
                <a:srgbClr val="C6D9BB"/>
              </a:buClr>
              <a:buSzPts val="3300"/>
              <a:buNone/>
              <a:defRPr sz="3300">
                <a:solidFill>
                  <a:srgbClr val="C6D9BB"/>
                </a:solidFill>
              </a:defRPr>
            </a:lvl9pPr>
          </a:lstStyle>
          <a:p>
            <a:endParaRPr/>
          </a:p>
        </p:txBody>
      </p:sp>
      <p:sp>
        <p:nvSpPr>
          <p:cNvPr id="7645" name="Google Shape;7645;p27"/>
          <p:cNvSpPr txBox="1">
            <a:spLocks noGrp="1"/>
          </p:cNvSpPr>
          <p:nvPr>
            <p:ph type="subTitle" idx="1"/>
          </p:nvPr>
        </p:nvSpPr>
        <p:spPr>
          <a:xfrm>
            <a:off x="4590300" y="2433775"/>
            <a:ext cx="3621000" cy="909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7646" name="Google Shape;7646;p27"/>
          <p:cNvSpPr txBox="1">
            <a:spLocks noGrp="1"/>
          </p:cNvSpPr>
          <p:nvPr>
            <p:ph type="subTitle" idx="2"/>
          </p:nvPr>
        </p:nvSpPr>
        <p:spPr>
          <a:xfrm>
            <a:off x="4590300" y="3991075"/>
            <a:ext cx="3621000" cy="42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atin typeface="Nunito"/>
                <a:ea typeface="Nunito"/>
                <a:cs typeface="Nunito"/>
                <a:sym typeface="Nunito"/>
              </a:defRPr>
            </a:lvl1pPr>
            <a:lvl2pPr lvl="1" algn="ctr" rtl="0">
              <a:spcBef>
                <a:spcPts val="0"/>
              </a:spcBef>
              <a:spcAft>
                <a:spcPts val="0"/>
              </a:spcAft>
              <a:buNone/>
              <a:defRPr sz="1400">
                <a:latin typeface="Nunito"/>
                <a:ea typeface="Nunito"/>
                <a:cs typeface="Nunito"/>
                <a:sym typeface="Nunito"/>
              </a:defRPr>
            </a:lvl2pPr>
            <a:lvl3pPr lvl="2" algn="ctr" rtl="0">
              <a:spcBef>
                <a:spcPts val="0"/>
              </a:spcBef>
              <a:spcAft>
                <a:spcPts val="0"/>
              </a:spcAft>
              <a:buNone/>
              <a:defRPr sz="1400">
                <a:latin typeface="Nunito"/>
                <a:ea typeface="Nunito"/>
                <a:cs typeface="Nunito"/>
                <a:sym typeface="Nunito"/>
              </a:defRPr>
            </a:lvl3pPr>
            <a:lvl4pPr lvl="3" algn="ctr" rtl="0">
              <a:spcBef>
                <a:spcPts val="0"/>
              </a:spcBef>
              <a:spcAft>
                <a:spcPts val="0"/>
              </a:spcAft>
              <a:buNone/>
              <a:defRPr sz="1400">
                <a:latin typeface="Nunito"/>
                <a:ea typeface="Nunito"/>
                <a:cs typeface="Nunito"/>
                <a:sym typeface="Nunito"/>
              </a:defRPr>
            </a:lvl4pPr>
            <a:lvl5pPr lvl="4" algn="ctr" rtl="0">
              <a:spcBef>
                <a:spcPts val="0"/>
              </a:spcBef>
              <a:spcAft>
                <a:spcPts val="0"/>
              </a:spcAft>
              <a:buNone/>
              <a:defRPr sz="1400">
                <a:latin typeface="Nunito"/>
                <a:ea typeface="Nunito"/>
                <a:cs typeface="Nunito"/>
                <a:sym typeface="Nunito"/>
              </a:defRPr>
            </a:lvl5pPr>
            <a:lvl6pPr lvl="5" algn="ctr" rtl="0">
              <a:spcBef>
                <a:spcPts val="0"/>
              </a:spcBef>
              <a:spcAft>
                <a:spcPts val="0"/>
              </a:spcAft>
              <a:buNone/>
              <a:defRPr sz="1400">
                <a:latin typeface="Nunito"/>
                <a:ea typeface="Nunito"/>
                <a:cs typeface="Nunito"/>
                <a:sym typeface="Nunito"/>
              </a:defRPr>
            </a:lvl6pPr>
            <a:lvl7pPr lvl="6" algn="ctr" rtl="0">
              <a:spcBef>
                <a:spcPts val="0"/>
              </a:spcBef>
              <a:spcAft>
                <a:spcPts val="0"/>
              </a:spcAft>
              <a:buNone/>
              <a:defRPr sz="1400">
                <a:latin typeface="Nunito"/>
                <a:ea typeface="Nunito"/>
                <a:cs typeface="Nunito"/>
                <a:sym typeface="Nunito"/>
              </a:defRPr>
            </a:lvl7pPr>
            <a:lvl8pPr lvl="7" algn="ctr" rtl="0">
              <a:spcBef>
                <a:spcPts val="0"/>
              </a:spcBef>
              <a:spcAft>
                <a:spcPts val="0"/>
              </a:spcAft>
              <a:buNone/>
              <a:defRPr sz="1400">
                <a:latin typeface="Nunito"/>
                <a:ea typeface="Nunito"/>
                <a:cs typeface="Nunito"/>
                <a:sym typeface="Nunito"/>
              </a:defRPr>
            </a:lvl8pPr>
            <a:lvl9pPr lvl="8" algn="ctr" rtl="0">
              <a:spcBef>
                <a:spcPts val="0"/>
              </a:spcBef>
              <a:spcAft>
                <a:spcPts val="0"/>
              </a:spcAft>
              <a:buNone/>
              <a:defRPr sz="1400">
                <a:latin typeface="Nunito"/>
                <a:ea typeface="Nunito"/>
                <a:cs typeface="Nunito"/>
                <a:sym typeface="Nunito"/>
              </a:defRPr>
            </a:lvl9pPr>
          </a:lstStyle>
          <a:p>
            <a:endParaRPr/>
          </a:p>
        </p:txBody>
      </p:sp>
      <p:sp>
        <p:nvSpPr>
          <p:cNvPr id="7647" name="Google Shape;7647;p27"/>
          <p:cNvSpPr txBox="1"/>
          <p:nvPr/>
        </p:nvSpPr>
        <p:spPr>
          <a:xfrm>
            <a:off x="4799700" y="3419975"/>
            <a:ext cx="3202200" cy="568200"/>
          </a:xfrm>
          <a:prstGeom prst="rect">
            <a:avLst/>
          </a:prstGeom>
          <a:noFill/>
          <a:ln>
            <a:noFill/>
          </a:ln>
        </p:spPr>
        <p:txBody>
          <a:bodyPr spcFirstLastPara="1" wrap="square" lIns="91425" tIns="91425" rIns="91425" bIns="91425" anchor="t" anchorCtr="0">
            <a:noAutofit/>
          </a:bodyPr>
          <a:lstStyle/>
          <a:p>
            <a:pPr marL="0" lvl="0" indent="0" algn="ctr" rtl="0">
              <a:lnSpc>
                <a:spcPct val="114000"/>
              </a:lnSpc>
              <a:spcBef>
                <a:spcPts val="0"/>
              </a:spcBef>
              <a:spcAft>
                <a:spcPts val="0"/>
              </a:spcAft>
              <a:buClr>
                <a:schemeClr val="dk1"/>
              </a:buClr>
              <a:buSzPts val="1100"/>
              <a:buFont typeface="Arial" panose="020B0604020202020204"/>
              <a:buNone/>
            </a:pPr>
            <a:r>
              <a:rPr lang="en-GB" sz="900">
                <a:solidFill>
                  <a:schemeClr val="accent2"/>
                </a:solidFill>
                <a:latin typeface="Nunito"/>
                <a:ea typeface="Nunito"/>
                <a:cs typeface="Nunito"/>
                <a:sym typeface="Nunito"/>
              </a:rPr>
              <a:t>CREDITS: This presentation template was created by </a:t>
            </a:r>
            <a:r>
              <a:rPr lang="en-GB" sz="900">
                <a:solidFill>
                  <a:schemeClr val="accent2"/>
                </a:solidFill>
                <a:uFill>
                  <a:noFill/>
                </a:uFill>
                <a:latin typeface="Nunito"/>
                <a:ea typeface="Nunito"/>
                <a:cs typeface="Nunito"/>
                <a:sym typeface="Nunito"/>
                <a:hlinkClick r:id="rId2"/>
              </a:rPr>
              <a:t>Slidesgo</a:t>
            </a:r>
            <a:r>
              <a:rPr lang="en-GB" sz="900">
                <a:solidFill>
                  <a:schemeClr val="accent2"/>
                </a:solidFill>
                <a:latin typeface="Nunito"/>
                <a:ea typeface="Nunito"/>
                <a:cs typeface="Nunito"/>
                <a:sym typeface="Nunito"/>
              </a:rPr>
              <a:t>, including icons by </a:t>
            </a:r>
            <a:r>
              <a:rPr lang="en-GB" sz="900">
                <a:solidFill>
                  <a:schemeClr val="accent2"/>
                </a:solidFill>
                <a:uFill>
                  <a:noFill/>
                </a:uFill>
                <a:latin typeface="Nunito"/>
                <a:ea typeface="Nunito"/>
                <a:cs typeface="Nunito"/>
                <a:sym typeface="Nunito"/>
                <a:hlinkClick r:id="rId3"/>
              </a:rPr>
              <a:t>Flaticon</a:t>
            </a:r>
            <a:r>
              <a:rPr lang="en-GB" sz="900">
                <a:solidFill>
                  <a:schemeClr val="accent2"/>
                </a:solidFill>
                <a:latin typeface="Nunito"/>
                <a:ea typeface="Nunito"/>
                <a:cs typeface="Nunito"/>
                <a:sym typeface="Nunito"/>
              </a:rPr>
              <a:t>, infographics &amp; images by </a:t>
            </a:r>
            <a:r>
              <a:rPr lang="en-GB" sz="900">
                <a:solidFill>
                  <a:schemeClr val="accent2"/>
                </a:solidFill>
                <a:uFill>
                  <a:noFill/>
                </a:uFill>
                <a:latin typeface="Nunito"/>
                <a:ea typeface="Nunito"/>
                <a:cs typeface="Nunito"/>
                <a:sym typeface="Nunito"/>
                <a:hlinkClick r:id="rId4"/>
              </a:rPr>
              <a:t>Freepik</a:t>
            </a:r>
            <a:r>
              <a:rPr lang="en-GB" sz="900">
                <a:solidFill>
                  <a:schemeClr val="accent2"/>
                </a:solidFill>
                <a:latin typeface="Nunito"/>
                <a:ea typeface="Nunito"/>
                <a:cs typeface="Nunito"/>
                <a:sym typeface="Nunito"/>
              </a:rPr>
              <a:t> </a:t>
            </a:r>
            <a:endParaRPr>
              <a:solidFill>
                <a:schemeClr val="accent2"/>
              </a:solidFill>
              <a:latin typeface="Nunito"/>
              <a:ea typeface="Nunito"/>
              <a:cs typeface="Nunito"/>
              <a:sym typeface="Nunito"/>
            </a:endParaRPr>
          </a:p>
        </p:txBody>
      </p:sp>
      <p:grpSp>
        <p:nvGrpSpPr>
          <p:cNvPr id="7648" name="Google Shape;7648;p27"/>
          <p:cNvGrpSpPr/>
          <p:nvPr/>
        </p:nvGrpSpPr>
        <p:grpSpPr>
          <a:xfrm rot="5400000">
            <a:off x="8351357" y="-164267"/>
            <a:ext cx="255434" cy="662200"/>
            <a:chOff x="1823086" y="-208516"/>
            <a:chExt cx="433159" cy="1122944"/>
          </a:xfrm>
        </p:grpSpPr>
        <p:sp>
          <p:nvSpPr>
            <p:cNvPr id="7649" name="Google Shape;7649;p27"/>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27"/>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27"/>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27"/>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27"/>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27"/>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27"/>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27"/>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57" name="Google Shape;7657;p27"/>
          <p:cNvGrpSpPr/>
          <p:nvPr/>
        </p:nvGrpSpPr>
        <p:grpSpPr>
          <a:xfrm flipH="1">
            <a:off x="8401975" y="-176001"/>
            <a:ext cx="471978" cy="659725"/>
            <a:chOff x="1897495" y="-461400"/>
            <a:chExt cx="815443" cy="1139815"/>
          </a:xfrm>
        </p:grpSpPr>
        <p:sp>
          <p:nvSpPr>
            <p:cNvPr id="7658" name="Google Shape;7658;p2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2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2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2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2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2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2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2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2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2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2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2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2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2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2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2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2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2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2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2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2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2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80" name="Google Shape;7680;p27"/>
          <p:cNvGrpSpPr/>
          <p:nvPr/>
        </p:nvGrpSpPr>
        <p:grpSpPr>
          <a:xfrm flipH="1">
            <a:off x="8484039" y="629728"/>
            <a:ext cx="123669" cy="112229"/>
            <a:chOff x="737385" y="1492952"/>
            <a:chExt cx="161913" cy="146935"/>
          </a:xfrm>
        </p:grpSpPr>
        <p:sp>
          <p:nvSpPr>
            <p:cNvPr id="7681" name="Google Shape;7681;p27"/>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27"/>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27"/>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84" name="Google Shape;7684;p27"/>
          <p:cNvSpPr/>
          <p:nvPr/>
        </p:nvSpPr>
        <p:spPr>
          <a:xfrm flipH="1">
            <a:off x="-152398" y="-4720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85" name="Google Shape;7685;p27"/>
          <p:cNvGrpSpPr/>
          <p:nvPr/>
        </p:nvGrpSpPr>
        <p:grpSpPr>
          <a:xfrm flipH="1">
            <a:off x="8741055" y="-201096"/>
            <a:ext cx="334905" cy="906426"/>
            <a:chOff x="904476" y="-243594"/>
            <a:chExt cx="438472" cy="1186732"/>
          </a:xfrm>
        </p:grpSpPr>
        <p:sp>
          <p:nvSpPr>
            <p:cNvPr id="7686" name="Google Shape;7686;p27"/>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27"/>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27"/>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27"/>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27"/>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27"/>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27"/>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27"/>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27"/>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27"/>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27"/>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27"/>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27"/>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27"/>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27"/>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27"/>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27"/>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27"/>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27"/>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27"/>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27"/>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27"/>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27"/>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27"/>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27"/>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27"/>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27"/>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13" name="Google Shape;7713;p27"/>
          <p:cNvGrpSpPr/>
          <p:nvPr/>
        </p:nvGrpSpPr>
        <p:grpSpPr>
          <a:xfrm flipH="1">
            <a:off x="126303" y="4248248"/>
            <a:ext cx="380417" cy="1030440"/>
            <a:chOff x="7607455" y="4238363"/>
            <a:chExt cx="438017" cy="1186459"/>
          </a:xfrm>
        </p:grpSpPr>
        <p:sp>
          <p:nvSpPr>
            <p:cNvPr id="7714" name="Google Shape;7714;p27"/>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27"/>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27"/>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27"/>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27"/>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27"/>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27"/>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27"/>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27"/>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27"/>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27"/>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27"/>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27"/>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27"/>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27"/>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27"/>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27"/>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27"/>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27"/>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27"/>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27"/>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27"/>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27"/>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27"/>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38" name="Google Shape;7738;p27"/>
          <p:cNvGrpSpPr/>
          <p:nvPr/>
        </p:nvGrpSpPr>
        <p:grpSpPr>
          <a:xfrm>
            <a:off x="8311012" y="4452607"/>
            <a:ext cx="671388" cy="735384"/>
            <a:chOff x="2318158" y="4088320"/>
            <a:chExt cx="1256104" cy="1375835"/>
          </a:xfrm>
        </p:grpSpPr>
        <p:sp>
          <p:nvSpPr>
            <p:cNvPr id="7739" name="Google Shape;7739;p2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2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2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2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2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2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2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2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2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2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2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2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2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2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2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2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2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2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2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2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2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2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2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2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2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2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2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2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2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rgbClr val="A1D3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2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2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2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2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2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2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2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2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2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2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2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2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2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2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2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2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2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2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2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2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2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89" name="Google Shape;7789;p27"/>
          <p:cNvGrpSpPr/>
          <p:nvPr/>
        </p:nvGrpSpPr>
        <p:grpSpPr>
          <a:xfrm flipH="1">
            <a:off x="2777812" y="483730"/>
            <a:ext cx="427467" cy="557061"/>
            <a:chOff x="3289399" y="3455662"/>
            <a:chExt cx="436502" cy="569243"/>
          </a:xfrm>
        </p:grpSpPr>
        <p:sp>
          <p:nvSpPr>
            <p:cNvPr id="7790" name="Google Shape;7790;p27"/>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27"/>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27"/>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27"/>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27"/>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27"/>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27"/>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27"/>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27"/>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27"/>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27"/>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27"/>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27"/>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27"/>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27"/>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27"/>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27"/>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27"/>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27"/>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27"/>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27"/>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27"/>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2" name="Google Shape;7812;p27"/>
          <p:cNvGrpSpPr/>
          <p:nvPr/>
        </p:nvGrpSpPr>
        <p:grpSpPr>
          <a:xfrm rot="494480" flipH="1">
            <a:off x="125912" y="-250829"/>
            <a:ext cx="1529325" cy="1568371"/>
            <a:chOff x="7973149" y="-201092"/>
            <a:chExt cx="1116750" cy="1145263"/>
          </a:xfrm>
        </p:grpSpPr>
        <p:sp>
          <p:nvSpPr>
            <p:cNvPr id="7813" name="Google Shape;7813;p2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2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2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2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2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2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p2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2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1" name="Google Shape;7821;p2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2" name="Google Shape;7822;p2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3" name="Google Shape;7823;p2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2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2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6" name="Google Shape;7826;p2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p2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2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2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2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2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2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2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2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2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2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2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2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2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2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1" name="Google Shape;7841;p2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2" name="Google Shape;7842;p2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3" name="Google Shape;7843;p2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4" name="Google Shape;7844;p2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2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2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2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8" name="Google Shape;7848;p2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9" name="Google Shape;7849;p2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0" name="Google Shape;7850;p2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2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2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2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2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2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2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2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2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2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2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2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2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2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2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2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6" name="Google Shape;7866;p2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7" name="Google Shape;7867;p2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8" name="Google Shape;7868;p2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2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2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2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2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2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4" name="Google Shape;7874;p27"/>
          <p:cNvGrpSpPr/>
          <p:nvPr/>
        </p:nvGrpSpPr>
        <p:grpSpPr>
          <a:xfrm rot="5400000" flipH="1">
            <a:off x="1317857" y="93879"/>
            <a:ext cx="161913" cy="145916"/>
            <a:chOff x="7737341" y="1046941"/>
            <a:chExt cx="161913" cy="145916"/>
          </a:xfrm>
        </p:grpSpPr>
        <p:sp>
          <p:nvSpPr>
            <p:cNvPr id="7875" name="Google Shape;7875;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8" name="Google Shape;7878;p27"/>
          <p:cNvGrpSpPr/>
          <p:nvPr/>
        </p:nvGrpSpPr>
        <p:grpSpPr>
          <a:xfrm rot="5400000" flipH="1">
            <a:off x="118307" y="963704"/>
            <a:ext cx="161913" cy="145916"/>
            <a:chOff x="7737341" y="1046941"/>
            <a:chExt cx="161913" cy="145916"/>
          </a:xfrm>
        </p:grpSpPr>
        <p:sp>
          <p:nvSpPr>
            <p:cNvPr id="7879" name="Google Shape;7879;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2" name="Google Shape;7882;p27"/>
          <p:cNvGrpSpPr/>
          <p:nvPr/>
        </p:nvGrpSpPr>
        <p:grpSpPr>
          <a:xfrm rot="5400000" flipH="1">
            <a:off x="1065507" y="1125629"/>
            <a:ext cx="161913" cy="145916"/>
            <a:chOff x="7737341" y="1046941"/>
            <a:chExt cx="161913" cy="145916"/>
          </a:xfrm>
        </p:grpSpPr>
        <p:sp>
          <p:nvSpPr>
            <p:cNvPr id="7883" name="Google Shape;7883;p2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2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2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0250" y="528000"/>
            <a:ext cx="6983400" cy="9684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566325" y="2615525"/>
            <a:ext cx="6897300" cy="2047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3124200" y="4767263"/>
            <a:ext cx="2895600" cy="273844"/>
          </a:xfrm>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6553200" y="4767263"/>
            <a:ext cx="2133600" cy="273844"/>
          </a:xfrm>
        </p:spPr>
        <p:txBody>
          <a:bodyPr/>
          <a:lstStyle/>
          <a:p>
            <a:pPr lvl="0" eaLnBrk="1" hangingPunct="1">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17739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3799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40363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7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1382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6132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73964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91925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9967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8"/>
        <p:cNvGrpSpPr/>
        <p:nvPr/>
      </p:nvGrpSpPr>
      <p:grpSpPr>
        <a:xfrm>
          <a:off x="0" y="0"/>
          <a:ext cx="0" cy="0"/>
          <a:chOff x="0" y="0"/>
          <a:chExt cx="0" cy="0"/>
        </a:xfrm>
      </p:grpSpPr>
      <p:grpSp>
        <p:nvGrpSpPr>
          <p:cNvPr id="749" name="Google Shape;749;p4"/>
          <p:cNvGrpSpPr/>
          <p:nvPr/>
        </p:nvGrpSpPr>
        <p:grpSpPr>
          <a:xfrm rot="-5400000" flipH="1">
            <a:off x="469170" y="-164267"/>
            <a:ext cx="255434" cy="662200"/>
            <a:chOff x="1823086" y="-208516"/>
            <a:chExt cx="433159" cy="1122944"/>
          </a:xfrm>
        </p:grpSpPr>
        <p:sp>
          <p:nvSpPr>
            <p:cNvPr id="750" name="Google Shape;750;p4"/>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8" name="Google Shape;758;p4"/>
          <p:cNvGrpSpPr/>
          <p:nvPr/>
        </p:nvGrpSpPr>
        <p:grpSpPr>
          <a:xfrm>
            <a:off x="202008" y="-176001"/>
            <a:ext cx="471978" cy="659725"/>
            <a:chOff x="1897495" y="-461400"/>
            <a:chExt cx="815443" cy="1139815"/>
          </a:xfrm>
        </p:grpSpPr>
        <p:sp>
          <p:nvSpPr>
            <p:cNvPr id="759" name="Google Shape;759;p4"/>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1" name="Google Shape;781;p4"/>
          <p:cNvSpPr txBox="1">
            <a:spLocks noGrp="1"/>
          </p:cNvSpPr>
          <p:nvPr>
            <p:ph type="title"/>
          </p:nvPr>
        </p:nvSpPr>
        <p:spPr>
          <a:xfrm>
            <a:off x="927975" y="521625"/>
            <a:ext cx="5723400" cy="560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2" name="Google Shape;782;p4"/>
          <p:cNvSpPr txBox="1">
            <a:spLocks noGrp="1"/>
          </p:cNvSpPr>
          <p:nvPr>
            <p:ph type="body" idx="1"/>
          </p:nvPr>
        </p:nvSpPr>
        <p:spPr>
          <a:xfrm>
            <a:off x="939150" y="1142825"/>
            <a:ext cx="7455900" cy="3636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91179"/>
              </a:buClr>
              <a:buSzPts val="1200"/>
              <a:buFont typeface="Nunito"/>
              <a:buAutoNum type="arabicPeriod"/>
              <a:defRPr sz="1200">
                <a:latin typeface="Nunito"/>
                <a:ea typeface="Nunito"/>
                <a:cs typeface="Nunito"/>
                <a:sym typeface="Nunito"/>
              </a:defRPr>
            </a:lvl1pPr>
            <a:lvl2pPr marL="914400" lvl="1" indent="-304800" rtl="0">
              <a:spcBef>
                <a:spcPts val="0"/>
              </a:spcBef>
              <a:spcAft>
                <a:spcPts val="0"/>
              </a:spcAft>
              <a:buClr>
                <a:srgbClr val="091179"/>
              </a:buClr>
              <a:buSzPts val="1200"/>
              <a:buFont typeface="Nunito"/>
              <a:buAutoNum type="alphaLcPeriod"/>
              <a:defRPr/>
            </a:lvl2pPr>
            <a:lvl3pPr marL="1371600" lvl="2" indent="-304800" rtl="0">
              <a:spcBef>
                <a:spcPts val="0"/>
              </a:spcBef>
              <a:spcAft>
                <a:spcPts val="0"/>
              </a:spcAft>
              <a:buClr>
                <a:srgbClr val="091179"/>
              </a:buClr>
              <a:buSzPts val="1200"/>
              <a:buFont typeface="Nunito"/>
              <a:buAutoNum type="romanLcPeriod"/>
              <a:defRPr/>
            </a:lvl3pPr>
            <a:lvl4pPr marL="1828800" lvl="3" indent="-304800" rtl="0">
              <a:spcBef>
                <a:spcPts val="0"/>
              </a:spcBef>
              <a:spcAft>
                <a:spcPts val="0"/>
              </a:spcAft>
              <a:buClr>
                <a:srgbClr val="091179"/>
              </a:buClr>
              <a:buSzPts val="1200"/>
              <a:buFont typeface="Nunito"/>
              <a:buAutoNum type="arabicPeriod"/>
              <a:defRPr/>
            </a:lvl4pPr>
            <a:lvl5pPr marL="2286000" lvl="4" indent="-304800" rtl="0">
              <a:spcBef>
                <a:spcPts val="0"/>
              </a:spcBef>
              <a:spcAft>
                <a:spcPts val="0"/>
              </a:spcAft>
              <a:buClr>
                <a:srgbClr val="091179"/>
              </a:buClr>
              <a:buSzPts val="1200"/>
              <a:buFont typeface="Nunito"/>
              <a:buAutoNum type="alphaLcPeriod"/>
              <a:defRPr/>
            </a:lvl5pPr>
            <a:lvl6pPr marL="2743200" lvl="5" indent="-304800" rtl="0">
              <a:spcBef>
                <a:spcPts val="0"/>
              </a:spcBef>
              <a:spcAft>
                <a:spcPts val="0"/>
              </a:spcAft>
              <a:buClr>
                <a:srgbClr val="091179"/>
              </a:buClr>
              <a:buSzPts val="1200"/>
              <a:buFont typeface="Nunito"/>
              <a:buAutoNum type="romanLcPeriod"/>
              <a:defRPr/>
            </a:lvl6pPr>
            <a:lvl7pPr marL="3200400" lvl="6" indent="-304800" rtl="0">
              <a:spcBef>
                <a:spcPts val="0"/>
              </a:spcBef>
              <a:spcAft>
                <a:spcPts val="0"/>
              </a:spcAft>
              <a:buClr>
                <a:srgbClr val="091179"/>
              </a:buClr>
              <a:buSzPts val="1200"/>
              <a:buFont typeface="Nunito"/>
              <a:buAutoNum type="arabicPeriod"/>
              <a:defRPr/>
            </a:lvl7pPr>
            <a:lvl8pPr marL="3657600" lvl="7" indent="-304800" rtl="0">
              <a:spcBef>
                <a:spcPts val="0"/>
              </a:spcBef>
              <a:spcAft>
                <a:spcPts val="0"/>
              </a:spcAft>
              <a:buClr>
                <a:srgbClr val="674EA7"/>
              </a:buClr>
              <a:buSzPts val="1200"/>
              <a:buFont typeface="Inconsolata"/>
              <a:buAutoNum type="alphaLcPeriod"/>
              <a:defRPr/>
            </a:lvl8pPr>
            <a:lvl9pPr marL="4114800" lvl="8" indent="-304800" rtl="0">
              <a:spcBef>
                <a:spcPts val="0"/>
              </a:spcBef>
              <a:spcAft>
                <a:spcPts val="0"/>
              </a:spcAft>
              <a:buClr>
                <a:srgbClr val="674EA7"/>
              </a:buClr>
              <a:buSzPts val="1200"/>
              <a:buFont typeface="Arial" panose="020B0604020202020204"/>
              <a:buAutoNum type="romanLcPeriod"/>
              <a:defRPr/>
            </a:lvl9pPr>
          </a:lstStyle>
          <a:p>
            <a:endParaRPr/>
          </a:p>
        </p:txBody>
      </p:sp>
      <p:grpSp>
        <p:nvGrpSpPr>
          <p:cNvPr id="783" name="Google Shape;783;p4"/>
          <p:cNvGrpSpPr/>
          <p:nvPr/>
        </p:nvGrpSpPr>
        <p:grpSpPr>
          <a:xfrm>
            <a:off x="468253" y="629728"/>
            <a:ext cx="123669" cy="112229"/>
            <a:chOff x="737385" y="1492952"/>
            <a:chExt cx="161913" cy="146935"/>
          </a:xfrm>
        </p:grpSpPr>
        <p:sp>
          <p:nvSpPr>
            <p:cNvPr id="784" name="Google Shape;784;p4"/>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7" name="Google Shape;787;p4"/>
          <p:cNvSpPr/>
          <p:nvPr/>
        </p:nvSpPr>
        <p:spPr>
          <a:xfrm>
            <a:off x="4939899" y="-4720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8" name="Google Shape;788;p4"/>
          <p:cNvGrpSpPr/>
          <p:nvPr/>
        </p:nvGrpSpPr>
        <p:grpSpPr>
          <a:xfrm>
            <a:off x="2" y="-201096"/>
            <a:ext cx="334905" cy="906426"/>
            <a:chOff x="904476" y="-243594"/>
            <a:chExt cx="438472" cy="1186732"/>
          </a:xfrm>
        </p:grpSpPr>
        <p:sp>
          <p:nvSpPr>
            <p:cNvPr id="789" name="Google Shape;789;p4"/>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4"/>
          <p:cNvGrpSpPr/>
          <p:nvPr/>
        </p:nvGrpSpPr>
        <p:grpSpPr>
          <a:xfrm>
            <a:off x="8569241" y="4248248"/>
            <a:ext cx="380417" cy="1030440"/>
            <a:chOff x="7607455" y="4238363"/>
            <a:chExt cx="438017" cy="1186459"/>
          </a:xfrm>
        </p:grpSpPr>
        <p:sp>
          <p:nvSpPr>
            <p:cNvPr id="817" name="Google Shape;817;p4"/>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1" name="Google Shape;841;p4"/>
          <p:cNvGrpSpPr/>
          <p:nvPr/>
        </p:nvGrpSpPr>
        <p:grpSpPr>
          <a:xfrm flipH="1">
            <a:off x="93561" y="4452607"/>
            <a:ext cx="671388" cy="735384"/>
            <a:chOff x="2318158" y="4088320"/>
            <a:chExt cx="1256104" cy="1375835"/>
          </a:xfrm>
        </p:grpSpPr>
        <p:sp>
          <p:nvSpPr>
            <p:cNvPr id="842" name="Google Shape;842;p4"/>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2" name="Google Shape;892;p4"/>
          <p:cNvGrpSpPr/>
          <p:nvPr/>
        </p:nvGrpSpPr>
        <p:grpSpPr>
          <a:xfrm>
            <a:off x="5949062" y="113836"/>
            <a:ext cx="395340" cy="515393"/>
            <a:chOff x="3289399" y="3455662"/>
            <a:chExt cx="436502" cy="569243"/>
          </a:xfrm>
        </p:grpSpPr>
        <p:sp>
          <p:nvSpPr>
            <p:cNvPr id="893" name="Google Shape;893;p4"/>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4"/>
          <p:cNvGrpSpPr/>
          <p:nvPr/>
        </p:nvGrpSpPr>
        <p:grpSpPr>
          <a:xfrm>
            <a:off x="8027249" y="-284967"/>
            <a:ext cx="1116750" cy="1145263"/>
            <a:chOff x="7973149" y="-201092"/>
            <a:chExt cx="1116750" cy="1145263"/>
          </a:xfrm>
        </p:grpSpPr>
        <p:sp>
          <p:nvSpPr>
            <p:cNvPr id="916" name="Google Shape;916;p4"/>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7" name="Google Shape;977;p4"/>
          <p:cNvGrpSpPr/>
          <p:nvPr/>
        </p:nvGrpSpPr>
        <p:grpSpPr>
          <a:xfrm rot="-5400000">
            <a:off x="6963891" y="93879"/>
            <a:ext cx="161913" cy="145916"/>
            <a:chOff x="7737341" y="1046941"/>
            <a:chExt cx="161913" cy="145916"/>
          </a:xfrm>
        </p:grpSpPr>
        <p:sp>
          <p:nvSpPr>
            <p:cNvPr id="978" name="Google Shape;978;p4"/>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02430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91753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975057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8315-A3AA-B654-EE3D-41BC30192A4B}"/>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8D4D1D6-A6CB-6A4B-AA20-C250E40965C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925A4E4-2392-01FD-DBC3-7A04DAE38EB0}"/>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4/9/2025</a:t>
            </a:fld>
            <a:endParaRPr lang="en-US"/>
          </a:p>
        </p:txBody>
      </p:sp>
      <p:sp>
        <p:nvSpPr>
          <p:cNvPr id="5" name="Footer Placeholder 4">
            <a:extLst>
              <a:ext uri="{FF2B5EF4-FFF2-40B4-BE49-F238E27FC236}">
                <a16:creationId xmlns:a16="http://schemas.microsoft.com/office/drawing/2014/main" id="{005E0170-C00F-3325-D812-03F0B33501F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CE4898-4584-D762-690A-11BFA4BD5F96}"/>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2936646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AC38-0F4D-C0A8-AA85-4E41BEE078E2}"/>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E0F7C0-C6AA-F287-0FFB-85A575F15D5B}"/>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9FCD7-2452-4452-4870-8048C926AC3E}"/>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4/9/2025</a:t>
            </a:fld>
            <a:endParaRPr lang="en-US"/>
          </a:p>
        </p:txBody>
      </p:sp>
      <p:sp>
        <p:nvSpPr>
          <p:cNvPr id="5" name="Footer Placeholder 4">
            <a:extLst>
              <a:ext uri="{FF2B5EF4-FFF2-40B4-BE49-F238E27FC236}">
                <a16:creationId xmlns:a16="http://schemas.microsoft.com/office/drawing/2014/main" id="{7CDFA15A-6A2D-20F8-E21E-EFFE438D3F9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42B60B-90D5-6400-98F7-C46B934518D3}"/>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0514665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0A37-E5DB-2FDC-E711-8202E78B1104}"/>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BDA3570-34E6-80D3-5881-8938B77606CE}"/>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464840-D87D-66B3-50D7-ACAC6E8F9402}"/>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4/9/2025</a:t>
            </a:fld>
            <a:endParaRPr lang="en-US"/>
          </a:p>
        </p:txBody>
      </p:sp>
      <p:sp>
        <p:nvSpPr>
          <p:cNvPr id="5" name="Footer Placeholder 4">
            <a:extLst>
              <a:ext uri="{FF2B5EF4-FFF2-40B4-BE49-F238E27FC236}">
                <a16:creationId xmlns:a16="http://schemas.microsoft.com/office/drawing/2014/main" id="{02831306-36F1-3C06-B01E-05BDFCFF135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A214E5-9157-00B0-1DA5-5385D1D5E4BD}"/>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5224841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A959-ECC0-5DFE-8C84-627ABEFF38D6}"/>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2C638EA-8626-906A-CD6E-E9C5D0A5F609}"/>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FE99F2-4E88-0A2B-B994-D1AECA9099A0}"/>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0807F-C87C-5699-C9EB-AC7369E3F062}"/>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4/9/2025</a:t>
            </a:fld>
            <a:endParaRPr lang="en-US"/>
          </a:p>
        </p:txBody>
      </p:sp>
      <p:sp>
        <p:nvSpPr>
          <p:cNvPr id="6" name="Footer Placeholder 5">
            <a:extLst>
              <a:ext uri="{FF2B5EF4-FFF2-40B4-BE49-F238E27FC236}">
                <a16:creationId xmlns:a16="http://schemas.microsoft.com/office/drawing/2014/main" id="{7B31221F-4B53-3238-4CA7-6A9B32C8C00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17BE21-B5DB-B5CE-CA0F-1322CB0FA9D5}"/>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5299770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1A461-8CA8-EF5A-5E23-9DCB5D323743}"/>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17F2801-BC39-CEB7-C6B4-3A2576B4767B}"/>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1462B7-91BB-65D3-0134-8C16B23F3A93}"/>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E8793-0D05-8AC6-7A07-3891A9BA143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A30C597-9556-FEC2-FF04-777E3990ECFF}"/>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E1FD83-751E-D08E-AE7A-458038525895}"/>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4/9/2025</a:t>
            </a:fld>
            <a:endParaRPr lang="en-US"/>
          </a:p>
        </p:txBody>
      </p:sp>
      <p:sp>
        <p:nvSpPr>
          <p:cNvPr id="8" name="Footer Placeholder 7">
            <a:extLst>
              <a:ext uri="{FF2B5EF4-FFF2-40B4-BE49-F238E27FC236}">
                <a16:creationId xmlns:a16="http://schemas.microsoft.com/office/drawing/2014/main" id="{6646C123-DCB0-13F0-943F-CF9F42F5F29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4DE3B1C-52EF-00B0-47D5-DFEBB0FC91FD}"/>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8403378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BED7-A88B-FF24-5635-BAAC3735CC60}"/>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C41DAB2-F143-C29B-6A1D-E67454C1E0C5}"/>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4/9/2025</a:t>
            </a:fld>
            <a:endParaRPr lang="en-US"/>
          </a:p>
        </p:txBody>
      </p:sp>
      <p:sp>
        <p:nvSpPr>
          <p:cNvPr id="4" name="Footer Placeholder 3">
            <a:extLst>
              <a:ext uri="{FF2B5EF4-FFF2-40B4-BE49-F238E27FC236}">
                <a16:creationId xmlns:a16="http://schemas.microsoft.com/office/drawing/2014/main" id="{70075B1C-FDB4-04E7-4147-F32A3C56F29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0147ED-65E5-6221-3546-8C5B1276A431}"/>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2171911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A2478-B9CA-1B56-D3E3-0A02253CC4FC}"/>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4/9/2025</a:t>
            </a:fld>
            <a:endParaRPr lang="en-US"/>
          </a:p>
        </p:txBody>
      </p:sp>
      <p:sp>
        <p:nvSpPr>
          <p:cNvPr id="3" name="Footer Placeholder 2">
            <a:extLst>
              <a:ext uri="{FF2B5EF4-FFF2-40B4-BE49-F238E27FC236}">
                <a16:creationId xmlns:a16="http://schemas.microsoft.com/office/drawing/2014/main" id="{94C930B1-02B8-D61D-54CF-9F26ACFDA54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3C67542-6EC4-77C4-7697-90FB844D1B43}"/>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038815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81"/>
        <p:cNvGrpSpPr/>
        <p:nvPr/>
      </p:nvGrpSpPr>
      <p:grpSpPr>
        <a:xfrm>
          <a:off x="0" y="0"/>
          <a:ext cx="0" cy="0"/>
          <a:chOff x="0" y="0"/>
          <a:chExt cx="0" cy="0"/>
        </a:xfrm>
      </p:grpSpPr>
      <p:sp>
        <p:nvSpPr>
          <p:cNvPr id="982" name="Google Shape;982;p5"/>
          <p:cNvSpPr/>
          <p:nvPr/>
        </p:nvSpPr>
        <p:spPr>
          <a:xfrm rot="10800000">
            <a:off x="5202466" y="-103820"/>
            <a:ext cx="4071624" cy="682552"/>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
          <p:cNvSpPr txBox="1">
            <a:spLocks noGrp="1"/>
          </p:cNvSpPr>
          <p:nvPr>
            <p:ph type="ctrTitle"/>
          </p:nvPr>
        </p:nvSpPr>
        <p:spPr>
          <a:xfrm>
            <a:off x="1596244" y="2795150"/>
            <a:ext cx="2818200" cy="395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2000">
                <a:solidFill>
                  <a:schemeClr val="accent2"/>
                </a:solidFill>
              </a:defRPr>
            </a:lvl1pPr>
            <a:lvl2pPr lvl="1" algn="ctr" rtl="0">
              <a:spcBef>
                <a:spcPts val="0"/>
              </a:spcBef>
              <a:spcAft>
                <a:spcPts val="0"/>
              </a:spcAft>
              <a:buClr>
                <a:schemeClr val="accent2"/>
              </a:buClr>
              <a:buSzPts val="2400"/>
              <a:buNone/>
              <a:defRPr sz="2400" b="0">
                <a:solidFill>
                  <a:schemeClr val="accent2"/>
                </a:solidFill>
              </a:defRPr>
            </a:lvl2pPr>
            <a:lvl3pPr lvl="2" algn="ctr" rtl="0">
              <a:spcBef>
                <a:spcPts val="0"/>
              </a:spcBef>
              <a:spcAft>
                <a:spcPts val="0"/>
              </a:spcAft>
              <a:buClr>
                <a:schemeClr val="accent2"/>
              </a:buClr>
              <a:buSzPts val="2400"/>
              <a:buNone/>
              <a:defRPr sz="2400" b="0">
                <a:solidFill>
                  <a:schemeClr val="accent2"/>
                </a:solidFill>
              </a:defRPr>
            </a:lvl3pPr>
            <a:lvl4pPr lvl="3" algn="ctr" rtl="0">
              <a:spcBef>
                <a:spcPts val="0"/>
              </a:spcBef>
              <a:spcAft>
                <a:spcPts val="0"/>
              </a:spcAft>
              <a:buClr>
                <a:schemeClr val="accent2"/>
              </a:buClr>
              <a:buSzPts val="2400"/>
              <a:buNone/>
              <a:defRPr sz="2400" b="0">
                <a:solidFill>
                  <a:schemeClr val="accent2"/>
                </a:solidFill>
              </a:defRPr>
            </a:lvl4pPr>
            <a:lvl5pPr lvl="4" algn="ctr" rtl="0">
              <a:spcBef>
                <a:spcPts val="0"/>
              </a:spcBef>
              <a:spcAft>
                <a:spcPts val="0"/>
              </a:spcAft>
              <a:buClr>
                <a:schemeClr val="accent2"/>
              </a:buClr>
              <a:buSzPts val="2400"/>
              <a:buNone/>
              <a:defRPr sz="2400" b="0">
                <a:solidFill>
                  <a:schemeClr val="accent2"/>
                </a:solidFill>
              </a:defRPr>
            </a:lvl5pPr>
            <a:lvl6pPr lvl="5" algn="ctr" rtl="0">
              <a:spcBef>
                <a:spcPts val="0"/>
              </a:spcBef>
              <a:spcAft>
                <a:spcPts val="0"/>
              </a:spcAft>
              <a:buClr>
                <a:schemeClr val="accent2"/>
              </a:buClr>
              <a:buSzPts val="2400"/>
              <a:buNone/>
              <a:defRPr sz="2400" b="0">
                <a:solidFill>
                  <a:schemeClr val="accent2"/>
                </a:solidFill>
              </a:defRPr>
            </a:lvl6pPr>
            <a:lvl7pPr lvl="6" algn="ctr" rtl="0">
              <a:spcBef>
                <a:spcPts val="0"/>
              </a:spcBef>
              <a:spcAft>
                <a:spcPts val="0"/>
              </a:spcAft>
              <a:buClr>
                <a:schemeClr val="accent2"/>
              </a:buClr>
              <a:buSzPts val="2400"/>
              <a:buNone/>
              <a:defRPr sz="2400" b="0">
                <a:solidFill>
                  <a:schemeClr val="accent2"/>
                </a:solidFill>
              </a:defRPr>
            </a:lvl7pPr>
            <a:lvl8pPr lvl="7" algn="ctr" rtl="0">
              <a:spcBef>
                <a:spcPts val="0"/>
              </a:spcBef>
              <a:spcAft>
                <a:spcPts val="0"/>
              </a:spcAft>
              <a:buClr>
                <a:schemeClr val="accent2"/>
              </a:buClr>
              <a:buSzPts val="2400"/>
              <a:buNone/>
              <a:defRPr sz="2400" b="0">
                <a:solidFill>
                  <a:schemeClr val="accent2"/>
                </a:solidFill>
              </a:defRPr>
            </a:lvl8pPr>
            <a:lvl9pPr lvl="8" algn="ctr" rtl="0">
              <a:spcBef>
                <a:spcPts val="0"/>
              </a:spcBef>
              <a:spcAft>
                <a:spcPts val="0"/>
              </a:spcAft>
              <a:buClr>
                <a:schemeClr val="accent2"/>
              </a:buClr>
              <a:buSzPts val="2400"/>
              <a:buNone/>
              <a:defRPr sz="2400" b="0">
                <a:solidFill>
                  <a:schemeClr val="accent2"/>
                </a:solidFill>
              </a:defRPr>
            </a:lvl9pPr>
          </a:lstStyle>
          <a:p>
            <a:endParaRPr/>
          </a:p>
        </p:txBody>
      </p:sp>
      <p:sp>
        <p:nvSpPr>
          <p:cNvPr id="984" name="Google Shape;984;p5"/>
          <p:cNvSpPr txBox="1">
            <a:spLocks noGrp="1"/>
          </p:cNvSpPr>
          <p:nvPr>
            <p:ph type="subTitle" idx="1"/>
          </p:nvPr>
        </p:nvSpPr>
        <p:spPr>
          <a:xfrm>
            <a:off x="1822594" y="3113825"/>
            <a:ext cx="23655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Nunito"/>
              <a:buNone/>
              <a:defRPr sz="1400">
                <a:latin typeface="Nunito"/>
                <a:ea typeface="Nunito"/>
                <a:cs typeface="Nunito"/>
                <a:sym typeface="Nunito"/>
              </a:defRPr>
            </a:lvl1pPr>
            <a:lvl2pPr lvl="1" algn="ctr" rtl="0">
              <a:lnSpc>
                <a:spcPct val="100000"/>
              </a:lnSpc>
              <a:spcBef>
                <a:spcPts val="0"/>
              </a:spcBef>
              <a:spcAft>
                <a:spcPts val="0"/>
              </a:spcAft>
              <a:buSzPts val="1400"/>
              <a:buFont typeface="Nunito"/>
              <a:buNone/>
              <a:defRPr sz="1400">
                <a:latin typeface="Nunito"/>
                <a:ea typeface="Nunito"/>
                <a:cs typeface="Nunito"/>
                <a:sym typeface="Nunito"/>
              </a:defRPr>
            </a:lvl2pPr>
            <a:lvl3pPr lvl="2" algn="ctr" rtl="0">
              <a:lnSpc>
                <a:spcPct val="100000"/>
              </a:lnSpc>
              <a:spcBef>
                <a:spcPts val="0"/>
              </a:spcBef>
              <a:spcAft>
                <a:spcPts val="0"/>
              </a:spcAft>
              <a:buSzPts val="1400"/>
              <a:buFont typeface="Nunito"/>
              <a:buNone/>
              <a:defRPr sz="1400">
                <a:latin typeface="Nunito"/>
                <a:ea typeface="Nunito"/>
                <a:cs typeface="Nunito"/>
                <a:sym typeface="Nunito"/>
              </a:defRPr>
            </a:lvl3pPr>
            <a:lvl4pPr lvl="3" algn="ctr" rtl="0">
              <a:lnSpc>
                <a:spcPct val="100000"/>
              </a:lnSpc>
              <a:spcBef>
                <a:spcPts val="0"/>
              </a:spcBef>
              <a:spcAft>
                <a:spcPts val="0"/>
              </a:spcAft>
              <a:buSzPts val="1400"/>
              <a:buFont typeface="Nunito"/>
              <a:buNone/>
              <a:defRPr sz="1400">
                <a:latin typeface="Nunito"/>
                <a:ea typeface="Nunito"/>
                <a:cs typeface="Nunito"/>
                <a:sym typeface="Nunito"/>
              </a:defRPr>
            </a:lvl4pPr>
            <a:lvl5pPr lvl="4" algn="ctr" rtl="0">
              <a:lnSpc>
                <a:spcPct val="100000"/>
              </a:lnSpc>
              <a:spcBef>
                <a:spcPts val="0"/>
              </a:spcBef>
              <a:spcAft>
                <a:spcPts val="0"/>
              </a:spcAft>
              <a:buSzPts val="1400"/>
              <a:buFont typeface="Nunito"/>
              <a:buNone/>
              <a:defRPr sz="1400">
                <a:latin typeface="Nunito"/>
                <a:ea typeface="Nunito"/>
                <a:cs typeface="Nunito"/>
                <a:sym typeface="Nunito"/>
              </a:defRPr>
            </a:lvl5pPr>
            <a:lvl6pPr lvl="5" algn="ctr" rtl="0">
              <a:lnSpc>
                <a:spcPct val="100000"/>
              </a:lnSpc>
              <a:spcBef>
                <a:spcPts val="0"/>
              </a:spcBef>
              <a:spcAft>
                <a:spcPts val="0"/>
              </a:spcAft>
              <a:buSzPts val="1400"/>
              <a:buFont typeface="Nunito"/>
              <a:buNone/>
              <a:defRPr sz="1400">
                <a:latin typeface="Nunito"/>
                <a:ea typeface="Nunito"/>
                <a:cs typeface="Nunito"/>
                <a:sym typeface="Nunito"/>
              </a:defRPr>
            </a:lvl6pPr>
            <a:lvl7pPr lvl="6" algn="ctr" rtl="0">
              <a:lnSpc>
                <a:spcPct val="100000"/>
              </a:lnSpc>
              <a:spcBef>
                <a:spcPts val="0"/>
              </a:spcBef>
              <a:spcAft>
                <a:spcPts val="0"/>
              </a:spcAft>
              <a:buSzPts val="1400"/>
              <a:buFont typeface="Nunito"/>
              <a:buNone/>
              <a:defRPr sz="1400">
                <a:latin typeface="Nunito"/>
                <a:ea typeface="Nunito"/>
                <a:cs typeface="Nunito"/>
                <a:sym typeface="Nunito"/>
              </a:defRPr>
            </a:lvl7pPr>
            <a:lvl8pPr lvl="7" algn="ctr" rtl="0">
              <a:lnSpc>
                <a:spcPct val="100000"/>
              </a:lnSpc>
              <a:spcBef>
                <a:spcPts val="0"/>
              </a:spcBef>
              <a:spcAft>
                <a:spcPts val="0"/>
              </a:spcAft>
              <a:buSzPts val="1400"/>
              <a:buFont typeface="Nunito"/>
              <a:buNone/>
              <a:defRPr sz="1400">
                <a:latin typeface="Nunito"/>
                <a:ea typeface="Nunito"/>
                <a:cs typeface="Nunito"/>
                <a:sym typeface="Nunito"/>
              </a:defRPr>
            </a:lvl8pPr>
            <a:lvl9pPr lvl="8" algn="ctr" rtl="0">
              <a:lnSpc>
                <a:spcPct val="100000"/>
              </a:lnSpc>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985" name="Google Shape;985;p5"/>
          <p:cNvSpPr txBox="1">
            <a:spLocks noGrp="1"/>
          </p:cNvSpPr>
          <p:nvPr>
            <p:ph type="ctrTitle" idx="2"/>
          </p:nvPr>
        </p:nvSpPr>
        <p:spPr>
          <a:xfrm>
            <a:off x="4729556" y="2795150"/>
            <a:ext cx="2818200" cy="395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2000">
                <a:solidFill>
                  <a:schemeClr val="accent2"/>
                </a:solidFill>
              </a:defRPr>
            </a:lvl1pPr>
            <a:lvl2pPr lvl="1" algn="ctr" rtl="0">
              <a:spcBef>
                <a:spcPts val="0"/>
              </a:spcBef>
              <a:spcAft>
                <a:spcPts val="0"/>
              </a:spcAft>
              <a:buClr>
                <a:schemeClr val="accent2"/>
              </a:buClr>
              <a:buSzPts val="2400"/>
              <a:buNone/>
              <a:defRPr sz="2400" b="0">
                <a:solidFill>
                  <a:schemeClr val="accent2"/>
                </a:solidFill>
              </a:defRPr>
            </a:lvl2pPr>
            <a:lvl3pPr lvl="2" algn="ctr" rtl="0">
              <a:spcBef>
                <a:spcPts val="0"/>
              </a:spcBef>
              <a:spcAft>
                <a:spcPts val="0"/>
              </a:spcAft>
              <a:buClr>
                <a:schemeClr val="accent2"/>
              </a:buClr>
              <a:buSzPts val="2400"/>
              <a:buNone/>
              <a:defRPr sz="2400" b="0">
                <a:solidFill>
                  <a:schemeClr val="accent2"/>
                </a:solidFill>
              </a:defRPr>
            </a:lvl3pPr>
            <a:lvl4pPr lvl="3" algn="ctr" rtl="0">
              <a:spcBef>
                <a:spcPts val="0"/>
              </a:spcBef>
              <a:spcAft>
                <a:spcPts val="0"/>
              </a:spcAft>
              <a:buClr>
                <a:schemeClr val="accent2"/>
              </a:buClr>
              <a:buSzPts val="2400"/>
              <a:buNone/>
              <a:defRPr sz="2400" b="0">
                <a:solidFill>
                  <a:schemeClr val="accent2"/>
                </a:solidFill>
              </a:defRPr>
            </a:lvl4pPr>
            <a:lvl5pPr lvl="4" algn="ctr" rtl="0">
              <a:spcBef>
                <a:spcPts val="0"/>
              </a:spcBef>
              <a:spcAft>
                <a:spcPts val="0"/>
              </a:spcAft>
              <a:buClr>
                <a:schemeClr val="accent2"/>
              </a:buClr>
              <a:buSzPts val="2400"/>
              <a:buNone/>
              <a:defRPr sz="2400" b="0">
                <a:solidFill>
                  <a:schemeClr val="accent2"/>
                </a:solidFill>
              </a:defRPr>
            </a:lvl5pPr>
            <a:lvl6pPr lvl="5" algn="ctr" rtl="0">
              <a:spcBef>
                <a:spcPts val="0"/>
              </a:spcBef>
              <a:spcAft>
                <a:spcPts val="0"/>
              </a:spcAft>
              <a:buClr>
                <a:schemeClr val="accent2"/>
              </a:buClr>
              <a:buSzPts val="2400"/>
              <a:buNone/>
              <a:defRPr sz="2400" b="0">
                <a:solidFill>
                  <a:schemeClr val="accent2"/>
                </a:solidFill>
              </a:defRPr>
            </a:lvl6pPr>
            <a:lvl7pPr lvl="6" algn="ctr" rtl="0">
              <a:spcBef>
                <a:spcPts val="0"/>
              </a:spcBef>
              <a:spcAft>
                <a:spcPts val="0"/>
              </a:spcAft>
              <a:buClr>
                <a:schemeClr val="accent2"/>
              </a:buClr>
              <a:buSzPts val="2400"/>
              <a:buNone/>
              <a:defRPr sz="2400" b="0">
                <a:solidFill>
                  <a:schemeClr val="accent2"/>
                </a:solidFill>
              </a:defRPr>
            </a:lvl7pPr>
            <a:lvl8pPr lvl="7" algn="ctr" rtl="0">
              <a:spcBef>
                <a:spcPts val="0"/>
              </a:spcBef>
              <a:spcAft>
                <a:spcPts val="0"/>
              </a:spcAft>
              <a:buClr>
                <a:schemeClr val="accent2"/>
              </a:buClr>
              <a:buSzPts val="2400"/>
              <a:buNone/>
              <a:defRPr sz="2400" b="0">
                <a:solidFill>
                  <a:schemeClr val="accent2"/>
                </a:solidFill>
              </a:defRPr>
            </a:lvl8pPr>
            <a:lvl9pPr lvl="8" algn="ctr" rtl="0">
              <a:spcBef>
                <a:spcPts val="0"/>
              </a:spcBef>
              <a:spcAft>
                <a:spcPts val="0"/>
              </a:spcAft>
              <a:buClr>
                <a:schemeClr val="accent2"/>
              </a:buClr>
              <a:buSzPts val="2400"/>
              <a:buNone/>
              <a:defRPr sz="2400" b="0">
                <a:solidFill>
                  <a:schemeClr val="accent2"/>
                </a:solidFill>
              </a:defRPr>
            </a:lvl9pPr>
          </a:lstStyle>
          <a:p>
            <a:endParaRPr/>
          </a:p>
        </p:txBody>
      </p:sp>
      <p:sp>
        <p:nvSpPr>
          <p:cNvPr id="986" name="Google Shape;986;p5"/>
          <p:cNvSpPr txBox="1">
            <a:spLocks noGrp="1"/>
          </p:cNvSpPr>
          <p:nvPr>
            <p:ph type="subTitle" idx="3"/>
          </p:nvPr>
        </p:nvSpPr>
        <p:spPr>
          <a:xfrm>
            <a:off x="4955906" y="3113825"/>
            <a:ext cx="2365500" cy="71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Nunito"/>
              <a:buNone/>
              <a:defRPr sz="1400">
                <a:latin typeface="Catamaran"/>
                <a:ea typeface="Catamaran"/>
                <a:cs typeface="Catamaran"/>
                <a:sym typeface="Catamaran"/>
              </a:defRPr>
            </a:lvl1pPr>
            <a:lvl2pPr lvl="1" algn="ctr" rtl="0">
              <a:lnSpc>
                <a:spcPct val="100000"/>
              </a:lnSpc>
              <a:spcBef>
                <a:spcPts val="0"/>
              </a:spcBef>
              <a:spcAft>
                <a:spcPts val="0"/>
              </a:spcAft>
              <a:buSzPts val="1400"/>
              <a:buFont typeface="Nunito"/>
              <a:buNone/>
              <a:defRPr sz="1400">
                <a:latin typeface="Nunito"/>
                <a:ea typeface="Nunito"/>
                <a:cs typeface="Nunito"/>
                <a:sym typeface="Nunito"/>
              </a:defRPr>
            </a:lvl2pPr>
            <a:lvl3pPr lvl="2" algn="ctr" rtl="0">
              <a:lnSpc>
                <a:spcPct val="100000"/>
              </a:lnSpc>
              <a:spcBef>
                <a:spcPts val="0"/>
              </a:spcBef>
              <a:spcAft>
                <a:spcPts val="0"/>
              </a:spcAft>
              <a:buSzPts val="1400"/>
              <a:buFont typeface="Nunito"/>
              <a:buNone/>
              <a:defRPr sz="1400">
                <a:latin typeface="Nunito"/>
                <a:ea typeface="Nunito"/>
                <a:cs typeface="Nunito"/>
                <a:sym typeface="Nunito"/>
              </a:defRPr>
            </a:lvl3pPr>
            <a:lvl4pPr lvl="3" algn="ctr" rtl="0">
              <a:lnSpc>
                <a:spcPct val="100000"/>
              </a:lnSpc>
              <a:spcBef>
                <a:spcPts val="0"/>
              </a:spcBef>
              <a:spcAft>
                <a:spcPts val="0"/>
              </a:spcAft>
              <a:buSzPts val="1400"/>
              <a:buFont typeface="Nunito"/>
              <a:buNone/>
              <a:defRPr sz="1400">
                <a:latin typeface="Nunito"/>
                <a:ea typeface="Nunito"/>
                <a:cs typeface="Nunito"/>
                <a:sym typeface="Nunito"/>
              </a:defRPr>
            </a:lvl4pPr>
            <a:lvl5pPr lvl="4" algn="ctr" rtl="0">
              <a:lnSpc>
                <a:spcPct val="100000"/>
              </a:lnSpc>
              <a:spcBef>
                <a:spcPts val="0"/>
              </a:spcBef>
              <a:spcAft>
                <a:spcPts val="0"/>
              </a:spcAft>
              <a:buSzPts val="1400"/>
              <a:buFont typeface="Nunito"/>
              <a:buNone/>
              <a:defRPr sz="1400">
                <a:latin typeface="Nunito"/>
                <a:ea typeface="Nunito"/>
                <a:cs typeface="Nunito"/>
                <a:sym typeface="Nunito"/>
              </a:defRPr>
            </a:lvl5pPr>
            <a:lvl6pPr lvl="5" algn="ctr" rtl="0">
              <a:lnSpc>
                <a:spcPct val="100000"/>
              </a:lnSpc>
              <a:spcBef>
                <a:spcPts val="0"/>
              </a:spcBef>
              <a:spcAft>
                <a:spcPts val="0"/>
              </a:spcAft>
              <a:buSzPts val="1400"/>
              <a:buFont typeface="Nunito"/>
              <a:buNone/>
              <a:defRPr sz="1400">
                <a:latin typeface="Nunito"/>
                <a:ea typeface="Nunito"/>
                <a:cs typeface="Nunito"/>
                <a:sym typeface="Nunito"/>
              </a:defRPr>
            </a:lvl6pPr>
            <a:lvl7pPr lvl="6" algn="ctr" rtl="0">
              <a:lnSpc>
                <a:spcPct val="100000"/>
              </a:lnSpc>
              <a:spcBef>
                <a:spcPts val="0"/>
              </a:spcBef>
              <a:spcAft>
                <a:spcPts val="0"/>
              </a:spcAft>
              <a:buSzPts val="1400"/>
              <a:buFont typeface="Nunito"/>
              <a:buNone/>
              <a:defRPr sz="1400">
                <a:latin typeface="Nunito"/>
                <a:ea typeface="Nunito"/>
                <a:cs typeface="Nunito"/>
                <a:sym typeface="Nunito"/>
              </a:defRPr>
            </a:lvl7pPr>
            <a:lvl8pPr lvl="7" algn="ctr" rtl="0">
              <a:lnSpc>
                <a:spcPct val="100000"/>
              </a:lnSpc>
              <a:spcBef>
                <a:spcPts val="0"/>
              </a:spcBef>
              <a:spcAft>
                <a:spcPts val="0"/>
              </a:spcAft>
              <a:buSzPts val="1400"/>
              <a:buFont typeface="Nunito"/>
              <a:buNone/>
              <a:defRPr sz="1400">
                <a:latin typeface="Nunito"/>
                <a:ea typeface="Nunito"/>
                <a:cs typeface="Nunito"/>
                <a:sym typeface="Nunito"/>
              </a:defRPr>
            </a:lvl8pPr>
            <a:lvl9pPr lvl="8" algn="ctr" rtl="0">
              <a:lnSpc>
                <a:spcPct val="100000"/>
              </a:lnSpc>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987" name="Google Shape;987;p5"/>
          <p:cNvSpPr txBox="1">
            <a:spLocks noGrp="1"/>
          </p:cNvSpPr>
          <p:nvPr>
            <p:ph type="title" idx="4"/>
          </p:nvPr>
        </p:nvSpPr>
        <p:spPr>
          <a:xfrm>
            <a:off x="927975" y="521625"/>
            <a:ext cx="55095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988" name="Google Shape;988;p5"/>
          <p:cNvGrpSpPr/>
          <p:nvPr/>
        </p:nvGrpSpPr>
        <p:grpSpPr>
          <a:xfrm rot="5400000">
            <a:off x="8671068" y="4133682"/>
            <a:ext cx="585438" cy="262694"/>
            <a:chOff x="8502760" y="3542528"/>
            <a:chExt cx="711519" cy="319269"/>
          </a:xfrm>
        </p:grpSpPr>
        <p:sp>
          <p:nvSpPr>
            <p:cNvPr id="989" name="Google Shape;989;p5"/>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5"/>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5"/>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5"/>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5"/>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8" name="Google Shape;998;p5"/>
          <p:cNvSpPr/>
          <p:nvPr/>
        </p:nvSpPr>
        <p:spPr>
          <a:xfrm>
            <a:off x="5641740" y="4752388"/>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
          <p:cNvSpPr/>
          <p:nvPr/>
        </p:nvSpPr>
        <p:spPr>
          <a:xfrm rot="-5400000">
            <a:off x="-1146619" y="981999"/>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0" name="Google Shape;1000;p5"/>
          <p:cNvGrpSpPr/>
          <p:nvPr/>
        </p:nvGrpSpPr>
        <p:grpSpPr>
          <a:xfrm rot="-8956076">
            <a:off x="-267247" y="144558"/>
            <a:ext cx="439072" cy="1138273"/>
            <a:chOff x="1823086" y="-208516"/>
            <a:chExt cx="433159" cy="1122944"/>
          </a:xfrm>
        </p:grpSpPr>
        <p:sp>
          <p:nvSpPr>
            <p:cNvPr id="1001" name="Google Shape;1001;p5"/>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5"/>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5"/>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5"/>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9" name="Google Shape;1009;p5"/>
          <p:cNvGrpSpPr/>
          <p:nvPr/>
        </p:nvGrpSpPr>
        <p:grpSpPr>
          <a:xfrm rot="-8956076">
            <a:off x="-35410" y="287396"/>
            <a:ext cx="444458" cy="1202932"/>
            <a:chOff x="904476" y="-243594"/>
            <a:chExt cx="438472" cy="1186732"/>
          </a:xfrm>
        </p:grpSpPr>
        <p:sp>
          <p:nvSpPr>
            <p:cNvPr id="1010" name="Google Shape;1010;p5"/>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5"/>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5"/>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5"/>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5"/>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5"/>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5"/>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5"/>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5"/>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5"/>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5"/>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5"/>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5"/>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5"/>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5"/>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5"/>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5"/>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5"/>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5"/>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5"/>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5"/>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5"/>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5"/>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7" name="Google Shape;1037;p5"/>
          <p:cNvGrpSpPr/>
          <p:nvPr/>
        </p:nvGrpSpPr>
        <p:grpSpPr>
          <a:xfrm>
            <a:off x="8281479" y="4529220"/>
            <a:ext cx="876802" cy="561032"/>
            <a:chOff x="7750342" y="3926048"/>
            <a:chExt cx="1406709" cy="900099"/>
          </a:xfrm>
        </p:grpSpPr>
        <p:sp>
          <p:nvSpPr>
            <p:cNvPr id="1038" name="Google Shape;1038;p5"/>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5"/>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5"/>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5"/>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5"/>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5"/>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046;p5"/>
          <p:cNvGrpSpPr/>
          <p:nvPr/>
        </p:nvGrpSpPr>
        <p:grpSpPr>
          <a:xfrm>
            <a:off x="8662288" y="4231517"/>
            <a:ext cx="772370" cy="775893"/>
            <a:chOff x="8276926" y="3750868"/>
            <a:chExt cx="1239162" cy="1244814"/>
          </a:xfrm>
        </p:grpSpPr>
        <p:sp>
          <p:nvSpPr>
            <p:cNvPr id="1047" name="Google Shape;1047;p5"/>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5"/>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5"/>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5"/>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5"/>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5"/>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5"/>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5"/>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5"/>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5"/>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5"/>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5"/>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5"/>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5"/>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5"/>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5"/>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5"/>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5"/>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5"/>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5"/>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5"/>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4" name="Google Shape;1074;p5"/>
          <p:cNvGrpSpPr/>
          <p:nvPr/>
        </p:nvGrpSpPr>
        <p:grpSpPr>
          <a:xfrm>
            <a:off x="8616189" y="4684966"/>
            <a:ext cx="561571" cy="543421"/>
            <a:chOff x="8202967" y="4478366"/>
            <a:chExt cx="900965" cy="871845"/>
          </a:xfrm>
        </p:grpSpPr>
        <p:sp>
          <p:nvSpPr>
            <p:cNvPr id="1075" name="Google Shape;1075;p5"/>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5"/>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5"/>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5"/>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5"/>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5"/>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5"/>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5"/>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5"/>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5"/>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5"/>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5"/>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5"/>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5"/>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5"/>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5"/>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5"/>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4" name="Google Shape;1094;p5"/>
          <p:cNvGrpSpPr/>
          <p:nvPr/>
        </p:nvGrpSpPr>
        <p:grpSpPr>
          <a:xfrm rot="-5400000">
            <a:off x="8320410" y="4607546"/>
            <a:ext cx="273016" cy="739520"/>
            <a:chOff x="7607455" y="4238363"/>
            <a:chExt cx="438017" cy="1186459"/>
          </a:xfrm>
        </p:grpSpPr>
        <p:sp>
          <p:nvSpPr>
            <p:cNvPr id="1095" name="Google Shape;1095;p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9" name="Google Shape;1119;p5"/>
          <p:cNvGrpSpPr/>
          <p:nvPr/>
        </p:nvGrpSpPr>
        <p:grpSpPr>
          <a:xfrm>
            <a:off x="6440464" y="328755"/>
            <a:ext cx="908082" cy="545020"/>
            <a:chOff x="8365864" y="2993835"/>
            <a:chExt cx="933472" cy="547264"/>
          </a:xfrm>
        </p:grpSpPr>
        <p:sp>
          <p:nvSpPr>
            <p:cNvPr id="1120" name="Google Shape;1120;p5"/>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5"/>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5"/>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5"/>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5"/>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5"/>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5"/>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7" name="Google Shape;1127;p5"/>
          <p:cNvGrpSpPr/>
          <p:nvPr/>
        </p:nvGrpSpPr>
        <p:grpSpPr>
          <a:xfrm rot="-1533232">
            <a:off x="7387918" y="-187252"/>
            <a:ext cx="1147251" cy="849402"/>
            <a:chOff x="8118223" y="2202382"/>
            <a:chExt cx="1151949" cy="873156"/>
          </a:xfrm>
        </p:grpSpPr>
        <p:sp>
          <p:nvSpPr>
            <p:cNvPr id="1128" name="Google Shape;1128;p5"/>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5"/>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5"/>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5"/>
          <p:cNvGrpSpPr/>
          <p:nvPr/>
        </p:nvGrpSpPr>
        <p:grpSpPr>
          <a:xfrm>
            <a:off x="-212567" y="3972291"/>
            <a:ext cx="1146207" cy="1063803"/>
            <a:chOff x="-181020" y="4253777"/>
            <a:chExt cx="1117161" cy="1087511"/>
          </a:xfrm>
        </p:grpSpPr>
        <p:sp>
          <p:nvSpPr>
            <p:cNvPr id="1149" name="Google Shape;1149;p5"/>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5"/>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5"/>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 name="Google Shape;1163;p5"/>
          <p:cNvGrpSpPr/>
          <p:nvPr/>
        </p:nvGrpSpPr>
        <p:grpSpPr>
          <a:xfrm>
            <a:off x="-199238" y="3699426"/>
            <a:ext cx="906954" cy="1160207"/>
            <a:chOff x="-168050" y="4195214"/>
            <a:chExt cx="719519" cy="965231"/>
          </a:xfrm>
        </p:grpSpPr>
        <p:sp>
          <p:nvSpPr>
            <p:cNvPr id="1164" name="Google Shape;1164;p5"/>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5"/>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5"/>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5"/>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5"/>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5"/>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1" name="Google Shape;1211;p5"/>
          <p:cNvGrpSpPr/>
          <p:nvPr/>
        </p:nvGrpSpPr>
        <p:grpSpPr>
          <a:xfrm rot="5400000">
            <a:off x="8282441" y="44200"/>
            <a:ext cx="1112171" cy="1114112"/>
            <a:chOff x="7973149" y="-201092"/>
            <a:chExt cx="1116750" cy="1145263"/>
          </a:xfrm>
        </p:grpSpPr>
        <p:sp>
          <p:nvSpPr>
            <p:cNvPr id="1212" name="Google Shape;1212;p5"/>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5"/>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5"/>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5"/>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5"/>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3" name="Google Shape;1273;p5"/>
          <p:cNvGrpSpPr/>
          <p:nvPr/>
        </p:nvGrpSpPr>
        <p:grpSpPr>
          <a:xfrm rot="5400000">
            <a:off x="295700" y="4213030"/>
            <a:ext cx="428468" cy="1217307"/>
            <a:chOff x="7607455" y="4238363"/>
            <a:chExt cx="438017" cy="1186459"/>
          </a:xfrm>
        </p:grpSpPr>
        <p:sp>
          <p:nvSpPr>
            <p:cNvPr id="1274" name="Google Shape;1274;p5"/>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5"/>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5"/>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5"/>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5"/>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5"/>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5"/>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5"/>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5"/>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5"/>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5"/>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73896-AE71-95BF-AEF9-40AD7F62901E}"/>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7F43E56-3ACB-A121-E9EA-49BAE7A5E7B2}"/>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DAFAA4-B3C0-4B1C-589B-04F6AEE14002}"/>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AD798AD-9579-D85C-FC82-9B768788DCE9}"/>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4/9/2025</a:t>
            </a:fld>
            <a:endParaRPr lang="en-US"/>
          </a:p>
        </p:txBody>
      </p:sp>
      <p:sp>
        <p:nvSpPr>
          <p:cNvPr id="6" name="Footer Placeholder 5">
            <a:extLst>
              <a:ext uri="{FF2B5EF4-FFF2-40B4-BE49-F238E27FC236}">
                <a16:creationId xmlns:a16="http://schemas.microsoft.com/office/drawing/2014/main" id="{B971DED9-18B3-915B-FF0B-DDCF28F71A7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6649F1-BD13-113A-2CB7-3FB02F8DC4A8}"/>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140750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7070-61FD-B68F-4996-66B84DC7A4C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B55A0F7-27E7-DA36-DD05-4931777AC86C}"/>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1999748-3B91-2FFE-46A6-1D6CD0957767}"/>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5BECCE1-8F4C-1CC8-80D8-0E5272ABA43C}"/>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4/9/2025</a:t>
            </a:fld>
            <a:endParaRPr lang="en-US"/>
          </a:p>
        </p:txBody>
      </p:sp>
      <p:sp>
        <p:nvSpPr>
          <p:cNvPr id="6" name="Footer Placeholder 5">
            <a:extLst>
              <a:ext uri="{FF2B5EF4-FFF2-40B4-BE49-F238E27FC236}">
                <a16:creationId xmlns:a16="http://schemas.microsoft.com/office/drawing/2014/main" id="{2C62E654-4D85-8747-9F11-9779BAF6BF0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2EB3E2-4EFC-1539-59E5-8CB488C93EFF}"/>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1674339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59D0-1ACC-9CF9-89F9-585014CED64F}"/>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3199DA-369E-02D8-135C-B309BE0C31FA}"/>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61FA-1D4E-F869-E099-A18B4AC51605}"/>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4/9/2025</a:t>
            </a:fld>
            <a:endParaRPr lang="en-US"/>
          </a:p>
        </p:txBody>
      </p:sp>
      <p:sp>
        <p:nvSpPr>
          <p:cNvPr id="5" name="Footer Placeholder 4">
            <a:extLst>
              <a:ext uri="{FF2B5EF4-FFF2-40B4-BE49-F238E27FC236}">
                <a16:creationId xmlns:a16="http://schemas.microsoft.com/office/drawing/2014/main" id="{EB7CD59F-77EB-0A18-8977-9A5436A7E4A1}"/>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842B9-D1D1-6BC5-75CE-DF927E9622B9}"/>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565261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DA02F-F365-8EF3-52E1-129E3818D18B}"/>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94E73F-1543-454B-4E39-9003E112B3D5}"/>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828A8-F004-2E09-65BD-84B9AB0347BB}"/>
              </a:ext>
            </a:extLst>
          </p:cNvPr>
          <p:cNvSpPr>
            <a:spLocks noGrp="1"/>
          </p:cNvSpPr>
          <p:nvPr>
            <p:ph type="dt" sz="half" idx="10"/>
          </p:nvPr>
        </p:nvSpPr>
        <p:spPr>
          <a:xfrm>
            <a:off x="628650" y="4767263"/>
            <a:ext cx="2057400" cy="273844"/>
          </a:xfrm>
          <a:prstGeom prst="rect">
            <a:avLst/>
          </a:prstGeom>
        </p:spPr>
        <p:txBody>
          <a:bodyPr/>
          <a:lstStyle/>
          <a:p>
            <a:fld id="{180B9256-571A-4BD4-B8F5-3CEC53C5B82A}" type="datetimeFigureOut">
              <a:rPr lang="en-US" smtClean="0"/>
              <a:t>4/9/2025</a:t>
            </a:fld>
            <a:endParaRPr lang="en-US"/>
          </a:p>
        </p:txBody>
      </p:sp>
      <p:sp>
        <p:nvSpPr>
          <p:cNvPr id="5" name="Footer Placeholder 4">
            <a:extLst>
              <a:ext uri="{FF2B5EF4-FFF2-40B4-BE49-F238E27FC236}">
                <a16:creationId xmlns:a16="http://schemas.microsoft.com/office/drawing/2014/main" id="{D67FCA2F-47D4-899E-F432-C6BE6D645010}"/>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F42735-4456-49B5-34DE-807EF2C96F37}"/>
              </a:ext>
            </a:extLst>
          </p:cNvPr>
          <p:cNvSpPr>
            <a:spLocks noGrp="1"/>
          </p:cNvSpPr>
          <p:nvPr>
            <p:ph type="sldNum" sz="quarter" idx="12"/>
          </p:nvPr>
        </p:nvSpPr>
        <p:spPr>
          <a:xfrm>
            <a:off x="6457950" y="4767263"/>
            <a:ext cx="2057400" cy="273844"/>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4120312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4034-FFD6-CF9D-86B6-CF56C9F2FE41}"/>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B33BC8-1B76-7D11-FCED-4CAE2BBBA1E3}"/>
              </a:ext>
            </a:extLst>
          </p:cNvPr>
          <p:cNvSpPr>
            <a:spLocks noGrp="1"/>
          </p:cNvSpPr>
          <p:nvPr>
            <p:ph type="subTitle" idx="1"/>
          </p:nvPr>
        </p:nvSpPr>
        <p:spPr>
          <a:xfrm>
            <a:off x="1143000" y="2701926"/>
            <a:ext cx="6858000" cy="1241425"/>
          </a:xfrm>
          <a:prstGeom prst="rect">
            <a:avLst/>
          </a:prstGeom>
        </p:spPr>
        <p:txBody>
          <a:bodyPr/>
          <a:lstStyle>
            <a:lvl1pPr marL="0" indent="0" algn="ctr">
              <a:buNone/>
              <a:defRPr sz="240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84A61B-CF61-1D9F-25F2-0FEB82D72701}"/>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4/9/2025</a:t>
            </a:fld>
            <a:endParaRPr lang="en-US"/>
          </a:p>
        </p:txBody>
      </p:sp>
      <p:sp>
        <p:nvSpPr>
          <p:cNvPr id="5" name="Footer Placeholder 4">
            <a:extLst>
              <a:ext uri="{FF2B5EF4-FFF2-40B4-BE49-F238E27FC236}">
                <a16:creationId xmlns:a16="http://schemas.microsoft.com/office/drawing/2014/main" id="{8BA40079-089C-4FD6-35A7-202B3C4A633F}"/>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445070-765C-8A1E-9FBF-94557743D2CF}"/>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559517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89F9-DF8F-EF2C-A565-C0AC61D1DE63}"/>
              </a:ext>
            </a:extLst>
          </p:cNvPr>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8556CC-D993-79A9-F229-BB8AA73BC250}"/>
              </a:ext>
            </a:extLst>
          </p:cNvPr>
          <p:cNvSpPr>
            <a:spLocks noGrp="1"/>
          </p:cNvSpPr>
          <p:nvPr>
            <p:ph idx="1"/>
          </p:nvPr>
        </p:nvSpPr>
        <p:spPr>
          <a:xfrm>
            <a:off x="628650" y="1370013"/>
            <a:ext cx="788670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16B58-9A93-725E-7FC7-3BF73C64CBA3}"/>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4/9/2025</a:t>
            </a:fld>
            <a:endParaRPr lang="en-US"/>
          </a:p>
        </p:txBody>
      </p:sp>
      <p:sp>
        <p:nvSpPr>
          <p:cNvPr id="5" name="Footer Placeholder 4">
            <a:extLst>
              <a:ext uri="{FF2B5EF4-FFF2-40B4-BE49-F238E27FC236}">
                <a16:creationId xmlns:a16="http://schemas.microsoft.com/office/drawing/2014/main" id="{490F74AE-2AE2-191F-D677-5810ABB88805}"/>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0BBF5D-8FD3-9812-9E02-E60DA6D14B84}"/>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6428537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65308-D9AB-EF4B-28B7-ED10FD7DEB7A}"/>
              </a:ext>
            </a:extLst>
          </p:cNvPr>
          <p:cNvSpPr>
            <a:spLocks noGrp="1"/>
          </p:cNvSpPr>
          <p:nvPr>
            <p:ph type="title"/>
          </p:nvPr>
        </p:nvSpPr>
        <p:spPr>
          <a:xfrm>
            <a:off x="623888" y="1282701"/>
            <a:ext cx="7886700" cy="2139950"/>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CF6C9B-A2E0-CCE2-EAE0-3FE1AD445BF3}"/>
              </a:ext>
            </a:extLst>
          </p:cNvPr>
          <p:cNvSpPr>
            <a:spLocks noGrp="1"/>
          </p:cNvSpPr>
          <p:nvPr>
            <p:ph type="body" idx="1"/>
          </p:nvPr>
        </p:nvSpPr>
        <p:spPr>
          <a:xfrm>
            <a:off x="623888" y="3441701"/>
            <a:ext cx="7886700" cy="1125538"/>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8"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2"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57E44D-51D5-FD14-A7AD-1D4ED34DE2EB}"/>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4/9/2025</a:t>
            </a:fld>
            <a:endParaRPr lang="en-US"/>
          </a:p>
        </p:txBody>
      </p:sp>
      <p:sp>
        <p:nvSpPr>
          <p:cNvPr id="5" name="Footer Placeholder 4">
            <a:extLst>
              <a:ext uri="{FF2B5EF4-FFF2-40B4-BE49-F238E27FC236}">
                <a16:creationId xmlns:a16="http://schemas.microsoft.com/office/drawing/2014/main" id="{420A7945-7E6D-718F-9CA0-48983D3AD1FE}"/>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865538-71F6-374B-D1BE-C141E3EE1F55}"/>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7684153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5C26-B752-5A0B-1853-0A0B19FFA225}"/>
              </a:ext>
            </a:extLst>
          </p:cNvPr>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29CB8C-DEE0-E552-FFCA-6AE46F707114}"/>
              </a:ext>
            </a:extLst>
          </p:cNvPr>
          <p:cNvSpPr>
            <a:spLocks noGrp="1"/>
          </p:cNvSpPr>
          <p:nvPr>
            <p:ph sz="half" idx="1"/>
          </p:nvPr>
        </p:nvSpPr>
        <p:spPr>
          <a:xfrm>
            <a:off x="62865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FFC0C5-6517-4854-1B11-A077F35AB7E0}"/>
              </a:ext>
            </a:extLst>
          </p:cNvPr>
          <p:cNvSpPr>
            <a:spLocks noGrp="1"/>
          </p:cNvSpPr>
          <p:nvPr>
            <p:ph sz="half" idx="2"/>
          </p:nvPr>
        </p:nvSpPr>
        <p:spPr>
          <a:xfrm>
            <a:off x="4648200" y="1370013"/>
            <a:ext cx="3867150" cy="3262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39ACA4-DE78-D072-DD4F-18F335AA8892}"/>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4/9/2025</a:t>
            </a:fld>
            <a:endParaRPr lang="en-US"/>
          </a:p>
        </p:txBody>
      </p:sp>
      <p:sp>
        <p:nvSpPr>
          <p:cNvPr id="6" name="Footer Placeholder 5">
            <a:extLst>
              <a:ext uri="{FF2B5EF4-FFF2-40B4-BE49-F238E27FC236}">
                <a16:creationId xmlns:a16="http://schemas.microsoft.com/office/drawing/2014/main" id="{9D002895-E2B5-211D-E009-7BCBE3938A4F}"/>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52CAE7-0379-8865-3B1C-FDB6405509FC}"/>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40925185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58BD-EC48-E641-C5F6-EFF279ECB9C3}"/>
              </a:ext>
            </a:extLst>
          </p:cNvPr>
          <p:cNvSpPr>
            <a:spLocks noGrp="1"/>
          </p:cNvSpPr>
          <p:nvPr>
            <p:ph type="title"/>
          </p:nvPr>
        </p:nvSpPr>
        <p:spPr>
          <a:xfrm>
            <a:off x="630238" y="274639"/>
            <a:ext cx="7886700" cy="99377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8C59A40-890A-7743-50CB-46D7336E02D4}"/>
              </a:ext>
            </a:extLst>
          </p:cNvPr>
          <p:cNvSpPr>
            <a:spLocks noGrp="1"/>
          </p:cNvSpPr>
          <p:nvPr>
            <p:ph type="body" idx="1"/>
          </p:nvPr>
        </p:nvSpPr>
        <p:spPr>
          <a:xfrm>
            <a:off x="630239" y="1260475"/>
            <a:ext cx="3868737" cy="619125"/>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29906C-9D74-3AC7-A699-36D9BE5E4163}"/>
              </a:ext>
            </a:extLst>
          </p:cNvPr>
          <p:cNvSpPr>
            <a:spLocks noGrp="1"/>
          </p:cNvSpPr>
          <p:nvPr>
            <p:ph sz="half" idx="2"/>
          </p:nvPr>
        </p:nvSpPr>
        <p:spPr>
          <a:xfrm>
            <a:off x="630239" y="1879600"/>
            <a:ext cx="3868737"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1B526D-6FE1-0432-7A04-697632A448FB}"/>
              </a:ext>
            </a:extLst>
          </p:cNvPr>
          <p:cNvSpPr>
            <a:spLocks noGrp="1"/>
          </p:cNvSpPr>
          <p:nvPr>
            <p:ph type="body" sz="quarter" idx="3"/>
          </p:nvPr>
        </p:nvSpPr>
        <p:spPr>
          <a:xfrm>
            <a:off x="4629150" y="1260475"/>
            <a:ext cx="3887788" cy="619125"/>
          </a:xfrm>
          <a:prstGeom prst="rect">
            <a:avLst/>
          </a:prstGeo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38E54B-0781-5EC0-857A-A3F3D0A2E1A8}"/>
              </a:ext>
            </a:extLst>
          </p:cNvPr>
          <p:cNvSpPr>
            <a:spLocks noGrp="1"/>
          </p:cNvSpPr>
          <p:nvPr>
            <p:ph sz="quarter" idx="4"/>
          </p:nvPr>
        </p:nvSpPr>
        <p:spPr>
          <a:xfrm>
            <a:off x="4629150" y="1879600"/>
            <a:ext cx="3887788" cy="27622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D2E65-3DDA-2F5B-DDC8-8D4B0D11E400}"/>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4/9/2025</a:t>
            </a:fld>
            <a:endParaRPr lang="en-US"/>
          </a:p>
        </p:txBody>
      </p:sp>
      <p:sp>
        <p:nvSpPr>
          <p:cNvPr id="8" name="Footer Placeholder 7">
            <a:extLst>
              <a:ext uri="{FF2B5EF4-FFF2-40B4-BE49-F238E27FC236}">
                <a16:creationId xmlns:a16="http://schemas.microsoft.com/office/drawing/2014/main" id="{4DC917F8-EDB8-5D99-0D26-40C1887DCDD4}"/>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EB6EC66-23D0-20E7-6E91-6A92BEEDD976}"/>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6585855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D2C3-2DFB-7691-D46C-9D921EDFAC66}"/>
              </a:ext>
            </a:extLst>
          </p:cNvPr>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16F2E2E-8EF5-8014-B08E-3BDB091F67E6}"/>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4/9/2025</a:t>
            </a:fld>
            <a:endParaRPr lang="en-US"/>
          </a:p>
        </p:txBody>
      </p:sp>
      <p:sp>
        <p:nvSpPr>
          <p:cNvPr id="4" name="Footer Placeholder 3">
            <a:extLst>
              <a:ext uri="{FF2B5EF4-FFF2-40B4-BE49-F238E27FC236}">
                <a16:creationId xmlns:a16="http://schemas.microsoft.com/office/drawing/2014/main" id="{9EE69339-433F-0B19-5265-0FDDD36D0373}"/>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B64E756-C901-4E5B-A068-38AB8D0B5487}"/>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089853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11"/>
        <p:cNvGrpSpPr/>
        <p:nvPr/>
      </p:nvGrpSpPr>
      <p:grpSpPr>
        <a:xfrm>
          <a:off x="0" y="0"/>
          <a:ext cx="0" cy="0"/>
          <a:chOff x="0" y="0"/>
          <a:chExt cx="0" cy="0"/>
        </a:xfrm>
      </p:grpSpPr>
      <p:sp>
        <p:nvSpPr>
          <p:cNvPr id="1612" name="Google Shape;1612;p7"/>
          <p:cNvSpPr/>
          <p:nvPr/>
        </p:nvSpPr>
        <p:spPr>
          <a:xfrm>
            <a:off x="5254450" y="4574300"/>
            <a:ext cx="3947285" cy="616031"/>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7"/>
          <p:cNvSpPr txBox="1">
            <a:spLocks noGrp="1"/>
          </p:cNvSpPr>
          <p:nvPr>
            <p:ph type="title"/>
          </p:nvPr>
        </p:nvSpPr>
        <p:spPr>
          <a:xfrm>
            <a:off x="4909626" y="1715425"/>
            <a:ext cx="2808000" cy="545400"/>
          </a:xfrm>
          <a:prstGeom prst="rect">
            <a:avLst/>
          </a:prstGeom>
        </p:spPr>
        <p:txBody>
          <a:bodyPr spcFirstLastPara="1" wrap="square" lIns="91425" tIns="91425" rIns="91425" bIns="91425" anchor="t" anchorCtr="0">
            <a:noAutofit/>
          </a:bodyPr>
          <a:lstStyle>
            <a:lvl1pPr lvl="0" algn="r">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614" name="Google Shape;1614;p7"/>
          <p:cNvSpPr txBox="1">
            <a:spLocks noGrp="1"/>
          </p:cNvSpPr>
          <p:nvPr>
            <p:ph type="body" idx="1"/>
          </p:nvPr>
        </p:nvSpPr>
        <p:spPr>
          <a:xfrm>
            <a:off x="4733526" y="2260825"/>
            <a:ext cx="2984100" cy="1246800"/>
          </a:xfrm>
          <a:prstGeom prst="rect">
            <a:avLst/>
          </a:prstGeom>
        </p:spPr>
        <p:txBody>
          <a:bodyPr spcFirstLastPara="1" wrap="square" lIns="91425" tIns="91425" rIns="91425" bIns="91425" anchor="t" anchorCtr="0">
            <a:noAutofit/>
          </a:bodyPr>
          <a:lstStyle>
            <a:lvl1pPr marL="457200" lvl="0" indent="-304800" algn="r">
              <a:spcBef>
                <a:spcPts val="0"/>
              </a:spcBef>
              <a:spcAft>
                <a:spcPts val="0"/>
              </a:spcAft>
              <a:buSzPts val="1200"/>
              <a:buChar char="●"/>
              <a:defRPr>
                <a:latin typeface="Nunito"/>
                <a:ea typeface="Nunito"/>
                <a:cs typeface="Nunito"/>
                <a:sym typeface="Nunito"/>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615" name="Google Shape;1615;p7"/>
          <p:cNvSpPr/>
          <p:nvPr/>
        </p:nvSpPr>
        <p:spPr>
          <a:xfrm flipH="1">
            <a:off x="-202478" y="-89483"/>
            <a:ext cx="3377637" cy="527437"/>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6" name="Google Shape;1616;p7"/>
          <p:cNvGrpSpPr/>
          <p:nvPr/>
        </p:nvGrpSpPr>
        <p:grpSpPr>
          <a:xfrm flipH="1">
            <a:off x="8020142" y="-169147"/>
            <a:ext cx="1074149" cy="686771"/>
            <a:chOff x="-206267" y="355694"/>
            <a:chExt cx="1406323" cy="899150"/>
          </a:xfrm>
        </p:grpSpPr>
        <p:sp>
          <p:nvSpPr>
            <p:cNvPr id="1617" name="Google Shape;1617;p7"/>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7"/>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7"/>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7"/>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7"/>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7"/>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7"/>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7"/>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5" name="Google Shape;1625;p7"/>
          <p:cNvGrpSpPr/>
          <p:nvPr/>
        </p:nvGrpSpPr>
        <p:grpSpPr>
          <a:xfrm>
            <a:off x="7912721" y="3872132"/>
            <a:ext cx="1289014" cy="1411882"/>
            <a:chOff x="2318158" y="4088320"/>
            <a:chExt cx="1256104" cy="1375835"/>
          </a:xfrm>
        </p:grpSpPr>
        <p:sp>
          <p:nvSpPr>
            <p:cNvPr id="1626" name="Google Shape;1626;p7"/>
            <p:cNvSpPr/>
            <p:nvPr/>
          </p:nvSpPr>
          <p:spPr>
            <a:xfrm>
              <a:off x="2820748" y="4145416"/>
              <a:ext cx="387171" cy="1065798"/>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7"/>
            <p:cNvSpPr/>
            <p:nvPr/>
          </p:nvSpPr>
          <p:spPr>
            <a:xfrm>
              <a:off x="3064285" y="4374694"/>
              <a:ext cx="65277" cy="105990"/>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7"/>
            <p:cNvSpPr/>
            <p:nvPr/>
          </p:nvSpPr>
          <p:spPr>
            <a:xfrm>
              <a:off x="2938682" y="4379847"/>
              <a:ext cx="102934" cy="55781"/>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7"/>
            <p:cNvSpPr/>
            <p:nvPr/>
          </p:nvSpPr>
          <p:spPr>
            <a:xfrm>
              <a:off x="2984634" y="4243550"/>
              <a:ext cx="61982" cy="103204"/>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7"/>
            <p:cNvSpPr/>
            <p:nvPr/>
          </p:nvSpPr>
          <p:spPr>
            <a:xfrm>
              <a:off x="2864723" y="4267424"/>
              <a:ext cx="95984" cy="57548"/>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7"/>
            <p:cNvSpPr/>
            <p:nvPr/>
          </p:nvSpPr>
          <p:spPr>
            <a:xfrm>
              <a:off x="2886830" y="4133733"/>
              <a:ext cx="43888" cy="88135"/>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7"/>
            <p:cNvSpPr/>
            <p:nvPr/>
          </p:nvSpPr>
          <p:spPr>
            <a:xfrm>
              <a:off x="2800768" y="4184328"/>
              <a:ext cx="81994" cy="56021"/>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7"/>
            <p:cNvSpPr/>
            <p:nvPr/>
          </p:nvSpPr>
          <p:spPr>
            <a:xfrm>
              <a:off x="2774797" y="4088320"/>
              <a:ext cx="73995" cy="73606"/>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7"/>
            <p:cNvSpPr/>
            <p:nvPr/>
          </p:nvSpPr>
          <p:spPr>
            <a:xfrm>
              <a:off x="2922686" y="4298787"/>
              <a:ext cx="651576" cy="1046356"/>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7"/>
            <p:cNvSpPr/>
            <p:nvPr/>
          </p:nvSpPr>
          <p:spPr>
            <a:xfrm>
              <a:off x="2914239" y="4374065"/>
              <a:ext cx="577850" cy="1059986"/>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7"/>
            <p:cNvSpPr/>
            <p:nvPr/>
          </p:nvSpPr>
          <p:spPr>
            <a:xfrm>
              <a:off x="3304736" y="4462763"/>
              <a:ext cx="202153" cy="167133"/>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7"/>
            <p:cNvSpPr/>
            <p:nvPr/>
          </p:nvSpPr>
          <p:spPr>
            <a:xfrm>
              <a:off x="3227452" y="4556973"/>
              <a:ext cx="280732" cy="21719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7"/>
            <p:cNvSpPr/>
            <p:nvPr/>
          </p:nvSpPr>
          <p:spPr>
            <a:xfrm>
              <a:off x="3129528" y="4660889"/>
              <a:ext cx="387830" cy="265723"/>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7"/>
            <p:cNvSpPr/>
            <p:nvPr/>
          </p:nvSpPr>
          <p:spPr>
            <a:xfrm>
              <a:off x="3050985" y="4859733"/>
              <a:ext cx="447385" cy="249276"/>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7"/>
            <p:cNvSpPr/>
            <p:nvPr/>
          </p:nvSpPr>
          <p:spPr>
            <a:xfrm>
              <a:off x="3031125" y="5077958"/>
              <a:ext cx="279653" cy="177648"/>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7"/>
            <p:cNvSpPr/>
            <p:nvPr/>
          </p:nvSpPr>
          <p:spPr>
            <a:xfrm>
              <a:off x="3079562" y="4761449"/>
              <a:ext cx="31995" cy="25015"/>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7"/>
            <p:cNvSpPr/>
            <p:nvPr/>
          </p:nvSpPr>
          <p:spPr>
            <a:xfrm>
              <a:off x="3044604" y="4794400"/>
              <a:ext cx="31006" cy="25015"/>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7"/>
            <p:cNvSpPr/>
            <p:nvPr/>
          </p:nvSpPr>
          <p:spPr>
            <a:xfrm>
              <a:off x="3030615" y="473544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7"/>
            <p:cNvSpPr/>
            <p:nvPr/>
          </p:nvSpPr>
          <p:spPr>
            <a:xfrm>
              <a:off x="3412306" y="4911316"/>
              <a:ext cx="31006" cy="25015"/>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7"/>
            <p:cNvSpPr/>
            <p:nvPr/>
          </p:nvSpPr>
          <p:spPr>
            <a:xfrm>
              <a:off x="3373334" y="4941301"/>
              <a:ext cx="31006" cy="24026"/>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7"/>
            <p:cNvSpPr/>
            <p:nvPr/>
          </p:nvSpPr>
          <p:spPr>
            <a:xfrm>
              <a:off x="3262410" y="5198109"/>
              <a:ext cx="31006" cy="25015"/>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7"/>
            <p:cNvSpPr/>
            <p:nvPr/>
          </p:nvSpPr>
          <p:spPr>
            <a:xfrm>
              <a:off x="3220442" y="5231090"/>
              <a:ext cx="31006" cy="23996"/>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7"/>
            <p:cNvSpPr/>
            <p:nvPr/>
          </p:nvSpPr>
          <p:spPr>
            <a:xfrm>
              <a:off x="3213463" y="4713490"/>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7"/>
            <p:cNvSpPr/>
            <p:nvPr/>
          </p:nvSpPr>
          <p:spPr>
            <a:xfrm>
              <a:off x="3190487" y="4654508"/>
              <a:ext cx="31995" cy="24026"/>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7"/>
            <p:cNvSpPr/>
            <p:nvPr/>
          </p:nvSpPr>
          <p:spPr>
            <a:xfrm>
              <a:off x="3474254" y="4608556"/>
              <a:ext cx="31006" cy="25015"/>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7"/>
            <p:cNvSpPr/>
            <p:nvPr/>
          </p:nvSpPr>
          <p:spPr>
            <a:xfrm>
              <a:off x="3425307" y="4644533"/>
              <a:ext cx="31006" cy="25015"/>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7"/>
            <p:cNvSpPr/>
            <p:nvPr/>
          </p:nvSpPr>
          <p:spPr>
            <a:xfrm>
              <a:off x="3366355" y="4432688"/>
              <a:ext cx="31995" cy="25015"/>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7"/>
            <p:cNvSpPr/>
            <p:nvPr/>
          </p:nvSpPr>
          <p:spPr>
            <a:xfrm>
              <a:off x="3399305" y="4380745"/>
              <a:ext cx="31006" cy="2498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7"/>
            <p:cNvSpPr/>
            <p:nvPr/>
          </p:nvSpPr>
          <p:spPr>
            <a:xfrm>
              <a:off x="2318158" y="4324070"/>
              <a:ext cx="815743" cy="1023678"/>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7"/>
            <p:cNvSpPr/>
            <p:nvPr/>
          </p:nvSpPr>
          <p:spPr>
            <a:xfrm>
              <a:off x="2392866" y="4415554"/>
              <a:ext cx="574675" cy="1048602"/>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7"/>
            <p:cNvSpPr/>
            <p:nvPr/>
          </p:nvSpPr>
          <p:spPr>
            <a:xfrm>
              <a:off x="2751551" y="5149132"/>
              <a:ext cx="166174" cy="158565"/>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7"/>
            <p:cNvSpPr/>
            <p:nvPr/>
          </p:nvSpPr>
          <p:spPr>
            <a:xfrm>
              <a:off x="2622654" y="4908320"/>
              <a:ext cx="229145" cy="228066"/>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7"/>
            <p:cNvSpPr/>
            <p:nvPr/>
          </p:nvSpPr>
          <p:spPr>
            <a:xfrm>
              <a:off x="2527695" y="4691503"/>
              <a:ext cx="257155" cy="325788"/>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7"/>
            <p:cNvSpPr/>
            <p:nvPr/>
          </p:nvSpPr>
          <p:spPr>
            <a:xfrm>
              <a:off x="2544440" y="4684493"/>
              <a:ext cx="132472" cy="171836"/>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7"/>
            <p:cNvSpPr/>
            <p:nvPr/>
          </p:nvSpPr>
          <p:spPr>
            <a:xfrm>
              <a:off x="2414165" y="4499638"/>
              <a:ext cx="169829" cy="20341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7"/>
            <p:cNvSpPr/>
            <p:nvPr/>
          </p:nvSpPr>
          <p:spPr>
            <a:xfrm>
              <a:off x="2387774" y="4436702"/>
              <a:ext cx="121268" cy="140920"/>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7"/>
            <p:cNvSpPr/>
            <p:nvPr/>
          </p:nvSpPr>
          <p:spPr>
            <a:xfrm>
              <a:off x="2915677" y="4698483"/>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7"/>
            <p:cNvSpPr/>
            <p:nvPr/>
          </p:nvSpPr>
          <p:spPr>
            <a:xfrm>
              <a:off x="2880719" y="4656515"/>
              <a:ext cx="34002" cy="26003"/>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7"/>
            <p:cNvSpPr/>
            <p:nvPr/>
          </p:nvSpPr>
          <p:spPr>
            <a:xfrm>
              <a:off x="2866730" y="4715467"/>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7"/>
            <p:cNvSpPr/>
            <p:nvPr/>
          </p:nvSpPr>
          <p:spPr>
            <a:xfrm>
              <a:off x="2392088" y="4963289"/>
              <a:ext cx="34002" cy="26003"/>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7"/>
            <p:cNvSpPr/>
            <p:nvPr/>
          </p:nvSpPr>
          <p:spPr>
            <a:xfrm>
              <a:off x="2402093" y="4907332"/>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7"/>
            <p:cNvSpPr/>
            <p:nvPr/>
          </p:nvSpPr>
          <p:spPr>
            <a:xfrm>
              <a:off x="2458049" y="4949299"/>
              <a:ext cx="34002" cy="26003"/>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7"/>
            <p:cNvSpPr/>
            <p:nvPr/>
          </p:nvSpPr>
          <p:spPr>
            <a:xfrm>
              <a:off x="2541984" y="4390721"/>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7"/>
            <p:cNvSpPr/>
            <p:nvPr/>
          </p:nvSpPr>
          <p:spPr>
            <a:xfrm>
              <a:off x="2504001" y="4373736"/>
              <a:ext cx="33013" cy="26003"/>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7"/>
            <p:cNvSpPr/>
            <p:nvPr/>
          </p:nvSpPr>
          <p:spPr>
            <a:xfrm>
              <a:off x="2357130" y="4586569"/>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7"/>
            <p:cNvSpPr/>
            <p:nvPr/>
          </p:nvSpPr>
          <p:spPr>
            <a:xfrm>
              <a:off x="2357130" y="4621557"/>
              <a:ext cx="34002" cy="26003"/>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7"/>
            <p:cNvSpPr/>
            <p:nvPr/>
          </p:nvSpPr>
          <p:spPr>
            <a:xfrm>
              <a:off x="2880719" y="5026225"/>
              <a:ext cx="34002" cy="26033"/>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7"/>
            <p:cNvSpPr/>
            <p:nvPr/>
          </p:nvSpPr>
          <p:spPr>
            <a:xfrm>
              <a:off x="2677861" y="5183102"/>
              <a:ext cx="34032" cy="27022"/>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7"/>
            <p:cNvSpPr/>
            <p:nvPr/>
          </p:nvSpPr>
          <p:spPr>
            <a:xfrm>
              <a:off x="2562953" y="4876358"/>
              <a:ext cx="34032" cy="26003"/>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7"/>
            <p:cNvSpPr/>
            <p:nvPr/>
          </p:nvSpPr>
          <p:spPr>
            <a:xfrm>
              <a:off x="2824762" y="4851375"/>
              <a:ext cx="34002" cy="2699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6" name="Google Shape;1676;p7"/>
          <p:cNvGrpSpPr/>
          <p:nvPr/>
        </p:nvGrpSpPr>
        <p:grpSpPr>
          <a:xfrm flipH="1">
            <a:off x="-202417" y="4635447"/>
            <a:ext cx="872891" cy="391711"/>
            <a:chOff x="8502760" y="3542528"/>
            <a:chExt cx="711519" cy="319269"/>
          </a:xfrm>
        </p:grpSpPr>
        <p:sp>
          <p:nvSpPr>
            <p:cNvPr id="1677" name="Google Shape;1677;p7"/>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7"/>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7"/>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7"/>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7"/>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7"/>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7"/>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7"/>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7"/>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6" name="Google Shape;1686;p7"/>
          <p:cNvGrpSpPr/>
          <p:nvPr/>
        </p:nvGrpSpPr>
        <p:grpSpPr>
          <a:xfrm flipH="1">
            <a:off x="-139511" y="-76389"/>
            <a:ext cx="809979" cy="830659"/>
            <a:chOff x="7973149" y="-201092"/>
            <a:chExt cx="1116750" cy="1145263"/>
          </a:xfrm>
        </p:grpSpPr>
        <p:sp>
          <p:nvSpPr>
            <p:cNvPr id="1687" name="Google Shape;1687;p7"/>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7"/>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7"/>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7"/>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7"/>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7"/>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7"/>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7"/>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7"/>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7"/>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7"/>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7"/>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7"/>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7"/>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7"/>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7"/>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7"/>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7"/>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7"/>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7"/>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7"/>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7"/>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7"/>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7"/>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7"/>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7"/>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7"/>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7"/>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7"/>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7"/>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7"/>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7"/>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7"/>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7"/>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7"/>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7"/>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7"/>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7"/>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7"/>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7"/>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7"/>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7"/>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7"/>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7"/>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7"/>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7"/>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7"/>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7"/>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7"/>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7"/>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7"/>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7"/>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7"/>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7"/>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7"/>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7"/>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7"/>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7"/>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7"/>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7"/>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7"/>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8" name="Google Shape;1748;p7"/>
          <p:cNvGrpSpPr/>
          <p:nvPr/>
        </p:nvGrpSpPr>
        <p:grpSpPr>
          <a:xfrm rot="5400000" flipH="1">
            <a:off x="1322567" y="12630"/>
            <a:ext cx="117436" cy="105833"/>
            <a:chOff x="7737341" y="1046941"/>
            <a:chExt cx="161913" cy="145916"/>
          </a:xfrm>
        </p:grpSpPr>
        <p:sp>
          <p:nvSpPr>
            <p:cNvPr id="1749" name="Google Shape;1749;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2" name="Google Shape;1752;p7"/>
          <p:cNvSpPr txBox="1">
            <a:spLocks noGrp="1"/>
          </p:cNvSpPr>
          <p:nvPr>
            <p:ph type="subTitle" idx="2"/>
          </p:nvPr>
        </p:nvSpPr>
        <p:spPr>
          <a:xfrm>
            <a:off x="1842859" y="3507624"/>
            <a:ext cx="2027100" cy="4185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a:lvl1pPr>
            <a:lvl2pPr lvl="1">
              <a:spcBef>
                <a:spcPts val="0"/>
              </a:spcBef>
              <a:spcAft>
                <a:spcPts val="0"/>
              </a:spcAft>
              <a:buSzPts val="1600"/>
              <a:buNone/>
              <a:defRPr>
                <a:latin typeface="Maven Pro"/>
                <a:ea typeface="Maven Pro"/>
                <a:cs typeface="Maven Pro"/>
                <a:sym typeface="Maven Pro"/>
              </a:defRPr>
            </a:lvl2pPr>
            <a:lvl3pPr lvl="2">
              <a:spcBef>
                <a:spcPts val="0"/>
              </a:spcBef>
              <a:spcAft>
                <a:spcPts val="0"/>
              </a:spcAft>
              <a:buSzPts val="1600"/>
              <a:buNone/>
              <a:defRPr>
                <a:latin typeface="Maven Pro"/>
                <a:ea typeface="Maven Pro"/>
                <a:cs typeface="Maven Pro"/>
                <a:sym typeface="Maven Pro"/>
              </a:defRPr>
            </a:lvl3pPr>
            <a:lvl4pPr lvl="3">
              <a:spcBef>
                <a:spcPts val="0"/>
              </a:spcBef>
              <a:spcAft>
                <a:spcPts val="0"/>
              </a:spcAft>
              <a:buSzPts val="1600"/>
              <a:buNone/>
              <a:defRPr>
                <a:latin typeface="Maven Pro"/>
                <a:ea typeface="Maven Pro"/>
                <a:cs typeface="Maven Pro"/>
                <a:sym typeface="Maven Pro"/>
              </a:defRPr>
            </a:lvl4pPr>
            <a:lvl5pPr lvl="4">
              <a:spcBef>
                <a:spcPts val="0"/>
              </a:spcBef>
              <a:spcAft>
                <a:spcPts val="0"/>
              </a:spcAft>
              <a:buSzPts val="1600"/>
              <a:buNone/>
              <a:defRPr>
                <a:latin typeface="Maven Pro"/>
                <a:ea typeface="Maven Pro"/>
                <a:cs typeface="Maven Pro"/>
                <a:sym typeface="Maven Pro"/>
              </a:defRPr>
            </a:lvl5pPr>
            <a:lvl6pPr lvl="5">
              <a:spcBef>
                <a:spcPts val="0"/>
              </a:spcBef>
              <a:spcAft>
                <a:spcPts val="0"/>
              </a:spcAft>
              <a:buSzPts val="1600"/>
              <a:buNone/>
              <a:defRPr>
                <a:latin typeface="Maven Pro"/>
                <a:ea typeface="Maven Pro"/>
                <a:cs typeface="Maven Pro"/>
                <a:sym typeface="Maven Pro"/>
              </a:defRPr>
            </a:lvl6pPr>
            <a:lvl7pPr lvl="6">
              <a:spcBef>
                <a:spcPts val="0"/>
              </a:spcBef>
              <a:spcAft>
                <a:spcPts val="0"/>
              </a:spcAft>
              <a:buSzPts val="1600"/>
              <a:buNone/>
              <a:defRPr>
                <a:latin typeface="Maven Pro"/>
                <a:ea typeface="Maven Pro"/>
                <a:cs typeface="Maven Pro"/>
                <a:sym typeface="Maven Pro"/>
              </a:defRPr>
            </a:lvl7pPr>
            <a:lvl8pPr lvl="7">
              <a:spcBef>
                <a:spcPts val="0"/>
              </a:spcBef>
              <a:spcAft>
                <a:spcPts val="0"/>
              </a:spcAft>
              <a:buSzPts val="1600"/>
              <a:buNone/>
              <a:defRPr>
                <a:latin typeface="Maven Pro"/>
                <a:ea typeface="Maven Pro"/>
                <a:cs typeface="Maven Pro"/>
                <a:sym typeface="Maven Pro"/>
              </a:defRPr>
            </a:lvl8pPr>
            <a:lvl9pPr lvl="8">
              <a:spcBef>
                <a:spcPts val="0"/>
              </a:spcBef>
              <a:spcAft>
                <a:spcPts val="0"/>
              </a:spcAft>
              <a:buSzPts val="1600"/>
              <a:buNone/>
              <a:defRPr>
                <a:latin typeface="Maven Pro"/>
                <a:ea typeface="Maven Pro"/>
                <a:cs typeface="Maven Pro"/>
                <a:sym typeface="Maven Pro"/>
              </a:defRPr>
            </a:lvl9pPr>
          </a:lstStyle>
          <a:p>
            <a:endParaRPr/>
          </a:p>
        </p:txBody>
      </p:sp>
      <p:grpSp>
        <p:nvGrpSpPr>
          <p:cNvPr id="1753" name="Google Shape;1753;p7"/>
          <p:cNvGrpSpPr/>
          <p:nvPr/>
        </p:nvGrpSpPr>
        <p:grpSpPr>
          <a:xfrm>
            <a:off x="171263" y="-169132"/>
            <a:ext cx="687043" cy="689217"/>
            <a:chOff x="-566600" y="186057"/>
            <a:chExt cx="1240151" cy="1244074"/>
          </a:xfrm>
        </p:grpSpPr>
        <p:sp>
          <p:nvSpPr>
            <p:cNvPr id="1754" name="Google Shape;1754;p7"/>
            <p:cNvSpPr/>
            <p:nvPr/>
          </p:nvSpPr>
          <p:spPr>
            <a:xfrm>
              <a:off x="-566600" y="204000"/>
              <a:ext cx="1240151" cy="1226131"/>
            </a:xfrm>
            <a:custGeom>
              <a:avLst/>
              <a:gdLst/>
              <a:ahLst/>
              <a:cxnLst/>
              <a:rect l="l" t="t" r="r" b="b"/>
              <a:pathLst>
                <a:path w="41397" h="40929" extrusionOk="0">
                  <a:moveTo>
                    <a:pt x="7689" y="1"/>
                  </a:moveTo>
                  <a:cubicBezTo>
                    <a:pt x="7309" y="1"/>
                    <a:pt x="6925" y="11"/>
                    <a:pt x="6538" y="32"/>
                  </a:cubicBezTo>
                  <a:cubicBezTo>
                    <a:pt x="0" y="25317"/>
                    <a:pt x="37661" y="39661"/>
                    <a:pt x="41397" y="40928"/>
                  </a:cubicBezTo>
                  <a:lnTo>
                    <a:pt x="41397" y="40928"/>
                  </a:lnTo>
                  <a:cubicBezTo>
                    <a:pt x="40084" y="36336"/>
                    <a:pt x="30191" y="1"/>
                    <a:pt x="76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7"/>
            <p:cNvSpPr/>
            <p:nvPr/>
          </p:nvSpPr>
          <p:spPr>
            <a:xfrm>
              <a:off x="-400378" y="186057"/>
              <a:ext cx="958430" cy="1103125"/>
            </a:xfrm>
            <a:custGeom>
              <a:avLst/>
              <a:gdLst/>
              <a:ahLst/>
              <a:cxnLst/>
              <a:rect l="l" t="t" r="r" b="b"/>
              <a:pathLst>
                <a:path w="31993" h="36823" extrusionOk="0">
                  <a:moveTo>
                    <a:pt x="506" y="1"/>
                  </a:moveTo>
                  <a:cubicBezTo>
                    <a:pt x="248" y="1"/>
                    <a:pt x="0" y="194"/>
                    <a:pt x="122" y="498"/>
                  </a:cubicBezTo>
                  <a:cubicBezTo>
                    <a:pt x="1056" y="2733"/>
                    <a:pt x="3324" y="4134"/>
                    <a:pt x="5126" y="5668"/>
                  </a:cubicBezTo>
                  <a:cubicBezTo>
                    <a:pt x="7394" y="7603"/>
                    <a:pt x="9062" y="10205"/>
                    <a:pt x="10863" y="12573"/>
                  </a:cubicBezTo>
                  <a:cubicBezTo>
                    <a:pt x="14899" y="17877"/>
                    <a:pt x="19069" y="23147"/>
                    <a:pt x="23439" y="28184"/>
                  </a:cubicBezTo>
                  <a:cubicBezTo>
                    <a:pt x="25940" y="31086"/>
                    <a:pt x="28476" y="33922"/>
                    <a:pt x="31111" y="36690"/>
                  </a:cubicBezTo>
                  <a:cubicBezTo>
                    <a:pt x="31197" y="36784"/>
                    <a:pt x="31295" y="36823"/>
                    <a:pt x="31391" y="36823"/>
                  </a:cubicBezTo>
                  <a:cubicBezTo>
                    <a:pt x="31706" y="36823"/>
                    <a:pt x="31992" y="36405"/>
                    <a:pt x="31711" y="36123"/>
                  </a:cubicBezTo>
                  <a:cubicBezTo>
                    <a:pt x="27108" y="31287"/>
                    <a:pt x="22772" y="26216"/>
                    <a:pt x="18569" y="21046"/>
                  </a:cubicBezTo>
                  <a:cubicBezTo>
                    <a:pt x="16467" y="18444"/>
                    <a:pt x="14399" y="15809"/>
                    <a:pt x="12364" y="13140"/>
                  </a:cubicBezTo>
                  <a:cubicBezTo>
                    <a:pt x="11430" y="11939"/>
                    <a:pt x="10529" y="10739"/>
                    <a:pt x="9595" y="9504"/>
                  </a:cubicBezTo>
                  <a:cubicBezTo>
                    <a:pt x="8695" y="8303"/>
                    <a:pt x="7761" y="7036"/>
                    <a:pt x="6693" y="5968"/>
                  </a:cubicBezTo>
                  <a:cubicBezTo>
                    <a:pt x="5726" y="5001"/>
                    <a:pt x="4592" y="4167"/>
                    <a:pt x="3558" y="3300"/>
                  </a:cubicBezTo>
                  <a:cubicBezTo>
                    <a:pt x="2557" y="2466"/>
                    <a:pt x="1456" y="1499"/>
                    <a:pt x="923" y="264"/>
                  </a:cubicBezTo>
                  <a:cubicBezTo>
                    <a:pt x="844" y="81"/>
                    <a:pt x="673" y="1"/>
                    <a:pt x="50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7"/>
            <p:cNvSpPr/>
            <p:nvPr/>
          </p:nvSpPr>
          <p:spPr>
            <a:xfrm>
              <a:off x="359679" y="1074115"/>
              <a:ext cx="149698" cy="162190"/>
            </a:xfrm>
            <a:custGeom>
              <a:avLst/>
              <a:gdLst/>
              <a:ahLst/>
              <a:cxnLst/>
              <a:rect l="l" t="t" r="r" b="b"/>
              <a:pathLst>
                <a:path w="4997" h="5414" extrusionOk="0">
                  <a:moveTo>
                    <a:pt x="2262" y="0"/>
                  </a:moveTo>
                  <a:cubicBezTo>
                    <a:pt x="1613" y="0"/>
                    <a:pt x="963" y="65"/>
                    <a:pt x="334" y="173"/>
                  </a:cubicBezTo>
                  <a:cubicBezTo>
                    <a:pt x="100" y="206"/>
                    <a:pt x="0" y="473"/>
                    <a:pt x="34" y="673"/>
                  </a:cubicBezTo>
                  <a:cubicBezTo>
                    <a:pt x="267" y="2108"/>
                    <a:pt x="367" y="3575"/>
                    <a:pt x="267" y="5010"/>
                  </a:cubicBezTo>
                  <a:cubicBezTo>
                    <a:pt x="234" y="5243"/>
                    <a:pt x="467" y="5410"/>
                    <a:pt x="668" y="5410"/>
                  </a:cubicBezTo>
                  <a:cubicBezTo>
                    <a:pt x="687" y="5412"/>
                    <a:pt x="706" y="5414"/>
                    <a:pt x="724" y="5414"/>
                  </a:cubicBezTo>
                  <a:cubicBezTo>
                    <a:pt x="954" y="5414"/>
                    <a:pt x="1070" y="5226"/>
                    <a:pt x="1101" y="5010"/>
                  </a:cubicBezTo>
                  <a:cubicBezTo>
                    <a:pt x="1191" y="3658"/>
                    <a:pt x="1119" y="2279"/>
                    <a:pt x="909" y="922"/>
                  </a:cubicBezTo>
                  <a:lnTo>
                    <a:pt x="909" y="922"/>
                  </a:lnTo>
                  <a:cubicBezTo>
                    <a:pt x="1351" y="861"/>
                    <a:pt x="1807" y="826"/>
                    <a:pt x="2265" y="826"/>
                  </a:cubicBezTo>
                  <a:cubicBezTo>
                    <a:pt x="2955" y="826"/>
                    <a:pt x="3649" y="907"/>
                    <a:pt x="4303" y="1107"/>
                  </a:cubicBezTo>
                  <a:cubicBezTo>
                    <a:pt x="4342" y="1117"/>
                    <a:pt x="4378" y="1122"/>
                    <a:pt x="4413" y="1122"/>
                  </a:cubicBezTo>
                  <a:cubicBezTo>
                    <a:pt x="4835" y="1122"/>
                    <a:pt x="4997" y="429"/>
                    <a:pt x="4504" y="306"/>
                  </a:cubicBezTo>
                  <a:cubicBezTo>
                    <a:pt x="3783" y="90"/>
                    <a:pt x="3023" y="0"/>
                    <a:pt x="2262"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7"/>
            <p:cNvSpPr/>
            <p:nvPr/>
          </p:nvSpPr>
          <p:spPr>
            <a:xfrm>
              <a:off x="236353" y="959656"/>
              <a:ext cx="203202" cy="189661"/>
            </a:xfrm>
            <a:custGeom>
              <a:avLst/>
              <a:gdLst/>
              <a:ahLst/>
              <a:cxnLst/>
              <a:rect l="l" t="t" r="r" b="b"/>
              <a:pathLst>
                <a:path w="6783" h="6331" extrusionOk="0">
                  <a:moveTo>
                    <a:pt x="3286" y="1"/>
                  </a:moveTo>
                  <a:cubicBezTo>
                    <a:pt x="2548" y="1"/>
                    <a:pt x="1812" y="24"/>
                    <a:pt x="1082" y="24"/>
                  </a:cubicBezTo>
                  <a:cubicBezTo>
                    <a:pt x="815" y="24"/>
                    <a:pt x="682" y="191"/>
                    <a:pt x="648" y="425"/>
                  </a:cubicBezTo>
                  <a:cubicBezTo>
                    <a:pt x="448" y="2226"/>
                    <a:pt x="548" y="4061"/>
                    <a:pt x="81" y="5795"/>
                  </a:cubicBezTo>
                  <a:cubicBezTo>
                    <a:pt x="0" y="6118"/>
                    <a:pt x="261" y="6331"/>
                    <a:pt x="510" y="6331"/>
                  </a:cubicBezTo>
                  <a:cubicBezTo>
                    <a:pt x="672" y="6331"/>
                    <a:pt x="829" y="6240"/>
                    <a:pt x="882" y="6029"/>
                  </a:cubicBezTo>
                  <a:cubicBezTo>
                    <a:pt x="1313" y="4335"/>
                    <a:pt x="1261" y="2585"/>
                    <a:pt x="1434" y="856"/>
                  </a:cubicBezTo>
                  <a:lnTo>
                    <a:pt x="1434" y="856"/>
                  </a:lnTo>
                  <a:cubicBezTo>
                    <a:pt x="2059" y="851"/>
                    <a:pt x="2689" y="832"/>
                    <a:pt x="3317" y="832"/>
                  </a:cubicBezTo>
                  <a:cubicBezTo>
                    <a:pt x="4249" y="832"/>
                    <a:pt x="5177" y="873"/>
                    <a:pt x="6085" y="1058"/>
                  </a:cubicBezTo>
                  <a:cubicBezTo>
                    <a:pt x="6125" y="1068"/>
                    <a:pt x="6162" y="1073"/>
                    <a:pt x="6198" y="1073"/>
                  </a:cubicBezTo>
                  <a:cubicBezTo>
                    <a:pt x="6645" y="1073"/>
                    <a:pt x="6782" y="351"/>
                    <a:pt x="6319" y="258"/>
                  </a:cubicBezTo>
                  <a:cubicBezTo>
                    <a:pt x="5315" y="45"/>
                    <a:pt x="4299" y="1"/>
                    <a:pt x="328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7"/>
            <p:cNvSpPr/>
            <p:nvPr/>
          </p:nvSpPr>
          <p:spPr>
            <a:xfrm>
              <a:off x="102362" y="806493"/>
              <a:ext cx="241368" cy="254848"/>
            </a:xfrm>
            <a:custGeom>
              <a:avLst/>
              <a:gdLst/>
              <a:ahLst/>
              <a:cxnLst/>
              <a:rect l="l" t="t" r="r" b="b"/>
              <a:pathLst>
                <a:path w="8057" h="8507" extrusionOk="0">
                  <a:moveTo>
                    <a:pt x="7523" y="0"/>
                  </a:moveTo>
                  <a:cubicBezTo>
                    <a:pt x="5421" y="0"/>
                    <a:pt x="3320" y="134"/>
                    <a:pt x="1252" y="501"/>
                  </a:cubicBezTo>
                  <a:cubicBezTo>
                    <a:pt x="1052" y="534"/>
                    <a:pt x="952" y="701"/>
                    <a:pt x="952" y="901"/>
                  </a:cubicBezTo>
                  <a:cubicBezTo>
                    <a:pt x="685" y="3303"/>
                    <a:pt x="18" y="5671"/>
                    <a:pt x="18" y="8106"/>
                  </a:cubicBezTo>
                  <a:cubicBezTo>
                    <a:pt x="1" y="8373"/>
                    <a:pt x="201" y="8506"/>
                    <a:pt x="405" y="8506"/>
                  </a:cubicBezTo>
                  <a:cubicBezTo>
                    <a:pt x="610" y="8506"/>
                    <a:pt x="818" y="8373"/>
                    <a:pt x="818" y="8106"/>
                  </a:cubicBezTo>
                  <a:cubicBezTo>
                    <a:pt x="850" y="5791"/>
                    <a:pt x="1455" y="3535"/>
                    <a:pt x="1715" y="1255"/>
                  </a:cubicBezTo>
                  <a:lnTo>
                    <a:pt x="1715" y="1255"/>
                  </a:lnTo>
                  <a:cubicBezTo>
                    <a:pt x="3631" y="926"/>
                    <a:pt x="5577" y="834"/>
                    <a:pt x="7523" y="834"/>
                  </a:cubicBezTo>
                  <a:cubicBezTo>
                    <a:pt x="8057" y="834"/>
                    <a:pt x="8057" y="0"/>
                    <a:pt x="7523"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7"/>
            <p:cNvSpPr/>
            <p:nvPr/>
          </p:nvSpPr>
          <p:spPr>
            <a:xfrm>
              <a:off x="-43999" y="621638"/>
              <a:ext cx="282829" cy="296819"/>
            </a:xfrm>
            <a:custGeom>
              <a:avLst/>
              <a:gdLst/>
              <a:ahLst/>
              <a:cxnLst/>
              <a:rect l="l" t="t" r="r" b="b"/>
              <a:pathLst>
                <a:path w="9441" h="9908" extrusionOk="0">
                  <a:moveTo>
                    <a:pt x="8906" y="0"/>
                  </a:moveTo>
                  <a:cubicBezTo>
                    <a:pt x="6405" y="0"/>
                    <a:pt x="3936" y="234"/>
                    <a:pt x="1468" y="334"/>
                  </a:cubicBezTo>
                  <a:cubicBezTo>
                    <a:pt x="1301" y="367"/>
                    <a:pt x="1068" y="467"/>
                    <a:pt x="1068" y="667"/>
                  </a:cubicBezTo>
                  <a:cubicBezTo>
                    <a:pt x="567" y="3569"/>
                    <a:pt x="0" y="6538"/>
                    <a:pt x="100" y="9507"/>
                  </a:cubicBezTo>
                  <a:cubicBezTo>
                    <a:pt x="117" y="9774"/>
                    <a:pt x="334" y="9907"/>
                    <a:pt x="542" y="9907"/>
                  </a:cubicBezTo>
                  <a:cubicBezTo>
                    <a:pt x="751" y="9907"/>
                    <a:pt x="951" y="9774"/>
                    <a:pt x="934" y="9507"/>
                  </a:cubicBezTo>
                  <a:cubicBezTo>
                    <a:pt x="837" y="6701"/>
                    <a:pt x="1333" y="3926"/>
                    <a:pt x="1818" y="1153"/>
                  </a:cubicBezTo>
                  <a:lnTo>
                    <a:pt x="1818" y="1153"/>
                  </a:lnTo>
                  <a:cubicBezTo>
                    <a:pt x="4173" y="1046"/>
                    <a:pt x="6555" y="834"/>
                    <a:pt x="8906" y="834"/>
                  </a:cubicBezTo>
                  <a:cubicBezTo>
                    <a:pt x="9440" y="834"/>
                    <a:pt x="9440" y="0"/>
                    <a:pt x="8906"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7"/>
            <p:cNvSpPr/>
            <p:nvPr/>
          </p:nvSpPr>
          <p:spPr>
            <a:xfrm>
              <a:off x="-193896" y="415126"/>
              <a:ext cx="286783" cy="363444"/>
            </a:xfrm>
            <a:custGeom>
              <a:avLst/>
              <a:gdLst/>
              <a:ahLst/>
              <a:cxnLst/>
              <a:rect l="l" t="t" r="r" b="b"/>
              <a:pathLst>
                <a:path w="9573" h="12132" extrusionOk="0">
                  <a:moveTo>
                    <a:pt x="1719" y="0"/>
                  </a:moveTo>
                  <a:cubicBezTo>
                    <a:pt x="1514" y="0"/>
                    <a:pt x="1308" y="7"/>
                    <a:pt x="1101" y="23"/>
                  </a:cubicBezTo>
                  <a:cubicBezTo>
                    <a:pt x="868" y="23"/>
                    <a:pt x="668" y="189"/>
                    <a:pt x="668" y="423"/>
                  </a:cubicBezTo>
                  <a:cubicBezTo>
                    <a:pt x="534" y="4192"/>
                    <a:pt x="1" y="7962"/>
                    <a:pt x="201" y="11731"/>
                  </a:cubicBezTo>
                  <a:cubicBezTo>
                    <a:pt x="217" y="11998"/>
                    <a:pt x="434" y="12131"/>
                    <a:pt x="643" y="12131"/>
                  </a:cubicBezTo>
                  <a:cubicBezTo>
                    <a:pt x="851" y="12131"/>
                    <a:pt x="1051" y="11998"/>
                    <a:pt x="1035" y="11731"/>
                  </a:cubicBezTo>
                  <a:cubicBezTo>
                    <a:pt x="842" y="8100"/>
                    <a:pt x="1361" y="4468"/>
                    <a:pt x="1489" y="837"/>
                  </a:cubicBezTo>
                  <a:lnTo>
                    <a:pt x="1489" y="837"/>
                  </a:lnTo>
                  <a:cubicBezTo>
                    <a:pt x="1566" y="835"/>
                    <a:pt x="1643" y="834"/>
                    <a:pt x="1719" y="834"/>
                  </a:cubicBezTo>
                  <a:cubicBezTo>
                    <a:pt x="3963" y="834"/>
                    <a:pt x="6146" y="1680"/>
                    <a:pt x="8389" y="1680"/>
                  </a:cubicBezTo>
                  <a:cubicBezTo>
                    <a:pt x="8594" y="1680"/>
                    <a:pt x="8800" y="1673"/>
                    <a:pt x="9007" y="1657"/>
                  </a:cubicBezTo>
                  <a:cubicBezTo>
                    <a:pt x="9530" y="1624"/>
                    <a:pt x="9573" y="822"/>
                    <a:pt x="9040" y="822"/>
                  </a:cubicBezTo>
                  <a:cubicBezTo>
                    <a:pt x="9029" y="822"/>
                    <a:pt x="9018" y="823"/>
                    <a:pt x="9007" y="823"/>
                  </a:cubicBezTo>
                  <a:cubicBezTo>
                    <a:pt x="8800" y="839"/>
                    <a:pt x="8594" y="846"/>
                    <a:pt x="8389" y="846"/>
                  </a:cubicBezTo>
                  <a:cubicBezTo>
                    <a:pt x="6146" y="846"/>
                    <a:pt x="3963" y="0"/>
                    <a:pt x="1719"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7"/>
            <p:cNvSpPr/>
            <p:nvPr/>
          </p:nvSpPr>
          <p:spPr>
            <a:xfrm>
              <a:off x="174824" y="71755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7"/>
            <p:cNvSpPr/>
            <p:nvPr/>
          </p:nvSpPr>
          <p:spPr>
            <a:xfrm>
              <a:off x="205798" y="668609"/>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7"/>
            <p:cNvSpPr/>
            <p:nvPr/>
          </p:nvSpPr>
          <p:spPr>
            <a:xfrm>
              <a:off x="233776" y="710576"/>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7"/>
            <p:cNvSpPr/>
            <p:nvPr/>
          </p:nvSpPr>
          <p:spPr>
            <a:xfrm>
              <a:off x="142832" y="1088284"/>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7"/>
            <p:cNvSpPr/>
            <p:nvPr/>
          </p:nvSpPr>
          <p:spPr>
            <a:xfrm>
              <a:off x="167815" y="1028313"/>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7"/>
            <p:cNvSpPr/>
            <p:nvPr/>
          </p:nvSpPr>
          <p:spPr>
            <a:xfrm>
              <a:off x="195793" y="1088284"/>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7"/>
            <p:cNvSpPr/>
            <p:nvPr/>
          </p:nvSpPr>
          <p:spPr>
            <a:xfrm>
              <a:off x="565502" y="1228176"/>
              <a:ext cx="27022" cy="21000"/>
            </a:xfrm>
            <a:custGeom>
              <a:avLst/>
              <a:gdLst/>
              <a:ahLst/>
              <a:cxnLst/>
              <a:rect l="l" t="t" r="r" b="b"/>
              <a:pathLst>
                <a:path w="902" h="701" extrusionOk="0">
                  <a:moveTo>
                    <a:pt x="468" y="0"/>
                  </a:moveTo>
                  <a:cubicBezTo>
                    <a:pt x="1" y="0"/>
                    <a:pt x="1" y="701"/>
                    <a:pt x="468" y="701"/>
                  </a:cubicBezTo>
                  <a:cubicBezTo>
                    <a:pt x="902" y="667"/>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7"/>
            <p:cNvSpPr/>
            <p:nvPr/>
          </p:nvSpPr>
          <p:spPr>
            <a:xfrm>
              <a:off x="583505" y="1283114"/>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7"/>
            <p:cNvSpPr/>
            <p:nvPr/>
          </p:nvSpPr>
          <p:spPr>
            <a:xfrm>
              <a:off x="20944" y="550674"/>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7"/>
            <p:cNvSpPr/>
            <p:nvPr/>
          </p:nvSpPr>
          <p:spPr>
            <a:xfrm>
              <a:off x="37928" y="504722"/>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7"/>
            <p:cNvSpPr/>
            <p:nvPr/>
          </p:nvSpPr>
          <p:spPr>
            <a:xfrm>
              <a:off x="72886" y="539680"/>
              <a:ext cx="27022" cy="21030"/>
            </a:xfrm>
            <a:custGeom>
              <a:avLst/>
              <a:gdLst/>
              <a:ahLst/>
              <a:cxnLst/>
              <a:rect l="l" t="t" r="r" b="b"/>
              <a:pathLst>
                <a:path w="902" h="702" extrusionOk="0">
                  <a:moveTo>
                    <a:pt x="468" y="1"/>
                  </a:moveTo>
                  <a:cubicBezTo>
                    <a:pt x="1" y="1"/>
                    <a:pt x="1" y="701"/>
                    <a:pt x="468" y="701"/>
                  </a:cubicBezTo>
                  <a:cubicBezTo>
                    <a:pt x="902" y="701"/>
                    <a:pt x="902"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7"/>
            <p:cNvSpPr/>
            <p:nvPr/>
          </p:nvSpPr>
          <p:spPr>
            <a:xfrm>
              <a:off x="-313807" y="536685"/>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7"/>
            <p:cNvSpPr/>
            <p:nvPr/>
          </p:nvSpPr>
          <p:spPr>
            <a:xfrm>
              <a:off x="-289813" y="469735"/>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7"/>
            <p:cNvSpPr/>
            <p:nvPr/>
          </p:nvSpPr>
          <p:spPr>
            <a:xfrm>
              <a:off x="-247845" y="522696"/>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7"/>
            <p:cNvSpPr/>
            <p:nvPr/>
          </p:nvSpPr>
          <p:spPr>
            <a:xfrm>
              <a:off x="-56011" y="34083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7"/>
            <p:cNvSpPr/>
            <p:nvPr/>
          </p:nvSpPr>
          <p:spPr>
            <a:xfrm>
              <a:off x="-10030" y="329843"/>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7"/>
            <p:cNvSpPr/>
            <p:nvPr/>
          </p:nvSpPr>
          <p:spPr>
            <a:xfrm>
              <a:off x="-70001" y="69356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7"/>
            <p:cNvSpPr/>
            <p:nvPr/>
          </p:nvSpPr>
          <p:spPr>
            <a:xfrm>
              <a:off x="258759" y="864457"/>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7"/>
            <p:cNvSpPr/>
            <p:nvPr/>
          </p:nvSpPr>
          <p:spPr>
            <a:xfrm>
              <a:off x="37928" y="896420"/>
              <a:ext cx="27022" cy="21000"/>
            </a:xfrm>
            <a:custGeom>
              <a:avLst/>
              <a:gdLst/>
              <a:ahLst/>
              <a:cxnLst/>
              <a:rect l="l" t="t" r="r" b="b"/>
              <a:pathLst>
                <a:path w="902" h="701" extrusionOk="0">
                  <a:moveTo>
                    <a:pt x="467" y="0"/>
                  </a:moveTo>
                  <a:cubicBezTo>
                    <a:pt x="0" y="0"/>
                    <a:pt x="0" y="701"/>
                    <a:pt x="467" y="701"/>
                  </a:cubicBezTo>
                  <a:cubicBezTo>
                    <a:pt x="901" y="668"/>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7"/>
            <p:cNvSpPr/>
            <p:nvPr/>
          </p:nvSpPr>
          <p:spPr>
            <a:xfrm>
              <a:off x="460598" y="1014324"/>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1" name="Google Shape;1781;p7"/>
          <p:cNvGrpSpPr/>
          <p:nvPr/>
        </p:nvGrpSpPr>
        <p:grpSpPr>
          <a:xfrm>
            <a:off x="614708" y="-195733"/>
            <a:ext cx="499188" cy="482707"/>
            <a:chOff x="-168381" y="-168706"/>
            <a:chExt cx="901061" cy="871312"/>
          </a:xfrm>
        </p:grpSpPr>
        <p:sp>
          <p:nvSpPr>
            <p:cNvPr id="1782" name="Google Shape;1782;p7"/>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7"/>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7"/>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7"/>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7"/>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7"/>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7"/>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7"/>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7"/>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7"/>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7"/>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7"/>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7"/>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7"/>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7"/>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7"/>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7"/>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7"/>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7"/>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7"/>
          <p:cNvGrpSpPr/>
          <p:nvPr/>
        </p:nvGrpSpPr>
        <p:grpSpPr>
          <a:xfrm flipH="1">
            <a:off x="1542043" y="-177619"/>
            <a:ext cx="397610" cy="555774"/>
            <a:chOff x="1897495" y="-461400"/>
            <a:chExt cx="815443" cy="1139815"/>
          </a:xfrm>
        </p:grpSpPr>
        <p:sp>
          <p:nvSpPr>
            <p:cNvPr id="1802" name="Google Shape;1802;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4" name="Google Shape;1824;p7"/>
          <p:cNvGrpSpPr/>
          <p:nvPr/>
        </p:nvGrpSpPr>
        <p:grpSpPr>
          <a:xfrm flipH="1">
            <a:off x="8606296" y="-67632"/>
            <a:ext cx="519193" cy="813144"/>
            <a:chOff x="1897495" y="-461400"/>
            <a:chExt cx="815443" cy="1139815"/>
          </a:xfrm>
        </p:grpSpPr>
        <p:sp>
          <p:nvSpPr>
            <p:cNvPr id="1825" name="Google Shape;1825;p7"/>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7"/>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7"/>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7"/>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7"/>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7"/>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7"/>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7"/>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7"/>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7"/>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7"/>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7"/>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7"/>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7"/>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7"/>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7"/>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7"/>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7"/>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7"/>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7"/>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7"/>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7"/>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7" name="Google Shape;1847;p7"/>
          <p:cNvGrpSpPr/>
          <p:nvPr/>
        </p:nvGrpSpPr>
        <p:grpSpPr>
          <a:xfrm flipH="1">
            <a:off x="8349457" y="883609"/>
            <a:ext cx="880479" cy="667378"/>
            <a:chOff x="-320607" y="2105391"/>
            <a:chExt cx="1152762" cy="873760"/>
          </a:xfrm>
        </p:grpSpPr>
        <p:sp>
          <p:nvSpPr>
            <p:cNvPr id="1848" name="Google Shape;1848;p7"/>
            <p:cNvSpPr/>
            <p:nvPr/>
          </p:nvSpPr>
          <p:spPr>
            <a:xfrm>
              <a:off x="545521" y="2184503"/>
              <a:ext cx="286633" cy="151345"/>
            </a:xfrm>
            <a:custGeom>
              <a:avLst/>
              <a:gdLst/>
              <a:ahLst/>
              <a:cxnLst/>
              <a:rect l="l" t="t" r="r" b="b"/>
              <a:pathLst>
                <a:path w="9568" h="5052" extrusionOk="0">
                  <a:moveTo>
                    <a:pt x="6776" y="1"/>
                  </a:moveTo>
                  <a:cubicBezTo>
                    <a:pt x="4318" y="1"/>
                    <a:pt x="683" y="3064"/>
                    <a:pt x="1" y="4735"/>
                  </a:cubicBezTo>
                  <a:cubicBezTo>
                    <a:pt x="55" y="4732"/>
                    <a:pt x="114" y="4731"/>
                    <a:pt x="177" y="4731"/>
                  </a:cubicBezTo>
                  <a:cubicBezTo>
                    <a:pt x="1185" y="4731"/>
                    <a:pt x="3165" y="5051"/>
                    <a:pt x="4998" y="5051"/>
                  </a:cubicBezTo>
                  <a:cubicBezTo>
                    <a:pt x="7409" y="5051"/>
                    <a:pt x="9568" y="4497"/>
                    <a:pt x="8941" y="1933"/>
                  </a:cubicBezTo>
                  <a:cubicBezTo>
                    <a:pt x="8626" y="536"/>
                    <a:pt x="7804" y="1"/>
                    <a:pt x="67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7"/>
            <p:cNvSpPr/>
            <p:nvPr/>
          </p:nvSpPr>
          <p:spPr>
            <a:xfrm>
              <a:off x="400687" y="2105391"/>
              <a:ext cx="173873" cy="225969"/>
            </a:xfrm>
            <a:custGeom>
              <a:avLst/>
              <a:gdLst/>
              <a:ahLst/>
              <a:cxnLst/>
              <a:rect l="l" t="t" r="r" b="b"/>
              <a:pathLst>
                <a:path w="5804" h="7543" extrusionOk="0">
                  <a:moveTo>
                    <a:pt x="3381" y="0"/>
                  </a:moveTo>
                  <a:cubicBezTo>
                    <a:pt x="1" y="0"/>
                    <a:pt x="1181" y="5468"/>
                    <a:pt x="2134" y="7276"/>
                  </a:cubicBezTo>
                  <a:lnTo>
                    <a:pt x="2234" y="7542"/>
                  </a:lnTo>
                  <a:cubicBezTo>
                    <a:pt x="3201" y="6308"/>
                    <a:pt x="4335" y="5541"/>
                    <a:pt x="4836" y="4040"/>
                  </a:cubicBezTo>
                  <a:cubicBezTo>
                    <a:pt x="5470" y="2539"/>
                    <a:pt x="5803" y="104"/>
                    <a:pt x="3535" y="4"/>
                  </a:cubicBezTo>
                  <a:cubicBezTo>
                    <a:pt x="3483" y="1"/>
                    <a:pt x="3431" y="0"/>
                    <a:pt x="33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7"/>
            <p:cNvSpPr/>
            <p:nvPr/>
          </p:nvSpPr>
          <p:spPr>
            <a:xfrm>
              <a:off x="409644" y="2504068"/>
              <a:ext cx="345769" cy="163238"/>
            </a:xfrm>
            <a:custGeom>
              <a:avLst/>
              <a:gdLst/>
              <a:ahLst/>
              <a:cxnLst/>
              <a:rect l="l" t="t" r="r" b="b"/>
              <a:pathLst>
                <a:path w="11542" h="5449" extrusionOk="0">
                  <a:moveTo>
                    <a:pt x="9124" y="0"/>
                  </a:moveTo>
                  <a:cubicBezTo>
                    <a:pt x="7189" y="0"/>
                    <a:pt x="5562" y="1863"/>
                    <a:pt x="3936" y="2806"/>
                  </a:cubicBezTo>
                  <a:cubicBezTo>
                    <a:pt x="2635" y="3573"/>
                    <a:pt x="1401" y="3774"/>
                    <a:pt x="0" y="4207"/>
                  </a:cubicBezTo>
                  <a:lnTo>
                    <a:pt x="100" y="4374"/>
                  </a:lnTo>
                  <a:cubicBezTo>
                    <a:pt x="718" y="5248"/>
                    <a:pt x="2663" y="5449"/>
                    <a:pt x="4134" y="5449"/>
                  </a:cubicBezTo>
                  <a:cubicBezTo>
                    <a:pt x="4570" y="5449"/>
                    <a:pt x="4965" y="5431"/>
                    <a:pt x="5271" y="5408"/>
                  </a:cubicBezTo>
                  <a:cubicBezTo>
                    <a:pt x="7105" y="5341"/>
                    <a:pt x="8840" y="5241"/>
                    <a:pt x="10241" y="3840"/>
                  </a:cubicBezTo>
                  <a:cubicBezTo>
                    <a:pt x="11542" y="2539"/>
                    <a:pt x="11475" y="71"/>
                    <a:pt x="9274" y="4"/>
                  </a:cubicBezTo>
                  <a:cubicBezTo>
                    <a:pt x="9223" y="2"/>
                    <a:pt x="9173" y="0"/>
                    <a:pt x="91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7"/>
            <p:cNvSpPr/>
            <p:nvPr/>
          </p:nvSpPr>
          <p:spPr>
            <a:xfrm>
              <a:off x="43560" y="2378345"/>
              <a:ext cx="154281" cy="295740"/>
            </a:xfrm>
            <a:custGeom>
              <a:avLst/>
              <a:gdLst/>
              <a:ahLst/>
              <a:cxnLst/>
              <a:rect l="l" t="t" r="r" b="b"/>
              <a:pathLst>
                <a:path w="5150" h="9872" extrusionOk="0">
                  <a:moveTo>
                    <a:pt x="3240" y="1"/>
                  </a:moveTo>
                  <a:cubicBezTo>
                    <a:pt x="2587" y="1"/>
                    <a:pt x="1888" y="407"/>
                    <a:pt x="1380" y="1299"/>
                  </a:cubicBezTo>
                  <a:cubicBezTo>
                    <a:pt x="0" y="3731"/>
                    <a:pt x="497" y="8072"/>
                    <a:pt x="2840" y="9732"/>
                  </a:cubicBezTo>
                  <a:lnTo>
                    <a:pt x="2840" y="9732"/>
                  </a:lnTo>
                  <a:cubicBezTo>
                    <a:pt x="2961" y="9390"/>
                    <a:pt x="3159" y="8597"/>
                    <a:pt x="3215" y="8204"/>
                  </a:cubicBezTo>
                  <a:cubicBezTo>
                    <a:pt x="3915" y="6203"/>
                    <a:pt x="5150" y="4468"/>
                    <a:pt x="5049" y="2266"/>
                  </a:cubicBezTo>
                  <a:cubicBezTo>
                    <a:pt x="5010" y="833"/>
                    <a:pt x="4173" y="1"/>
                    <a:pt x="3240" y="1"/>
                  </a:cubicBezTo>
                  <a:close/>
                  <a:moveTo>
                    <a:pt x="2840" y="9732"/>
                  </a:moveTo>
                  <a:cubicBezTo>
                    <a:pt x="2817" y="9797"/>
                    <a:pt x="2797" y="9845"/>
                    <a:pt x="2781" y="9872"/>
                  </a:cubicBezTo>
                  <a:lnTo>
                    <a:pt x="2948" y="9805"/>
                  </a:lnTo>
                  <a:cubicBezTo>
                    <a:pt x="2912" y="9781"/>
                    <a:pt x="2876" y="9757"/>
                    <a:pt x="2840" y="973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7"/>
            <p:cNvSpPr/>
            <p:nvPr/>
          </p:nvSpPr>
          <p:spPr>
            <a:xfrm>
              <a:off x="-320607" y="2252322"/>
              <a:ext cx="1065079" cy="726829"/>
            </a:xfrm>
            <a:custGeom>
              <a:avLst/>
              <a:gdLst/>
              <a:ahLst/>
              <a:cxnLst/>
              <a:rect l="l" t="t" r="r" b="b"/>
              <a:pathLst>
                <a:path w="35553" h="24262" extrusionOk="0">
                  <a:moveTo>
                    <a:pt x="35184" y="1"/>
                  </a:moveTo>
                  <a:cubicBezTo>
                    <a:pt x="35174" y="1"/>
                    <a:pt x="35163" y="1"/>
                    <a:pt x="35153" y="2"/>
                  </a:cubicBezTo>
                  <a:cubicBezTo>
                    <a:pt x="32217" y="202"/>
                    <a:pt x="29549" y="1370"/>
                    <a:pt x="27247" y="3204"/>
                  </a:cubicBezTo>
                  <a:cubicBezTo>
                    <a:pt x="24945" y="5072"/>
                    <a:pt x="23111" y="7441"/>
                    <a:pt x="21376" y="9843"/>
                  </a:cubicBezTo>
                  <a:cubicBezTo>
                    <a:pt x="19642" y="12311"/>
                    <a:pt x="18007" y="14880"/>
                    <a:pt x="16139" y="17248"/>
                  </a:cubicBezTo>
                  <a:cubicBezTo>
                    <a:pt x="14471" y="19383"/>
                    <a:pt x="12570" y="21418"/>
                    <a:pt x="10135" y="22618"/>
                  </a:cubicBezTo>
                  <a:cubicBezTo>
                    <a:pt x="8695" y="23323"/>
                    <a:pt x="7175" y="23623"/>
                    <a:pt x="5642" y="23623"/>
                  </a:cubicBezTo>
                  <a:cubicBezTo>
                    <a:pt x="3908" y="23623"/>
                    <a:pt x="2159" y="23238"/>
                    <a:pt x="495" y="22618"/>
                  </a:cubicBezTo>
                  <a:cubicBezTo>
                    <a:pt x="458" y="22605"/>
                    <a:pt x="424" y="22599"/>
                    <a:pt x="392" y="22599"/>
                  </a:cubicBezTo>
                  <a:cubicBezTo>
                    <a:pt x="100" y="22599"/>
                    <a:pt x="0" y="23099"/>
                    <a:pt x="361" y="23219"/>
                  </a:cubicBezTo>
                  <a:cubicBezTo>
                    <a:pt x="2066" y="23861"/>
                    <a:pt x="3867" y="24261"/>
                    <a:pt x="5663" y="24261"/>
                  </a:cubicBezTo>
                  <a:cubicBezTo>
                    <a:pt x="6854" y="24261"/>
                    <a:pt x="8043" y="24085"/>
                    <a:pt x="9201" y="23686"/>
                  </a:cubicBezTo>
                  <a:cubicBezTo>
                    <a:pt x="11736" y="22785"/>
                    <a:pt x="13804" y="20984"/>
                    <a:pt x="15539" y="18982"/>
                  </a:cubicBezTo>
                  <a:cubicBezTo>
                    <a:pt x="19475" y="14446"/>
                    <a:pt x="22077" y="8875"/>
                    <a:pt x="26446" y="4739"/>
                  </a:cubicBezTo>
                  <a:cubicBezTo>
                    <a:pt x="28881" y="2471"/>
                    <a:pt x="31817" y="869"/>
                    <a:pt x="35153" y="603"/>
                  </a:cubicBezTo>
                  <a:cubicBezTo>
                    <a:pt x="35542" y="570"/>
                    <a:pt x="35553" y="1"/>
                    <a:pt x="3518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7"/>
            <p:cNvSpPr/>
            <p:nvPr/>
          </p:nvSpPr>
          <p:spPr>
            <a:xfrm>
              <a:off x="104879" y="2424356"/>
              <a:ext cx="79058" cy="353708"/>
            </a:xfrm>
            <a:custGeom>
              <a:avLst/>
              <a:gdLst/>
              <a:ahLst/>
              <a:cxnLst/>
              <a:rect l="l" t="t" r="r" b="b"/>
              <a:pathLst>
                <a:path w="2639" h="11807" extrusionOk="0">
                  <a:moveTo>
                    <a:pt x="1108" y="1"/>
                  </a:moveTo>
                  <a:cubicBezTo>
                    <a:pt x="982" y="1"/>
                    <a:pt x="854" y="70"/>
                    <a:pt x="801" y="230"/>
                  </a:cubicBezTo>
                  <a:cubicBezTo>
                    <a:pt x="134" y="2098"/>
                    <a:pt x="0" y="4233"/>
                    <a:pt x="167" y="6201"/>
                  </a:cubicBezTo>
                  <a:cubicBezTo>
                    <a:pt x="334" y="8102"/>
                    <a:pt x="734" y="10204"/>
                    <a:pt x="2002" y="11705"/>
                  </a:cubicBezTo>
                  <a:cubicBezTo>
                    <a:pt x="2065" y="11776"/>
                    <a:pt x="2138" y="11806"/>
                    <a:pt x="2209" y="11806"/>
                  </a:cubicBezTo>
                  <a:cubicBezTo>
                    <a:pt x="2435" y="11806"/>
                    <a:pt x="2639" y="11500"/>
                    <a:pt x="2435" y="11271"/>
                  </a:cubicBezTo>
                  <a:cubicBezTo>
                    <a:pt x="1235" y="9837"/>
                    <a:pt x="901" y="7736"/>
                    <a:pt x="768" y="5901"/>
                  </a:cubicBezTo>
                  <a:cubicBezTo>
                    <a:pt x="667" y="4066"/>
                    <a:pt x="768" y="2132"/>
                    <a:pt x="1401" y="397"/>
                  </a:cubicBezTo>
                  <a:cubicBezTo>
                    <a:pt x="1481" y="157"/>
                    <a:pt x="1297" y="1"/>
                    <a:pt x="110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7"/>
            <p:cNvSpPr/>
            <p:nvPr/>
          </p:nvSpPr>
          <p:spPr>
            <a:xfrm>
              <a:off x="277062" y="2568202"/>
              <a:ext cx="405355" cy="74504"/>
            </a:xfrm>
            <a:custGeom>
              <a:avLst/>
              <a:gdLst/>
              <a:ahLst/>
              <a:cxnLst/>
              <a:rect l="l" t="t" r="r" b="b"/>
              <a:pathLst>
                <a:path w="13531" h="2487" extrusionOk="0">
                  <a:moveTo>
                    <a:pt x="13082" y="1"/>
                  </a:moveTo>
                  <a:cubicBezTo>
                    <a:pt x="13010" y="1"/>
                    <a:pt x="12934" y="30"/>
                    <a:pt x="12866" y="98"/>
                  </a:cubicBezTo>
                  <a:cubicBezTo>
                    <a:pt x="11298" y="1499"/>
                    <a:pt x="8763" y="1733"/>
                    <a:pt x="6761" y="1833"/>
                  </a:cubicBezTo>
                  <a:cubicBezTo>
                    <a:pt x="6316" y="1855"/>
                    <a:pt x="5858" y="1869"/>
                    <a:pt x="5395" y="1869"/>
                  </a:cubicBezTo>
                  <a:cubicBezTo>
                    <a:pt x="3737" y="1869"/>
                    <a:pt x="2002" y="1691"/>
                    <a:pt x="490" y="1066"/>
                  </a:cubicBezTo>
                  <a:cubicBezTo>
                    <a:pt x="446" y="1046"/>
                    <a:pt x="405" y="1037"/>
                    <a:pt x="367" y="1037"/>
                  </a:cubicBezTo>
                  <a:cubicBezTo>
                    <a:pt x="91" y="1037"/>
                    <a:pt x="0" y="1519"/>
                    <a:pt x="323" y="1666"/>
                  </a:cubicBezTo>
                  <a:cubicBezTo>
                    <a:pt x="1881" y="2294"/>
                    <a:pt x="3665" y="2487"/>
                    <a:pt x="5392" y="2487"/>
                  </a:cubicBezTo>
                  <a:cubicBezTo>
                    <a:pt x="5958" y="2487"/>
                    <a:pt x="6518" y="2466"/>
                    <a:pt x="7061" y="2433"/>
                  </a:cubicBezTo>
                  <a:cubicBezTo>
                    <a:pt x="9163" y="2333"/>
                    <a:pt x="11665" y="2000"/>
                    <a:pt x="13299" y="532"/>
                  </a:cubicBezTo>
                  <a:cubicBezTo>
                    <a:pt x="13531" y="326"/>
                    <a:pt x="13326" y="1"/>
                    <a:pt x="130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7"/>
            <p:cNvSpPr/>
            <p:nvPr/>
          </p:nvSpPr>
          <p:spPr>
            <a:xfrm>
              <a:off x="455596" y="2167309"/>
              <a:ext cx="63929" cy="225011"/>
            </a:xfrm>
            <a:custGeom>
              <a:avLst/>
              <a:gdLst/>
              <a:ahLst/>
              <a:cxnLst/>
              <a:rect l="l" t="t" r="r" b="b"/>
              <a:pathLst>
                <a:path w="2134" h="7511" extrusionOk="0">
                  <a:moveTo>
                    <a:pt x="1691" y="0"/>
                  </a:moveTo>
                  <a:cubicBezTo>
                    <a:pt x="1598" y="0"/>
                    <a:pt x="1503" y="41"/>
                    <a:pt x="1435" y="138"/>
                  </a:cubicBezTo>
                  <a:cubicBezTo>
                    <a:pt x="101" y="2206"/>
                    <a:pt x="1" y="4842"/>
                    <a:pt x="1" y="7210"/>
                  </a:cubicBezTo>
                  <a:cubicBezTo>
                    <a:pt x="1" y="7410"/>
                    <a:pt x="159" y="7510"/>
                    <a:pt x="318" y="7510"/>
                  </a:cubicBezTo>
                  <a:cubicBezTo>
                    <a:pt x="476" y="7510"/>
                    <a:pt x="634" y="7410"/>
                    <a:pt x="634" y="7210"/>
                  </a:cubicBezTo>
                  <a:cubicBezTo>
                    <a:pt x="634" y="4942"/>
                    <a:pt x="701" y="2440"/>
                    <a:pt x="1969" y="472"/>
                  </a:cubicBezTo>
                  <a:cubicBezTo>
                    <a:pt x="2134" y="236"/>
                    <a:pt x="1915" y="0"/>
                    <a:pt x="16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7"/>
            <p:cNvSpPr/>
            <p:nvPr/>
          </p:nvSpPr>
          <p:spPr>
            <a:xfrm>
              <a:off x="729387" y="2208408"/>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7"/>
            <p:cNvSpPr/>
            <p:nvPr/>
          </p:nvSpPr>
          <p:spPr>
            <a:xfrm>
              <a:off x="752363" y="2250375"/>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7"/>
            <p:cNvSpPr/>
            <p:nvPr/>
          </p:nvSpPr>
          <p:spPr>
            <a:xfrm>
              <a:off x="770366" y="2210415"/>
              <a:ext cx="28010" cy="21000"/>
            </a:xfrm>
            <a:custGeom>
              <a:avLst/>
              <a:gdLst/>
              <a:ahLst/>
              <a:cxnLst/>
              <a:rect l="l" t="t" r="r" b="b"/>
              <a:pathLst>
                <a:path w="935" h="701" extrusionOk="0">
                  <a:moveTo>
                    <a:pt x="467" y="0"/>
                  </a:moveTo>
                  <a:cubicBezTo>
                    <a:pt x="0" y="0"/>
                    <a:pt x="0" y="701"/>
                    <a:pt x="467" y="701"/>
                  </a:cubicBezTo>
                  <a:cubicBezTo>
                    <a:pt x="901" y="701"/>
                    <a:pt x="934"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7"/>
            <p:cNvSpPr/>
            <p:nvPr/>
          </p:nvSpPr>
          <p:spPr>
            <a:xfrm>
              <a:off x="611483" y="2546155"/>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7"/>
            <p:cNvSpPr/>
            <p:nvPr/>
          </p:nvSpPr>
          <p:spPr>
            <a:xfrm>
              <a:off x="647459" y="2525156"/>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7"/>
            <p:cNvSpPr/>
            <p:nvPr/>
          </p:nvSpPr>
          <p:spPr>
            <a:xfrm>
              <a:off x="687420" y="2593125"/>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7"/>
            <p:cNvSpPr/>
            <p:nvPr/>
          </p:nvSpPr>
          <p:spPr>
            <a:xfrm>
              <a:off x="448616" y="2158442"/>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7"/>
            <p:cNvSpPr/>
            <p:nvPr/>
          </p:nvSpPr>
          <p:spPr>
            <a:xfrm>
              <a:off x="506550" y="2205412"/>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7"/>
            <p:cNvSpPr/>
            <p:nvPr/>
          </p:nvSpPr>
          <p:spPr>
            <a:xfrm>
              <a:off x="149842" y="2499185"/>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7"/>
            <p:cNvSpPr/>
            <p:nvPr/>
          </p:nvSpPr>
          <p:spPr>
            <a:xfrm>
              <a:off x="149842" y="2459224"/>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7"/>
            <p:cNvSpPr/>
            <p:nvPr/>
          </p:nvSpPr>
          <p:spPr>
            <a:xfrm>
              <a:off x="68902" y="2478186"/>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7" name="Google Shape;1867;p7"/>
          <p:cNvGrpSpPr/>
          <p:nvPr/>
        </p:nvGrpSpPr>
        <p:grpSpPr>
          <a:xfrm rot="5400000" flipH="1">
            <a:off x="8807180" y="847055"/>
            <a:ext cx="117436" cy="105833"/>
            <a:chOff x="7737341" y="1046941"/>
            <a:chExt cx="161913" cy="145916"/>
          </a:xfrm>
        </p:grpSpPr>
        <p:sp>
          <p:nvSpPr>
            <p:cNvPr id="1868" name="Google Shape;1868;p7"/>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7"/>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7"/>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0AF7E-C103-37FD-407A-51FBDCF4A86B}"/>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4/9/2025</a:t>
            </a:fld>
            <a:endParaRPr lang="en-US"/>
          </a:p>
        </p:txBody>
      </p:sp>
      <p:sp>
        <p:nvSpPr>
          <p:cNvPr id="3" name="Footer Placeholder 2">
            <a:extLst>
              <a:ext uri="{FF2B5EF4-FFF2-40B4-BE49-F238E27FC236}">
                <a16:creationId xmlns:a16="http://schemas.microsoft.com/office/drawing/2014/main" id="{68F2E10E-4E53-6A94-40E7-1D8A60F13E64}"/>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51C6F23-ACA9-18CD-1521-549A5D6D0CAB}"/>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0143325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7B33-DD9F-3AFC-75A8-2621FA769FA2}"/>
              </a:ext>
            </a:extLst>
          </p:cNvPr>
          <p:cNvSpPr>
            <a:spLocks noGrp="1"/>
          </p:cNvSpPr>
          <p:nvPr>
            <p:ph type="title"/>
          </p:nvPr>
        </p:nvSpPr>
        <p:spPr>
          <a:xfrm>
            <a:off x="630239" y="342900"/>
            <a:ext cx="2949575" cy="120015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7422AF-B22D-BDB2-005C-5B2ECE8A5659}"/>
              </a:ext>
            </a:extLst>
          </p:cNvPr>
          <p:cNvSpPr>
            <a:spLocks noGrp="1"/>
          </p:cNvSpPr>
          <p:nvPr>
            <p:ph idx="1"/>
          </p:nvPr>
        </p:nvSpPr>
        <p:spPr>
          <a:xfrm>
            <a:off x="3887788" y="741364"/>
            <a:ext cx="4629150" cy="36544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5B0A58-5C81-B91E-FAD0-FF45BC9115EC}"/>
              </a:ext>
            </a:extLst>
          </p:cNvPr>
          <p:cNvSpPr>
            <a:spLocks noGrp="1"/>
          </p:cNvSpPr>
          <p:nvPr>
            <p:ph type="body" sz="half" idx="2"/>
          </p:nvPr>
        </p:nvSpPr>
        <p:spPr>
          <a:xfrm>
            <a:off x="630239" y="1543050"/>
            <a:ext cx="2949575" cy="2859088"/>
          </a:xfrm>
          <a:prstGeom prst="rect">
            <a:avLst/>
          </a:prstGeo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C8500F-4E02-1AD8-81AE-C0D5B5B507D6}"/>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4/9/2025</a:t>
            </a:fld>
            <a:endParaRPr lang="en-US"/>
          </a:p>
        </p:txBody>
      </p:sp>
      <p:sp>
        <p:nvSpPr>
          <p:cNvPr id="6" name="Footer Placeholder 5">
            <a:extLst>
              <a:ext uri="{FF2B5EF4-FFF2-40B4-BE49-F238E27FC236}">
                <a16:creationId xmlns:a16="http://schemas.microsoft.com/office/drawing/2014/main" id="{3B06C733-1FE0-F654-0155-F19F4CD855B2}"/>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401FC2-0D47-ECD4-7477-54292AFAAD24}"/>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7755975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D9EFE-F724-995F-64AC-2479B0BA938F}"/>
              </a:ext>
            </a:extLst>
          </p:cNvPr>
          <p:cNvSpPr>
            <a:spLocks noGrp="1"/>
          </p:cNvSpPr>
          <p:nvPr>
            <p:ph type="title"/>
          </p:nvPr>
        </p:nvSpPr>
        <p:spPr>
          <a:xfrm>
            <a:off x="630239" y="342900"/>
            <a:ext cx="2949575" cy="120015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6C7F66-7708-6DEE-4435-C73BB69D8EBB}"/>
              </a:ext>
            </a:extLst>
          </p:cNvPr>
          <p:cNvSpPr>
            <a:spLocks noGrp="1"/>
          </p:cNvSpPr>
          <p:nvPr>
            <p:ph type="pic" idx="1"/>
          </p:nvPr>
        </p:nvSpPr>
        <p:spPr>
          <a:xfrm>
            <a:off x="3887788" y="741364"/>
            <a:ext cx="4629150" cy="3654425"/>
          </a:xfrm>
          <a:prstGeom prst="rect">
            <a:avLst/>
          </a:prstGeo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2707090-601E-2447-880F-D05E986584B0}"/>
              </a:ext>
            </a:extLst>
          </p:cNvPr>
          <p:cNvSpPr>
            <a:spLocks noGrp="1"/>
          </p:cNvSpPr>
          <p:nvPr>
            <p:ph type="body" sz="half" idx="2"/>
          </p:nvPr>
        </p:nvSpPr>
        <p:spPr>
          <a:xfrm>
            <a:off x="630239" y="1543050"/>
            <a:ext cx="2949575" cy="2859088"/>
          </a:xfrm>
          <a:prstGeom prst="rect">
            <a:avLst/>
          </a:prstGeom>
        </p:spPr>
        <p:txBody>
          <a:bodyPr/>
          <a:lstStyle>
            <a:lvl1pPr marL="0" indent="0">
              <a:buNone/>
              <a:defRPr sz="160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9649A8-1CDD-D865-E0F1-055A06E936E0}"/>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4/9/2025</a:t>
            </a:fld>
            <a:endParaRPr lang="en-US"/>
          </a:p>
        </p:txBody>
      </p:sp>
      <p:sp>
        <p:nvSpPr>
          <p:cNvPr id="6" name="Footer Placeholder 5">
            <a:extLst>
              <a:ext uri="{FF2B5EF4-FFF2-40B4-BE49-F238E27FC236}">
                <a16:creationId xmlns:a16="http://schemas.microsoft.com/office/drawing/2014/main" id="{C1A1D445-3B74-C715-4DB2-FD5424B35424}"/>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F19A38-24A4-B612-0BF8-FBC3A4B6F081}"/>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9395703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F049D-3607-4145-AA9F-95F6ABA9004D}"/>
              </a:ext>
            </a:extLst>
          </p:cNvPr>
          <p:cNvSpPr>
            <a:spLocks noGrp="1"/>
          </p:cNvSpPr>
          <p:nvPr>
            <p:ph type="title"/>
          </p:nvPr>
        </p:nvSpPr>
        <p:spPr>
          <a:xfrm>
            <a:off x="628650" y="274639"/>
            <a:ext cx="7886700" cy="99377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9695CF-0DEB-8D37-CB52-5375F228C2AA}"/>
              </a:ext>
            </a:extLst>
          </p:cNvPr>
          <p:cNvSpPr>
            <a:spLocks noGrp="1"/>
          </p:cNvSpPr>
          <p:nvPr>
            <p:ph type="body" orient="vert" idx="1"/>
          </p:nvPr>
        </p:nvSpPr>
        <p:spPr>
          <a:xfrm>
            <a:off x="628650" y="1370013"/>
            <a:ext cx="7886700" cy="326231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3B8F5-CF3D-55FE-5A36-469A52106AE3}"/>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4/9/2025</a:t>
            </a:fld>
            <a:endParaRPr lang="en-US"/>
          </a:p>
        </p:txBody>
      </p:sp>
      <p:sp>
        <p:nvSpPr>
          <p:cNvPr id="5" name="Footer Placeholder 4">
            <a:extLst>
              <a:ext uri="{FF2B5EF4-FFF2-40B4-BE49-F238E27FC236}">
                <a16:creationId xmlns:a16="http://schemas.microsoft.com/office/drawing/2014/main" id="{979AEC2F-7D0D-716F-824D-5C02EF3B5797}"/>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BB7933-A697-30A3-F962-0B060D44250A}"/>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7144490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33F2B6-8BC7-D832-A895-6CC788DDD897}"/>
              </a:ext>
            </a:extLst>
          </p:cNvPr>
          <p:cNvSpPr>
            <a:spLocks noGrp="1"/>
          </p:cNvSpPr>
          <p:nvPr>
            <p:ph type="title" orient="vert"/>
          </p:nvPr>
        </p:nvSpPr>
        <p:spPr>
          <a:xfrm>
            <a:off x="6543676" y="274639"/>
            <a:ext cx="1971675" cy="435768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5DB0FD-AF42-8FEA-A96D-C90CBB8604BF}"/>
              </a:ext>
            </a:extLst>
          </p:cNvPr>
          <p:cNvSpPr>
            <a:spLocks noGrp="1"/>
          </p:cNvSpPr>
          <p:nvPr>
            <p:ph type="body" orient="vert" idx="1"/>
          </p:nvPr>
        </p:nvSpPr>
        <p:spPr>
          <a:xfrm>
            <a:off x="628651" y="274639"/>
            <a:ext cx="5762625" cy="435768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E9CD4-11A5-9DDC-04A4-6154C7587841}"/>
              </a:ext>
            </a:extLst>
          </p:cNvPr>
          <p:cNvSpPr>
            <a:spLocks noGrp="1"/>
          </p:cNvSpPr>
          <p:nvPr>
            <p:ph type="dt" sz="half" idx="10"/>
          </p:nvPr>
        </p:nvSpPr>
        <p:spPr>
          <a:xfrm>
            <a:off x="628650" y="4767264"/>
            <a:ext cx="2057400" cy="274637"/>
          </a:xfrm>
          <a:prstGeom prst="rect">
            <a:avLst/>
          </a:prstGeom>
        </p:spPr>
        <p:txBody>
          <a:bodyPr/>
          <a:lstStyle/>
          <a:p>
            <a:fld id="{7AC9DBCB-BD11-4DF7-B1FE-7D48FE4D2AF1}" type="datetimeFigureOut">
              <a:rPr lang="en-US" smtClean="0"/>
              <a:t>4/9/2025</a:t>
            </a:fld>
            <a:endParaRPr lang="en-US"/>
          </a:p>
        </p:txBody>
      </p:sp>
      <p:sp>
        <p:nvSpPr>
          <p:cNvPr id="5" name="Footer Placeholder 4">
            <a:extLst>
              <a:ext uri="{FF2B5EF4-FFF2-40B4-BE49-F238E27FC236}">
                <a16:creationId xmlns:a16="http://schemas.microsoft.com/office/drawing/2014/main" id="{DD02016A-1331-C642-8238-3D5DF0214AA7}"/>
              </a:ext>
            </a:extLst>
          </p:cNvPr>
          <p:cNvSpPr>
            <a:spLocks noGrp="1"/>
          </p:cNvSpPr>
          <p:nvPr>
            <p:ph type="ftr" sz="quarter" idx="11"/>
          </p:nvPr>
        </p:nvSpPr>
        <p:spPr>
          <a:xfrm>
            <a:off x="3028950" y="4767264"/>
            <a:ext cx="3086100" cy="274637"/>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AD9AEE-E7EC-2925-3EC5-F8E598024335}"/>
              </a:ext>
            </a:extLst>
          </p:cNvPr>
          <p:cNvSpPr>
            <a:spLocks noGrp="1"/>
          </p:cNvSpPr>
          <p:nvPr>
            <p:ph type="sldNum" sz="quarter" idx="12"/>
          </p:nvPr>
        </p:nvSpPr>
        <p:spPr>
          <a:xfrm>
            <a:off x="6457950" y="4767264"/>
            <a:ext cx="2057400" cy="274637"/>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1545939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5414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B07BC-D790-90F3-4F9C-717468F0DAF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7AA1536F-62F2-AF82-4A8D-430327D93FF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5125C31-A736-6F9B-F42D-0CD8015E91D5}"/>
              </a:ext>
            </a:extLst>
          </p:cNvPr>
          <p:cNvSpPr>
            <a:spLocks noGrp="1"/>
          </p:cNvSpPr>
          <p:nvPr>
            <p:ph type="dt" sz="half" idx="10"/>
          </p:nvPr>
        </p:nvSpPr>
        <p:spPr/>
        <p:txBody>
          <a:bodyPr/>
          <a:lstStyle/>
          <a:p>
            <a:fld id="{B9F767B2-B6D2-4F00-A8EA-E81651706A09}" type="datetimeFigureOut">
              <a:rPr lang="en-US" smtClean="0"/>
              <a:t>4/9/2025</a:t>
            </a:fld>
            <a:endParaRPr lang="en-US"/>
          </a:p>
        </p:txBody>
      </p:sp>
      <p:sp>
        <p:nvSpPr>
          <p:cNvPr id="5" name="Footer Placeholder 4">
            <a:extLst>
              <a:ext uri="{FF2B5EF4-FFF2-40B4-BE49-F238E27FC236}">
                <a16:creationId xmlns:a16="http://schemas.microsoft.com/office/drawing/2014/main" id="{8964407C-81FE-FCA7-81BD-F9C15DE3D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6B5374-BB25-21A2-D19E-C636877AFD81}"/>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0945088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ABC5B-74EC-47A0-C98D-160BDB0FFB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041F9C-8615-24BD-69C1-83334033BE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BF1E1C-6425-37BC-66AB-CBFC0FA46CFB}"/>
              </a:ext>
            </a:extLst>
          </p:cNvPr>
          <p:cNvSpPr>
            <a:spLocks noGrp="1"/>
          </p:cNvSpPr>
          <p:nvPr>
            <p:ph type="dt" sz="half" idx="10"/>
          </p:nvPr>
        </p:nvSpPr>
        <p:spPr/>
        <p:txBody>
          <a:bodyPr/>
          <a:lstStyle/>
          <a:p>
            <a:fld id="{B9F767B2-B6D2-4F00-A8EA-E81651706A09}" type="datetimeFigureOut">
              <a:rPr lang="en-US" smtClean="0"/>
              <a:t>4/9/2025</a:t>
            </a:fld>
            <a:endParaRPr lang="en-US"/>
          </a:p>
        </p:txBody>
      </p:sp>
      <p:sp>
        <p:nvSpPr>
          <p:cNvPr id="5" name="Footer Placeholder 4">
            <a:extLst>
              <a:ext uri="{FF2B5EF4-FFF2-40B4-BE49-F238E27FC236}">
                <a16:creationId xmlns:a16="http://schemas.microsoft.com/office/drawing/2014/main" id="{8553B1A1-7737-BD82-78D0-6565D040C5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D40730-D008-1C26-A05C-6A831BDD5493}"/>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9179977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18282-76A7-2F3A-57A8-9CC4C2C7430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8C73EBB-BA3C-13B9-B45B-63235F34E11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6EF474-258C-9947-AB2D-56B337504134}"/>
              </a:ext>
            </a:extLst>
          </p:cNvPr>
          <p:cNvSpPr>
            <a:spLocks noGrp="1"/>
          </p:cNvSpPr>
          <p:nvPr>
            <p:ph type="dt" sz="half" idx="10"/>
          </p:nvPr>
        </p:nvSpPr>
        <p:spPr/>
        <p:txBody>
          <a:bodyPr/>
          <a:lstStyle/>
          <a:p>
            <a:fld id="{B9F767B2-B6D2-4F00-A8EA-E81651706A09}" type="datetimeFigureOut">
              <a:rPr lang="en-US" smtClean="0"/>
              <a:t>4/9/2025</a:t>
            </a:fld>
            <a:endParaRPr lang="en-US"/>
          </a:p>
        </p:txBody>
      </p:sp>
      <p:sp>
        <p:nvSpPr>
          <p:cNvPr id="5" name="Footer Placeholder 4">
            <a:extLst>
              <a:ext uri="{FF2B5EF4-FFF2-40B4-BE49-F238E27FC236}">
                <a16:creationId xmlns:a16="http://schemas.microsoft.com/office/drawing/2014/main" id="{4FE22043-30FF-E973-A49D-F1970BB836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501509-64CF-AA36-06EB-C8A834C0FB6B}"/>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4320664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A0A7-5E76-C62C-0B26-7441FEB676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E53E38-7AFC-2C7D-87CE-6FDAAF9D608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570861-D453-7E8F-E2A2-7F737FD9DB8C}"/>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D2E43-8D2A-09C9-FA9E-6CFDCC99CF43}"/>
              </a:ext>
            </a:extLst>
          </p:cNvPr>
          <p:cNvSpPr>
            <a:spLocks noGrp="1"/>
          </p:cNvSpPr>
          <p:nvPr>
            <p:ph type="dt" sz="half" idx="10"/>
          </p:nvPr>
        </p:nvSpPr>
        <p:spPr/>
        <p:txBody>
          <a:bodyPr/>
          <a:lstStyle/>
          <a:p>
            <a:fld id="{B9F767B2-B6D2-4F00-A8EA-E81651706A09}" type="datetimeFigureOut">
              <a:rPr lang="en-US" smtClean="0"/>
              <a:t>4/9/2025</a:t>
            </a:fld>
            <a:endParaRPr lang="en-US"/>
          </a:p>
        </p:txBody>
      </p:sp>
      <p:sp>
        <p:nvSpPr>
          <p:cNvPr id="6" name="Footer Placeholder 5">
            <a:extLst>
              <a:ext uri="{FF2B5EF4-FFF2-40B4-BE49-F238E27FC236}">
                <a16:creationId xmlns:a16="http://schemas.microsoft.com/office/drawing/2014/main" id="{77C92D49-C2F5-0932-AE65-3CA230362D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B83DB6-86C0-05EC-948F-B9FEC750BAD2}"/>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79929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71"/>
        <p:cNvGrpSpPr/>
        <p:nvPr/>
      </p:nvGrpSpPr>
      <p:grpSpPr>
        <a:xfrm>
          <a:off x="0" y="0"/>
          <a:ext cx="0" cy="0"/>
          <a:chOff x="0" y="0"/>
          <a:chExt cx="0" cy="0"/>
        </a:xfrm>
      </p:grpSpPr>
      <p:sp>
        <p:nvSpPr>
          <p:cNvPr id="1872" name="Google Shape;1872;p8"/>
          <p:cNvSpPr/>
          <p:nvPr/>
        </p:nvSpPr>
        <p:spPr>
          <a:xfrm rot="10800000">
            <a:off x="-361726" y="4505013"/>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8"/>
          <p:cNvSpPr txBox="1">
            <a:spLocks noGrp="1"/>
          </p:cNvSpPr>
          <p:nvPr>
            <p:ph type="title"/>
          </p:nvPr>
        </p:nvSpPr>
        <p:spPr>
          <a:xfrm>
            <a:off x="937800" y="1528800"/>
            <a:ext cx="7268400" cy="20859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81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endParaRPr/>
          </a:p>
        </p:txBody>
      </p:sp>
      <p:grpSp>
        <p:nvGrpSpPr>
          <p:cNvPr id="1874" name="Google Shape;1874;p8"/>
          <p:cNvGrpSpPr/>
          <p:nvPr/>
        </p:nvGrpSpPr>
        <p:grpSpPr>
          <a:xfrm rot="-5400000" flipH="1">
            <a:off x="671645" y="-78992"/>
            <a:ext cx="255434" cy="662200"/>
            <a:chOff x="1823086" y="-208516"/>
            <a:chExt cx="433159" cy="1122944"/>
          </a:xfrm>
        </p:grpSpPr>
        <p:sp>
          <p:nvSpPr>
            <p:cNvPr id="1875" name="Google Shape;1875;p8"/>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8"/>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8"/>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8"/>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8"/>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8"/>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8"/>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8"/>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3" name="Google Shape;1883;p8"/>
          <p:cNvGrpSpPr/>
          <p:nvPr/>
        </p:nvGrpSpPr>
        <p:grpSpPr>
          <a:xfrm>
            <a:off x="202008" y="-176001"/>
            <a:ext cx="471978" cy="659725"/>
            <a:chOff x="1897495" y="-461400"/>
            <a:chExt cx="815443" cy="1139815"/>
          </a:xfrm>
        </p:grpSpPr>
        <p:sp>
          <p:nvSpPr>
            <p:cNvPr id="1884" name="Google Shape;1884;p8"/>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8"/>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8"/>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8"/>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8"/>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8"/>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8"/>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8"/>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8"/>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8"/>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8"/>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8"/>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8"/>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8"/>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8"/>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8"/>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8"/>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8"/>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8"/>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8"/>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8"/>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8"/>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6" name="Google Shape;1906;p8"/>
          <p:cNvGrpSpPr/>
          <p:nvPr/>
        </p:nvGrpSpPr>
        <p:grpSpPr>
          <a:xfrm>
            <a:off x="468253" y="629728"/>
            <a:ext cx="123669" cy="112229"/>
            <a:chOff x="737385" y="1492952"/>
            <a:chExt cx="161913" cy="146935"/>
          </a:xfrm>
        </p:grpSpPr>
        <p:sp>
          <p:nvSpPr>
            <p:cNvPr id="1907" name="Google Shape;1907;p8"/>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8"/>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8"/>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0" name="Google Shape;1910;p8"/>
          <p:cNvSpPr/>
          <p:nvPr/>
        </p:nvSpPr>
        <p:spPr>
          <a:xfrm>
            <a:off x="4950649" y="-82750"/>
            <a:ext cx="4288460" cy="669714"/>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1" name="Google Shape;1911;p8"/>
          <p:cNvGrpSpPr/>
          <p:nvPr/>
        </p:nvGrpSpPr>
        <p:grpSpPr>
          <a:xfrm>
            <a:off x="2" y="-201096"/>
            <a:ext cx="334905" cy="906426"/>
            <a:chOff x="904476" y="-243594"/>
            <a:chExt cx="438472" cy="1186732"/>
          </a:xfrm>
        </p:grpSpPr>
        <p:sp>
          <p:nvSpPr>
            <p:cNvPr id="1912" name="Google Shape;1912;p8"/>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8"/>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8"/>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8"/>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8"/>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8"/>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8"/>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8"/>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8"/>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8"/>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8"/>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8"/>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8"/>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8"/>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8"/>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8"/>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8"/>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8"/>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8"/>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8"/>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8"/>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8"/>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8"/>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8"/>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8"/>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8"/>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8"/>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9" name="Google Shape;1939;p8"/>
          <p:cNvGrpSpPr/>
          <p:nvPr/>
        </p:nvGrpSpPr>
        <p:grpSpPr>
          <a:xfrm>
            <a:off x="5949062" y="113836"/>
            <a:ext cx="395340" cy="515393"/>
            <a:chOff x="3289399" y="3455662"/>
            <a:chExt cx="436502" cy="569243"/>
          </a:xfrm>
        </p:grpSpPr>
        <p:sp>
          <p:nvSpPr>
            <p:cNvPr id="1940" name="Google Shape;1940;p8"/>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8"/>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8"/>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8"/>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8"/>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8"/>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8"/>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8"/>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8"/>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8"/>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8"/>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8"/>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8"/>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8"/>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8"/>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8"/>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8"/>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8"/>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8"/>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8"/>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8"/>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8"/>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2" name="Google Shape;1962;p8"/>
          <p:cNvGrpSpPr/>
          <p:nvPr/>
        </p:nvGrpSpPr>
        <p:grpSpPr>
          <a:xfrm>
            <a:off x="7973149" y="-201092"/>
            <a:ext cx="1116750" cy="1145263"/>
            <a:chOff x="7973149" y="-201092"/>
            <a:chExt cx="1116750" cy="1145263"/>
          </a:xfrm>
        </p:grpSpPr>
        <p:sp>
          <p:nvSpPr>
            <p:cNvPr id="1963" name="Google Shape;1963;p8"/>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8"/>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8"/>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8"/>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8"/>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8"/>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8"/>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8"/>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8"/>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8"/>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8"/>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8"/>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8"/>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8"/>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8"/>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8"/>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8"/>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8"/>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8"/>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8"/>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8"/>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8"/>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8"/>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8"/>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8"/>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8"/>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8"/>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8"/>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8"/>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8"/>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8"/>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8"/>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8"/>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8"/>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8"/>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8"/>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8"/>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8"/>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8"/>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8"/>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8"/>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8"/>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8"/>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8"/>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8"/>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8"/>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8"/>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8"/>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8"/>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8"/>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8"/>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8"/>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8"/>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8"/>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8"/>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8"/>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8"/>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8"/>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8"/>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8"/>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8"/>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4" name="Google Shape;2024;p8"/>
          <p:cNvGrpSpPr/>
          <p:nvPr/>
        </p:nvGrpSpPr>
        <p:grpSpPr>
          <a:xfrm rot="-5400000">
            <a:off x="6963891" y="93879"/>
            <a:ext cx="161913" cy="145916"/>
            <a:chOff x="7737341" y="1046941"/>
            <a:chExt cx="161913" cy="145916"/>
          </a:xfrm>
        </p:grpSpPr>
        <p:sp>
          <p:nvSpPr>
            <p:cNvPr id="2025" name="Google Shape;2025;p8"/>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8"/>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8"/>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8" name="Google Shape;2028;p8"/>
          <p:cNvGrpSpPr/>
          <p:nvPr/>
        </p:nvGrpSpPr>
        <p:grpSpPr>
          <a:xfrm>
            <a:off x="8319280" y="3604392"/>
            <a:ext cx="1190020" cy="757074"/>
            <a:chOff x="7742212" y="3926048"/>
            <a:chExt cx="1414838" cy="900099"/>
          </a:xfrm>
        </p:grpSpPr>
        <p:sp>
          <p:nvSpPr>
            <p:cNvPr id="2029" name="Google Shape;2029;p8"/>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8"/>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8"/>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8"/>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8"/>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8"/>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8"/>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8"/>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rgbClr val="489B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7" name="Google Shape;2037;p8"/>
          <p:cNvGrpSpPr/>
          <p:nvPr/>
        </p:nvGrpSpPr>
        <p:grpSpPr>
          <a:xfrm>
            <a:off x="8595113" y="3913437"/>
            <a:ext cx="1042259" cy="1047013"/>
            <a:chOff x="8276926" y="3750868"/>
            <a:chExt cx="1239162" cy="1244814"/>
          </a:xfrm>
        </p:grpSpPr>
        <p:sp>
          <p:nvSpPr>
            <p:cNvPr id="2038" name="Google Shape;2038;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5" name="Google Shape;2065;p8"/>
          <p:cNvGrpSpPr/>
          <p:nvPr/>
        </p:nvGrpSpPr>
        <p:grpSpPr>
          <a:xfrm>
            <a:off x="8533748" y="4427406"/>
            <a:ext cx="368416" cy="997931"/>
            <a:chOff x="7607455" y="4238363"/>
            <a:chExt cx="438017" cy="1186459"/>
          </a:xfrm>
        </p:grpSpPr>
        <p:sp>
          <p:nvSpPr>
            <p:cNvPr id="2066" name="Google Shape;2066;p8"/>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8"/>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8"/>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8"/>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8"/>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8"/>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8"/>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8"/>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8"/>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8"/>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8"/>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8"/>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8"/>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8"/>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8"/>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8"/>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8"/>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8"/>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8"/>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8"/>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8"/>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8"/>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8"/>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8"/>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0" name="Google Shape;2090;p8"/>
          <p:cNvGrpSpPr/>
          <p:nvPr/>
        </p:nvGrpSpPr>
        <p:grpSpPr>
          <a:xfrm rot="-5400000" flipH="1">
            <a:off x="7396853" y="4455225"/>
            <a:ext cx="364302" cy="944474"/>
            <a:chOff x="7916001" y="4222802"/>
            <a:chExt cx="364302" cy="944474"/>
          </a:xfrm>
        </p:grpSpPr>
        <p:sp>
          <p:nvSpPr>
            <p:cNvPr id="2091" name="Google Shape;2091;p8"/>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8"/>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8"/>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8"/>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8"/>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8"/>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8"/>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8"/>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9" name="Google Shape;2099;p8"/>
          <p:cNvSpPr/>
          <p:nvPr/>
        </p:nvSpPr>
        <p:spPr>
          <a:xfrm>
            <a:off x="8040390" y="4399826"/>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8"/>
          <p:cNvSpPr/>
          <p:nvPr/>
        </p:nvSpPr>
        <p:spPr>
          <a:xfrm>
            <a:off x="8033285" y="4463142"/>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8"/>
          <p:cNvSpPr/>
          <p:nvPr/>
        </p:nvSpPr>
        <p:spPr>
          <a:xfrm>
            <a:off x="8361733" y="4537746"/>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8"/>
          <p:cNvSpPr/>
          <p:nvPr/>
        </p:nvSpPr>
        <p:spPr>
          <a:xfrm>
            <a:off x="8296729" y="4616986"/>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8"/>
          <p:cNvSpPr/>
          <p:nvPr/>
        </p:nvSpPr>
        <p:spPr>
          <a:xfrm>
            <a:off x="8214365" y="4704389"/>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8"/>
          <p:cNvSpPr/>
          <p:nvPr/>
        </p:nvSpPr>
        <p:spPr>
          <a:xfrm>
            <a:off x="8148302" y="4871637"/>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8"/>
          <p:cNvSpPr/>
          <p:nvPr/>
        </p:nvSpPr>
        <p:spPr>
          <a:xfrm>
            <a:off x="8131598" y="5055187"/>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8"/>
          <p:cNvSpPr/>
          <p:nvPr/>
        </p:nvSpPr>
        <p:spPr>
          <a:xfrm>
            <a:off x="8172339" y="4788971"/>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8"/>
          <p:cNvSpPr/>
          <p:nvPr/>
        </p:nvSpPr>
        <p:spPr>
          <a:xfrm>
            <a:off x="8142936" y="4816686"/>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8"/>
          <p:cNvSpPr/>
          <p:nvPr/>
        </p:nvSpPr>
        <p:spPr>
          <a:xfrm>
            <a:off x="8131170" y="4767101"/>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8"/>
          <p:cNvSpPr/>
          <p:nvPr/>
        </p:nvSpPr>
        <p:spPr>
          <a:xfrm>
            <a:off x="8452210" y="4915024"/>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8"/>
          <p:cNvSpPr/>
          <p:nvPr/>
        </p:nvSpPr>
        <p:spPr>
          <a:xfrm>
            <a:off x="8419430" y="4940245"/>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8"/>
          <p:cNvSpPr/>
          <p:nvPr/>
        </p:nvSpPr>
        <p:spPr>
          <a:xfrm>
            <a:off x="8326132" y="5156246"/>
            <a:ext cx="26079" cy="21040"/>
          </a:xfrm>
          <a:custGeom>
            <a:avLst/>
            <a:gdLst/>
            <a:ahLst/>
            <a:cxnLst/>
            <a:rect l="l" t="t" r="r" b="b"/>
            <a:pathLst>
              <a:path w="1035" h="835"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8"/>
          <p:cNvSpPr/>
          <p:nvPr/>
        </p:nvSpPr>
        <p:spPr>
          <a:xfrm>
            <a:off x="8290833" y="5183986"/>
            <a:ext cx="26079" cy="20183"/>
          </a:xfrm>
          <a:custGeom>
            <a:avLst/>
            <a:gdLst/>
            <a:ahLst/>
            <a:cxnLst/>
            <a:rect l="l" t="t" r="r" b="b"/>
            <a:pathLst>
              <a:path w="1035" h="801"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8"/>
          <p:cNvSpPr/>
          <p:nvPr/>
        </p:nvSpPr>
        <p:spPr>
          <a:xfrm>
            <a:off x="8284962" y="4748633"/>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8"/>
          <p:cNvSpPr/>
          <p:nvPr/>
        </p:nvSpPr>
        <p:spPr>
          <a:xfrm>
            <a:off x="8265638" y="4699023"/>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8"/>
          <p:cNvSpPr/>
          <p:nvPr/>
        </p:nvSpPr>
        <p:spPr>
          <a:xfrm>
            <a:off x="8504314" y="466037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8"/>
          <p:cNvSpPr/>
          <p:nvPr/>
        </p:nvSpPr>
        <p:spPr>
          <a:xfrm>
            <a:off x="8463144" y="4690633"/>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8"/>
          <p:cNvSpPr/>
          <p:nvPr/>
        </p:nvSpPr>
        <p:spPr>
          <a:xfrm>
            <a:off x="8413560" y="4512450"/>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8"/>
          <p:cNvSpPr/>
          <p:nvPr/>
        </p:nvSpPr>
        <p:spPr>
          <a:xfrm>
            <a:off x="8441275" y="4468761"/>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8"/>
          <p:cNvSpPr/>
          <p:nvPr/>
        </p:nvSpPr>
        <p:spPr>
          <a:xfrm>
            <a:off x="7531922" y="4421091"/>
            <a:ext cx="686128" cy="861024"/>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8"/>
          <p:cNvSpPr/>
          <p:nvPr/>
        </p:nvSpPr>
        <p:spPr>
          <a:xfrm>
            <a:off x="7594759" y="4498038"/>
            <a:ext cx="483364" cy="881988"/>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8"/>
          <p:cNvSpPr/>
          <p:nvPr/>
        </p:nvSpPr>
        <p:spPr>
          <a:xfrm>
            <a:off x="7896449" y="5115051"/>
            <a:ext cx="139771" cy="133370"/>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8"/>
          <p:cNvSpPr/>
          <p:nvPr/>
        </p:nvSpPr>
        <p:spPr>
          <a:xfrm>
            <a:off x="7788033" y="4912504"/>
            <a:ext cx="192736" cy="191829"/>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8"/>
          <p:cNvSpPr/>
          <p:nvPr/>
        </p:nvSpPr>
        <p:spPr>
          <a:xfrm>
            <a:off x="7708164" y="4730139"/>
            <a:ext cx="216295" cy="274023"/>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8"/>
          <p:cNvSpPr/>
          <p:nvPr/>
        </p:nvSpPr>
        <p:spPr>
          <a:xfrm>
            <a:off x="7722248" y="4724244"/>
            <a:ext cx="111423" cy="144533"/>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8"/>
          <p:cNvSpPr/>
          <p:nvPr/>
        </p:nvSpPr>
        <p:spPr>
          <a:xfrm>
            <a:off x="7612673" y="4568762"/>
            <a:ext cx="142845" cy="171091"/>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8"/>
          <p:cNvSpPr/>
          <p:nvPr/>
        </p:nvSpPr>
        <p:spPr>
          <a:xfrm>
            <a:off x="7590476" y="4515826"/>
            <a:ext cx="101999" cy="118529"/>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8"/>
          <p:cNvSpPr/>
          <p:nvPr/>
        </p:nvSpPr>
        <p:spPr>
          <a:xfrm>
            <a:off x="8034495" y="4736010"/>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8"/>
          <p:cNvSpPr/>
          <p:nvPr/>
        </p:nvSpPr>
        <p:spPr>
          <a:xfrm>
            <a:off x="8005092" y="4700711"/>
            <a:ext cx="28599"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8"/>
          <p:cNvSpPr/>
          <p:nvPr/>
        </p:nvSpPr>
        <p:spPr>
          <a:xfrm>
            <a:off x="7993325" y="4750296"/>
            <a:ext cx="28599" cy="21897"/>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8"/>
          <p:cNvSpPr/>
          <p:nvPr/>
        </p:nvSpPr>
        <p:spPr>
          <a:xfrm>
            <a:off x="7594104" y="4958738"/>
            <a:ext cx="28599"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8"/>
          <p:cNvSpPr/>
          <p:nvPr/>
        </p:nvSpPr>
        <p:spPr>
          <a:xfrm>
            <a:off x="7602519" y="4911673"/>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8"/>
          <p:cNvSpPr/>
          <p:nvPr/>
        </p:nvSpPr>
        <p:spPr>
          <a:xfrm>
            <a:off x="7649584" y="4946972"/>
            <a:ext cx="28599"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8"/>
          <p:cNvSpPr/>
          <p:nvPr/>
        </p:nvSpPr>
        <p:spPr>
          <a:xfrm>
            <a:off x="7720182" y="4477151"/>
            <a:ext cx="28599"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8"/>
          <p:cNvSpPr/>
          <p:nvPr/>
        </p:nvSpPr>
        <p:spPr>
          <a:xfrm>
            <a:off x="7688234" y="4462865"/>
            <a:ext cx="27768"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8"/>
          <p:cNvSpPr/>
          <p:nvPr/>
        </p:nvSpPr>
        <p:spPr>
          <a:xfrm>
            <a:off x="7564701" y="4641879"/>
            <a:ext cx="28599"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8"/>
          <p:cNvSpPr/>
          <p:nvPr/>
        </p:nvSpPr>
        <p:spPr>
          <a:xfrm>
            <a:off x="7564701" y="4671308"/>
            <a:ext cx="28599"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8"/>
          <p:cNvSpPr/>
          <p:nvPr/>
        </p:nvSpPr>
        <p:spPr>
          <a:xfrm>
            <a:off x="8005092" y="5011674"/>
            <a:ext cx="28599" cy="21897"/>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8"/>
          <p:cNvSpPr/>
          <p:nvPr/>
        </p:nvSpPr>
        <p:spPr>
          <a:xfrm>
            <a:off x="7834468" y="5143623"/>
            <a:ext cx="28624" cy="22728"/>
          </a:xfrm>
          <a:custGeom>
            <a:avLst/>
            <a:gdLst/>
            <a:ahLst/>
            <a:cxnLst/>
            <a:rect l="l" t="t" r="r" b="b"/>
            <a:pathLst>
              <a:path w="1136" h="902" extrusionOk="0">
                <a:moveTo>
                  <a:pt x="568" y="1"/>
                </a:moveTo>
                <a:cubicBezTo>
                  <a:pt x="1" y="1"/>
                  <a:pt x="1" y="902"/>
                  <a:pt x="568" y="902"/>
                </a:cubicBezTo>
                <a:cubicBezTo>
                  <a:pt x="1135" y="902"/>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8"/>
          <p:cNvSpPr/>
          <p:nvPr/>
        </p:nvSpPr>
        <p:spPr>
          <a:xfrm>
            <a:off x="7737819" y="4885621"/>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8"/>
          <p:cNvSpPr/>
          <p:nvPr/>
        </p:nvSpPr>
        <p:spPr>
          <a:xfrm>
            <a:off x="7958027" y="4864608"/>
            <a:ext cx="28599" cy="22703"/>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41" name="Google Shape;2141;p8"/>
          <p:cNvGrpSpPr/>
          <p:nvPr/>
        </p:nvGrpSpPr>
        <p:grpSpPr>
          <a:xfrm rot="1693484">
            <a:off x="321857" y="3947644"/>
            <a:ext cx="1642206" cy="1598621"/>
            <a:chOff x="-181020" y="4253777"/>
            <a:chExt cx="1117161" cy="1087511"/>
          </a:xfrm>
        </p:grpSpPr>
        <p:sp>
          <p:nvSpPr>
            <p:cNvPr id="2142" name="Google Shape;2142;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6" name="Google Shape;2156;p8"/>
          <p:cNvGrpSpPr/>
          <p:nvPr/>
        </p:nvGrpSpPr>
        <p:grpSpPr>
          <a:xfrm>
            <a:off x="-56935" y="3543753"/>
            <a:ext cx="989843" cy="1327868"/>
            <a:chOff x="-168050" y="4195214"/>
            <a:chExt cx="719519" cy="965231"/>
          </a:xfrm>
        </p:grpSpPr>
        <p:sp>
          <p:nvSpPr>
            <p:cNvPr id="2157" name="Google Shape;2157;p8"/>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8"/>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8"/>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8"/>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8"/>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8"/>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8"/>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8"/>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8"/>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8"/>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8"/>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8"/>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8"/>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8"/>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8"/>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8"/>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8"/>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8"/>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8"/>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8"/>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8"/>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8"/>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8"/>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8"/>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8"/>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8"/>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8"/>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8"/>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8"/>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8"/>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8"/>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8"/>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8"/>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8"/>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8"/>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8"/>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8"/>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8"/>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8"/>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8"/>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8"/>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8"/>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8"/>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8"/>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8"/>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8"/>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8"/>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4" name="Google Shape;2204;p8"/>
          <p:cNvGrpSpPr/>
          <p:nvPr/>
        </p:nvGrpSpPr>
        <p:grpSpPr>
          <a:xfrm rot="-2320759">
            <a:off x="-519765" y="2824159"/>
            <a:ext cx="1127241" cy="1109424"/>
            <a:chOff x="-181020" y="4253777"/>
            <a:chExt cx="1117161" cy="1087511"/>
          </a:xfrm>
        </p:grpSpPr>
        <p:sp>
          <p:nvSpPr>
            <p:cNvPr id="2205" name="Google Shape;2205;p8"/>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8"/>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8"/>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8"/>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8"/>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8"/>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8"/>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8"/>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8"/>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8"/>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8"/>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8"/>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8"/>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8"/>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9" name="Google Shape;2219;p8"/>
          <p:cNvGrpSpPr/>
          <p:nvPr/>
        </p:nvGrpSpPr>
        <p:grpSpPr>
          <a:xfrm rot="5595891">
            <a:off x="-83121" y="4373088"/>
            <a:ext cx="1042216" cy="1046970"/>
            <a:chOff x="8276926" y="3750868"/>
            <a:chExt cx="1239162" cy="1244814"/>
          </a:xfrm>
        </p:grpSpPr>
        <p:sp>
          <p:nvSpPr>
            <p:cNvPr id="2220" name="Google Shape;2220;p8"/>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8"/>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8"/>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8"/>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8"/>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8"/>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8"/>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8"/>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8"/>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8"/>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8"/>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8"/>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8"/>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8"/>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8"/>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8"/>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8"/>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8"/>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8"/>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8"/>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8"/>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8"/>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8"/>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8"/>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8"/>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8"/>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8"/>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60E1-6E90-7E4D-9CA0-482E098CAAC4}"/>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60D5E9-278D-F988-3F39-6A489A2B4C6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38C43A3-0E73-60AC-6682-89411509B16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21E358-C23C-84FF-D548-F24BA8722CA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50E9BF22-CD84-952A-FEF9-B9A1660286F5}"/>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24AD57-3E95-1058-F87B-B47A508E833C}"/>
              </a:ext>
            </a:extLst>
          </p:cNvPr>
          <p:cNvSpPr>
            <a:spLocks noGrp="1"/>
          </p:cNvSpPr>
          <p:nvPr>
            <p:ph type="dt" sz="half" idx="10"/>
          </p:nvPr>
        </p:nvSpPr>
        <p:spPr/>
        <p:txBody>
          <a:bodyPr/>
          <a:lstStyle/>
          <a:p>
            <a:fld id="{B9F767B2-B6D2-4F00-A8EA-E81651706A09}" type="datetimeFigureOut">
              <a:rPr lang="en-US" smtClean="0"/>
              <a:t>4/9/2025</a:t>
            </a:fld>
            <a:endParaRPr lang="en-US"/>
          </a:p>
        </p:txBody>
      </p:sp>
      <p:sp>
        <p:nvSpPr>
          <p:cNvPr id="8" name="Footer Placeholder 7">
            <a:extLst>
              <a:ext uri="{FF2B5EF4-FFF2-40B4-BE49-F238E27FC236}">
                <a16:creationId xmlns:a16="http://schemas.microsoft.com/office/drawing/2014/main" id="{AE4B85F1-E8F0-994D-7011-F0CDADEB0C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CC07CD-E5C9-AB27-7946-987D6E1D80E7}"/>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8100265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06FB-98A9-DDD5-F8B1-60AF540B21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8970D8-786D-3272-F9FB-67E3DB33C610}"/>
              </a:ext>
            </a:extLst>
          </p:cNvPr>
          <p:cNvSpPr>
            <a:spLocks noGrp="1"/>
          </p:cNvSpPr>
          <p:nvPr>
            <p:ph type="dt" sz="half" idx="10"/>
          </p:nvPr>
        </p:nvSpPr>
        <p:spPr/>
        <p:txBody>
          <a:bodyPr/>
          <a:lstStyle/>
          <a:p>
            <a:fld id="{B9F767B2-B6D2-4F00-A8EA-E81651706A09}" type="datetimeFigureOut">
              <a:rPr lang="en-US" smtClean="0"/>
              <a:t>4/9/2025</a:t>
            </a:fld>
            <a:endParaRPr lang="en-US"/>
          </a:p>
        </p:txBody>
      </p:sp>
      <p:sp>
        <p:nvSpPr>
          <p:cNvPr id="4" name="Footer Placeholder 3">
            <a:extLst>
              <a:ext uri="{FF2B5EF4-FFF2-40B4-BE49-F238E27FC236}">
                <a16:creationId xmlns:a16="http://schemas.microsoft.com/office/drawing/2014/main" id="{9E11E6BD-3D22-2090-89AE-64B5110723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588C6B-CE3F-E36B-6A1F-2403201227DA}"/>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7813543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11B8DE-A906-A5A7-861E-ABD643C8E84A}"/>
              </a:ext>
            </a:extLst>
          </p:cNvPr>
          <p:cNvSpPr>
            <a:spLocks noGrp="1"/>
          </p:cNvSpPr>
          <p:nvPr>
            <p:ph type="dt" sz="half" idx="10"/>
          </p:nvPr>
        </p:nvSpPr>
        <p:spPr/>
        <p:txBody>
          <a:bodyPr/>
          <a:lstStyle/>
          <a:p>
            <a:fld id="{B9F767B2-B6D2-4F00-A8EA-E81651706A09}" type="datetimeFigureOut">
              <a:rPr lang="en-US" smtClean="0"/>
              <a:t>4/9/2025</a:t>
            </a:fld>
            <a:endParaRPr lang="en-US"/>
          </a:p>
        </p:txBody>
      </p:sp>
      <p:sp>
        <p:nvSpPr>
          <p:cNvPr id="3" name="Footer Placeholder 2">
            <a:extLst>
              <a:ext uri="{FF2B5EF4-FFF2-40B4-BE49-F238E27FC236}">
                <a16:creationId xmlns:a16="http://schemas.microsoft.com/office/drawing/2014/main" id="{81E8F642-801B-3B49-CB1B-6F4975DF60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A130A5-2CBB-46A3-A2E3-07DBFC65CBD8}"/>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3626250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03986-203A-C28C-3C7E-7D420DF8D56F}"/>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39587CE-F17B-1E89-FA1C-EAEC02F6D343}"/>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0068BE-6BE1-34CA-FA18-0CBDE115CFE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FE9F056-58C4-46DC-56C0-C6E22B1496B7}"/>
              </a:ext>
            </a:extLst>
          </p:cNvPr>
          <p:cNvSpPr>
            <a:spLocks noGrp="1"/>
          </p:cNvSpPr>
          <p:nvPr>
            <p:ph type="dt" sz="half" idx="10"/>
          </p:nvPr>
        </p:nvSpPr>
        <p:spPr/>
        <p:txBody>
          <a:bodyPr/>
          <a:lstStyle/>
          <a:p>
            <a:fld id="{B9F767B2-B6D2-4F00-A8EA-E81651706A09}" type="datetimeFigureOut">
              <a:rPr lang="en-US" smtClean="0"/>
              <a:t>4/9/2025</a:t>
            </a:fld>
            <a:endParaRPr lang="en-US"/>
          </a:p>
        </p:txBody>
      </p:sp>
      <p:sp>
        <p:nvSpPr>
          <p:cNvPr id="6" name="Footer Placeholder 5">
            <a:extLst>
              <a:ext uri="{FF2B5EF4-FFF2-40B4-BE49-F238E27FC236}">
                <a16:creationId xmlns:a16="http://schemas.microsoft.com/office/drawing/2014/main" id="{FA2947F1-3814-04AB-D53D-6F011F81EB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1E93D6-ABDE-A137-F8D2-A4250748748F}"/>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1476797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AB405-0682-EE59-63B9-A13D2B55D2A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43ABD5A-9811-BD17-E8DB-F9BD8577B59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220E7A3-4A7D-0330-12EB-6CABE3A4D40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8A1012A-8871-CC59-175B-255E3B0D368C}"/>
              </a:ext>
            </a:extLst>
          </p:cNvPr>
          <p:cNvSpPr>
            <a:spLocks noGrp="1"/>
          </p:cNvSpPr>
          <p:nvPr>
            <p:ph type="dt" sz="half" idx="10"/>
          </p:nvPr>
        </p:nvSpPr>
        <p:spPr/>
        <p:txBody>
          <a:bodyPr/>
          <a:lstStyle/>
          <a:p>
            <a:fld id="{B9F767B2-B6D2-4F00-A8EA-E81651706A09}" type="datetimeFigureOut">
              <a:rPr lang="en-US" smtClean="0"/>
              <a:t>4/9/2025</a:t>
            </a:fld>
            <a:endParaRPr lang="en-US"/>
          </a:p>
        </p:txBody>
      </p:sp>
      <p:sp>
        <p:nvSpPr>
          <p:cNvPr id="6" name="Footer Placeholder 5">
            <a:extLst>
              <a:ext uri="{FF2B5EF4-FFF2-40B4-BE49-F238E27FC236}">
                <a16:creationId xmlns:a16="http://schemas.microsoft.com/office/drawing/2014/main" id="{DE1DAFAD-C564-AF18-D554-659177F2BD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DF963F-E851-43C6-EFA9-FE5D45F9463A}"/>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27301801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65382-6D85-4AB5-D4F5-4134DB82D6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A7D137-F02A-A857-5DD9-252535278D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A9715F-F21D-D7D0-3ECE-09300F38701E}"/>
              </a:ext>
            </a:extLst>
          </p:cNvPr>
          <p:cNvSpPr>
            <a:spLocks noGrp="1"/>
          </p:cNvSpPr>
          <p:nvPr>
            <p:ph type="dt" sz="half" idx="10"/>
          </p:nvPr>
        </p:nvSpPr>
        <p:spPr/>
        <p:txBody>
          <a:bodyPr/>
          <a:lstStyle/>
          <a:p>
            <a:fld id="{B9F767B2-B6D2-4F00-A8EA-E81651706A09}" type="datetimeFigureOut">
              <a:rPr lang="en-US" smtClean="0"/>
              <a:t>4/9/2025</a:t>
            </a:fld>
            <a:endParaRPr lang="en-US"/>
          </a:p>
        </p:txBody>
      </p:sp>
      <p:sp>
        <p:nvSpPr>
          <p:cNvPr id="5" name="Footer Placeholder 4">
            <a:extLst>
              <a:ext uri="{FF2B5EF4-FFF2-40B4-BE49-F238E27FC236}">
                <a16:creationId xmlns:a16="http://schemas.microsoft.com/office/drawing/2014/main" id="{19EA4A75-DDA4-A07D-D0A6-305FF94737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3B21DC-A1F0-30A2-69A6-F9024DCA0074}"/>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13064356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EBAC1-82CE-9FA9-9BFC-1CDB0A09B340}"/>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3B8AC-A9AF-5475-8069-00BF36BF4EEE}"/>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46828E-3C33-BAD1-8A1F-EC2A01CDEF21}"/>
              </a:ext>
            </a:extLst>
          </p:cNvPr>
          <p:cNvSpPr>
            <a:spLocks noGrp="1"/>
          </p:cNvSpPr>
          <p:nvPr>
            <p:ph type="dt" sz="half" idx="10"/>
          </p:nvPr>
        </p:nvSpPr>
        <p:spPr/>
        <p:txBody>
          <a:bodyPr/>
          <a:lstStyle/>
          <a:p>
            <a:fld id="{B9F767B2-B6D2-4F00-A8EA-E81651706A09}" type="datetimeFigureOut">
              <a:rPr lang="en-US" smtClean="0"/>
              <a:t>4/9/2025</a:t>
            </a:fld>
            <a:endParaRPr lang="en-US"/>
          </a:p>
        </p:txBody>
      </p:sp>
      <p:sp>
        <p:nvSpPr>
          <p:cNvPr id="5" name="Footer Placeholder 4">
            <a:extLst>
              <a:ext uri="{FF2B5EF4-FFF2-40B4-BE49-F238E27FC236}">
                <a16:creationId xmlns:a16="http://schemas.microsoft.com/office/drawing/2014/main" id="{C672AE5F-8C27-170F-0375-114E18FE9B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250280-DCA0-AEF0-B18C-AD1855F86D97}"/>
              </a:ext>
            </a:extLst>
          </p:cNvPr>
          <p:cNvSpPr>
            <a:spLocks noGrp="1"/>
          </p:cNvSpPr>
          <p:nvPr>
            <p:ph type="sldNum" sz="quarter" idx="12"/>
          </p:nvPr>
        </p:nvSpPr>
        <p:spPr/>
        <p:txBody>
          <a:bodyPr/>
          <a:lstStyle/>
          <a:p>
            <a:fld id="{B430859F-0DCB-47EF-B4B6-617BA07C09BA}" type="slidenum">
              <a:rPr lang="en-US" smtClean="0"/>
              <a:t>‹#›</a:t>
            </a:fld>
            <a:endParaRPr lang="en-US"/>
          </a:p>
        </p:txBody>
      </p:sp>
    </p:spTree>
    <p:extLst>
      <p:ext uri="{BB962C8B-B14F-4D97-AF65-F5344CB8AC3E}">
        <p14:creationId xmlns:p14="http://schemas.microsoft.com/office/powerpoint/2010/main" val="3985752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47"/>
        <p:cNvGrpSpPr/>
        <p:nvPr/>
      </p:nvGrpSpPr>
      <p:grpSpPr>
        <a:xfrm>
          <a:off x="0" y="0"/>
          <a:ext cx="0" cy="0"/>
          <a:chOff x="0" y="0"/>
          <a:chExt cx="0" cy="0"/>
        </a:xfrm>
      </p:grpSpPr>
      <p:sp>
        <p:nvSpPr>
          <p:cNvPr id="2248" name="Google Shape;2248;p9"/>
          <p:cNvSpPr txBox="1">
            <a:spLocks noGrp="1"/>
          </p:cNvSpPr>
          <p:nvPr>
            <p:ph type="title"/>
          </p:nvPr>
        </p:nvSpPr>
        <p:spPr>
          <a:xfrm>
            <a:off x="778875" y="1903675"/>
            <a:ext cx="4045200" cy="6003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2249" name="Google Shape;2249;p9"/>
          <p:cNvSpPr txBox="1">
            <a:spLocks noGrp="1"/>
          </p:cNvSpPr>
          <p:nvPr>
            <p:ph type="subTitle" idx="1"/>
          </p:nvPr>
        </p:nvSpPr>
        <p:spPr>
          <a:xfrm>
            <a:off x="778875" y="2496780"/>
            <a:ext cx="3663000" cy="909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atin typeface="Nunito"/>
                <a:ea typeface="Nunito"/>
                <a:cs typeface="Nunito"/>
                <a:sym typeface="Nunito"/>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grpSp>
        <p:nvGrpSpPr>
          <p:cNvPr id="2250" name="Google Shape;2250;p9"/>
          <p:cNvGrpSpPr/>
          <p:nvPr/>
        </p:nvGrpSpPr>
        <p:grpSpPr>
          <a:xfrm rot="5400000">
            <a:off x="8671068" y="4133682"/>
            <a:ext cx="585438" cy="262694"/>
            <a:chOff x="8502760" y="3542528"/>
            <a:chExt cx="711519" cy="319269"/>
          </a:xfrm>
        </p:grpSpPr>
        <p:sp>
          <p:nvSpPr>
            <p:cNvPr id="2251" name="Google Shape;2251;p9"/>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9"/>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9"/>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9"/>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9"/>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9"/>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9"/>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9"/>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9"/>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60" name="Google Shape;2260;p9"/>
          <p:cNvSpPr/>
          <p:nvPr/>
        </p:nvSpPr>
        <p:spPr>
          <a:xfrm>
            <a:off x="5641740" y="4752388"/>
            <a:ext cx="3517727" cy="476007"/>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9"/>
          <p:cNvSpPr/>
          <p:nvPr/>
        </p:nvSpPr>
        <p:spPr>
          <a:xfrm rot="-5400000">
            <a:off x="-1146619" y="981999"/>
            <a:ext cx="2707986" cy="61220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2" name="Google Shape;2262;p9"/>
          <p:cNvGrpSpPr/>
          <p:nvPr/>
        </p:nvGrpSpPr>
        <p:grpSpPr>
          <a:xfrm rot="-8956076">
            <a:off x="-287897" y="356283"/>
            <a:ext cx="439072" cy="1138273"/>
            <a:chOff x="1823086" y="-208516"/>
            <a:chExt cx="433159" cy="1122944"/>
          </a:xfrm>
        </p:grpSpPr>
        <p:sp>
          <p:nvSpPr>
            <p:cNvPr id="2263" name="Google Shape;2263;p9"/>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9"/>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9"/>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9"/>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9"/>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9"/>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9"/>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9"/>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1" name="Google Shape;2271;p9"/>
          <p:cNvGrpSpPr/>
          <p:nvPr/>
        </p:nvGrpSpPr>
        <p:grpSpPr>
          <a:xfrm rot="-8956076">
            <a:off x="-35410" y="287396"/>
            <a:ext cx="444458" cy="1202932"/>
            <a:chOff x="904476" y="-243594"/>
            <a:chExt cx="438472" cy="1186732"/>
          </a:xfrm>
        </p:grpSpPr>
        <p:sp>
          <p:nvSpPr>
            <p:cNvPr id="2272" name="Google Shape;2272;p9"/>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9"/>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9"/>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9"/>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9"/>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9"/>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9"/>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9"/>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9"/>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9"/>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9"/>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9"/>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9"/>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9"/>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9"/>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9"/>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9"/>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9"/>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9"/>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9"/>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9"/>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9"/>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9"/>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9"/>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9"/>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9"/>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9"/>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9" name="Google Shape;2299;p9"/>
          <p:cNvGrpSpPr/>
          <p:nvPr/>
        </p:nvGrpSpPr>
        <p:grpSpPr>
          <a:xfrm>
            <a:off x="8267204" y="4381245"/>
            <a:ext cx="876802" cy="561032"/>
            <a:chOff x="7750342" y="3926048"/>
            <a:chExt cx="1406709" cy="900099"/>
          </a:xfrm>
        </p:grpSpPr>
        <p:sp>
          <p:nvSpPr>
            <p:cNvPr id="2300" name="Google Shape;2300;p9"/>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9"/>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9"/>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9"/>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9"/>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9"/>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9"/>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9"/>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8" name="Google Shape;2308;p9"/>
          <p:cNvGrpSpPr/>
          <p:nvPr/>
        </p:nvGrpSpPr>
        <p:grpSpPr>
          <a:xfrm>
            <a:off x="8662288" y="4231517"/>
            <a:ext cx="772370" cy="775893"/>
            <a:chOff x="8276926" y="3750868"/>
            <a:chExt cx="1239162" cy="1244814"/>
          </a:xfrm>
        </p:grpSpPr>
        <p:sp>
          <p:nvSpPr>
            <p:cNvPr id="2309" name="Google Shape;2309;p9"/>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9"/>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9"/>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9"/>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9"/>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9"/>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9"/>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9"/>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9"/>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9"/>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9"/>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9"/>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9"/>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9"/>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9"/>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9"/>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9"/>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9"/>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9"/>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9"/>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9"/>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9"/>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9"/>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9"/>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9"/>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9"/>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9"/>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6" name="Google Shape;2336;p9"/>
          <p:cNvGrpSpPr/>
          <p:nvPr/>
        </p:nvGrpSpPr>
        <p:grpSpPr>
          <a:xfrm rot="-5400000">
            <a:off x="8320410" y="4607546"/>
            <a:ext cx="273016" cy="739520"/>
            <a:chOff x="7607455" y="4238363"/>
            <a:chExt cx="438017" cy="1186459"/>
          </a:xfrm>
        </p:grpSpPr>
        <p:sp>
          <p:nvSpPr>
            <p:cNvPr id="2337" name="Google Shape;233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1" name="Google Shape;2361;p9"/>
          <p:cNvGrpSpPr/>
          <p:nvPr/>
        </p:nvGrpSpPr>
        <p:grpSpPr>
          <a:xfrm>
            <a:off x="7297766" y="197739"/>
            <a:ext cx="633267" cy="380075"/>
            <a:chOff x="8365864" y="2993835"/>
            <a:chExt cx="933472" cy="547264"/>
          </a:xfrm>
        </p:grpSpPr>
        <p:sp>
          <p:nvSpPr>
            <p:cNvPr id="2362" name="Google Shape;2362;p9"/>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9"/>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9"/>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9"/>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9"/>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9"/>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9"/>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69" name="Google Shape;2369;p9"/>
          <p:cNvGrpSpPr/>
          <p:nvPr/>
        </p:nvGrpSpPr>
        <p:grpSpPr>
          <a:xfrm rot="-1533248">
            <a:off x="7908954" y="39658"/>
            <a:ext cx="800077" cy="592343"/>
            <a:chOff x="8118223" y="2202382"/>
            <a:chExt cx="1151949" cy="873156"/>
          </a:xfrm>
        </p:grpSpPr>
        <p:sp>
          <p:nvSpPr>
            <p:cNvPr id="2370" name="Google Shape;2370;p9"/>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9"/>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9"/>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9"/>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9"/>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9"/>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9"/>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9"/>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9"/>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9"/>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9"/>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9"/>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9"/>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9"/>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9"/>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9"/>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9"/>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9"/>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9"/>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9"/>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9"/>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1" name="Google Shape;2391;p9"/>
          <p:cNvGrpSpPr/>
          <p:nvPr/>
        </p:nvGrpSpPr>
        <p:grpSpPr>
          <a:xfrm>
            <a:off x="-212567" y="3972291"/>
            <a:ext cx="1146207" cy="1063803"/>
            <a:chOff x="-181020" y="4253777"/>
            <a:chExt cx="1117161" cy="1087511"/>
          </a:xfrm>
        </p:grpSpPr>
        <p:sp>
          <p:nvSpPr>
            <p:cNvPr id="2392" name="Google Shape;2392;p9"/>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9"/>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9"/>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9"/>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9"/>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9"/>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9"/>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9"/>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9"/>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9"/>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9"/>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9"/>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9"/>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9"/>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6" name="Google Shape;2406;p9"/>
          <p:cNvGrpSpPr/>
          <p:nvPr/>
        </p:nvGrpSpPr>
        <p:grpSpPr>
          <a:xfrm>
            <a:off x="-199238" y="3699426"/>
            <a:ext cx="906954" cy="1160207"/>
            <a:chOff x="-168050" y="4195214"/>
            <a:chExt cx="719519" cy="965231"/>
          </a:xfrm>
        </p:grpSpPr>
        <p:sp>
          <p:nvSpPr>
            <p:cNvPr id="2407" name="Google Shape;2407;p9"/>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9"/>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9"/>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9"/>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9"/>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9"/>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9"/>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9"/>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9"/>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9"/>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9"/>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9"/>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9"/>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9"/>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9"/>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9"/>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9"/>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9"/>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9"/>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9"/>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9"/>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9"/>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9"/>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9"/>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9"/>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9"/>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9"/>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9"/>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9"/>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9"/>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9"/>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9"/>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9"/>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9"/>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9"/>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9"/>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9"/>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9"/>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9"/>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9"/>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9"/>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9"/>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9"/>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9"/>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9"/>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9"/>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9"/>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4" name="Google Shape;2454;p9"/>
          <p:cNvGrpSpPr/>
          <p:nvPr/>
        </p:nvGrpSpPr>
        <p:grpSpPr>
          <a:xfrm rot="5400000">
            <a:off x="8497833" y="-690"/>
            <a:ext cx="775583" cy="776946"/>
            <a:chOff x="7973149" y="-201092"/>
            <a:chExt cx="1116750" cy="1145263"/>
          </a:xfrm>
        </p:grpSpPr>
        <p:sp>
          <p:nvSpPr>
            <p:cNvPr id="2455" name="Google Shape;2455;p9"/>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9"/>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9"/>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9"/>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9"/>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9"/>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9"/>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9"/>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9"/>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9"/>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9"/>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9"/>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9"/>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9"/>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9"/>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9"/>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9"/>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9"/>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9"/>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9"/>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9"/>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9"/>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9"/>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9"/>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9"/>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9"/>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9"/>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9"/>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9"/>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9"/>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9"/>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9"/>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9"/>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9"/>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9"/>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9"/>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9"/>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9"/>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9"/>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9"/>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9"/>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9"/>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9"/>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9"/>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9"/>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9"/>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9"/>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9"/>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9"/>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9"/>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9"/>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9"/>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9"/>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9"/>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9"/>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9"/>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9"/>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9"/>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9"/>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9"/>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9"/>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6" name="Google Shape;2516;p9"/>
          <p:cNvGrpSpPr/>
          <p:nvPr/>
        </p:nvGrpSpPr>
        <p:grpSpPr>
          <a:xfrm rot="5400000">
            <a:off x="295700" y="4213030"/>
            <a:ext cx="428468" cy="1217307"/>
            <a:chOff x="7607455" y="4238363"/>
            <a:chExt cx="438017" cy="1186459"/>
          </a:xfrm>
        </p:grpSpPr>
        <p:sp>
          <p:nvSpPr>
            <p:cNvPr id="2517" name="Google Shape;2517;p9"/>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9"/>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9"/>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9"/>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9"/>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9"/>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9"/>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9"/>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9"/>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9"/>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9"/>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9"/>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9"/>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9"/>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9"/>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9"/>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9"/>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9"/>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9"/>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9"/>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9"/>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9"/>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9"/>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9"/>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1" name="Google Shape;2541;p9"/>
          <p:cNvGrpSpPr/>
          <p:nvPr/>
        </p:nvGrpSpPr>
        <p:grpSpPr>
          <a:xfrm>
            <a:off x="8616189" y="4684966"/>
            <a:ext cx="561571" cy="543421"/>
            <a:chOff x="8202967" y="4478366"/>
            <a:chExt cx="900965" cy="871845"/>
          </a:xfrm>
        </p:grpSpPr>
        <p:sp>
          <p:nvSpPr>
            <p:cNvPr id="2542" name="Google Shape;2542;p9"/>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9"/>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9"/>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9"/>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9"/>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9"/>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9"/>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9"/>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9"/>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9"/>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9"/>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9"/>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9"/>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9"/>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9"/>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9"/>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9"/>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9"/>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9"/>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61"/>
        <p:cNvGrpSpPr/>
        <p:nvPr/>
      </p:nvGrpSpPr>
      <p:grpSpPr>
        <a:xfrm>
          <a:off x="0" y="0"/>
          <a:ext cx="0" cy="0"/>
          <a:chOff x="0" y="0"/>
          <a:chExt cx="0" cy="0"/>
        </a:xfrm>
      </p:grpSpPr>
      <p:sp>
        <p:nvSpPr>
          <p:cNvPr id="2562" name="Google Shape;2562;p10"/>
          <p:cNvSpPr txBox="1">
            <a:spLocks noGrp="1"/>
          </p:cNvSpPr>
          <p:nvPr>
            <p:ph type="title"/>
          </p:nvPr>
        </p:nvSpPr>
        <p:spPr>
          <a:xfrm>
            <a:off x="5332850" y="689450"/>
            <a:ext cx="3048000" cy="76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100"/>
            </a:lvl1pPr>
            <a:lvl2pPr lvl="1"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2pPr>
            <a:lvl3pPr lvl="2"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3pPr>
            <a:lvl4pPr lvl="3"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4pPr>
            <a:lvl5pPr lvl="4"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5pPr>
            <a:lvl6pPr lvl="5"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6pPr>
            <a:lvl7pPr lvl="6"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7pPr>
            <a:lvl8pPr lvl="7"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8pPr>
            <a:lvl9pPr lvl="8" rtl="0">
              <a:spcBef>
                <a:spcPts val="0"/>
              </a:spcBef>
              <a:spcAft>
                <a:spcPts val="0"/>
              </a:spcAft>
              <a:buSzPts val="1400"/>
              <a:buFont typeface="Montserrat" panose="02000505000000020004"/>
              <a:buNone/>
              <a:defRPr b="0">
                <a:latin typeface="Montserrat" panose="02000505000000020004"/>
                <a:ea typeface="Montserrat" panose="02000505000000020004"/>
                <a:cs typeface="Montserrat" panose="02000505000000020004"/>
                <a:sym typeface="Montserrat" panose="02000505000000020004"/>
              </a:defRPr>
            </a:lvl9pPr>
          </a:lstStyle>
          <a:p>
            <a:endParaRPr/>
          </a:p>
        </p:txBody>
      </p:sp>
      <p:grpSp>
        <p:nvGrpSpPr>
          <p:cNvPr id="2563" name="Google Shape;2563;p10"/>
          <p:cNvGrpSpPr/>
          <p:nvPr/>
        </p:nvGrpSpPr>
        <p:grpSpPr>
          <a:xfrm rot="5400000">
            <a:off x="8724366" y="4177020"/>
            <a:ext cx="516634" cy="231821"/>
            <a:chOff x="8502760" y="3542528"/>
            <a:chExt cx="711519" cy="319269"/>
          </a:xfrm>
        </p:grpSpPr>
        <p:sp>
          <p:nvSpPr>
            <p:cNvPr id="2564" name="Google Shape;2564;p10"/>
            <p:cNvSpPr/>
            <p:nvPr/>
          </p:nvSpPr>
          <p:spPr>
            <a:xfrm>
              <a:off x="8526724" y="3663878"/>
              <a:ext cx="687555" cy="166504"/>
            </a:xfrm>
            <a:custGeom>
              <a:avLst/>
              <a:gdLst/>
              <a:ahLst/>
              <a:cxnLst/>
              <a:rect l="l" t="t" r="r" b="b"/>
              <a:pathLst>
                <a:path w="22951" h="5558" extrusionOk="0">
                  <a:moveTo>
                    <a:pt x="371" y="1"/>
                  </a:moveTo>
                  <a:cubicBezTo>
                    <a:pt x="1" y="1"/>
                    <a:pt x="11" y="603"/>
                    <a:pt x="401" y="636"/>
                  </a:cubicBezTo>
                  <a:cubicBezTo>
                    <a:pt x="2336" y="803"/>
                    <a:pt x="4170" y="1403"/>
                    <a:pt x="5972" y="2070"/>
                  </a:cubicBezTo>
                  <a:cubicBezTo>
                    <a:pt x="7739" y="2704"/>
                    <a:pt x="9541" y="3271"/>
                    <a:pt x="11275" y="3972"/>
                  </a:cubicBezTo>
                  <a:cubicBezTo>
                    <a:pt x="13043" y="4672"/>
                    <a:pt x="14778" y="5272"/>
                    <a:pt x="16679" y="5439"/>
                  </a:cubicBezTo>
                  <a:cubicBezTo>
                    <a:pt x="17549" y="5528"/>
                    <a:pt x="18411" y="5557"/>
                    <a:pt x="19274" y="5557"/>
                  </a:cubicBezTo>
                  <a:cubicBezTo>
                    <a:pt x="20363" y="5557"/>
                    <a:pt x="21451" y="5510"/>
                    <a:pt x="22550" y="5473"/>
                  </a:cubicBezTo>
                  <a:cubicBezTo>
                    <a:pt x="22950" y="5439"/>
                    <a:pt x="22950" y="4839"/>
                    <a:pt x="22550" y="4839"/>
                  </a:cubicBezTo>
                  <a:cubicBezTo>
                    <a:pt x="21467" y="4895"/>
                    <a:pt x="20373" y="4940"/>
                    <a:pt x="19275" y="4940"/>
                  </a:cubicBezTo>
                  <a:cubicBezTo>
                    <a:pt x="18412" y="4940"/>
                    <a:pt x="17546" y="4912"/>
                    <a:pt x="16679" y="4839"/>
                  </a:cubicBezTo>
                  <a:cubicBezTo>
                    <a:pt x="14711" y="4639"/>
                    <a:pt x="12943" y="3972"/>
                    <a:pt x="11075" y="3238"/>
                  </a:cubicBezTo>
                  <a:cubicBezTo>
                    <a:pt x="9341" y="2537"/>
                    <a:pt x="7573" y="1970"/>
                    <a:pt x="5805" y="1336"/>
                  </a:cubicBezTo>
                  <a:cubicBezTo>
                    <a:pt x="4037" y="703"/>
                    <a:pt x="2269" y="169"/>
                    <a:pt x="401" y="2"/>
                  </a:cubicBezTo>
                  <a:cubicBezTo>
                    <a:pt x="391" y="1"/>
                    <a:pt x="381" y="1"/>
                    <a:pt x="37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10"/>
            <p:cNvSpPr/>
            <p:nvPr/>
          </p:nvSpPr>
          <p:spPr>
            <a:xfrm>
              <a:off x="8656460" y="3580482"/>
              <a:ext cx="187055" cy="259702"/>
            </a:xfrm>
            <a:custGeom>
              <a:avLst/>
              <a:gdLst/>
              <a:ahLst/>
              <a:cxnLst/>
              <a:rect l="l" t="t" r="r" b="b"/>
              <a:pathLst>
                <a:path w="6244" h="8669" extrusionOk="0">
                  <a:moveTo>
                    <a:pt x="1198" y="0"/>
                  </a:moveTo>
                  <a:cubicBezTo>
                    <a:pt x="951" y="0"/>
                    <a:pt x="739" y="310"/>
                    <a:pt x="973" y="518"/>
                  </a:cubicBezTo>
                  <a:cubicBezTo>
                    <a:pt x="2793" y="2018"/>
                    <a:pt x="3941" y="4099"/>
                    <a:pt x="5498" y="5825"/>
                  </a:cubicBezTo>
                  <a:lnTo>
                    <a:pt x="5498" y="5825"/>
                  </a:lnTo>
                  <a:cubicBezTo>
                    <a:pt x="4123" y="7069"/>
                    <a:pt x="2051" y="7518"/>
                    <a:pt x="340" y="8056"/>
                  </a:cubicBezTo>
                  <a:cubicBezTo>
                    <a:pt x="1" y="8149"/>
                    <a:pt x="117" y="8668"/>
                    <a:pt x="426" y="8668"/>
                  </a:cubicBezTo>
                  <a:cubicBezTo>
                    <a:pt x="452" y="8668"/>
                    <a:pt x="478" y="8665"/>
                    <a:pt x="506" y="8657"/>
                  </a:cubicBezTo>
                  <a:cubicBezTo>
                    <a:pt x="2441" y="8056"/>
                    <a:pt x="4676" y="7556"/>
                    <a:pt x="6144" y="6055"/>
                  </a:cubicBezTo>
                  <a:cubicBezTo>
                    <a:pt x="6244" y="5955"/>
                    <a:pt x="6244" y="5755"/>
                    <a:pt x="6144" y="5621"/>
                  </a:cubicBezTo>
                  <a:cubicBezTo>
                    <a:pt x="4476" y="3853"/>
                    <a:pt x="3308" y="1652"/>
                    <a:pt x="1407" y="84"/>
                  </a:cubicBezTo>
                  <a:cubicBezTo>
                    <a:pt x="1341" y="25"/>
                    <a:pt x="1268" y="0"/>
                    <a:pt x="119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10"/>
            <p:cNvSpPr/>
            <p:nvPr/>
          </p:nvSpPr>
          <p:spPr>
            <a:xfrm>
              <a:off x="8576689" y="3749640"/>
              <a:ext cx="258833" cy="29239"/>
            </a:xfrm>
            <a:custGeom>
              <a:avLst/>
              <a:gdLst/>
              <a:ahLst/>
              <a:cxnLst/>
              <a:rect l="l" t="t" r="r" b="b"/>
              <a:pathLst>
                <a:path w="8640" h="976" extrusionOk="0">
                  <a:moveTo>
                    <a:pt x="7633" y="0"/>
                  </a:moveTo>
                  <a:cubicBezTo>
                    <a:pt x="5209" y="0"/>
                    <a:pt x="2836" y="341"/>
                    <a:pt x="434" y="341"/>
                  </a:cubicBezTo>
                  <a:cubicBezTo>
                    <a:pt x="0" y="341"/>
                    <a:pt x="0" y="975"/>
                    <a:pt x="434" y="975"/>
                  </a:cubicBezTo>
                  <a:cubicBezTo>
                    <a:pt x="2836" y="975"/>
                    <a:pt x="5209" y="634"/>
                    <a:pt x="7633" y="634"/>
                  </a:cubicBezTo>
                  <a:cubicBezTo>
                    <a:pt x="7835" y="634"/>
                    <a:pt x="8037" y="636"/>
                    <a:pt x="8240" y="642"/>
                  </a:cubicBezTo>
                  <a:cubicBezTo>
                    <a:pt x="8640" y="642"/>
                    <a:pt x="8640" y="8"/>
                    <a:pt x="8240" y="8"/>
                  </a:cubicBezTo>
                  <a:cubicBezTo>
                    <a:pt x="8037" y="3"/>
                    <a:pt x="7835" y="0"/>
                    <a:pt x="7633"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10"/>
            <p:cNvSpPr/>
            <p:nvPr/>
          </p:nvSpPr>
          <p:spPr>
            <a:xfrm>
              <a:off x="8619286" y="3621790"/>
              <a:ext cx="206347" cy="133131"/>
            </a:xfrm>
            <a:custGeom>
              <a:avLst/>
              <a:gdLst/>
              <a:ahLst/>
              <a:cxnLst/>
              <a:rect l="l" t="t" r="r" b="b"/>
              <a:pathLst>
                <a:path w="6888" h="4444" extrusionOk="0">
                  <a:moveTo>
                    <a:pt x="486" y="1"/>
                  </a:moveTo>
                  <a:cubicBezTo>
                    <a:pt x="130" y="1"/>
                    <a:pt x="0" y="545"/>
                    <a:pt x="380" y="640"/>
                  </a:cubicBezTo>
                  <a:cubicBezTo>
                    <a:pt x="980" y="740"/>
                    <a:pt x="1514" y="1107"/>
                    <a:pt x="2014" y="1474"/>
                  </a:cubicBezTo>
                  <a:cubicBezTo>
                    <a:pt x="2481" y="1807"/>
                    <a:pt x="2948" y="2108"/>
                    <a:pt x="3449" y="2408"/>
                  </a:cubicBezTo>
                  <a:cubicBezTo>
                    <a:pt x="4416" y="2975"/>
                    <a:pt x="5517" y="3475"/>
                    <a:pt x="6251" y="4342"/>
                  </a:cubicBezTo>
                  <a:cubicBezTo>
                    <a:pt x="6306" y="4414"/>
                    <a:pt x="6375" y="4444"/>
                    <a:pt x="6444" y="4444"/>
                  </a:cubicBezTo>
                  <a:cubicBezTo>
                    <a:pt x="6665" y="4444"/>
                    <a:pt x="6888" y="4138"/>
                    <a:pt x="6684" y="3909"/>
                  </a:cubicBezTo>
                  <a:cubicBezTo>
                    <a:pt x="5917" y="2975"/>
                    <a:pt x="4750" y="2474"/>
                    <a:pt x="3749" y="1874"/>
                  </a:cubicBezTo>
                  <a:cubicBezTo>
                    <a:pt x="3248" y="1574"/>
                    <a:pt x="2781" y="1240"/>
                    <a:pt x="2281" y="907"/>
                  </a:cubicBezTo>
                  <a:cubicBezTo>
                    <a:pt x="1747" y="540"/>
                    <a:pt x="1180" y="173"/>
                    <a:pt x="547" y="6"/>
                  </a:cubicBezTo>
                  <a:cubicBezTo>
                    <a:pt x="526" y="3"/>
                    <a:pt x="505" y="1"/>
                    <a:pt x="48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10"/>
            <p:cNvSpPr/>
            <p:nvPr/>
          </p:nvSpPr>
          <p:spPr>
            <a:xfrm>
              <a:off x="8663620" y="3542528"/>
              <a:ext cx="60993" cy="55991"/>
            </a:xfrm>
            <a:custGeom>
              <a:avLst/>
              <a:gdLst/>
              <a:ahLst/>
              <a:cxnLst/>
              <a:rect l="l" t="t" r="r" b="b"/>
              <a:pathLst>
                <a:path w="2036" h="1869" extrusionOk="0">
                  <a:moveTo>
                    <a:pt x="951" y="0"/>
                  </a:moveTo>
                  <a:cubicBezTo>
                    <a:pt x="726" y="0"/>
                    <a:pt x="501" y="83"/>
                    <a:pt x="334" y="250"/>
                  </a:cubicBezTo>
                  <a:cubicBezTo>
                    <a:pt x="1" y="584"/>
                    <a:pt x="1" y="1151"/>
                    <a:pt x="334" y="1484"/>
                  </a:cubicBezTo>
                  <a:lnTo>
                    <a:pt x="468" y="1618"/>
                  </a:lnTo>
                  <a:cubicBezTo>
                    <a:pt x="634" y="1785"/>
                    <a:pt x="860" y="1868"/>
                    <a:pt x="1085" y="1868"/>
                  </a:cubicBezTo>
                  <a:cubicBezTo>
                    <a:pt x="1310" y="1868"/>
                    <a:pt x="1535" y="1785"/>
                    <a:pt x="1702" y="1618"/>
                  </a:cubicBezTo>
                  <a:cubicBezTo>
                    <a:pt x="2035" y="1284"/>
                    <a:pt x="2035" y="717"/>
                    <a:pt x="1702" y="350"/>
                  </a:cubicBezTo>
                  <a:lnTo>
                    <a:pt x="1568" y="250"/>
                  </a:lnTo>
                  <a:cubicBezTo>
                    <a:pt x="1402" y="83"/>
                    <a:pt x="1176" y="0"/>
                    <a:pt x="951"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10"/>
            <p:cNvSpPr/>
            <p:nvPr/>
          </p:nvSpPr>
          <p:spPr>
            <a:xfrm>
              <a:off x="8595681" y="3598335"/>
              <a:ext cx="60993" cy="54253"/>
            </a:xfrm>
            <a:custGeom>
              <a:avLst/>
              <a:gdLst/>
              <a:ahLst/>
              <a:cxnLst/>
              <a:rect l="l" t="t" r="r" b="b"/>
              <a:pathLst>
                <a:path w="2036" h="1811" extrusionOk="0">
                  <a:moveTo>
                    <a:pt x="1031" y="1"/>
                  </a:moveTo>
                  <a:cubicBezTo>
                    <a:pt x="966" y="1"/>
                    <a:pt x="900" y="8"/>
                    <a:pt x="834" y="22"/>
                  </a:cubicBezTo>
                  <a:cubicBezTo>
                    <a:pt x="734" y="55"/>
                    <a:pt x="667" y="88"/>
                    <a:pt x="601" y="155"/>
                  </a:cubicBezTo>
                  <a:cubicBezTo>
                    <a:pt x="200" y="322"/>
                    <a:pt x="0" y="756"/>
                    <a:pt x="100" y="1156"/>
                  </a:cubicBezTo>
                  <a:cubicBezTo>
                    <a:pt x="215" y="1557"/>
                    <a:pt x="600" y="1811"/>
                    <a:pt x="1003" y="1811"/>
                  </a:cubicBezTo>
                  <a:cubicBezTo>
                    <a:pt x="1069" y="1811"/>
                    <a:pt x="1135" y="1804"/>
                    <a:pt x="1201" y="1790"/>
                  </a:cubicBezTo>
                  <a:cubicBezTo>
                    <a:pt x="1268" y="1756"/>
                    <a:pt x="1368" y="1723"/>
                    <a:pt x="1435" y="1656"/>
                  </a:cubicBezTo>
                  <a:cubicBezTo>
                    <a:pt x="1802" y="1490"/>
                    <a:pt x="2035" y="1056"/>
                    <a:pt x="1902" y="656"/>
                  </a:cubicBezTo>
                  <a:cubicBezTo>
                    <a:pt x="1787" y="254"/>
                    <a:pt x="1426" y="1"/>
                    <a:pt x="1031"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10"/>
            <p:cNvSpPr/>
            <p:nvPr/>
          </p:nvSpPr>
          <p:spPr>
            <a:xfrm>
              <a:off x="8502760" y="3644946"/>
              <a:ext cx="67974" cy="52995"/>
            </a:xfrm>
            <a:custGeom>
              <a:avLst/>
              <a:gdLst/>
              <a:ahLst/>
              <a:cxnLst/>
              <a:rect l="l" t="t" r="r" b="b"/>
              <a:pathLst>
                <a:path w="2269" h="1769" extrusionOk="0">
                  <a:moveTo>
                    <a:pt x="1134" y="0"/>
                  </a:moveTo>
                  <a:cubicBezTo>
                    <a:pt x="0" y="0"/>
                    <a:pt x="0" y="1768"/>
                    <a:pt x="1134" y="1768"/>
                  </a:cubicBezTo>
                  <a:cubicBezTo>
                    <a:pt x="2268" y="1768"/>
                    <a:pt x="2268" y="0"/>
                    <a:pt x="1134"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10"/>
            <p:cNvSpPr/>
            <p:nvPr/>
          </p:nvSpPr>
          <p:spPr>
            <a:xfrm>
              <a:off x="8548711" y="3744847"/>
              <a:ext cx="66985" cy="52995"/>
            </a:xfrm>
            <a:custGeom>
              <a:avLst/>
              <a:gdLst/>
              <a:ahLst/>
              <a:cxnLst/>
              <a:rect l="l" t="t" r="r" b="b"/>
              <a:pathLst>
                <a:path w="2236" h="1769" extrusionOk="0">
                  <a:moveTo>
                    <a:pt x="1135" y="1"/>
                  </a:moveTo>
                  <a:cubicBezTo>
                    <a:pt x="0" y="1"/>
                    <a:pt x="0" y="1769"/>
                    <a:pt x="1135" y="1769"/>
                  </a:cubicBezTo>
                  <a:cubicBezTo>
                    <a:pt x="2235" y="1769"/>
                    <a:pt x="2235" y="1"/>
                    <a:pt x="1135" y="1"/>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10"/>
            <p:cNvSpPr/>
            <p:nvPr/>
          </p:nvSpPr>
          <p:spPr>
            <a:xfrm>
              <a:off x="8630639" y="3809820"/>
              <a:ext cx="66985" cy="51976"/>
            </a:xfrm>
            <a:custGeom>
              <a:avLst/>
              <a:gdLst/>
              <a:ahLst/>
              <a:cxnLst/>
              <a:rect l="l" t="t" r="r" b="b"/>
              <a:pathLst>
                <a:path w="2236" h="1735" extrusionOk="0">
                  <a:moveTo>
                    <a:pt x="1135" y="0"/>
                  </a:moveTo>
                  <a:cubicBezTo>
                    <a:pt x="1" y="0"/>
                    <a:pt x="1" y="1735"/>
                    <a:pt x="1135" y="1735"/>
                  </a:cubicBezTo>
                  <a:cubicBezTo>
                    <a:pt x="2236" y="1735"/>
                    <a:pt x="2236" y="0"/>
                    <a:pt x="1135" y="0"/>
                  </a:cubicBezTo>
                  <a:close/>
                </a:path>
              </a:pathLst>
            </a:custGeom>
            <a:solidFill>
              <a:srgbClr val="E24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73" name="Google Shape;2573;p10"/>
          <p:cNvSpPr/>
          <p:nvPr/>
        </p:nvSpPr>
        <p:spPr>
          <a:xfrm>
            <a:off x="6092292" y="4774896"/>
            <a:ext cx="3104323" cy="420073"/>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10"/>
          <p:cNvSpPr/>
          <p:nvPr/>
        </p:nvSpPr>
        <p:spPr>
          <a:xfrm rot="-5400000">
            <a:off x="-937311" y="830529"/>
            <a:ext cx="2146311" cy="485242"/>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5" name="Google Shape;2575;p10"/>
          <p:cNvGrpSpPr/>
          <p:nvPr/>
        </p:nvGrpSpPr>
        <p:grpSpPr>
          <a:xfrm rot="-8955970">
            <a:off x="-256706" y="334482"/>
            <a:ext cx="348019" cy="902222"/>
            <a:chOff x="1823086" y="-208516"/>
            <a:chExt cx="433159" cy="1122944"/>
          </a:xfrm>
        </p:grpSpPr>
        <p:sp>
          <p:nvSpPr>
            <p:cNvPr id="2576" name="Google Shape;2576;p10"/>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10"/>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10"/>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10"/>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10"/>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10"/>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10"/>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10"/>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4" name="Google Shape;2584;p10"/>
          <p:cNvGrpSpPr/>
          <p:nvPr/>
        </p:nvGrpSpPr>
        <p:grpSpPr>
          <a:xfrm rot="-8955970">
            <a:off x="-56584" y="279901"/>
            <a:ext cx="352287" cy="953472"/>
            <a:chOff x="904476" y="-243594"/>
            <a:chExt cx="438472" cy="1186732"/>
          </a:xfrm>
        </p:grpSpPr>
        <p:sp>
          <p:nvSpPr>
            <p:cNvPr id="2585" name="Google Shape;2585;p10"/>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10"/>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10"/>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10"/>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10"/>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10"/>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10"/>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10"/>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10"/>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10"/>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10"/>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10"/>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10"/>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10"/>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10"/>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10"/>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10"/>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10"/>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10"/>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10"/>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10"/>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10"/>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10"/>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10"/>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10"/>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10"/>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10"/>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2" name="Google Shape;2612;p10"/>
          <p:cNvGrpSpPr/>
          <p:nvPr/>
        </p:nvGrpSpPr>
        <p:grpSpPr>
          <a:xfrm>
            <a:off x="8380853" y="4358524"/>
            <a:ext cx="773830" cy="495145"/>
            <a:chOff x="7750342" y="3926048"/>
            <a:chExt cx="1406709" cy="900099"/>
          </a:xfrm>
        </p:grpSpPr>
        <p:sp>
          <p:nvSpPr>
            <p:cNvPr id="2613" name="Google Shape;2613;p10"/>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10"/>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10"/>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10"/>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10"/>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10"/>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10"/>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10"/>
            <p:cNvSpPr/>
            <p:nvPr/>
          </p:nvSpPr>
          <p:spPr>
            <a:xfrm>
              <a:off x="7750342" y="3929223"/>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1" name="Google Shape;2621;p10"/>
          <p:cNvGrpSpPr/>
          <p:nvPr/>
        </p:nvGrpSpPr>
        <p:grpSpPr>
          <a:xfrm>
            <a:off x="8716936" y="4263706"/>
            <a:ext cx="681663" cy="684772"/>
            <a:chOff x="8276926" y="3750868"/>
            <a:chExt cx="1239162" cy="1244814"/>
          </a:xfrm>
        </p:grpSpPr>
        <p:sp>
          <p:nvSpPr>
            <p:cNvPr id="2622" name="Google Shape;2622;p10"/>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10"/>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10"/>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10"/>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10"/>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10"/>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0"/>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0"/>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0"/>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10"/>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10"/>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0"/>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10"/>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10"/>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0"/>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10"/>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0"/>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10"/>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10"/>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0"/>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0"/>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10"/>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10"/>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10"/>
            <p:cNvSpPr/>
            <p:nvPr/>
          </p:nvSpPr>
          <p:spPr>
            <a:xfrm>
              <a:off x="8993368" y="446731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10"/>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10"/>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10"/>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9" name="Google Shape;2649;p10"/>
          <p:cNvGrpSpPr/>
          <p:nvPr/>
        </p:nvGrpSpPr>
        <p:grpSpPr>
          <a:xfrm>
            <a:off x="8676251" y="4663902"/>
            <a:ext cx="495621" cy="479602"/>
            <a:chOff x="8202967" y="4478366"/>
            <a:chExt cx="900965" cy="871845"/>
          </a:xfrm>
        </p:grpSpPr>
        <p:sp>
          <p:nvSpPr>
            <p:cNvPr id="2650" name="Google Shape;2650;p10"/>
            <p:cNvSpPr/>
            <p:nvPr/>
          </p:nvSpPr>
          <p:spPr>
            <a:xfrm>
              <a:off x="8202967" y="4478366"/>
              <a:ext cx="890427" cy="838361"/>
            </a:xfrm>
            <a:custGeom>
              <a:avLst/>
              <a:gdLst/>
              <a:ahLst/>
              <a:cxnLst/>
              <a:rect l="l" t="t" r="r" b="b"/>
              <a:pathLst>
                <a:path w="29723" h="27985" extrusionOk="0">
                  <a:moveTo>
                    <a:pt x="12965" y="1"/>
                  </a:moveTo>
                  <a:cubicBezTo>
                    <a:pt x="12807" y="1"/>
                    <a:pt x="12645" y="31"/>
                    <a:pt x="12476" y="98"/>
                  </a:cubicBezTo>
                  <a:cubicBezTo>
                    <a:pt x="11342" y="599"/>
                    <a:pt x="10942" y="2533"/>
                    <a:pt x="9574" y="3868"/>
                  </a:cubicBezTo>
                  <a:cubicBezTo>
                    <a:pt x="8146" y="3712"/>
                    <a:pt x="4836" y="2342"/>
                    <a:pt x="2984" y="2342"/>
                  </a:cubicBezTo>
                  <a:cubicBezTo>
                    <a:pt x="2458" y="2342"/>
                    <a:pt x="2050" y="2453"/>
                    <a:pt x="1836" y="2733"/>
                  </a:cubicBezTo>
                  <a:cubicBezTo>
                    <a:pt x="868" y="3968"/>
                    <a:pt x="3570" y="9305"/>
                    <a:pt x="3970" y="10472"/>
                  </a:cubicBezTo>
                  <a:cubicBezTo>
                    <a:pt x="2536" y="11139"/>
                    <a:pt x="1" y="11740"/>
                    <a:pt x="1068" y="13675"/>
                  </a:cubicBezTo>
                  <a:cubicBezTo>
                    <a:pt x="1735" y="15009"/>
                    <a:pt x="3603" y="15776"/>
                    <a:pt x="4571" y="17044"/>
                  </a:cubicBezTo>
                  <a:cubicBezTo>
                    <a:pt x="3303" y="17811"/>
                    <a:pt x="301" y="18211"/>
                    <a:pt x="1068" y="20046"/>
                  </a:cubicBezTo>
                  <a:cubicBezTo>
                    <a:pt x="1635" y="21514"/>
                    <a:pt x="4471" y="22281"/>
                    <a:pt x="5705" y="22848"/>
                  </a:cubicBezTo>
                  <a:cubicBezTo>
                    <a:pt x="4638" y="23815"/>
                    <a:pt x="3003" y="24316"/>
                    <a:pt x="4537" y="25650"/>
                  </a:cubicBezTo>
                  <a:cubicBezTo>
                    <a:pt x="5505" y="26617"/>
                    <a:pt x="7440" y="26917"/>
                    <a:pt x="8707" y="27118"/>
                  </a:cubicBezTo>
                  <a:cubicBezTo>
                    <a:pt x="12310" y="27685"/>
                    <a:pt x="25452" y="27985"/>
                    <a:pt x="29122" y="27985"/>
                  </a:cubicBezTo>
                  <a:cubicBezTo>
                    <a:pt x="29355" y="24349"/>
                    <a:pt x="29689" y="19479"/>
                    <a:pt x="29589" y="17544"/>
                  </a:cubicBezTo>
                  <a:cubicBezTo>
                    <a:pt x="29489" y="14542"/>
                    <a:pt x="29722" y="12974"/>
                    <a:pt x="29322" y="10072"/>
                  </a:cubicBezTo>
                  <a:cubicBezTo>
                    <a:pt x="29108" y="8281"/>
                    <a:pt x="29001" y="4947"/>
                    <a:pt x="27371" y="4947"/>
                  </a:cubicBezTo>
                  <a:cubicBezTo>
                    <a:pt x="26966" y="4947"/>
                    <a:pt x="26469" y="5152"/>
                    <a:pt x="25853" y="5635"/>
                  </a:cubicBezTo>
                  <a:cubicBezTo>
                    <a:pt x="25274" y="6104"/>
                    <a:pt x="24650" y="7119"/>
                    <a:pt x="24017" y="7119"/>
                  </a:cubicBezTo>
                  <a:cubicBezTo>
                    <a:pt x="23884" y="7119"/>
                    <a:pt x="23751" y="7074"/>
                    <a:pt x="23618" y="6970"/>
                  </a:cubicBezTo>
                  <a:cubicBezTo>
                    <a:pt x="23151" y="6603"/>
                    <a:pt x="23051" y="4768"/>
                    <a:pt x="22951" y="4268"/>
                  </a:cubicBezTo>
                  <a:cubicBezTo>
                    <a:pt x="22661" y="3047"/>
                    <a:pt x="22372" y="588"/>
                    <a:pt x="20890" y="588"/>
                  </a:cubicBezTo>
                  <a:cubicBezTo>
                    <a:pt x="20834" y="588"/>
                    <a:pt x="20776" y="591"/>
                    <a:pt x="20716" y="599"/>
                  </a:cubicBezTo>
                  <a:cubicBezTo>
                    <a:pt x="19248" y="799"/>
                    <a:pt x="17914" y="3701"/>
                    <a:pt x="16646" y="4468"/>
                  </a:cubicBezTo>
                  <a:cubicBezTo>
                    <a:pt x="15672" y="3402"/>
                    <a:pt x="14614" y="1"/>
                    <a:pt x="129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10"/>
            <p:cNvSpPr/>
            <p:nvPr/>
          </p:nvSpPr>
          <p:spPr>
            <a:xfrm>
              <a:off x="8299123" y="4596001"/>
              <a:ext cx="804808" cy="754210"/>
            </a:xfrm>
            <a:custGeom>
              <a:avLst/>
              <a:gdLst/>
              <a:ahLst/>
              <a:cxnLst/>
              <a:rect l="l" t="t" r="r" b="b"/>
              <a:pathLst>
                <a:path w="26865" h="25176" extrusionOk="0">
                  <a:moveTo>
                    <a:pt x="577" y="1"/>
                  </a:moveTo>
                  <a:cubicBezTo>
                    <a:pt x="238" y="1"/>
                    <a:pt x="0" y="531"/>
                    <a:pt x="360" y="808"/>
                  </a:cubicBezTo>
                  <a:cubicBezTo>
                    <a:pt x="2295" y="2209"/>
                    <a:pt x="3963" y="3943"/>
                    <a:pt x="5731" y="5545"/>
                  </a:cubicBezTo>
                  <a:cubicBezTo>
                    <a:pt x="7499" y="7146"/>
                    <a:pt x="9166" y="8847"/>
                    <a:pt x="10868" y="10548"/>
                  </a:cubicBezTo>
                  <a:cubicBezTo>
                    <a:pt x="12502" y="12216"/>
                    <a:pt x="14170" y="13917"/>
                    <a:pt x="15938" y="15485"/>
                  </a:cubicBezTo>
                  <a:cubicBezTo>
                    <a:pt x="17539" y="16919"/>
                    <a:pt x="19174" y="18320"/>
                    <a:pt x="20808" y="19721"/>
                  </a:cubicBezTo>
                  <a:cubicBezTo>
                    <a:pt x="22676" y="21356"/>
                    <a:pt x="24477" y="23057"/>
                    <a:pt x="26012" y="25025"/>
                  </a:cubicBezTo>
                  <a:cubicBezTo>
                    <a:pt x="26093" y="25131"/>
                    <a:pt x="26191" y="25175"/>
                    <a:pt x="26287" y="25175"/>
                  </a:cubicBezTo>
                  <a:cubicBezTo>
                    <a:pt x="26583" y="25175"/>
                    <a:pt x="26864" y="24752"/>
                    <a:pt x="26612" y="24425"/>
                  </a:cubicBezTo>
                  <a:cubicBezTo>
                    <a:pt x="23910" y="20956"/>
                    <a:pt x="20341" y="18320"/>
                    <a:pt x="17072" y="15385"/>
                  </a:cubicBezTo>
                  <a:cubicBezTo>
                    <a:pt x="13503" y="12183"/>
                    <a:pt x="10301" y="8613"/>
                    <a:pt x="6765" y="5344"/>
                  </a:cubicBezTo>
                  <a:cubicBezTo>
                    <a:pt x="4797" y="3543"/>
                    <a:pt x="2929" y="1642"/>
                    <a:pt x="794" y="74"/>
                  </a:cubicBezTo>
                  <a:cubicBezTo>
                    <a:pt x="720" y="23"/>
                    <a:pt x="647" y="1"/>
                    <a:pt x="57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10"/>
            <p:cNvSpPr/>
            <p:nvPr/>
          </p:nvSpPr>
          <p:spPr>
            <a:xfrm>
              <a:off x="8354870" y="4614184"/>
              <a:ext cx="199876" cy="225220"/>
            </a:xfrm>
            <a:custGeom>
              <a:avLst/>
              <a:gdLst/>
              <a:ahLst/>
              <a:cxnLst/>
              <a:rect l="l" t="t" r="r" b="b"/>
              <a:pathLst>
                <a:path w="6672" h="7518" extrusionOk="0">
                  <a:moveTo>
                    <a:pt x="6155" y="1"/>
                  </a:moveTo>
                  <a:cubicBezTo>
                    <a:pt x="5946" y="1"/>
                    <a:pt x="5738" y="134"/>
                    <a:pt x="5738" y="401"/>
                  </a:cubicBezTo>
                  <a:cubicBezTo>
                    <a:pt x="5738" y="2254"/>
                    <a:pt x="5826" y="4106"/>
                    <a:pt x="5753" y="5959"/>
                  </a:cubicBezTo>
                  <a:lnTo>
                    <a:pt x="5753" y="5959"/>
                  </a:lnTo>
                  <a:cubicBezTo>
                    <a:pt x="4194" y="6263"/>
                    <a:pt x="2610" y="6684"/>
                    <a:pt x="1001" y="6684"/>
                  </a:cubicBezTo>
                  <a:cubicBezTo>
                    <a:pt x="846" y="6684"/>
                    <a:pt x="690" y="6681"/>
                    <a:pt x="534" y="6672"/>
                  </a:cubicBezTo>
                  <a:cubicBezTo>
                    <a:pt x="523" y="6671"/>
                    <a:pt x="513" y="6671"/>
                    <a:pt x="503" y="6671"/>
                  </a:cubicBezTo>
                  <a:cubicBezTo>
                    <a:pt x="0" y="6671"/>
                    <a:pt x="11" y="7473"/>
                    <a:pt x="534" y="7506"/>
                  </a:cubicBezTo>
                  <a:cubicBezTo>
                    <a:pt x="687" y="7514"/>
                    <a:pt x="840" y="7518"/>
                    <a:pt x="993" y="7518"/>
                  </a:cubicBezTo>
                  <a:cubicBezTo>
                    <a:pt x="2770" y="7518"/>
                    <a:pt x="4521" y="7013"/>
                    <a:pt x="6271" y="6706"/>
                  </a:cubicBezTo>
                  <a:cubicBezTo>
                    <a:pt x="6438" y="6706"/>
                    <a:pt x="6572" y="6472"/>
                    <a:pt x="6572" y="6305"/>
                  </a:cubicBezTo>
                  <a:cubicBezTo>
                    <a:pt x="6672" y="4337"/>
                    <a:pt x="6572" y="2369"/>
                    <a:pt x="6572" y="401"/>
                  </a:cubicBezTo>
                  <a:cubicBezTo>
                    <a:pt x="6572" y="134"/>
                    <a:pt x="6363" y="1"/>
                    <a:pt x="6155"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10"/>
            <p:cNvSpPr/>
            <p:nvPr/>
          </p:nvSpPr>
          <p:spPr>
            <a:xfrm>
              <a:off x="8471396" y="4733107"/>
              <a:ext cx="219259" cy="244962"/>
            </a:xfrm>
            <a:custGeom>
              <a:avLst/>
              <a:gdLst/>
              <a:ahLst/>
              <a:cxnLst/>
              <a:rect l="l" t="t" r="r" b="b"/>
              <a:pathLst>
                <a:path w="7319" h="8177" extrusionOk="0">
                  <a:moveTo>
                    <a:pt x="6835" y="0"/>
                  </a:moveTo>
                  <a:cubicBezTo>
                    <a:pt x="6626" y="0"/>
                    <a:pt x="6418" y="134"/>
                    <a:pt x="6418" y="401"/>
                  </a:cubicBezTo>
                  <a:cubicBezTo>
                    <a:pt x="6418" y="2507"/>
                    <a:pt x="6477" y="4614"/>
                    <a:pt x="6428" y="6692"/>
                  </a:cubicBezTo>
                  <a:lnTo>
                    <a:pt x="6428" y="6692"/>
                  </a:lnTo>
                  <a:cubicBezTo>
                    <a:pt x="4456" y="6809"/>
                    <a:pt x="2485" y="7091"/>
                    <a:pt x="513" y="7372"/>
                  </a:cubicBezTo>
                  <a:cubicBezTo>
                    <a:pt x="1" y="7436"/>
                    <a:pt x="196" y="8177"/>
                    <a:pt x="684" y="8177"/>
                  </a:cubicBezTo>
                  <a:cubicBezTo>
                    <a:pt x="705" y="8177"/>
                    <a:pt x="726" y="8175"/>
                    <a:pt x="747" y="8173"/>
                  </a:cubicBezTo>
                  <a:cubicBezTo>
                    <a:pt x="2748" y="7873"/>
                    <a:pt x="4783" y="7606"/>
                    <a:pt x="6818" y="7506"/>
                  </a:cubicBezTo>
                  <a:cubicBezTo>
                    <a:pt x="7051" y="7506"/>
                    <a:pt x="7218" y="7339"/>
                    <a:pt x="7251" y="7105"/>
                  </a:cubicBezTo>
                  <a:cubicBezTo>
                    <a:pt x="7318" y="4870"/>
                    <a:pt x="7251" y="2635"/>
                    <a:pt x="7251" y="401"/>
                  </a:cubicBezTo>
                  <a:cubicBezTo>
                    <a:pt x="7251" y="134"/>
                    <a:pt x="7043" y="0"/>
                    <a:pt x="683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10"/>
            <p:cNvSpPr/>
            <p:nvPr/>
          </p:nvSpPr>
          <p:spPr>
            <a:xfrm>
              <a:off x="8557698" y="4783072"/>
              <a:ext cx="304818" cy="334775"/>
            </a:xfrm>
            <a:custGeom>
              <a:avLst/>
              <a:gdLst/>
              <a:ahLst/>
              <a:cxnLst/>
              <a:rect l="l" t="t" r="r" b="b"/>
              <a:pathLst>
                <a:path w="10175" h="11175" extrusionOk="0">
                  <a:moveTo>
                    <a:pt x="9758" y="0"/>
                  </a:moveTo>
                  <a:cubicBezTo>
                    <a:pt x="9549" y="0"/>
                    <a:pt x="9341" y="134"/>
                    <a:pt x="9341" y="400"/>
                  </a:cubicBezTo>
                  <a:cubicBezTo>
                    <a:pt x="9309" y="3611"/>
                    <a:pt x="9153" y="6853"/>
                    <a:pt x="8874" y="10066"/>
                  </a:cubicBezTo>
                  <a:lnTo>
                    <a:pt x="8874" y="10066"/>
                  </a:lnTo>
                  <a:cubicBezTo>
                    <a:pt x="6122" y="10249"/>
                    <a:pt x="3313" y="10341"/>
                    <a:pt x="534" y="10341"/>
                  </a:cubicBezTo>
                  <a:cubicBezTo>
                    <a:pt x="1" y="10341"/>
                    <a:pt x="1" y="11175"/>
                    <a:pt x="534" y="11175"/>
                  </a:cubicBezTo>
                  <a:cubicBezTo>
                    <a:pt x="3470" y="11175"/>
                    <a:pt x="6372" y="11075"/>
                    <a:pt x="9241" y="10875"/>
                  </a:cubicBezTo>
                  <a:cubicBezTo>
                    <a:pt x="9507" y="10841"/>
                    <a:pt x="9641" y="10708"/>
                    <a:pt x="9674" y="10441"/>
                  </a:cubicBezTo>
                  <a:cubicBezTo>
                    <a:pt x="9974" y="7105"/>
                    <a:pt x="10141" y="3736"/>
                    <a:pt x="10175" y="400"/>
                  </a:cubicBezTo>
                  <a:cubicBezTo>
                    <a:pt x="10175" y="134"/>
                    <a:pt x="9966" y="0"/>
                    <a:pt x="975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10"/>
            <p:cNvSpPr/>
            <p:nvPr/>
          </p:nvSpPr>
          <p:spPr>
            <a:xfrm>
              <a:off x="8711578" y="4898970"/>
              <a:ext cx="283847" cy="332708"/>
            </a:xfrm>
            <a:custGeom>
              <a:avLst/>
              <a:gdLst/>
              <a:ahLst/>
              <a:cxnLst/>
              <a:rect l="l" t="t" r="r" b="b"/>
              <a:pathLst>
                <a:path w="9475" h="11106" extrusionOk="0">
                  <a:moveTo>
                    <a:pt x="9057" y="1"/>
                  </a:moveTo>
                  <a:cubicBezTo>
                    <a:pt x="8849" y="1"/>
                    <a:pt x="8640" y="134"/>
                    <a:pt x="8640" y="401"/>
                  </a:cubicBezTo>
                  <a:cubicBezTo>
                    <a:pt x="8640" y="3589"/>
                    <a:pt x="8485" y="6809"/>
                    <a:pt x="8204" y="10030"/>
                  </a:cubicBezTo>
                  <a:lnTo>
                    <a:pt x="8204" y="10030"/>
                  </a:lnTo>
                  <a:cubicBezTo>
                    <a:pt x="7212" y="10220"/>
                    <a:pt x="6207" y="10278"/>
                    <a:pt x="5197" y="10278"/>
                  </a:cubicBezTo>
                  <a:cubicBezTo>
                    <a:pt x="3642" y="10278"/>
                    <a:pt x="2077" y="10141"/>
                    <a:pt x="534" y="10141"/>
                  </a:cubicBezTo>
                  <a:cubicBezTo>
                    <a:pt x="1" y="10141"/>
                    <a:pt x="1" y="10975"/>
                    <a:pt x="534" y="10975"/>
                  </a:cubicBezTo>
                  <a:cubicBezTo>
                    <a:pt x="2078" y="10975"/>
                    <a:pt x="3644" y="11106"/>
                    <a:pt x="5201" y="11106"/>
                  </a:cubicBezTo>
                  <a:cubicBezTo>
                    <a:pt x="6368" y="11106"/>
                    <a:pt x="7530" y="11032"/>
                    <a:pt x="8674" y="10775"/>
                  </a:cubicBezTo>
                  <a:cubicBezTo>
                    <a:pt x="8874" y="10708"/>
                    <a:pt x="8974" y="10541"/>
                    <a:pt x="8974" y="10375"/>
                  </a:cubicBezTo>
                  <a:cubicBezTo>
                    <a:pt x="9274" y="7039"/>
                    <a:pt x="9474" y="3737"/>
                    <a:pt x="9474" y="401"/>
                  </a:cubicBezTo>
                  <a:cubicBezTo>
                    <a:pt x="9474" y="134"/>
                    <a:pt x="9266" y="1"/>
                    <a:pt x="905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10"/>
            <p:cNvSpPr/>
            <p:nvPr/>
          </p:nvSpPr>
          <p:spPr>
            <a:xfrm>
              <a:off x="8446803" y="509383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10"/>
            <p:cNvSpPr/>
            <p:nvPr/>
          </p:nvSpPr>
          <p:spPr>
            <a:xfrm>
              <a:off x="8435809" y="5038862"/>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10"/>
            <p:cNvSpPr/>
            <p:nvPr/>
          </p:nvSpPr>
          <p:spPr>
            <a:xfrm>
              <a:off x="8394831" y="5079841"/>
              <a:ext cx="28010" cy="21000"/>
            </a:xfrm>
            <a:custGeom>
              <a:avLst/>
              <a:gdLst/>
              <a:ahLst/>
              <a:cxnLst/>
              <a:rect l="l" t="t" r="r" b="b"/>
              <a:pathLst>
                <a:path w="935" h="701" extrusionOk="0">
                  <a:moveTo>
                    <a:pt x="467" y="0"/>
                  </a:moveTo>
                  <a:cubicBezTo>
                    <a:pt x="0" y="0"/>
                    <a:pt x="0" y="701"/>
                    <a:pt x="467" y="701"/>
                  </a:cubicBezTo>
                  <a:cubicBezTo>
                    <a:pt x="934" y="701"/>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10"/>
            <p:cNvSpPr/>
            <p:nvPr/>
          </p:nvSpPr>
          <p:spPr>
            <a:xfrm>
              <a:off x="8818489" y="464716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10"/>
            <p:cNvSpPr/>
            <p:nvPr/>
          </p:nvSpPr>
          <p:spPr>
            <a:xfrm>
              <a:off x="8792517" y="470812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10"/>
            <p:cNvSpPr/>
            <p:nvPr/>
          </p:nvSpPr>
          <p:spPr>
            <a:xfrm>
              <a:off x="8760555" y="4656151"/>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10"/>
            <p:cNvSpPr/>
            <p:nvPr/>
          </p:nvSpPr>
          <p:spPr>
            <a:xfrm>
              <a:off x="8913417" y="4954927"/>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10"/>
            <p:cNvSpPr/>
            <p:nvPr/>
          </p:nvSpPr>
          <p:spPr>
            <a:xfrm>
              <a:off x="8908445" y="5012890"/>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10"/>
            <p:cNvSpPr/>
            <p:nvPr/>
          </p:nvSpPr>
          <p:spPr>
            <a:xfrm>
              <a:off x="8475770" y="4873987"/>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0"/>
            <p:cNvSpPr/>
            <p:nvPr/>
          </p:nvSpPr>
          <p:spPr>
            <a:xfrm>
              <a:off x="8443778" y="489097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0"/>
            <p:cNvSpPr/>
            <p:nvPr/>
          </p:nvSpPr>
          <p:spPr>
            <a:xfrm>
              <a:off x="8687614" y="5154759"/>
              <a:ext cx="28010" cy="22019"/>
            </a:xfrm>
            <a:custGeom>
              <a:avLst/>
              <a:gdLst/>
              <a:ahLst/>
              <a:cxnLst/>
              <a:rect l="l" t="t" r="r" b="b"/>
              <a:pathLst>
                <a:path w="935" h="735" extrusionOk="0">
                  <a:moveTo>
                    <a:pt x="467" y="1"/>
                  </a:moveTo>
                  <a:cubicBezTo>
                    <a:pt x="0" y="1"/>
                    <a:pt x="0" y="735"/>
                    <a:pt x="467" y="735"/>
                  </a:cubicBezTo>
                  <a:cubicBezTo>
                    <a:pt x="934" y="735"/>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0"/>
            <p:cNvSpPr/>
            <p:nvPr/>
          </p:nvSpPr>
          <p:spPr>
            <a:xfrm>
              <a:off x="8327880" y="4694135"/>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0"/>
            <p:cNvSpPr/>
            <p:nvPr/>
          </p:nvSpPr>
          <p:spPr>
            <a:xfrm>
              <a:off x="8411815" y="4636171"/>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9" name="Google Shape;2669;p10"/>
          <p:cNvGrpSpPr/>
          <p:nvPr/>
        </p:nvGrpSpPr>
        <p:grpSpPr>
          <a:xfrm rot="-5400000">
            <a:off x="8415070" y="4595129"/>
            <a:ext cx="240953" cy="652671"/>
            <a:chOff x="7607455" y="4238363"/>
            <a:chExt cx="438017" cy="1186459"/>
          </a:xfrm>
        </p:grpSpPr>
        <p:sp>
          <p:nvSpPr>
            <p:cNvPr id="2670" name="Google Shape;267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4" name="Google Shape;2694;p10"/>
          <p:cNvGrpSpPr/>
          <p:nvPr/>
        </p:nvGrpSpPr>
        <p:grpSpPr>
          <a:xfrm>
            <a:off x="7297766" y="197739"/>
            <a:ext cx="633267" cy="380075"/>
            <a:chOff x="8365864" y="2993835"/>
            <a:chExt cx="933472" cy="547264"/>
          </a:xfrm>
        </p:grpSpPr>
        <p:sp>
          <p:nvSpPr>
            <p:cNvPr id="2695" name="Google Shape;2695;p10"/>
            <p:cNvSpPr/>
            <p:nvPr/>
          </p:nvSpPr>
          <p:spPr>
            <a:xfrm>
              <a:off x="8365864" y="2993835"/>
              <a:ext cx="721496" cy="547264"/>
            </a:xfrm>
            <a:custGeom>
              <a:avLst/>
              <a:gdLst/>
              <a:ahLst/>
              <a:cxnLst/>
              <a:rect l="l" t="t" r="r" b="b"/>
              <a:pathLst>
                <a:path w="24084" h="18268" extrusionOk="0">
                  <a:moveTo>
                    <a:pt x="14332" y="1"/>
                  </a:moveTo>
                  <a:cubicBezTo>
                    <a:pt x="13719" y="1"/>
                    <a:pt x="13112" y="37"/>
                    <a:pt x="12542" y="87"/>
                  </a:cubicBezTo>
                  <a:cubicBezTo>
                    <a:pt x="10541" y="254"/>
                    <a:pt x="8740" y="321"/>
                    <a:pt x="7172" y="1655"/>
                  </a:cubicBezTo>
                  <a:cubicBezTo>
                    <a:pt x="6471" y="2289"/>
                    <a:pt x="6238" y="2489"/>
                    <a:pt x="7172" y="2823"/>
                  </a:cubicBezTo>
                  <a:cubicBezTo>
                    <a:pt x="8006" y="3190"/>
                    <a:pt x="8906" y="3190"/>
                    <a:pt x="9740" y="3590"/>
                  </a:cubicBezTo>
                  <a:cubicBezTo>
                    <a:pt x="8973" y="4524"/>
                    <a:pt x="7872" y="5158"/>
                    <a:pt x="7005" y="5925"/>
                  </a:cubicBezTo>
                  <a:cubicBezTo>
                    <a:pt x="5771" y="6892"/>
                    <a:pt x="5004" y="8126"/>
                    <a:pt x="4070" y="9361"/>
                  </a:cubicBezTo>
                  <a:cubicBezTo>
                    <a:pt x="3136" y="10528"/>
                    <a:pt x="2235" y="11796"/>
                    <a:pt x="1535" y="13130"/>
                  </a:cubicBezTo>
                  <a:cubicBezTo>
                    <a:pt x="1068" y="13831"/>
                    <a:pt x="0" y="15665"/>
                    <a:pt x="167" y="16399"/>
                  </a:cubicBezTo>
                  <a:cubicBezTo>
                    <a:pt x="2802" y="16166"/>
                    <a:pt x="5437" y="15932"/>
                    <a:pt x="8006" y="15298"/>
                  </a:cubicBezTo>
                  <a:cubicBezTo>
                    <a:pt x="10508" y="14731"/>
                    <a:pt x="12476" y="13564"/>
                    <a:pt x="14811" y="12496"/>
                  </a:cubicBezTo>
                  <a:cubicBezTo>
                    <a:pt x="15344" y="14298"/>
                    <a:pt x="15178" y="16599"/>
                    <a:pt x="16112" y="18267"/>
                  </a:cubicBezTo>
                  <a:cubicBezTo>
                    <a:pt x="18313" y="16599"/>
                    <a:pt x="20014" y="13197"/>
                    <a:pt x="21182" y="10762"/>
                  </a:cubicBezTo>
                  <a:cubicBezTo>
                    <a:pt x="21749" y="9427"/>
                    <a:pt x="22450" y="8060"/>
                    <a:pt x="22917" y="6692"/>
                  </a:cubicBezTo>
                  <a:cubicBezTo>
                    <a:pt x="23317" y="5458"/>
                    <a:pt x="24084" y="3890"/>
                    <a:pt x="24084" y="2522"/>
                  </a:cubicBezTo>
                  <a:cubicBezTo>
                    <a:pt x="23550" y="2189"/>
                    <a:pt x="22450" y="1789"/>
                    <a:pt x="21849" y="1555"/>
                  </a:cubicBezTo>
                  <a:cubicBezTo>
                    <a:pt x="20348" y="888"/>
                    <a:pt x="18880" y="855"/>
                    <a:pt x="17246" y="388"/>
                  </a:cubicBezTo>
                  <a:cubicBezTo>
                    <a:pt x="16355" y="98"/>
                    <a:pt x="15336" y="1"/>
                    <a:pt x="143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10"/>
            <p:cNvSpPr/>
            <p:nvPr/>
          </p:nvSpPr>
          <p:spPr>
            <a:xfrm>
              <a:off x="8415260" y="3054554"/>
              <a:ext cx="884076" cy="395139"/>
            </a:xfrm>
            <a:custGeom>
              <a:avLst/>
              <a:gdLst/>
              <a:ahLst/>
              <a:cxnLst/>
              <a:rect l="l" t="t" r="r" b="b"/>
              <a:pathLst>
                <a:path w="29511" h="13190" extrusionOk="0">
                  <a:moveTo>
                    <a:pt x="26842" y="0"/>
                  </a:moveTo>
                  <a:cubicBezTo>
                    <a:pt x="23844" y="0"/>
                    <a:pt x="20859" y="1428"/>
                    <a:pt x="18165" y="2564"/>
                  </a:cubicBezTo>
                  <a:cubicBezTo>
                    <a:pt x="14096" y="4265"/>
                    <a:pt x="10059" y="6099"/>
                    <a:pt x="6357" y="8468"/>
                  </a:cubicBezTo>
                  <a:cubicBezTo>
                    <a:pt x="4255" y="9802"/>
                    <a:pt x="2221" y="11270"/>
                    <a:pt x="219" y="12704"/>
                  </a:cubicBezTo>
                  <a:cubicBezTo>
                    <a:pt x="0" y="12868"/>
                    <a:pt x="118" y="13189"/>
                    <a:pt x="333" y="13189"/>
                  </a:cubicBezTo>
                  <a:cubicBezTo>
                    <a:pt x="380" y="13189"/>
                    <a:pt x="432" y="13174"/>
                    <a:pt x="486" y="13138"/>
                  </a:cubicBezTo>
                  <a:cubicBezTo>
                    <a:pt x="3955" y="10669"/>
                    <a:pt x="7424" y="8201"/>
                    <a:pt x="11227" y="6300"/>
                  </a:cubicBezTo>
                  <a:cubicBezTo>
                    <a:pt x="13162" y="5332"/>
                    <a:pt x="15130" y="4432"/>
                    <a:pt x="17098" y="3598"/>
                  </a:cubicBezTo>
                  <a:cubicBezTo>
                    <a:pt x="18933" y="2797"/>
                    <a:pt x="20767" y="1930"/>
                    <a:pt x="22669" y="1329"/>
                  </a:cubicBezTo>
                  <a:cubicBezTo>
                    <a:pt x="24025" y="885"/>
                    <a:pt x="25485" y="529"/>
                    <a:pt x="26931" y="529"/>
                  </a:cubicBezTo>
                  <a:cubicBezTo>
                    <a:pt x="27654" y="529"/>
                    <a:pt x="28373" y="618"/>
                    <a:pt x="29073" y="829"/>
                  </a:cubicBezTo>
                  <a:cubicBezTo>
                    <a:pt x="29100" y="838"/>
                    <a:pt x="29126" y="842"/>
                    <a:pt x="29151" y="842"/>
                  </a:cubicBezTo>
                  <a:cubicBezTo>
                    <a:pt x="29399" y="842"/>
                    <a:pt x="29510" y="420"/>
                    <a:pt x="29207" y="329"/>
                  </a:cubicBezTo>
                  <a:cubicBezTo>
                    <a:pt x="28421" y="99"/>
                    <a:pt x="27631" y="0"/>
                    <a:pt x="268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10"/>
            <p:cNvSpPr/>
            <p:nvPr/>
          </p:nvSpPr>
          <p:spPr>
            <a:xfrm>
              <a:off x="8854106" y="3057220"/>
              <a:ext cx="149278" cy="223004"/>
            </a:xfrm>
            <a:custGeom>
              <a:avLst/>
              <a:gdLst/>
              <a:ahLst/>
              <a:cxnLst/>
              <a:rect l="l" t="t" r="r" b="b"/>
              <a:pathLst>
                <a:path w="4983" h="7444" extrusionOk="0">
                  <a:moveTo>
                    <a:pt x="387" y="0"/>
                  </a:moveTo>
                  <a:cubicBezTo>
                    <a:pt x="98" y="0"/>
                    <a:pt x="0" y="444"/>
                    <a:pt x="313" y="507"/>
                  </a:cubicBezTo>
                  <a:cubicBezTo>
                    <a:pt x="1777" y="793"/>
                    <a:pt x="3150" y="1595"/>
                    <a:pt x="4373" y="2393"/>
                  </a:cubicBezTo>
                  <a:lnTo>
                    <a:pt x="4373" y="2393"/>
                  </a:lnTo>
                  <a:cubicBezTo>
                    <a:pt x="3748" y="3939"/>
                    <a:pt x="3318" y="5569"/>
                    <a:pt x="2548" y="7045"/>
                  </a:cubicBezTo>
                  <a:cubicBezTo>
                    <a:pt x="2433" y="7252"/>
                    <a:pt x="2620" y="7443"/>
                    <a:pt x="2790" y="7443"/>
                  </a:cubicBezTo>
                  <a:cubicBezTo>
                    <a:pt x="2867" y="7443"/>
                    <a:pt x="2940" y="7404"/>
                    <a:pt x="2982" y="7311"/>
                  </a:cubicBezTo>
                  <a:cubicBezTo>
                    <a:pt x="3849" y="5744"/>
                    <a:pt x="4283" y="4009"/>
                    <a:pt x="4950" y="2341"/>
                  </a:cubicBezTo>
                  <a:cubicBezTo>
                    <a:pt x="4983" y="2241"/>
                    <a:pt x="4916" y="2108"/>
                    <a:pt x="4816" y="2074"/>
                  </a:cubicBezTo>
                  <a:cubicBezTo>
                    <a:pt x="3515" y="1207"/>
                    <a:pt x="2014" y="306"/>
                    <a:pt x="446" y="6"/>
                  </a:cubicBezTo>
                  <a:cubicBezTo>
                    <a:pt x="426" y="2"/>
                    <a:pt x="406" y="0"/>
                    <a:pt x="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10"/>
            <p:cNvSpPr/>
            <p:nvPr/>
          </p:nvSpPr>
          <p:spPr>
            <a:xfrm>
              <a:off x="8712926" y="3114285"/>
              <a:ext cx="159584" cy="218001"/>
            </a:xfrm>
            <a:custGeom>
              <a:avLst/>
              <a:gdLst/>
              <a:ahLst/>
              <a:cxnLst/>
              <a:rect l="l" t="t" r="r" b="b"/>
              <a:pathLst>
                <a:path w="5327" h="7277" extrusionOk="0">
                  <a:moveTo>
                    <a:pt x="394" y="0"/>
                  </a:moveTo>
                  <a:cubicBezTo>
                    <a:pt x="156" y="0"/>
                    <a:pt x="0" y="361"/>
                    <a:pt x="256" y="503"/>
                  </a:cubicBezTo>
                  <a:cubicBezTo>
                    <a:pt x="1660" y="1332"/>
                    <a:pt x="3186" y="1979"/>
                    <a:pt x="4746" y="2501"/>
                  </a:cubicBezTo>
                  <a:lnTo>
                    <a:pt x="4746" y="2501"/>
                  </a:lnTo>
                  <a:cubicBezTo>
                    <a:pt x="4467" y="4011"/>
                    <a:pt x="3968" y="5492"/>
                    <a:pt x="3558" y="6974"/>
                  </a:cubicBezTo>
                  <a:cubicBezTo>
                    <a:pt x="3498" y="7156"/>
                    <a:pt x="3670" y="7277"/>
                    <a:pt x="3830" y="7277"/>
                  </a:cubicBezTo>
                  <a:cubicBezTo>
                    <a:pt x="3934" y="7277"/>
                    <a:pt x="4032" y="7226"/>
                    <a:pt x="4059" y="7108"/>
                  </a:cubicBezTo>
                  <a:cubicBezTo>
                    <a:pt x="4492" y="5540"/>
                    <a:pt x="5026" y="3972"/>
                    <a:pt x="5293" y="2371"/>
                  </a:cubicBezTo>
                  <a:cubicBezTo>
                    <a:pt x="5326" y="2237"/>
                    <a:pt x="5259" y="2104"/>
                    <a:pt x="5093" y="2071"/>
                  </a:cubicBezTo>
                  <a:cubicBezTo>
                    <a:pt x="3525" y="1537"/>
                    <a:pt x="1957" y="903"/>
                    <a:pt x="523" y="36"/>
                  </a:cubicBezTo>
                  <a:cubicBezTo>
                    <a:pt x="478" y="11"/>
                    <a:pt x="43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10"/>
            <p:cNvSpPr/>
            <p:nvPr/>
          </p:nvSpPr>
          <p:spPr>
            <a:xfrm>
              <a:off x="8610569" y="3209873"/>
              <a:ext cx="124024" cy="171327"/>
            </a:xfrm>
            <a:custGeom>
              <a:avLst/>
              <a:gdLst/>
              <a:ahLst/>
              <a:cxnLst/>
              <a:rect l="l" t="t" r="r" b="b"/>
              <a:pathLst>
                <a:path w="4140" h="5719" extrusionOk="0">
                  <a:moveTo>
                    <a:pt x="352" y="1"/>
                  </a:moveTo>
                  <a:cubicBezTo>
                    <a:pt x="84" y="1"/>
                    <a:pt x="0" y="426"/>
                    <a:pt x="304" y="548"/>
                  </a:cubicBezTo>
                  <a:cubicBezTo>
                    <a:pt x="1350" y="978"/>
                    <a:pt x="2425" y="1381"/>
                    <a:pt x="3555" y="1545"/>
                  </a:cubicBezTo>
                  <a:lnTo>
                    <a:pt x="3555" y="1545"/>
                  </a:lnTo>
                  <a:cubicBezTo>
                    <a:pt x="3325" y="2843"/>
                    <a:pt x="3013" y="4114"/>
                    <a:pt x="2672" y="5384"/>
                  </a:cubicBezTo>
                  <a:cubicBezTo>
                    <a:pt x="2611" y="5589"/>
                    <a:pt x="2776" y="5718"/>
                    <a:pt x="2935" y="5718"/>
                  </a:cubicBezTo>
                  <a:cubicBezTo>
                    <a:pt x="3036" y="5718"/>
                    <a:pt x="3134" y="5667"/>
                    <a:pt x="3173" y="5551"/>
                  </a:cubicBezTo>
                  <a:cubicBezTo>
                    <a:pt x="3539" y="4183"/>
                    <a:pt x="3873" y="2782"/>
                    <a:pt x="4107" y="1415"/>
                  </a:cubicBezTo>
                  <a:cubicBezTo>
                    <a:pt x="4140" y="1215"/>
                    <a:pt x="4040" y="1081"/>
                    <a:pt x="3840" y="1081"/>
                  </a:cubicBezTo>
                  <a:cubicBezTo>
                    <a:pt x="2672" y="948"/>
                    <a:pt x="1538" y="481"/>
                    <a:pt x="437" y="14"/>
                  </a:cubicBezTo>
                  <a:cubicBezTo>
                    <a:pt x="407" y="5"/>
                    <a:pt x="379" y="1"/>
                    <a:pt x="3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10"/>
            <p:cNvSpPr/>
            <p:nvPr/>
          </p:nvSpPr>
          <p:spPr>
            <a:xfrm>
              <a:off x="8502760" y="3299170"/>
              <a:ext cx="98950" cy="129476"/>
            </a:xfrm>
            <a:custGeom>
              <a:avLst/>
              <a:gdLst/>
              <a:ahLst/>
              <a:cxnLst/>
              <a:rect l="l" t="t" r="r" b="b"/>
              <a:pathLst>
                <a:path w="3303" h="4322" extrusionOk="0">
                  <a:moveTo>
                    <a:pt x="426" y="0"/>
                  </a:moveTo>
                  <a:cubicBezTo>
                    <a:pt x="395" y="0"/>
                    <a:pt x="365" y="1"/>
                    <a:pt x="334" y="2"/>
                  </a:cubicBezTo>
                  <a:cubicBezTo>
                    <a:pt x="0" y="35"/>
                    <a:pt x="0" y="535"/>
                    <a:pt x="334" y="535"/>
                  </a:cubicBezTo>
                  <a:cubicBezTo>
                    <a:pt x="386" y="531"/>
                    <a:pt x="438" y="530"/>
                    <a:pt x="490" y="530"/>
                  </a:cubicBezTo>
                  <a:cubicBezTo>
                    <a:pt x="1249" y="530"/>
                    <a:pt x="1983" y="921"/>
                    <a:pt x="2694" y="1161"/>
                  </a:cubicBezTo>
                  <a:lnTo>
                    <a:pt x="2694" y="1161"/>
                  </a:lnTo>
                  <a:cubicBezTo>
                    <a:pt x="2419" y="2104"/>
                    <a:pt x="2149" y="3026"/>
                    <a:pt x="1935" y="4004"/>
                  </a:cubicBezTo>
                  <a:cubicBezTo>
                    <a:pt x="1894" y="4188"/>
                    <a:pt x="2065" y="4322"/>
                    <a:pt x="2227" y="4322"/>
                  </a:cubicBezTo>
                  <a:cubicBezTo>
                    <a:pt x="2330" y="4322"/>
                    <a:pt x="2430" y="4268"/>
                    <a:pt x="2468" y="4138"/>
                  </a:cubicBezTo>
                  <a:cubicBezTo>
                    <a:pt x="2702" y="3104"/>
                    <a:pt x="2969" y="2070"/>
                    <a:pt x="3269" y="1036"/>
                  </a:cubicBezTo>
                  <a:cubicBezTo>
                    <a:pt x="3302" y="902"/>
                    <a:pt x="3236" y="735"/>
                    <a:pt x="3102" y="702"/>
                  </a:cubicBezTo>
                  <a:cubicBezTo>
                    <a:pt x="2198" y="476"/>
                    <a:pt x="1357" y="0"/>
                    <a:pt x="4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0"/>
            <p:cNvSpPr/>
            <p:nvPr/>
          </p:nvSpPr>
          <p:spPr>
            <a:xfrm>
              <a:off x="8446593" y="3356775"/>
              <a:ext cx="72168" cy="99609"/>
            </a:xfrm>
            <a:custGeom>
              <a:avLst/>
              <a:gdLst/>
              <a:ahLst/>
              <a:cxnLst/>
              <a:rect l="l" t="t" r="r" b="b"/>
              <a:pathLst>
                <a:path w="2409" h="3325" extrusionOk="0">
                  <a:moveTo>
                    <a:pt x="1942" y="781"/>
                  </a:moveTo>
                  <a:cubicBezTo>
                    <a:pt x="1932" y="801"/>
                    <a:pt x="1922" y="822"/>
                    <a:pt x="1913" y="843"/>
                  </a:cubicBezTo>
                  <a:lnTo>
                    <a:pt x="1913" y="843"/>
                  </a:lnTo>
                  <a:cubicBezTo>
                    <a:pt x="1918" y="819"/>
                    <a:pt x="1926" y="796"/>
                    <a:pt x="1942" y="781"/>
                  </a:cubicBezTo>
                  <a:close/>
                  <a:moveTo>
                    <a:pt x="330" y="0"/>
                  </a:moveTo>
                  <a:cubicBezTo>
                    <a:pt x="87" y="0"/>
                    <a:pt x="1" y="423"/>
                    <a:pt x="274" y="514"/>
                  </a:cubicBezTo>
                  <a:cubicBezTo>
                    <a:pt x="794" y="687"/>
                    <a:pt x="1339" y="835"/>
                    <a:pt x="1844" y="1024"/>
                  </a:cubicBezTo>
                  <a:lnTo>
                    <a:pt x="1844" y="1024"/>
                  </a:lnTo>
                  <a:cubicBezTo>
                    <a:pt x="1635" y="1657"/>
                    <a:pt x="1726" y="2336"/>
                    <a:pt x="1608" y="3015"/>
                  </a:cubicBezTo>
                  <a:cubicBezTo>
                    <a:pt x="1608" y="3149"/>
                    <a:pt x="1642" y="3282"/>
                    <a:pt x="1808" y="3316"/>
                  </a:cubicBezTo>
                  <a:cubicBezTo>
                    <a:pt x="1826" y="3321"/>
                    <a:pt x="1846" y="3324"/>
                    <a:pt x="1867" y="3324"/>
                  </a:cubicBezTo>
                  <a:cubicBezTo>
                    <a:pt x="1971" y="3324"/>
                    <a:pt x="2109" y="3259"/>
                    <a:pt x="2109" y="3149"/>
                  </a:cubicBezTo>
                  <a:cubicBezTo>
                    <a:pt x="2175" y="2715"/>
                    <a:pt x="2175" y="2315"/>
                    <a:pt x="2209" y="1881"/>
                  </a:cubicBezTo>
                  <a:cubicBezTo>
                    <a:pt x="2209" y="1715"/>
                    <a:pt x="2242" y="1514"/>
                    <a:pt x="2275" y="1314"/>
                  </a:cubicBezTo>
                  <a:cubicBezTo>
                    <a:pt x="2342" y="1181"/>
                    <a:pt x="2409" y="1014"/>
                    <a:pt x="2409" y="847"/>
                  </a:cubicBezTo>
                  <a:cubicBezTo>
                    <a:pt x="2409" y="714"/>
                    <a:pt x="2342" y="647"/>
                    <a:pt x="2209" y="614"/>
                  </a:cubicBezTo>
                  <a:cubicBezTo>
                    <a:pt x="1642" y="380"/>
                    <a:pt x="1008" y="213"/>
                    <a:pt x="407" y="13"/>
                  </a:cubicBezTo>
                  <a:cubicBezTo>
                    <a:pt x="380" y="4"/>
                    <a:pt x="355" y="0"/>
                    <a:pt x="3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2" name="Google Shape;2702;p10"/>
          <p:cNvGrpSpPr/>
          <p:nvPr/>
        </p:nvGrpSpPr>
        <p:grpSpPr>
          <a:xfrm rot="-1533248">
            <a:off x="7908954" y="39658"/>
            <a:ext cx="800077" cy="592343"/>
            <a:chOff x="8118223" y="2202382"/>
            <a:chExt cx="1151949" cy="873156"/>
          </a:xfrm>
        </p:grpSpPr>
        <p:sp>
          <p:nvSpPr>
            <p:cNvPr id="2703" name="Google Shape;2703;p10"/>
            <p:cNvSpPr/>
            <p:nvPr/>
          </p:nvSpPr>
          <p:spPr>
            <a:xfrm>
              <a:off x="8162018" y="2369923"/>
              <a:ext cx="67974" cy="52995"/>
            </a:xfrm>
            <a:custGeom>
              <a:avLst/>
              <a:gdLst/>
              <a:ahLst/>
              <a:cxnLst/>
              <a:rect l="l" t="t" r="r" b="b"/>
              <a:pathLst>
                <a:path w="2269" h="1769" extrusionOk="0">
                  <a:moveTo>
                    <a:pt x="1134" y="0"/>
                  </a:moveTo>
                  <a:cubicBezTo>
                    <a:pt x="34" y="0"/>
                    <a:pt x="0" y="1768"/>
                    <a:pt x="1134" y="1768"/>
                  </a:cubicBezTo>
                  <a:cubicBezTo>
                    <a:pt x="2269" y="1768"/>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10"/>
            <p:cNvSpPr/>
            <p:nvPr/>
          </p:nvSpPr>
          <p:spPr>
            <a:xfrm>
              <a:off x="8118223" y="2846064"/>
              <a:ext cx="285645" cy="150896"/>
            </a:xfrm>
            <a:custGeom>
              <a:avLst/>
              <a:gdLst/>
              <a:ahLst/>
              <a:cxnLst/>
              <a:rect l="l" t="t" r="r" b="b"/>
              <a:pathLst>
                <a:path w="9535" h="5037" extrusionOk="0">
                  <a:moveTo>
                    <a:pt x="4551" y="0"/>
                  </a:moveTo>
                  <a:cubicBezTo>
                    <a:pt x="2150" y="0"/>
                    <a:pt x="1" y="554"/>
                    <a:pt x="628" y="3119"/>
                  </a:cubicBezTo>
                  <a:cubicBezTo>
                    <a:pt x="933" y="4505"/>
                    <a:pt x="1747" y="5036"/>
                    <a:pt x="2769" y="5036"/>
                  </a:cubicBezTo>
                  <a:cubicBezTo>
                    <a:pt x="5215" y="5036"/>
                    <a:pt x="8852" y="1988"/>
                    <a:pt x="9535" y="317"/>
                  </a:cubicBezTo>
                  <a:lnTo>
                    <a:pt x="9535" y="317"/>
                  </a:lnTo>
                  <a:cubicBezTo>
                    <a:pt x="9480" y="320"/>
                    <a:pt x="9421" y="321"/>
                    <a:pt x="9359" y="321"/>
                  </a:cubicBezTo>
                  <a:cubicBezTo>
                    <a:pt x="8351" y="321"/>
                    <a:pt x="6378" y="0"/>
                    <a:pt x="45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10"/>
            <p:cNvSpPr/>
            <p:nvPr/>
          </p:nvSpPr>
          <p:spPr>
            <a:xfrm>
              <a:off x="8374850" y="2850558"/>
              <a:ext cx="174802" cy="224981"/>
            </a:xfrm>
            <a:custGeom>
              <a:avLst/>
              <a:gdLst/>
              <a:ahLst/>
              <a:cxnLst/>
              <a:rect l="l" t="t" r="r" b="b"/>
              <a:pathLst>
                <a:path w="5835" h="7510" extrusionOk="0">
                  <a:moveTo>
                    <a:pt x="3603" y="0"/>
                  </a:moveTo>
                  <a:cubicBezTo>
                    <a:pt x="2636" y="1201"/>
                    <a:pt x="1501" y="2002"/>
                    <a:pt x="968" y="3503"/>
                  </a:cubicBezTo>
                  <a:cubicBezTo>
                    <a:pt x="367" y="4970"/>
                    <a:pt x="0" y="7439"/>
                    <a:pt x="2302" y="7506"/>
                  </a:cubicBezTo>
                  <a:cubicBezTo>
                    <a:pt x="2355" y="7508"/>
                    <a:pt x="2406" y="7509"/>
                    <a:pt x="2456" y="7509"/>
                  </a:cubicBezTo>
                  <a:cubicBezTo>
                    <a:pt x="5835" y="7509"/>
                    <a:pt x="4623" y="2075"/>
                    <a:pt x="3670" y="267"/>
                  </a:cubicBezTo>
                  <a:lnTo>
                    <a:pt x="36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10"/>
            <p:cNvSpPr/>
            <p:nvPr/>
          </p:nvSpPr>
          <p:spPr>
            <a:xfrm>
              <a:off x="8194999" y="2514098"/>
              <a:ext cx="345769" cy="163688"/>
            </a:xfrm>
            <a:custGeom>
              <a:avLst/>
              <a:gdLst/>
              <a:ahLst/>
              <a:cxnLst/>
              <a:rect l="l" t="t" r="r" b="b"/>
              <a:pathLst>
                <a:path w="11542" h="5464" extrusionOk="0">
                  <a:moveTo>
                    <a:pt x="7205" y="1"/>
                  </a:moveTo>
                  <a:cubicBezTo>
                    <a:pt x="6846" y="1"/>
                    <a:pt x="6525" y="11"/>
                    <a:pt x="6271" y="24"/>
                  </a:cubicBezTo>
                  <a:cubicBezTo>
                    <a:pt x="4437" y="124"/>
                    <a:pt x="2702" y="224"/>
                    <a:pt x="1301" y="1592"/>
                  </a:cubicBezTo>
                  <a:cubicBezTo>
                    <a:pt x="0" y="2926"/>
                    <a:pt x="67" y="5361"/>
                    <a:pt x="2268" y="5461"/>
                  </a:cubicBezTo>
                  <a:cubicBezTo>
                    <a:pt x="2303" y="5463"/>
                    <a:pt x="2337" y="5463"/>
                    <a:pt x="2371" y="5463"/>
                  </a:cubicBezTo>
                  <a:cubicBezTo>
                    <a:pt x="4327" y="5463"/>
                    <a:pt x="5966" y="3610"/>
                    <a:pt x="7605" y="2659"/>
                  </a:cubicBezTo>
                  <a:cubicBezTo>
                    <a:pt x="8906" y="1859"/>
                    <a:pt x="10141" y="1692"/>
                    <a:pt x="11542" y="1258"/>
                  </a:cubicBezTo>
                  <a:lnTo>
                    <a:pt x="11442" y="1092"/>
                  </a:lnTo>
                  <a:cubicBezTo>
                    <a:pt x="10797" y="179"/>
                    <a:pt x="8684" y="1"/>
                    <a:pt x="720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10"/>
            <p:cNvSpPr/>
            <p:nvPr/>
          </p:nvSpPr>
          <p:spPr>
            <a:xfrm>
              <a:off x="8752557" y="2506819"/>
              <a:ext cx="153263" cy="296459"/>
            </a:xfrm>
            <a:custGeom>
              <a:avLst/>
              <a:gdLst/>
              <a:ahLst/>
              <a:cxnLst/>
              <a:rect l="l" t="t" r="r" b="b"/>
              <a:pathLst>
                <a:path w="5116" h="9896" extrusionOk="0">
                  <a:moveTo>
                    <a:pt x="2335" y="0"/>
                  </a:moveTo>
                  <a:lnTo>
                    <a:pt x="2169" y="100"/>
                  </a:lnTo>
                  <a:cubicBezTo>
                    <a:pt x="2207" y="125"/>
                    <a:pt x="2246" y="150"/>
                    <a:pt x="2283" y="176"/>
                  </a:cubicBezTo>
                  <a:lnTo>
                    <a:pt x="2283" y="176"/>
                  </a:lnTo>
                  <a:cubicBezTo>
                    <a:pt x="2306" y="97"/>
                    <a:pt x="2324" y="36"/>
                    <a:pt x="2335" y="0"/>
                  </a:cubicBezTo>
                  <a:close/>
                  <a:moveTo>
                    <a:pt x="2283" y="176"/>
                  </a:moveTo>
                  <a:cubicBezTo>
                    <a:pt x="2180" y="547"/>
                    <a:pt x="1984" y="1311"/>
                    <a:pt x="1902" y="1668"/>
                  </a:cubicBezTo>
                  <a:cubicBezTo>
                    <a:pt x="1201" y="3670"/>
                    <a:pt x="0" y="5438"/>
                    <a:pt x="67" y="7606"/>
                  </a:cubicBezTo>
                  <a:cubicBezTo>
                    <a:pt x="126" y="9056"/>
                    <a:pt x="967" y="9896"/>
                    <a:pt x="1895" y="9896"/>
                  </a:cubicBezTo>
                  <a:cubicBezTo>
                    <a:pt x="2547" y="9896"/>
                    <a:pt x="3241" y="9481"/>
                    <a:pt x="3736" y="8573"/>
                  </a:cubicBezTo>
                  <a:cubicBezTo>
                    <a:pt x="5115" y="6176"/>
                    <a:pt x="4652" y="1808"/>
                    <a:pt x="2283" y="17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10"/>
            <p:cNvSpPr/>
            <p:nvPr/>
          </p:nvSpPr>
          <p:spPr>
            <a:xfrm>
              <a:off x="8204974" y="2202382"/>
              <a:ext cx="1065199" cy="727218"/>
            </a:xfrm>
            <a:custGeom>
              <a:avLst/>
              <a:gdLst/>
              <a:ahLst/>
              <a:cxnLst/>
              <a:rect l="l" t="t" r="r" b="b"/>
              <a:pathLst>
                <a:path w="35557" h="24275" extrusionOk="0">
                  <a:moveTo>
                    <a:pt x="29901" y="0"/>
                  </a:moveTo>
                  <a:cubicBezTo>
                    <a:pt x="28710" y="0"/>
                    <a:pt x="27518" y="179"/>
                    <a:pt x="26353" y="590"/>
                  </a:cubicBezTo>
                  <a:cubicBezTo>
                    <a:pt x="23851" y="1490"/>
                    <a:pt x="21783" y="3292"/>
                    <a:pt x="20048" y="5293"/>
                  </a:cubicBezTo>
                  <a:cubicBezTo>
                    <a:pt x="16112" y="9796"/>
                    <a:pt x="13510" y="15367"/>
                    <a:pt x="9107" y="19503"/>
                  </a:cubicBezTo>
                  <a:cubicBezTo>
                    <a:pt x="6705" y="21805"/>
                    <a:pt x="3770" y="23406"/>
                    <a:pt x="401" y="23640"/>
                  </a:cubicBezTo>
                  <a:cubicBezTo>
                    <a:pt x="11" y="23672"/>
                    <a:pt x="1" y="24275"/>
                    <a:pt x="371" y="24275"/>
                  </a:cubicBezTo>
                  <a:cubicBezTo>
                    <a:pt x="381" y="24275"/>
                    <a:pt x="391" y="24274"/>
                    <a:pt x="401" y="24273"/>
                  </a:cubicBezTo>
                  <a:cubicBezTo>
                    <a:pt x="3336" y="24040"/>
                    <a:pt x="6038" y="22872"/>
                    <a:pt x="8307" y="21038"/>
                  </a:cubicBezTo>
                  <a:cubicBezTo>
                    <a:pt x="10642" y="19203"/>
                    <a:pt x="12476" y="16801"/>
                    <a:pt x="14177" y="14400"/>
                  </a:cubicBezTo>
                  <a:cubicBezTo>
                    <a:pt x="15945" y="11931"/>
                    <a:pt x="17546" y="9363"/>
                    <a:pt x="19414" y="6994"/>
                  </a:cubicBezTo>
                  <a:cubicBezTo>
                    <a:pt x="21082" y="4893"/>
                    <a:pt x="22984" y="2858"/>
                    <a:pt x="25419" y="1657"/>
                  </a:cubicBezTo>
                  <a:cubicBezTo>
                    <a:pt x="26866" y="941"/>
                    <a:pt x="28379" y="639"/>
                    <a:pt x="29899" y="639"/>
                  </a:cubicBezTo>
                  <a:cubicBezTo>
                    <a:pt x="31637" y="639"/>
                    <a:pt x="33386" y="1034"/>
                    <a:pt x="35059" y="1657"/>
                  </a:cubicBezTo>
                  <a:cubicBezTo>
                    <a:pt x="35095" y="1670"/>
                    <a:pt x="35130" y="1676"/>
                    <a:pt x="35162" y="1676"/>
                  </a:cubicBezTo>
                  <a:cubicBezTo>
                    <a:pt x="35454" y="1676"/>
                    <a:pt x="35556" y="1177"/>
                    <a:pt x="35226" y="1057"/>
                  </a:cubicBezTo>
                  <a:cubicBezTo>
                    <a:pt x="33516" y="413"/>
                    <a:pt x="31710" y="0"/>
                    <a:pt x="2990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10"/>
            <p:cNvSpPr/>
            <p:nvPr/>
          </p:nvSpPr>
          <p:spPr>
            <a:xfrm>
              <a:off x="8766187" y="2402874"/>
              <a:ext cx="78339" cy="353978"/>
            </a:xfrm>
            <a:custGeom>
              <a:avLst/>
              <a:gdLst/>
              <a:ahLst/>
              <a:cxnLst/>
              <a:rect l="l" t="t" r="r" b="b"/>
              <a:pathLst>
                <a:path w="2615" h="11816" extrusionOk="0">
                  <a:moveTo>
                    <a:pt x="440" y="0"/>
                  </a:moveTo>
                  <a:cubicBezTo>
                    <a:pt x="212" y="0"/>
                    <a:pt x="1" y="314"/>
                    <a:pt x="179" y="568"/>
                  </a:cubicBezTo>
                  <a:cubicBezTo>
                    <a:pt x="1413" y="2003"/>
                    <a:pt x="1747" y="4104"/>
                    <a:pt x="1847" y="5905"/>
                  </a:cubicBezTo>
                  <a:cubicBezTo>
                    <a:pt x="1980" y="7740"/>
                    <a:pt x="1880" y="9708"/>
                    <a:pt x="1247" y="11443"/>
                  </a:cubicBezTo>
                  <a:cubicBezTo>
                    <a:pt x="1165" y="11666"/>
                    <a:pt x="1356" y="11815"/>
                    <a:pt x="1547" y="11815"/>
                  </a:cubicBezTo>
                  <a:cubicBezTo>
                    <a:pt x="1671" y="11815"/>
                    <a:pt x="1795" y="11753"/>
                    <a:pt x="1847" y="11610"/>
                  </a:cubicBezTo>
                  <a:cubicBezTo>
                    <a:pt x="2514" y="9742"/>
                    <a:pt x="2614" y="7607"/>
                    <a:pt x="2481" y="5639"/>
                  </a:cubicBezTo>
                  <a:cubicBezTo>
                    <a:pt x="2314" y="3704"/>
                    <a:pt x="1914" y="1636"/>
                    <a:pt x="646" y="101"/>
                  </a:cubicBezTo>
                  <a:cubicBezTo>
                    <a:pt x="583" y="30"/>
                    <a:pt x="511" y="0"/>
                    <a:pt x="44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10"/>
            <p:cNvSpPr/>
            <p:nvPr/>
          </p:nvSpPr>
          <p:spPr>
            <a:xfrm>
              <a:off x="8266921" y="2538182"/>
              <a:ext cx="406493" cy="75103"/>
            </a:xfrm>
            <a:custGeom>
              <a:avLst/>
              <a:gdLst/>
              <a:ahLst/>
              <a:cxnLst/>
              <a:rect l="l" t="t" r="r" b="b"/>
              <a:pathLst>
                <a:path w="13569" h="2507" extrusionOk="0">
                  <a:moveTo>
                    <a:pt x="8155" y="1"/>
                  </a:moveTo>
                  <a:cubicBezTo>
                    <a:pt x="7596" y="1"/>
                    <a:pt x="7043" y="22"/>
                    <a:pt x="6505" y="54"/>
                  </a:cubicBezTo>
                  <a:cubicBezTo>
                    <a:pt x="4404" y="188"/>
                    <a:pt x="1869" y="521"/>
                    <a:pt x="234" y="1989"/>
                  </a:cubicBezTo>
                  <a:cubicBezTo>
                    <a:pt x="0" y="2197"/>
                    <a:pt x="232" y="2506"/>
                    <a:pt x="488" y="2506"/>
                  </a:cubicBezTo>
                  <a:cubicBezTo>
                    <a:pt x="561" y="2506"/>
                    <a:pt x="635" y="2481"/>
                    <a:pt x="701" y="2422"/>
                  </a:cubicBezTo>
                  <a:cubicBezTo>
                    <a:pt x="2236" y="1021"/>
                    <a:pt x="4804" y="755"/>
                    <a:pt x="6772" y="655"/>
                  </a:cubicBezTo>
                  <a:cubicBezTo>
                    <a:pt x="7141" y="643"/>
                    <a:pt x="7518" y="635"/>
                    <a:pt x="7898" y="635"/>
                  </a:cubicBezTo>
                  <a:cubicBezTo>
                    <a:pt x="9650" y="635"/>
                    <a:pt x="11487" y="797"/>
                    <a:pt x="13077" y="1455"/>
                  </a:cubicBezTo>
                  <a:cubicBezTo>
                    <a:pt x="13119" y="1474"/>
                    <a:pt x="13158" y="1483"/>
                    <a:pt x="13195" y="1483"/>
                  </a:cubicBezTo>
                  <a:cubicBezTo>
                    <a:pt x="13475" y="1483"/>
                    <a:pt x="13568" y="973"/>
                    <a:pt x="13244" y="855"/>
                  </a:cubicBezTo>
                  <a:cubicBezTo>
                    <a:pt x="11680" y="199"/>
                    <a:pt x="9888" y="1"/>
                    <a:pt x="815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10"/>
            <p:cNvSpPr/>
            <p:nvPr/>
          </p:nvSpPr>
          <p:spPr>
            <a:xfrm>
              <a:off x="8430657" y="2788610"/>
              <a:ext cx="64139" cy="225220"/>
            </a:xfrm>
            <a:custGeom>
              <a:avLst/>
              <a:gdLst/>
              <a:ahLst/>
              <a:cxnLst/>
              <a:rect l="l" t="t" r="r" b="b"/>
              <a:pathLst>
                <a:path w="2141" h="7518" extrusionOk="0">
                  <a:moveTo>
                    <a:pt x="1823" y="0"/>
                  </a:moveTo>
                  <a:cubicBezTo>
                    <a:pt x="1665" y="0"/>
                    <a:pt x="1506" y="100"/>
                    <a:pt x="1506" y="300"/>
                  </a:cubicBezTo>
                  <a:cubicBezTo>
                    <a:pt x="1506" y="2602"/>
                    <a:pt x="1406" y="5070"/>
                    <a:pt x="139" y="7072"/>
                  </a:cubicBezTo>
                  <a:cubicBezTo>
                    <a:pt x="0" y="7303"/>
                    <a:pt x="213" y="7517"/>
                    <a:pt x="435" y="7517"/>
                  </a:cubicBezTo>
                  <a:cubicBezTo>
                    <a:pt x="533" y="7517"/>
                    <a:pt x="634" y="7475"/>
                    <a:pt x="706" y="7372"/>
                  </a:cubicBezTo>
                  <a:cubicBezTo>
                    <a:pt x="2007" y="5304"/>
                    <a:pt x="2140" y="2702"/>
                    <a:pt x="2140" y="300"/>
                  </a:cubicBezTo>
                  <a:cubicBezTo>
                    <a:pt x="2140" y="100"/>
                    <a:pt x="1982" y="0"/>
                    <a:pt x="182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10"/>
            <p:cNvSpPr/>
            <p:nvPr/>
          </p:nvSpPr>
          <p:spPr>
            <a:xfrm>
              <a:off x="8193980" y="2952466"/>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10"/>
            <p:cNvSpPr/>
            <p:nvPr/>
          </p:nvSpPr>
          <p:spPr>
            <a:xfrm>
              <a:off x="8171004" y="2910499"/>
              <a:ext cx="27022" cy="21030"/>
            </a:xfrm>
            <a:custGeom>
              <a:avLst/>
              <a:gdLst/>
              <a:ahLst/>
              <a:cxnLst/>
              <a:rect l="l" t="t" r="r" b="b"/>
              <a:pathLst>
                <a:path w="902"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10"/>
            <p:cNvSpPr/>
            <p:nvPr/>
          </p:nvSpPr>
          <p:spPr>
            <a:xfrm>
              <a:off x="8152013" y="294947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10"/>
            <p:cNvSpPr/>
            <p:nvPr/>
          </p:nvSpPr>
          <p:spPr>
            <a:xfrm>
              <a:off x="8311884" y="2614719"/>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10"/>
            <p:cNvSpPr/>
            <p:nvPr/>
          </p:nvSpPr>
          <p:spPr>
            <a:xfrm>
              <a:off x="8274919" y="2635717"/>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10"/>
            <p:cNvSpPr/>
            <p:nvPr/>
          </p:nvSpPr>
          <p:spPr>
            <a:xfrm>
              <a:off x="8235947" y="2567778"/>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10"/>
            <p:cNvSpPr/>
            <p:nvPr/>
          </p:nvSpPr>
          <p:spPr>
            <a:xfrm>
              <a:off x="8474781" y="300243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10"/>
            <p:cNvSpPr/>
            <p:nvPr/>
          </p:nvSpPr>
          <p:spPr>
            <a:xfrm>
              <a:off x="8447792" y="3038408"/>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10"/>
            <p:cNvSpPr/>
            <p:nvPr/>
          </p:nvSpPr>
          <p:spPr>
            <a:xfrm>
              <a:off x="8416818" y="2955462"/>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10"/>
            <p:cNvSpPr/>
            <p:nvPr/>
          </p:nvSpPr>
          <p:spPr>
            <a:xfrm>
              <a:off x="8772537" y="2661689"/>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10"/>
            <p:cNvSpPr/>
            <p:nvPr/>
          </p:nvSpPr>
          <p:spPr>
            <a:xfrm>
              <a:off x="8772537" y="2700661"/>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10"/>
            <p:cNvSpPr/>
            <p:nvPr/>
          </p:nvSpPr>
          <p:spPr>
            <a:xfrm>
              <a:off x="8854465" y="2682687"/>
              <a:ext cx="27022" cy="21000"/>
            </a:xfrm>
            <a:custGeom>
              <a:avLst/>
              <a:gdLst/>
              <a:ahLst/>
              <a:cxnLst/>
              <a:rect l="l" t="t" r="r" b="b"/>
              <a:pathLst>
                <a:path w="902" h="701" extrusionOk="0">
                  <a:moveTo>
                    <a:pt x="434" y="0"/>
                  </a:moveTo>
                  <a:cubicBezTo>
                    <a:pt x="1" y="0"/>
                    <a:pt x="1" y="701"/>
                    <a:pt x="434" y="701"/>
                  </a:cubicBezTo>
                  <a:cubicBezTo>
                    <a:pt x="901" y="701"/>
                    <a:pt x="901" y="0"/>
                    <a:pt x="4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4" name="Google Shape;2724;p10"/>
          <p:cNvGrpSpPr/>
          <p:nvPr/>
        </p:nvGrpSpPr>
        <p:grpSpPr>
          <a:xfrm rot="-943149">
            <a:off x="-122473" y="4391270"/>
            <a:ext cx="952127" cy="883611"/>
            <a:chOff x="-181020" y="4253777"/>
            <a:chExt cx="1117161" cy="1087511"/>
          </a:xfrm>
        </p:grpSpPr>
        <p:sp>
          <p:nvSpPr>
            <p:cNvPr id="2725" name="Google Shape;2725;p10"/>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10"/>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10"/>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10"/>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10"/>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0"/>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10"/>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10"/>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10"/>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10"/>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10"/>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10"/>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10"/>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10"/>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9" name="Google Shape;2739;p10"/>
          <p:cNvGrpSpPr/>
          <p:nvPr/>
        </p:nvGrpSpPr>
        <p:grpSpPr>
          <a:xfrm rot="-943328">
            <a:off x="-159031" y="4195769"/>
            <a:ext cx="753315" cy="963725"/>
            <a:chOff x="-168050" y="4195214"/>
            <a:chExt cx="719519" cy="965231"/>
          </a:xfrm>
        </p:grpSpPr>
        <p:sp>
          <p:nvSpPr>
            <p:cNvPr id="2740" name="Google Shape;2740;p10"/>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10"/>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10"/>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10"/>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10"/>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10"/>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10"/>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10"/>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10"/>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10"/>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10"/>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10"/>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10"/>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10"/>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10"/>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10"/>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10"/>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10"/>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10"/>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10"/>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10"/>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10"/>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10"/>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10"/>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10"/>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10"/>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10"/>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10"/>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10"/>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10"/>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10"/>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10"/>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10"/>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10"/>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10"/>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10"/>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10"/>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10"/>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10"/>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10"/>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10"/>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10"/>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10"/>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10"/>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10"/>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10"/>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10"/>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7" name="Google Shape;2787;p10"/>
          <p:cNvGrpSpPr/>
          <p:nvPr/>
        </p:nvGrpSpPr>
        <p:grpSpPr>
          <a:xfrm rot="5400000">
            <a:off x="8497833" y="-690"/>
            <a:ext cx="775583" cy="776946"/>
            <a:chOff x="7973149" y="-201092"/>
            <a:chExt cx="1116750" cy="1145263"/>
          </a:xfrm>
        </p:grpSpPr>
        <p:sp>
          <p:nvSpPr>
            <p:cNvPr id="2788" name="Google Shape;2788;p10"/>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10"/>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10"/>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10"/>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10"/>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10"/>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10"/>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10"/>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10"/>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10"/>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10"/>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10"/>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10"/>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10"/>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10"/>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10"/>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10"/>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10"/>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10"/>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10"/>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10"/>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10"/>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10"/>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10"/>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10"/>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10"/>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10"/>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10"/>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10"/>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10"/>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10"/>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10"/>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10"/>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10"/>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10"/>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10"/>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10"/>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10"/>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10"/>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10"/>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10"/>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10"/>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10"/>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10"/>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10"/>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10"/>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10"/>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10"/>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10"/>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10"/>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10"/>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10"/>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10"/>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10"/>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10"/>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10"/>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10"/>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10"/>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10"/>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10"/>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10"/>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9" name="Google Shape;2849;p10"/>
          <p:cNvGrpSpPr/>
          <p:nvPr/>
        </p:nvGrpSpPr>
        <p:grpSpPr>
          <a:xfrm rot="4456527">
            <a:off x="366386" y="4547299"/>
            <a:ext cx="355892" cy="1011188"/>
            <a:chOff x="7607455" y="4238363"/>
            <a:chExt cx="438017" cy="1186459"/>
          </a:xfrm>
        </p:grpSpPr>
        <p:sp>
          <p:nvSpPr>
            <p:cNvPr id="2850" name="Google Shape;2850;p10"/>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10"/>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10"/>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10"/>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10"/>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10"/>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10"/>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10"/>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10"/>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10"/>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10"/>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10"/>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10"/>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10"/>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10"/>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10"/>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10"/>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10"/>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10"/>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10"/>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10"/>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10"/>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10"/>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10"/>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74"/>
        <p:cNvGrpSpPr/>
        <p:nvPr/>
      </p:nvGrpSpPr>
      <p:grpSpPr>
        <a:xfrm>
          <a:off x="0" y="0"/>
          <a:ext cx="0" cy="0"/>
          <a:chOff x="0" y="0"/>
          <a:chExt cx="0" cy="0"/>
        </a:xfrm>
      </p:grpSpPr>
      <p:sp>
        <p:nvSpPr>
          <p:cNvPr id="2875" name="Google Shape;2875;p11"/>
          <p:cNvSpPr txBox="1">
            <a:spLocks noGrp="1"/>
          </p:cNvSpPr>
          <p:nvPr>
            <p:ph type="title" hasCustomPrompt="1"/>
          </p:nvPr>
        </p:nvSpPr>
        <p:spPr>
          <a:xfrm>
            <a:off x="311700" y="12585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76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2876" name="Google Shape;2876;p11"/>
          <p:cNvSpPr txBox="1">
            <a:spLocks noGrp="1"/>
          </p:cNvSpPr>
          <p:nvPr>
            <p:ph type="body" idx="1"/>
          </p:nvPr>
        </p:nvSpPr>
        <p:spPr>
          <a:xfrm>
            <a:off x="2335500" y="3071250"/>
            <a:ext cx="4473000" cy="4803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grpSp>
        <p:nvGrpSpPr>
          <p:cNvPr id="2877" name="Google Shape;2877;p11"/>
          <p:cNvGrpSpPr/>
          <p:nvPr/>
        </p:nvGrpSpPr>
        <p:grpSpPr>
          <a:xfrm rot="10800000" flipH="1">
            <a:off x="8878679" y="4192408"/>
            <a:ext cx="161913" cy="145916"/>
            <a:chOff x="7737341" y="1046941"/>
            <a:chExt cx="161913" cy="145916"/>
          </a:xfrm>
        </p:grpSpPr>
        <p:sp>
          <p:nvSpPr>
            <p:cNvPr id="2878" name="Google Shape;2878;p11"/>
            <p:cNvSpPr/>
            <p:nvPr/>
          </p:nvSpPr>
          <p:spPr>
            <a:xfrm>
              <a:off x="7737341" y="1140882"/>
              <a:ext cx="67974" cy="51976"/>
            </a:xfrm>
            <a:custGeom>
              <a:avLst/>
              <a:gdLst/>
              <a:ahLst/>
              <a:cxnLst/>
              <a:rect l="l" t="t" r="r" b="b"/>
              <a:pathLst>
                <a:path w="2269" h="1735" extrusionOk="0">
                  <a:moveTo>
                    <a:pt x="1135" y="0"/>
                  </a:moveTo>
                  <a:cubicBezTo>
                    <a:pt x="0" y="0"/>
                    <a:pt x="0" y="1735"/>
                    <a:pt x="1135" y="1735"/>
                  </a:cubicBezTo>
                  <a:cubicBezTo>
                    <a:pt x="2269" y="1735"/>
                    <a:pt x="2269" y="0"/>
                    <a:pt x="11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11"/>
            <p:cNvSpPr/>
            <p:nvPr/>
          </p:nvSpPr>
          <p:spPr>
            <a:xfrm>
              <a:off x="7789314" y="1046941"/>
              <a:ext cx="67974" cy="52006"/>
            </a:xfrm>
            <a:custGeom>
              <a:avLst/>
              <a:gdLst/>
              <a:ahLst/>
              <a:cxnLst/>
              <a:rect l="l" t="t" r="r" b="b"/>
              <a:pathLst>
                <a:path w="2269" h="1736"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11"/>
            <p:cNvSpPr/>
            <p:nvPr/>
          </p:nvSpPr>
          <p:spPr>
            <a:xfrm>
              <a:off x="7831281" y="1140882"/>
              <a:ext cx="67974" cy="51976"/>
            </a:xfrm>
            <a:custGeom>
              <a:avLst/>
              <a:gdLst/>
              <a:ahLst/>
              <a:cxnLst/>
              <a:rect l="l" t="t" r="r" b="b"/>
              <a:pathLst>
                <a:path w="2269" h="1735" extrusionOk="0">
                  <a:moveTo>
                    <a:pt x="1134" y="0"/>
                  </a:moveTo>
                  <a:cubicBezTo>
                    <a:pt x="0" y="0"/>
                    <a:pt x="0" y="1735"/>
                    <a:pt x="1134" y="1735"/>
                  </a:cubicBezTo>
                  <a:cubicBezTo>
                    <a:pt x="2268" y="1735"/>
                    <a:pt x="2268" y="0"/>
                    <a:pt x="11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1" name="Google Shape;2881;p11"/>
          <p:cNvGrpSpPr/>
          <p:nvPr/>
        </p:nvGrpSpPr>
        <p:grpSpPr>
          <a:xfrm rot="10800000" flipH="1">
            <a:off x="133081" y="4154335"/>
            <a:ext cx="155469" cy="141087"/>
            <a:chOff x="737385" y="1492952"/>
            <a:chExt cx="161913" cy="146935"/>
          </a:xfrm>
        </p:grpSpPr>
        <p:sp>
          <p:nvSpPr>
            <p:cNvPr id="2882" name="Google Shape;2882;p11"/>
            <p:cNvSpPr/>
            <p:nvPr/>
          </p:nvSpPr>
          <p:spPr>
            <a:xfrm>
              <a:off x="737385" y="1587881"/>
              <a:ext cx="67974" cy="52006"/>
            </a:xfrm>
            <a:custGeom>
              <a:avLst/>
              <a:gdLst/>
              <a:ahLst/>
              <a:cxnLst/>
              <a:rect l="l" t="t" r="r" b="b"/>
              <a:pathLst>
                <a:path w="2269" h="1736" extrusionOk="0">
                  <a:moveTo>
                    <a:pt x="1135" y="1"/>
                  </a:moveTo>
                  <a:cubicBezTo>
                    <a:pt x="0" y="1"/>
                    <a:pt x="0" y="1735"/>
                    <a:pt x="1135" y="1735"/>
                  </a:cubicBezTo>
                  <a:cubicBezTo>
                    <a:pt x="2269" y="1735"/>
                    <a:pt x="2269" y="1"/>
                    <a:pt x="11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11"/>
            <p:cNvSpPr/>
            <p:nvPr/>
          </p:nvSpPr>
          <p:spPr>
            <a:xfrm>
              <a:off x="790346" y="1492952"/>
              <a:ext cx="66985" cy="52995"/>
            </a:xfrm>
            <a:custGeom>
              <a:avLst/>
              <a:gdLst/>
              <a:ahLst/>
              <a:cxnLst/>
              <a:rect l="l" t="t" r="r" b="b"/>
              <a:pathLst>
                <a:path w="2236" h="1769" extrusionOk="0">
                  <a:moveTo>
                    <a:pt x="1101" y="1"/>
                  </a:moveTo>
                  <a:cubicBezTo>
                    <a:pt x="0" y="1"/>
                    <a:pt x="0" y="1769"/>
                    <a:pt x="1101" y="1769"/>
                  </a:cubicBezTo>
                  <a:cubicBezTo>
                    <a:pt x="2235" y="1769"/>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11"/>
            <p:cNvSpPr/>
            <p:nvPr/>
          </p:nvSpPr>
          <p:spPr>
            <a:xfrm>
              <a:off x="832314" y="1587881"/>
              <a:ext cx="66985" cy="52006"/>
            </a:xfrm>
            <a:custGeom>
              <a:avLst/>
              <a:gdLst/>
              <a:ahLst/>
              <a:cxnLst/>
              <a:rect l="l" t="t" r="r" b="b"/>
              <a:pathLst>
                <a:path w="2236" h="1736" extrusionOk="0">
                  <a:moveTo>
                    <a:pt x="1101" y="1"/>
                  </a:moveTo>
                  <a:cubicBezTo>
                    <a:pt x="0" y="1"/>
                    <a:pt x="0" y="1735"/>
                    <a:pt x="1101" y="1735"/>
                  </a:cubicBezTo>
                  <a:cubicBezTo>
                    <a:pt x="2235" y="1735"/>
                    <a:pt x="2235" y="1"/>
                    <a:pt x="11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5" name="Google Shape;2885;p11"/>
          <p:cNvSpPr/>
          <p:nvPr/>
        </p:nvSpPr>
        <p:spPr>
          <a:xfrm rot="10800000" flipH="1">
            <a:off x="-220837" y="-39388"/>
            <a:ext cx="4086310" cy="637730"/>
          </a:xfrm>
          <a:custGeom>
            <a:avLst/>
            <a:gdLst/>
            <a:ahLst/>
            <a:cxnLst/>
            <a:rect l="l" t="t" r="r" b="b"/>
            <a:pathLst>
              <a:path w="97905" h="30032" extrusionOk="0">
                <a:moveTo>
                  <a:pt x="44865" y="0"/>
                </a:moveTo>
                <a:cubicBezTo>
                  <a:pt x="35852" y="0"/>
                  <a:pt x="31152" y="10788"/>
                  <a:pt x="24118" y="14321"/>
                </a:cubicBezTo>
                <a:cubicBezTo>
                  <a:pt x="23116" y="14844"/>
                  <a:pt x="22196" y="15064"/>
                  <a:pt x="21336" y="15064"/>
                </a:cubicBezTo>
                <a:cubicBezTo>
                  <a:pt x="16921" y="15064"/>
                  <a:pt x="14098" y="9288"/>
                  <a:pt x="10038" y="9288"/>
                </a:cubicBezTo>
                <a:cubicBezTo>
                  <a:pt x="8542" y="9288"/>
                  <a:pt x="6878" y="10072"/>
                  <a:pt x="4904" y="12219"/>
                </a:cubicBezTo>
                <a:cubicBezTo>
                  <a:pt x="334" y="17123"/>
                  <a:pt x="1" y="23394"/>
                  <a:pt x="1" y="30032"/>
                </a:cubicBezTo>
                <a:lnTo>
                  <a:pt x="97904" y="29365"/>
                </a:lnTo>
                <a:cubicBezTo>
                  <a:pt x="96503" y="23060"/>
                  <a:pt x="94435" y="16389"/>
                  <a:pt x="89164" y="12219"/>
                </a:cubicBezTo>
                <a:cubicBezTo>
                  <a:pt x="86788" y="10364"/>
                  <a:pt x="84812" y="9662"/>
                  <a:pt x="83045" y="9662"/>
                </a:cubicBezTo>
                <a:cubicBezTo>
                  <a:pt x="77791" y="9662"/>
                  <a:pt x="74389" y="15865"/>
                  <a:pt x="67849" y="16389"/>
                </a:cubicBezTo>
                <a:cubicBezTo>
                  <a:pt x="67634" y="16405"/>
                  <a:pt x="67423" y="16412"/>
                  <a:pt x="67215" y="16412"/>
                </a:cubicBezTo>
                <a:cubicBezTo>
                  <a:pt x="58294" y="16412"/>
                  <a:pt x="55750" y="2038"/>
                  <a:pt x="47568" y="311"/>
                </a:cubicBezTo>
                <a:cubicBezTo>
                  <a:pt x="46624" y="98"/>
                  <a:pt x="45725" y="0"/>
                  <a:pt x="448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11"/>
          <p:cNvSpPr/>
          <p:nvPr/>
        </p:nvSpPr>
        <p:spPr>
          <a:xfrm rot="10800000" flipH="1">
            <a:off x="4522213" y="4474941"/>
            <a:ext cx="4656952" cy="727225"/>
          </a:xfrm>
          <a:custGeom>
            <a:avLst/>
            <a:gdLst/>
            <a:ahLst/>
            <a:cxnLst/>
            <a:rect l="l" t="t" r="r" b="b"/>
            <a:pathLst>
              <a:path w="97938" h="30032" extrusionOk="0">
                <a:moveTo>
                  <a:pt x="97937" y="0"/>
                </a:moveTo>
                <a:lnTo>
                  <a:pt x="1" y="701"/>
                </a:lnTo>
                <a:cubicBezTo>
                  <a:pt x="1402" y="7005"/>
                  <a:pt x="3503" y="13643"/>
                  <a:pt x="8740" y="17846"/>
                </a:cubicBezTo>
                <a:cubicBezTo>
                  <a:pt x="11108" y="19687"/>
                  <a:pt x="13082" y="20384"/>
                  <a:pt x="14847" y="20384"/>
                </a:cubicBezTo>
                <a:cubicBezTo>
                  <a:pt x="20121" y="20384"/>
                  <a:pt x="23542" y="14168"/>
                  <a:pt x="30089" y="13643"/>
                </a:cubicBezTo>
                <a:cubicBezTo>
                  <a:pt x="30303" y="13627"/>
                  <a:pt x="30514" y="13620"/>
                  <a:pt x="30722" y="13620"/>
                </a:cubicBezTo>
                <a:cubicBezTo>
                  <a:pt x="39643" y="13620"/>
                  <a:pt x="42155" y="28026"/>
                  <a:pt x="50370" y="29722"/>
                </a:cubicBezTo>
                <a:cubicBezTo>
                  <a:pt x="51314" y="29934"/>
                  <a:pt x="52214" y="30032"/>
                  <a:pt x="53074" y="30032"/>
                </a:cubicBezTo>
                <a:cubicBezTo>
                  <a:pt x="62086" y="30032"/>
                  <a:pt x="66783" y="19247"/>
                  <a:pt x="73787" y="15745"/>
                </a:cubicBezTo>
                <a:cubicBezTo>
                  <a:pt x="74795" y="15220"/>
                  <a:pt x="75720" y="15001"/>
                  <a:pt x="76584" y="15001"/>
                </a:cubicBezTo>
                <a:cubicBezTo>
                  <a:pt x="81009" y="15001"/>
                  <a:pt x="83824" y="20764"/>
                  <a:pt x="87891" y="20764"/>
                </a:cubicBezTo>
                <a:cubicBezTo>
                  <a:pt x="89388" y="20764"/>
                  <a:pt x="91055" y="19983"/>
                  <a:pt x="93034" y="17846"/>
                </a:cubicBezTo>
                <a:cubicBezTo>
                  <a:pt x="97570" y="12943"/>
                  <a:pt x="97937" y="6638"/>
                  <a:pt x="979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87" name="Google Shape;2887;p11"/>
          <p:cNvGrpSpPr/>
          <p:nvPr/>
        </p:nvGrpSpPr>
        <p:grpSpPr>
          <a:xfrm rot="10800000" flipH="1">
            <a:off x="1631666" y="4298342"/>
            <a:ext cx="415920" cy="1078251"/>
            <a:chOff x="1823086" y="-208516"/>
            <a:chExt cx="433159" cy="1122944"/>
          </a:xfrm>
        </p:grpSpPr>
        <p:sp>
          <p:nvSpPr>
            <p:cNvPr id="2888" name="Google Shape;2888;p11"/>
            <p:cNvSpPr/>
            <p:nvPr/>
          </p:nvSpPr>
          <p:spPr>
            <a:xfrm>
              <a:off x="1823086" y="-208516"/>
              <a:ext cx="386212" cy="1066577"/>
            </a:xfrm>
            <a:custGeom>
              <a:avLst/>
              <a:gdLst/>
              <a:ahLst/>
              <a:cxnLst/>
              <a:rect l="l" t="t" r="r" b="b"/>
              <a:pathLst>
                <a:path w="12892" h="35603" extrusionOk="0">
                  <a:moveTo>
                    <a:pt x="423" y="1"/>
                  </a:moveTo>
                  <a:cubicBezTo>
                    <a:pt x="221" y="1"/>
                    <a:pt x="0" y="239"/>
                    <a:pt x="116" y="494"/>
                  </a:cubicBezTo>
                  <a:cubicBezTo>
                    <a:pt x="2484" y="5898"/>
                    <a:pt x="2584" y="11702"/>
                    <a:pt x="3051" y="17506"/>
                  </a:cubicBezTo>
                  <a:cubicBezTo>
                    <a:pt x="3251" y="19908"/>
                    <a:pt x="3518" y="22309"/>
                    <a:pt x="4285" y="24644"/>
                  </a:cubicBezTo>
                  <a:cubicBezTo>
                    <a:pt x="4919" y="26579"/>
                    <a:pt x="5853" y="28414"/>
                    <a:pt x="7054" y="30048"/>
                  </a:cubicBezTo>
                  <a:cubicBezTo>
                    <a:pt x="8522" y="32083"/>
                    <a:pt x="10323" y="33851"/>
                    <a:pt x="12224" y="35519"/>
                  </a:cubicBezTo>
                  <a:cubicBezTo>
                    <a:pt x="12291" y="35578"/>
                    <a:pt x="12363" y="35602"/>
                    <a:pt x="12433" y="35602"/>
                  </a:cubicBezTo>
                  <a:cubicBezTo>
                    <a:pt x="12680" y="35602"/>
                    <a:pt x="12892" y="35293"/>
                    <a:pt x="12658" y="35085"/>
                  </a:cubicBezTo>
                  <a:cubicBezTo>
                    <a:pt x="9389" y="32183"/>
                    <a:pt x="6387" y="28947"/>
                    <a:pt x="4986" y="24744"/>
                  </a:cubicBezTo>
                  <a:cubicBezTo>
                    <a:pt x="4185" y="22376"/>
                    <a:pt x="3885" y="19941"/>
                    <a:pt x="3685" y="17506"/>
                  </a:cubicBezTo>
                  <a:cubicBezTo>
                    <a:pt x="3451" y="14771"/>
                    <a:pt x="3351" y="12002"/>
                    <a:pt x="3018" y="9267"/>
                  </a:cubicBezTo>
                  <a:cubicBezTo>
                    <a:pt x="2651" y="6131"/>
                    <a:pt x="1917" y="3062"/>
                    <a:pt x="649" y="160"/>
                  </a:cubicBezTo>
                  <a:cubicBezTo>
                    <a:pt x="598" y="48"/>
                    <a:pt x="513" y="1"/>
                    <a:pt x="4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11"/>
            <p:cNvSpPr/>
            <p:nvPr/>
          </p:nvSpPr>
          <p:spPr>
            <a:xfrm>
              <a:off x="1901479" y="522606"/>
              <a:ext cx="65247" cy="106080"/>
            </a:xfrm>
            <a:custGeom>
              <a:avLst/>
              <a:gdLst/>
              <a:ahLst/>
              <a:cxnLst/>
              <a:rect l="l" t="t" r="r" b="b"/>
              <a:pathLst>
                <a:path w="2178" h="3541" extrusionOk="0">
                  <a:moveTo>
                    <a:pt x="1846" y="0"/>
                  </a:moveTo>
                  <a:cubicBezTo>
                    <a:pt x="1788" y="0"/>
                    <a:pt x="1726" y="21"/>
                    <a:pt x="1668" y="71"/>
                  </a:cubicBezTo>
                  <a:cubicBezTo>
                    <a:pt x="934" y="671"/>
                    <a:pt x="301" y="1171"/>
                    <a:pt x="101" y="2139"/>
                  </a:cubicBezTo>
                  <a:cubicBezTo>
                    <a:pt x="0" y="2706"/>
                    <a:pt x="101" y="3506"/>
                    <a:pt x="834" y="3540"/>
                  </a:cubicBezTo>
                  <a:cubicBezTo>
                    <a:pt x="844" y="3540"/>
                    <a:pt x="854" y="3540"/>
                    <a:pt x="864" y="3540"/>
                  </a:cubicBezTo>
                  <a:cubicBezTo>
                    <a:pt x="2166" y="3540"/>
                    <a:pt x="2003" y="1332"/>
                    <a:pt x="2102" y="471"/>
                  </a:cubicBezTo>
                  <a:cubicBezTo>
                    <a:pt x="2102" y="438"/>
                    <a:pt x="2102" y="404"/>
                    <a:pt x="2102" y="371"/>
                  </a:cubicBezTo>
                  <a:cubicBezTo>
                    <a:pt x="2177" y="195"/>
                    <a:pt x="2026" y="0"/>
                    <a:pt x="1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11"/>
            <p:cNvSpPr/>
            <p:nvPr/>
          </p:nvSpPr>
          <p:spPr>
            <a:xfrm>
              <a:off x="1989398" y="567180"/>
              <a:ext cx="101975" cy="56080"/>
            </a:xfrm>
            <a:custGeom>
              <a:avLst/>
              <a:gdLst/>
              <a:ahLst/>
              <a:cxnLst/>
              <a:rect l="l" t="t" r="r" b="b"/>
              <a:pathLst>
                <a:path w="3404" h="1872" extrusionOk="0">
                  <a:moveTo>
                    <a:pt x="1758" y="1"/>
                  </a:moveTo>
                  <a:cubicBezTo>
                    <a:pt x="1190" y="1"/>
                    <a:pt x="644" y="250"/>
                    <a:pt x="134" y="517"/>
                  </a:cubicBezTo>
                  <a:cubicBezTo>
                    <a:pt x="1" y="584"/>
                    <a:pt x="1" y="751"/>
                    <a:pt x="68" y="851"/>
                  </a:cubicBezTo>
                  <a:cubicBezTo>
                    <a:pt x="1" y="951"/>
                    <a:pt x="1" y="1118"/>
                    <a:pt x="134" y="1218"/>
                  </a:cubicBezTo>
                  <a:cubicBezTo>
                    <a:pt x="545" y="1550"/>
                    <a:pt x="1323" y="1872"/>
                    <a:pt x="2004" y="1872"/>
                  </a:cubicBezTo>
                  <a:cubicBezTo>
                    <a:pt x="2484" y="1872"/>
                    <a:pt x="2916" y="1712"/>
                    <a:pt x="3136" y="1285"/>
                  </a:cubicBezTo>
                  <a:cubicBezTo>
                    <a:pt x="3403" y="751"/>
                    <a:pt x="2836" y="284"/>
                    <a:pt x="2403" y="117"/>
                  </a:cubicBezTo>
                  <a:cubicBezTo>
                    <a:pt x="2185" y="35"/>
                    <a:pt x="1970" y="1"/>
                    <a:pt x="17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11"/>
            <p:cNvSpPr/>
            <p:nvPr/>
          </p:nvSpPr>
          <p:spPr>
            <a:xfrm>
              <a:off x="1983407" y="656626"/>
              <a:ext cx="63001" cy="103084"/>
            </a:xfrm>
            <a:custGeom>
              <a:avLst/>
              <a:gdLst/>
              <a:ahLst/>
              <a:cxnLst/>
              <a:rect l="l" t="t" r="r" b="b"/>
              <a:pathLst>
                <a:path w="2103" h="3441" extrusionOk="0">
                  <a:moveTo>
                    <a:pt x="1197" y="1"/>
                  </a:moveTo>
                  <a:cubicBezTo>
                    <a:pt x="1137" y="1"/>
                    <a:pt x="1077" y="30"/>
                    <a:pt x="1035" y="100"/>
                  </a:cubicBezTo>
                  <a:cubicBezTo>
                    <a:pt x="534" y="667"/>
                    <a:pt x="1" y="1401"/>
                    <a:pt x="67" y="2168"/>
                  </a:cubicBezTo>
                  <a:cubicBezTo>
                    <a:pt x="134" y="2668"/>
                    <a:pt x="368" y="3335"/>
                    <a:pt x="935" y="3436"/>
                  </a:cubicBezTo>
                  <a:cubicBezTo>
                    <a:pt x="964" y="3439"/>
                    <a:pt x="993" y="3440"/>
                    <a:pt x="1021" y="3440"/>
                  </a:cubicBezTo>
                  <a:cubicBezTo>
                    <a:pt x="1593" y="3440"/>
                    <a:pt x="1840" y="2812"/>
                    <a:pt x="1935" y="2335"/>
                  </a:cubicBezTo>
                  <a:cubicBezTo>
                    <a:pt x="2102" y="1568"/>
                    <a:pt x="1935" y="967"/>
                    <a:pt x="1602" y="267"/>
                  </a:cubicBezTo>
                  <a:cubicBezTo>
                    <a:pt x="1569" y="167"/>
                    <a:pt x="1502" y="133"/>
                    <a:pt x="1402" y="133"/>
                  </a:cubicBezTo>
                  <a:cubicBezTo>
                    <a:pt x="1363" y="56"/>
                    <a:pt x="1280" y="1"/>
                    <a:pt x="1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11"/>
            <p:cNvSpPr/>
            <p:nvPr/>
          </p:nvSpPr>
          <p:spPr>
            <a:xfrm>
              <a:off x="2070337" y="678254"/>
              <a:ext cx="94965" cy="57249"/>
            </a:xfrm>
            <a:custGeom>
              <a:avLst/>
              <a:gdLst/>
              <a:ahLst/>
              <a:cxnLst/>
              <a:rect l="l" t="t" r="r" b="b"/>
              <a:pathLst>
                <a:path w="3170" h="1911" extrusionOk="0">
                  <a:moveTo>
                    <a:pt x="1804" y="0"/>
                  </a:moveTo>
                  <a:cubicBezTo>
                    <a:pt x="1160" y="0"/>
                    <a:pt x="531" y="518"/>
                    <a:pt x="101" y="979"/>
                  </a:cubicBezTo>
                  <a:cubicBezTo>
                    <a:pt x="1" y="1079"/>
                    <a:pt x="34" y="1246"/>
                    <a:pt x="101" y="1313"/>
                  </a:cubicBezTo>
                  <a:cubicBezTo>
                    <a:pt x="34" y="1446"/>
                    <a:pt x="34" y="1613"/>
                    <a:pt x="168" y="1679"/>
                  </a:cubicBezTo>
                  <a:cubicBezTo>
                    <a:pt x="455" y="1864"/>
                    <a:pt x="794" y="1910"/>
                    <a:pt x="1128" y="1910"/>
                  </a:cubicBezTo>
                  <a:cubicBezTo>
                    <a:pt x="1337" y="1910"/>
                    <a:pt x="1543" y="1892"/>
                    <a:pt x="1735" y="1880"/>
                  </a:cubicBezTo>
                  <a:cubicBezTo>
                    <a:pt x="2269" y="1780"/>
                    <a:pt x="2836" y="1613"/>
                    <a:pt x="3003" y="1046"/>
                  </a:cubicBezTo>
                  <a:cubicBezTo>
                    <a:pt x="3170" y="445"/>
                    <a:pt x="2436" y="45"/>
                    <a:pt x="1969" y="12"/>
                  </a:cubicBezTo>
                  <a:cubicBezTo>
                    <a:pt x="1914" y="4"/>
                    <a:pt x="1859" y="0"/>
                    <a:pt x="18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11"/>
            <p:cNvSpPr/>
            <p:nvPr/>
          </p:nvSpPr>
          <p:spPr>
            <a:xfrm>
              <a:off x="2099334" y="780941"/>
              <a:ext cx="43888" cy="88704"/>
            </a:xfrm>
            <a:custGeom>
              <a:avLst/>
              <a:gdLst/>
              <a:ahLst/>
              <a:cxnLst/>
              <a:rect l="l" t="t" r="r" b="b"/>
              <a:pathLst>
                <a:path w="1465" h="2961" extrusionOk="0">
                  <a:moveTo>
                    <a:pt x="695" y="1"/>
                  </a:moveTo>
                  <a:cubicBezTo>
                    <a:pt x="640" y="1"/>
                    <a:pt x="585" y="16"/>
                    <a:pt x="534" y="53"/>
                  </a:cubicBezTo>
                  <a:cubicBezTo>
                    <a:pt x="100" y="453"/>
                    <a:pt x="34" y="1087"/>
                    <a:pt x="34" y="1621"/>
                  </a:cubicBezTo>
                  <a:cubicBezTo>
                    <a:pt x="0" y="2054"/>
                    <a:pt x="167" y="2755"/>
                    <a:pt x="634" y="2921"/>
                  </a:cubicBezTo>
                  <a:cubicBezTo>
                    <a:pt x="703" y="2948"/>
                    <a:pt x="768" y="2961"/>
                    <a:pt x="827" y="2961"/>
                  </a:cubicBezTo>
                  <a:cubicBezTo>
                    <a:pt x="1285" y="2961"/>
                    <a:pt x="1464" y="2238"/>
                    <a:pt x="1435" y="1854"/>
                  </a:cubicBezTo>
                  <a:cubicBezTo>
                    <a:pt x="1401" y="1354"/>
                    <a:pt x="1134" y="953"/>
                    <a:pt x="1001" y="520"/>
                  </a:cubicBezTo>
                  <a:cubicBezTo>
                    <a:pt x="1001" y="486"/>
                    <a:pt x="1001" y="420"/>
                    <a:pt x="968" y="386"/>
                  </a:cubicBezTo>
                  <a:cubicBezTo>
                    <a:pt x="1072" y="204"/>
                    <a:pt x="89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11"/>
            <p:cNvSpPr/>
            <p:nvPr/>
          </p:nvSpPr>
          <p:spPr>
            <a:xfrm>
              <a:off x="2147293" y="762369"/>
              <a:ext cx="82952" cy="56680"/>
            </a:xfrm>
            <a:custGeom>
              <a:avLst/>
              <a:gdLst/>
              <a:ahLst/>
              <a:cxnLst/>
              <a:rect l="l" t="t" r="r" b="b"/>
              <a:pathLst>
                <a:path w="2769" h="1892" extrusionOk="0">
                  <a:moveTo>
                    <a:pt x="1861" y="1"/>
                  </a:moveTo>
                  <a:cubicBezTo>
                    <a:pt x="1818" y="1"/>
                    <a:pt x="1776" y="2"/>
                    <a:pt x="1735" y="6"/>
                  </a:cubicBezTo>
                  <a:cubicBezTo>
                    <a:pt x="1034" y="106"/>
                    <a:pt x="501" y="706"/>
                    <a:pt x="200" y="1307"/>
                  </a:cubicBezTo>
                  <a:cubicBezTo>
                    <a:pt x="67" y="1407"/>
                    <a:pt x="0" y="1640"/>
                    <a:pt x="200" y="1740"/>
                  </a:cubicBezTo>
                  <a:cubicBezTo>
                    <a:pt x="412" y="1842"/>
                    <a:pt x="680" y="1892"/>
                    <a:pt x="962" y="1892"/>
                  </a:cubicBezTo>
                  <a:cubicBezTo>
                    <a:pt x="1791" y="1892"/>
                    <a:pt x="2744" y="1461"/>
                    <a:pt x="2769" y="639"/>
                  </a:cubicBezTo>
                  <a:cubicBezTo>
                    <a:pt x="2769" y="156"/>
                    <a:pt x="2276" y="1"/>
                    <a:pt x="1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11"/>
            <p:cNvSpPr/>
            <p:nvPr/>
          </p:nvSpPr>
          <p:spPr>
            <a:xfrm>
              <a:off x="2182251" y="841122"/>
              <a:ext cx="73995" cy="73306"/>
            </a:xfrm>
            <a:custGeom>
              <a:avLst/>
              <a:gdLst/>
              <a:ahLst/>
              <a:cxnLst/>
              <a:rect l="l" t="t" r="r" b="b"/>
              <a:pathLst>
                <a:path w="2470" h="2447" extrusionOk="0">
                  <a:moveTo>
                    <a:pt x="267" y="0"/>
                  </a:moveTo>
                  <a:cubicBezTo>
                    <a:pt x="132" y="0"/>
                    <a:pt x="1" y="82"/>
                    <a:pt x="1" y="245"/>
                  </a:cubicBezTo>
                  <a:cubicBezTo>
                    <a:pt x="1" y="779"/>
                    <a:pt x="368" y="1346"/>
                    <a:pt x="668" y="1713"/>
                  </a:cubicBezTo>
                  <a:cubicBezTo>
                    <a:pt x="889" y="1989"/>
                    <a:pt x="1269" y="2447"/>
                    <a:pt x="1657" y="2447"/>
                  </a:cubicBezTo>
                  <a:cubicBezTo>
                    <a:pt x="1739" y="2447"/>
                    <a:pt x="1821" y="2426"/>
                    <a:pt x="1902" y="2380"/>
                  </a:cubicBezTo>
                  <a:cubicBezTo>
                    <a:pt x="2469" y="2080"/>
                    <a:pt x="2236" y="1346"/>
                    <a:pt x="1936" y="946"/>
                  </a:cubicBezTo>
                  <a:cubicBezTo>
                    <a:pt x="1569" y="546"/>
                    <a:pt x="1002" y="79"/>
                    <a:pt x="434" y="45"/>
                  </a:cubicBezTo>
                  <a:cubicBezTo>
                    <a:pt x="384" y="15"/>
                    <a:pt x="325" y="0"/>
                    <a:pt x="2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6" name="Google Shape;2896;p11"/>
          <p:cNvGrpSpPr/>
          <p:nvPr/>
        </p:nvGrpSpPr>
        <p:grpSpPr>
          <a:xfrm rot="10800000" flipH="1">
            <a:off x="-316944" y="3968424"/>
            <a:ext cx="1350351" cy="863364"/>
            <a:chOff x="-206267" y="355694"/>
            <a:chExt cx="1406323" cy="899150"/>
          </a:xfrm>
        </p:grpSpPr>
        <p:sp>
          <p:nvSpPr>
            <p:cNvPr id="2897" name="Google Shape;2897;p11"/>
            <p:cNvSpPr/>
            <p:nvPr/>
          </p:nvSpPr>
          <p:spPr>
            <a:xfrm>
              <a:off x="-206267" y="355694"/>
              <a:ext cx="1329334" cy="847138"/>
            </a:xfrm>
            <a:custGeom>
              <a:avLst/>
              <a:gdLst/>
              <a:ahLst/>
              <a:cxnLst/>
              <a:rect l="l" t="t" r="r" b="b"/>
              <a:pathLst>
                <a:path w="44374" h="28278" extrusionOk="0">
                  <a:moveTo>
                    <a:pt x="486" y="0"/>
                  </a:moveTo>
                  <a:cubicBezTo>
                    <a:pt x="131" y="0"/>
                    <a:pt x="1" y="542"/>
                    <a:pt x="380" y="606"/>
                  </a:cubicBezTo>
                  <a:cubicBezTo>
                    <a:pt x="7585" y="1873"/>
                    <a:pt x="13723" y="6143"/>
                    <a:pt x="19227" y="10713"/>
                  </a:cubicBezTo>
                  <a:cubicBezTo>
                    <a:pt x="21862" y="12914"/>
                    <a:pt x="24397" y="15149"/>
                    <a:pt x="26832" y="17518"/>
                  </a:cubicBezTo>
                  <a:cubicBezTo>
                    <a:pt x="29134" y="19786"/>
                    <a:pt x="31436" y="22021"/>
                    <a:pt x="34038" y="23956"/>
                  </a:cubicBezTo>
                  <a:cubicBezTo>
                    <a:pt x="35472" y="24990"/>
                    <a:pt x="37006" y="25957"/>
                    <a:pt x="38641" y="26658"/>
                  </a:cubicBezTo>
                  <a:cubicBezTo>
                    <a:pt x="39408" y="27025"/>
                    <a:pt x="40242" y="27325"/>
                    <a:pt x="41076" y="27592"/>
                  </a:cubicBezTo>
                  <a:cubicBezTo>
                    <a:pt x="42010" y="27858"/>
                    <a:pt x="42944" y="27925"/>
                    <a:pt x="43845" y="28259"/>
                  </a:cubicBezTo>
                  <a:cubicBezTo>
                    <a:pt x="43882" y="28271"/>
                    <a:pt x="43918" y="28277"/>
                    <a:pt x="43951" y="28277"/>
                  </a:cubicBezTo>
                  <a:cubicBezTo>
                    <a:pt x="44271" y="28277"/>
                    <a:pt x="44374" y="27746"/>
                    <a:pt x="44011" y="27625"/>
                  </a:cubicBezTo>
                  <a:cubicBezTo>
                    <a:pt x="43211" y="27358"/>
                    <a:pt x="42377" y="27291"/>
                    <a:pt x="41543" y="27058"/>
                  </a:cubicBezTo>
                  <a:cubicBezTo>
                    <a:pt x="40776" y="26858"/>
                    <a:pt x="40008" y="26591"/>
                    <a:pt x="39241" y="26257"/>
                  </a:cubicBezTo>
                  <a:cubicBezTo>
                    <a:pt x="37774" y="25624"/>
                    <a:pt x="36373" y="24823"/>
                    <a:pt x="35038" y="23889"/>
                  </a:cubicBezTo>
                  <a:cubicBezTo>
                    <a:pt x="32370" y="22054"/>
                    <a:pt x="30035" y="19786"/>
                    <a:pt x="27733" y="17518"/>
                  </a:cubicBezTo>
                  <a:cubicBezTo>
                    <a:pt x="25298" y="15183"/>
                    <a:pt x="22796" y="12914"/>
                    <a:pt x="20194" y="10713"/>
                  </a:cubicBezTo>
                  <a:cubicBezTo>
                    <a:pt x="17492" y="8445"/>
                    <a:pt x="14657" y="6243"/>
                    <a:pt x="11622" y="4375"/>
                  </a:cubicBezTo>
                  <a:cubicBezTo>
                    <a:pt x="8219" y="2307"/>
                    <a:pt x="4483" y="706"/>
                    <a:pt x="547" y="5"/>
                  </a:cubicBezTo>
                  <a:cubicBezTo>
                    <a:pt x="526" y="2"/>
                    <a:pt x="506"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11"/>
            <p:cNvSpPr/>
            <p:nvPr/>
          </p:nvSpPr>
          <p:spPr>
            <a:xfrm>
              <a:off x="597494" y="885935"/>
              <a:ext cx="69981" cy="159014"/>
            </a:xfrm>
            <a:custGeom>
              <a:avLst/>
              <a:gdLst/>
              <a:ahLst/>
              <a:cxnLst/>
              <a:rect l="l" t="t" r="r" b="b"/>
              <a:pathLst>
                <a:path w="2336" h="5308" extrusionOk="0">
                  <a:moveTo>
                    <a:pt x="793" y="0"/>
                  </a:moveTo>
                  <a:cubicBezTo>
                    <a:pt x="659" y="0"/>
                    <a:pt x="517" y="84"/>
                    <a:pt x="501" y="250"/>
                  </a:cubicBezTo>
                  <a:cubicBezTo>
                    <a:pt x="401" y="1385"/>
                    <a:pt x="0" y="2419"/>
                    <a:pt x="267" y="3553"/>
                  </a:cubicBezTo>
                  <a:cubicBezTo>
                    <a:pt x="401" y="4020"/>
                    <a:pt x="601" y="5020"/>
                    <a:pt x="1101" y="5254"/>
                  </a:cubicBezTo>
                  <a:cubicBezTo>
                    <a:pt x="1185" y="5291"/>
                    <a:pt x="1261" y="5308"/>
                    <a:pt x="1330" y="5308"/>
                  </a:cubicBezTo>
                  <a:cubicBezTo>
                    <a:pt x="1508" y="5308"/>
                    <a:pt x="1639" y="5198"/>
                    <a:pt x="1735" y="5054"/>
                  </a:cubicBezTo>
                  <a:cubicBezTo>
                    <a:pt x="1768" y="5020"/>
                    <a:pt x="1802" y="4987"/>
                    <a:pt x="1802" y="4954"/>
                  </a:cubicBezTo>
                  <a:cubicBezTo>
                    <a:pt x="1902" y="4754"/>
                    <a:pt x="1968" y="4553"/>
                    <a:pt x="2035" y="4353"/>
                  </a:cubicBezTo>
                  <a:cubicBezTo>
                    <a:pt x="2335" y="3119"/>
                    <a:pt x="1535" y="1818"/>
                    <a:pt x="1235" y="651"/>
                  </a:cubicBezTo>
                  <a:cubicBezTo>
                    <a:pt x="1201" y="517"/>
                    <a:pt x="1101" y="484"/>
                    <a:pt x="1001" y="484"/>
                  </a:cubicBezTo>
                  <a:cubicBezTo>
                    <a:pt x="1001" y="384"/>
                    <a:pt x="1034" y="317"/>
                    <a:pt x="1034" y="250"/>
                  </a:cubicBezTo>
                  <a:cubicBezTo>
                    <a:pt x="1051" y="84"/>
                    <a:pt x="926" y="0"/>
                    <a:pt x="7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11"/>
            <p:cNvSpPr/>
            <p:nvPr/>
          </p:nvSpPr>
          <p:spPr>
            <a:xfrm>
              <a:off x="702218" y="915411"/>
              <a:ext cx="138134" cy="70969"/>
            </a:xfrm>
            <a:custGeom>
              <a:avLst/>
              <a:gdLst/>
              <a:ahLst/>
              <a:cxnLst/>
              <a:rect l="l" t="t" r="r" b="b"/>
              <a:pathLst>
                <a:path w="4611" h="2369" extrusionOk="0">
                  <a:moveTo>
                    <a:pt x="3670" y="0"/>
                  </a:moveTo>
                  <a:cubicBezTo>
                    <a:pt x="3399" y="0"/>
                    <a:pt x="3117" y="57"/>
                    <a:pt x="2942" y="100"/>
                  </a:cubicBezTo>
                  <a:cubicBezTo>
                    <a:pt x="1875" y="300"/>
                    <a:pt x="974" y="1034"/>
                    <a:pt x="207" y="1735"/>
                  </a:cubicBezTo>
                  <a:cubicBezTo>
                    <a:pt x="0" y="1916"/>
                    <a:pt x="174" y="2177"/>
                    <a:pt x="387" y="2177"/>
                  </a:cubicBezTo>
                  <a:cubicBezTo>
                    <a:pt x="448" y="2177"/>
                    <a:pt x="514" y="2154"/>
                    <a:pt x="574" y="2102"/>
                  </a:cubicBezTo>
                  <a:cubicBezTo>
                    <a:pt x="607" y="2202"/>
                    <a:pt x="674" y="2269"/>
                    <a:pt x="774" y="2269"/>
                  </a:cubicBezTo>
                  <a:cubicBezTo>
                    <a:pt x="807" y="2302"/>
                    <a:pt x="841" y="2302"/>
                    <a:pt x="874" y="2302"/>
                  </a:cubicBezTo>
                  <a:cubicBezTo>
                    <a:pt x="908" y="2302"/>
                    <a:pt x="941" y="2335"/>
                    <a:pt x="1008" y="2335"/>
                  </a:cubicBezTo>
                  <a:cubicBezTo>
                    <a:pt x="1041" y="2369"/>
                    <a:pt x="1108" y="2369"/>
                    <a:pt x="1174" y="2369"/>
                  </a:cubicBezTo>
                  <a:cubicBezTo>
                    <a:pt x="1241" y="2335"/>
                    <a:pt x="1308" y="2335"/>
                    <a:pt x="1375" y="2302"/>
                  </a:cubicBezTo>
                  <a:cubicBezTo>
                    <a:pt x="1508" y="2302"/>
                    <a:pt x="1675" y="2269"/>
                    <a:pt x="1842" y="2202"/>
                  </a:cubicBezTo>
                  <a:cubicBezTo>
                    <a:pt x="3076" y="2068"/>
                    <a:pt x="4610" y="1635"/>
                    <a:pt x="4410" y="434"/>
                  </a:cubicBezTo>
                  <a:cubicBezTo>
                    <a:pt x="4354" y="95"/>
                    <a:pt x="4021" y="0"/>
                    <a:pt x="36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11"/>
            <p:cNvSpPr/>
            <p:nvPr/>
          </p:nvSpPr>
          <p:spPr>
            <a:xfrm>
              <a:off x="751374" y="1028883"/>
              <a:ext cx="62971" cy="125642"/>
            </a:xfrm>
            <a:custGeom>
              <a:avLst/>
              <a:gdLst/>
              <a:ahLst/>
              <a:cxnLst/>
              <a:rect l="l" t="t" r="r" b="b"/>
              <a:pathLst>
                <a:path w="2102" h="4194" extrusionOk="0">
                  <a:moveTo>
                    <a:pt x="680" y="0"/>
                  </a:moveTo>
                  <a:cubicBezTo>
                    <a:pt x="571" y="0"/>
                    <a:pt x="457" y="56"/>
                    <a:pt x="401" y="182"/>
                  </a:cubicBezTo>
                  <a:cubicBezTo>
                    <a:pt x="0" y="1116"/>
                    <a:pt x="34" y="2283"/>
                    <a:pt x="367" y="3251"/>
                  </a:cubicBezTo>
                  <a:cubicBezTo>
                    <a:pt x="491" y="3621"/>
                    <a:pt x="816" y="4194"/>
                    <a:pt x="1207" y="4194"/>
                  </a:cubicBezTo>
                  <a:cubicBezTo>
                    <a:pt x="1343" y="4194"/>
                    <a:pt x="1488" y="4124"/>
                    <a:pt x="1635" y="3951"/>
                  </a:cubicBezTo>
                  <a:cubicBezTo>
                    <a:pt x="2102" y="3351"/>
                    <a:pt x="1868" y="2450"/>
                    <a:pt x="1735" y="1783"/>
                  </a:cubicBezTo>
                  <a:cubicBezTo>
                    <a:pt x="1635" y="1416"/>
                    <a:pt x="1435" y="349"/>
                    <a:pt x="934" y="282"/>
                  </a:cubicBezTo>
                  <a:cubicBezTo>
                    <a:pt x="973" y="107"/>
                    <a:pt x="832" y="0"/>
                    <a:pt x="6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11"/>
            <p:cNvSpPr/>
            <p:nvPr/>
          </p:nvSpPr>
          <p:spPr>
            <a:xfrm>
              <a:off x="853402" y="1015612"/>
              <a:ext cx="117823" cy="84001"/>
            </a:xfrm>
            <a:custGeom>
              <a:avLst/>
              <a:gdLst/>
              <a:ahLst/>
              <a:cxnLst/>
              <a:rect l="l" t="t" r="r" b="b"/>
              <a:pathLst>
                <a:path w="3933" h="2804" extrusionOk="0">
                  <a:moveTo>
                    <a:pt x="2844" y="0"/>
                  </a:moveTo>
                  <a:cubicBezTo>
                    <a:pt x="2375" y="0"/>
                    <a:pt x="1847" y="391"/>
                    <a:pt x="1531" y="658"/>
                  </a:cubicBezTo>
                  <a:cubicBezTo>
                    <a:pt x="964" y="1092"/>
                    <a:pt x="297" y="1759"/>
                    <a:pt x="64" y="2493"/>
                  </a:cubicBezTo>
                  <a:cubicBezTo>
                    <a:pt x="1" y="2681"/>
                    <a:pt x="160" y="2803"/>
                    <a:pt x="321" y="2803"/>
                  </a:cubicBezTo>
                  <a:cubicBezTo>
                    <a:pt x="417" y="2803"/>
                    <a:pt x="514" y="2759"/>
                    <a:pt x="564" y="2660"/>
                  </a:cubicBezTo>
                  <a:cubicBezTo>
                    <a:pt x="588" y="2708"/>
                    <a:pt x="631" y="2739"/>
                    <a:pt x="691" y="2739"/>
                  </a:cubicBezTo>
                  <a:cubicBezTo>
                    <a:pt x="713" y="2739"/>
                    <a:pt x="737" y="2735"/>
                    <a:pt x="764" y="2726"/>
                  </a:cubicBezTo>
                  <a:cubicBezTo>
                    <a:pt x="1565" y="2626"/>
                    <a:pt x="2465" y="2459"/>
                    <a:pt x="3132" y="1959"/>
                  </a:cubicBezTo>
                  <a:cubicBezTo>
                    <a:pt x="3666" y="1559"/>
                    <a:pt x="3933" y="691"/>
                    <a:pt x="3333" y="191"/>
                  </a:cubicBezTo>
                  <a:cubicBezTo>
                    <a:pt x="3187" y="55"/>
                    <a:pt x="3020" y="0"/>
                    <a:pt x="2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11"/>
            <p:cNvSpPr/>
            <p:nvPr/>
          </p:nvSpPr>
          <p:spPr>
            <a:xfrm>
              <a:off x="921251" y="1139478"/>
              <a:ext cx="62971" cy="115366"/>
            </a:xfrm>
            <a:custGeom>
              <a:avLst/>
              <a:gdLst/>
              <a:ahLst/>
              <a:cxnLst/>
              <a:rect l="l" t="t" r="r" b="b"/>
              <a:pathLst>
                <a:path w="2102" h="3851" extrusionOk="0">
                  <a:moveTo>
                    <a:pt x="388" y="1"/>
                  </a:moveTo>
                  <a:cubicBezTo>
                    <a:pt x="284" y="1"/>
                    <a:pt x="184" y="59"/>
                    <a:pt x="167" y="192"/>
                  </a:cubicBezTo>
                  <a:cubicBezTo>
                    <a:pt x="0" y="1193"/>
                    <a:pt x="67" y="2127"/>
                    <a:pt x="467" y="3028"/>
                  </a:cubicBezTo>
                  <a:cubicBezTo>
                    <a:pt x="597" y="3288"/>
                    <a:pt x="929" y="3851"/>
                    <a:pt x="1291" y="3851"/>
                  </a:cubicBezTo>
                  <a:cubicBezTo>
                    <a:pt x="1393" y="3851"/>
                    <a:pt x="1498" y="3806"/>
                    <a:pt x="1601" y="3695"/>
                  </a:cubicBezTo>
                  <a:cubicBezTo>
                    <a:pt x="2102" y="3161"/>
                    <a:pt x="1968" y="2394"/>
                    <a:pt x="1768" y="1760"/>
                  </a:cubicBezTo>
                  <a:cubicBezTo>
                    <a:pt x="1601" y="1193"/>
                    <a:pt x="1301" y="393"/>
                    <a:pt x="701" y="192"/>
                  </a:cubicBezTo>
                  <a:cubicBezTo>
                    <a:pt x="684" y="176"/>
                    <a:pt x="676" y="176"/>
                    <a:pt x="667" y="176"/>
                  </a:cubicBezTo>
                  <a:cubicBezTo>
                    <a:pt x="659" y="176"/>
                    <a:pt x="651" y="176"/>
                    <a:pt x="634" y="159"/>
                  </a:cubicBezTo>
                  <a:cubicBezTo>
                    <a:pt x="601" y="59"/>
                    <a:pt x="492" y="1"/>
                    <a:pt x="3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11"/>
            <p:cNvSpPr/>
            <p:nvPr/>
          </p:nvSpPr>
          <p:spPr>
            <a:xfrm>
              <a:off x="999165" y="1094485"/>
              <a:ext cx="88974" cy="73576"/>
            </a:xfrm>
            <a:custGeom>
              <a:avLst/>
              <a:gdLst/>
              <a:ahLst/>
              <a:cxnLst/>
              <a:rect l="l" t="t" r="r" b="b"/>
              <a:pathLst>
                <a:path w="2970" h="2456" extrusionOk="0">
                  <a:moveTo>
                    <a:pt x="2122" y="1"/>
                  </a:moveTo>
                  <a:cubicBezTo>
                    <a:pt x="1736" y="1"/>
                    <a:pt x="1337" y="359"/>
                    <a:pt x="1102" y="594"/>
                  </a:cubicBezTo>
                  <a:cubicBezTo>
                    <a:pt x="668" y="961"/>
                    <a:pt x="201" y="1494"/>
                    <a:pt x="34" y="2028"/>
                  </a:cubicBezTo>
                  <a:cubicBezTo>
                    <a:pt x="1" y="2228"/>
                    <a:pt x="101" y="2328"/>
                    <a:pt x="234" y="2362"/>
                  </a:cubicBezTo>
                  <a:cubicBezTo>
                    <a:pt x="305" y="2409"/>
                    <a:pt x="376" y="2456"/>
                    <a:pt x="459" y="2456"/>
                  </a:cubicBezTo>
                  <a:cubicBezTo>
                    <a:pt x="493" y="2456"/>
                    <a:pt x="529" y="2448"/>
                    <a:pt x="568" y="2428"/>
                  </a:cubicBezTo>
                  <a:cubicBezTo>
                    <a:pt x="1168" y="2161"/>
                    <a:pt x="1769" y="2061"/>
                    <a:pt x="2303" y="1628"/>
                  </a:cubicBezTo>
                  <a:cubicBezTo>
                    <a:pt x="2670" y="1327"/>
                    <a:pt x="2970" y="427"/>
                    <a:pt x="2436" y="93"/>
                  </a:cubicBezTo>
                  <a:cubicBezTo>
                    <a:pt x="2335" y="28"/>
                    <a:pt x="2229" y="1"/>
                    <a:pt x="21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11"/>
            <p:cNvSpPr/>
            <p:nvPr/>
          </p:nvSpPr>
          <p:spPr>
            <a:xfrm>
              <a:off x="1060693" y="1176263"/>
              <a:ext cx="139362" cy="76422"/>
            </a:xfrm>
            <a:custGeom>
              <a:avLst/>
              <a:gdLst/>
              <a:ahLst/>
              <a:cxnLst/>
              <a:rect l="l" t="t" r="r" b="b"/>
              <a:pathLst>
                <a:path w="4652" h="2551" extrusionOk="0">
                  <a:moveTo>
                    <a:pt x="368" y="0"/>
                  </a:moveTo>
                  <a:cubicBezTo>
                    <a:pt x="187" y="0"/>
                    <a:pt x="0" y="192"/>
                    <a:pt x="115" y="399"/>
                  </a:cubicBezTo>
                  <a:cubicBezTo>
                    <a:pt x="482" y="1099"/>
                    <a:pt x="1383" y="1633"/>
                    <a:pt x="2050" y="2033"/>
                  </a:cubicBezTo>
                  <a:cubicBezTo>
                    <a:pt x="2413" y="2238"/>
                    <a:pt x="2977" y="2550"/>
                    <a:pt x="3458" y="2550"/>
                  </a:cubicBezTo>
                  <a:cubicBezTo>
                    <a:pt x="3684" y="2550"/>
                    <a:pt x="3891" y="2481"/>
                    <a:pt x="4051" y="2300"/>
                  </a:cubicBezTo>
                  <a:cubicBezTo>
                    <a:pt x="4652" y="1666"/>
                    <a:pt x="3885" y="966"/>
                    <a:pt x="3351" y="732"/>
                  </a:cubicBezTo>
                  <a:cubicBezTo>
                    <a:pt x="2484" y="365"/>
                    <a:pt x="1516" y="299"/>
                    <a:pt x="616" y="165"/>
                  </a:cubicBezTo>
                  <a:cubicBezTo>
                    <a:pt x="582" y="165"/>
                    <a:pt x="582" y="132"/>
                    <a:pt x="582" y="132"/>
                  </a:cubicBezTo>
                  <a:cubicBezTo>
                    <a:pt x="530" y="39"/>
                    <a:pt x="450"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5" name="Google Shape;2905;p11"/>
          <p:cNvGrpSpPr/>
          <p:nvPr/>
        </p:nvGrpSpPr>
        <p:grpSpPr>
          <a:xfrm rot="10800000" flipH="1">
            <a:off x="-168257" y="4443171"/>
            <a:ext cx="865199" cy="836633"/>
            <a:chOff x="-168381" y="-168706"/>
            <a:chExt cx="901061" cy="871312"/>
          </a:xfrm>
        </p:grpSpPr>
        <p:sp>
          <p:nvSpPr>
            <p:cNvPr id="2906" name="Google Shape;2906;p11"/>
            <p:cNvSpPr/>
            <p:nvPr/>
          </p:nvSpPr>
          <p:spPr>
            <a:xfrm>
              <a:off x="-157717" y="-134796"/>
              <a:ext cx="890397" cy="837402"/>
            </a:xfrm>
            <a:custGeom>
              <a:avLst/>
              <a:gdLst/>
              <a:ahLst/>
              <a:cxnLst/>
              <a:rect l="l" t="t" r="r" b="b"/>
              <a:pathLst>
                <a:path w="29722" h="27953" extrusionOk="0">
                  <a:moveTo>
                    <a:pt x="568" y="1"/>
                  </a:moveTo>
                  <a:cubicBezTo>
                    <a:pt x="334" y="3603"/>
                    <a:pt x="34" y="8507"/>
                    <a:pt x="101" y="10442"/>
                  </a:cubicBezTo>
                  <a:cubicBezTo>
                    <a:pt x="201" y="13444"/>
                    <a:pt x="1" y="14978"/>
                    <a:pt x="368" y="17880"/>
                  </a:cubicBezTo>
                  <a:cubicBezTo>
                    <a:pt x="609" y="19676"/>
                    <a:pt x="721" y="23022"/>
                    <a:pt x="2365" y="23022"/>
                  </a:cubicBezTo>
                  <a:cubicBezTo>
                    <a:pt x="2767" y="23022"/>
                    <a:pt x="3261" y="22822"/>
                    <a:pt x="3870" y="22350"/>
                  </a:cubicBezTo>
                  <a:cubicBezTo>
                    <a:pt x="4427" y="21877"/>
                    <a:pt x="5052" y="20848"/>
                    <a:pt x="5709" y="20848"/>
                  </a:cubicBezTo>
                  <a:cubicBezTo>
                    <a:pt x="5840" y="20848"/>
                    <a:pt x="5972" y="20888"/>
                    <a:pt x="6105" y="20983"/>
                  </a:cubicBezTo>
                  <a:cubicBezTo>
                    <a:pt x="6572" y="21383"/>
                    <a:pt x="6672" y="23217"/>
                    <a:pt x="6772" y="23718"/>
                  </a:cubicBezTo>
                  <a:cubicBezTo>
                    <a:pt x="7062" y="24907"/>
                    <a:pt x="7320" y="27398"/>
                    <a:pt x="8831" y="27398"/>
                  </a:cubicBezTo>
                  <a:cubicBezTo>
                    <a:pt x="8888" y="27398"/>
                    <a:pt x="8947" y="27394"/>
                    <a:pt x="9007" y="27387"/>
                  </a:cubicBezTo>
                  <a:cubicBezTo>
                    <a:pt x="10442" y="27187"/>
                    <a:pt x="11809" y="24285"/>
                    <a:pt x="13043" y="23518"/>
                  </a:cubicBezTo>
                  <a:cubicBezTo>
                    <a:pt x="14017" y="24583"/>
                    <a:pt x="15074" y="27952"/>
                    <a:pt x="16721" y="27952"/>
                  </a:cubicBezTo>
                  <a:cubicBezTo>
                    <a:pt x="16880" y="27952"/>
                    <a:pt x="17043" y="27921"/>
                    <a:pt x="17213" y="27854"/>
                  </a:cubicBezTo>
                  <a:cubicBezTo>
                    <a:pt x="18381" y="27387"/>
                    <a:pt x="18747" y="25452"/>
                    <a:pt x="20115" y="24085"/>
                  </a:cubicBezTo>
                  <a:cubicBezTo>
                    <a:pt x="21574" y="24241"/>
                    <a:pt x="24886" y="25639"/>
                    <a:pt x="26727" y="25639"/>
                  </a:cubicBezTo>
                  <a:cubicBezTo>
                    <a:pt x="27242" y="25639"/>
                    <a:pt x="27642" y="25530"/>
                    <a:pt x="27854" y="25252"/>
                  </a:cubicBezTo>
                  <a:cubicBezTo>
                    <a:pt x="28821" y="23985"/>
                    <a:pt x="26119" y="18681"/>
                    <a:pt x="25752" y="17513"/>
                  </a:cubicBezTo>
                  <a:cubicBezTo>
                    <a:pt x="27187" y="16813"/>
                    <a:pt x="29722" y="16246"/>
                    <a:pt x="28655" y="14311"/>
                  </a:cubicBezTo>
                  <a:cubicBezTo>
                    <a:pt x="27954" y="12943"/>
                    <a:pt x="26119" y="12176"/>
                    <a:pt x="25152" y="10909"/>
                  </a:cubicBezTo>
                  <a:cubicBezTo>
                    <a:pt x="26420" y="10141"/>
                    <a:pt x="29422" y="9774"/>
                    <a:pt x="28655" y="7906"/>
                  </a:cubicBezTo>
                  <a:cubicBezTo>
                    <a:pt x="28054" y="6472"/>
                    <a:pt x="25252" y="5705"/>
                    <a:pt x="23985" y="5104"/>
                  </a:cubicBezTo>
                  <a:cubicBezTo>
                    <a:pt x="25052" y="4137"/>
                    <a:pt x="26720" y="3670"/>
                    <a:pt x="25152" y="2302"/>
                  </a:cubicBezTo>
                  <a:cubicBezTo>
                    <a:pt x="24185" y="1335"/>
                    <a:pt x="22250" y="1035"/>
                    <a:pt x="20982" y="868"/>
                  </a:cubicBezTo>
                  <a:cubicBezTo>
                    <a:pt x="17413" y="268"/>
                    <a:pt x="4270"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11"/>
            <p:cNvSpPr/>
            <p:nvPr/>
          </p:nvSpPr>
          <p:spPr>
            <a:xfrm>
              <a:off x="-168381" y="-168706"/>
              <a:ext cx="804808" cy="754000"/>
            </a:xfrm>
            <a:custGeom>
              <a:avLst/>
              <a:gdLst/>
              <a:ahLst/>
              <a:cxnLst/>
              <a:rect l="l" t="t" r="r" b="b"/>
              <a:pathLst>
                <a:path w="26865" h="25169" extrusionOk="0">
                  <a:moveTo>
                    <a:pt x="581" y="0"/>
                  </a:moveTo>
                  <a:cubicBezTo>
                    <a:pt x="295" y="0"/>
                    <a:pt x="1" y="425"/>
                    <a:pt x="257" y="733"/>
                  </a:cubicBezTo>
                  <a:cubicBezTo>
                    <a:pt x="2959" y="4202"/>
                    <a:pt x="6528" y="6870"/>
                    <a:pt x="9763" y="9772"/>
                  </a:cubicBezTo>
                  <a:cubicBezTo>
                    <a:pt x="13366" y="12975"/>
                    <a:pt x="16568" y="16577"/>
                    <a:pt x="20104" y="19846"/>
                  </a:cubicBezTo>
                  <a:cubicBezTo>
                    <a:pt x="22039" y="21648"/>
                    <a:pt x="23940" y="23549"/>
                    <a:pt x="26075" y="25083"/>
                  </a:cubicBezTo>
                  <a:cubicBezTo>
                    <a:pt x="26153" y="25143"/>
                    <a:pt x="26230" y="25168"/>
                    <a:pt x="26303" y="25168"/>
                  </a:cubicBezTo>
                  <a:cubicBezTo>
                    <a:pt x="26636" y="25168"/>
                    <a:pt x="26865" y="24629"/>
                    <a:pt x="26509" y="24383"/>
                  </a:cubicBezTo>
                  <a:cubicBezTo>
                    <a:pt x="24574" y="22982"/>
                    <a:pt x="22873" y="21247"/>
                    <a:pt x="21105" y="19646"/>
                  </a:cubicBezTo>
                  <a:cubicBezTo>
                    <a:pt x="19337" y="18045"/>
                    <a:pt x="17669" y="16310"/>
                    <a:pt x="16001" y="14609"/>
                  </a:cubicBezTo>
                  <a:cubicBezTo>
                    <a:pt x="14333" y="12941"/>
                    <a:pt x="12666" y="11273"/>
                    <a:pt x="10931" y="9706"/>
                  </a:cubicBezTo>
                  <a:cubicBezTo>
                    <a:pt x="9330" y="8238"/>
                    <a:pt x="7662" y="6870"/>
                    <a:pt x="6061" y="5436"/>
                  </a:cubicBezTo>
                  <a:cubicBezTo>
                    <a:pt x="4193" y="3801"/>
                    <a:pt x="2358" y="2100"/>
                    <a:pt x="824" y="132"/>
                  </a:cubicBezTo>
                  <a:cubicBezTo>
                    <a:pt x="754" y="39"/>
                    <a:pt x="668" y="0"/>
                    <a:pt x="581"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11"/>
            <p:cNvSpPr/>
            <p:nvPr/>
          </p:nvSpPr>
          <p:spPr>
            <a:xfrm>
              <a:off x="380880" y="342484"/>
              <a:ext cx="199876" cy="224232"/>
            </a:xfrm>
            <a:custGeom>
              <a:avLst/>
              <a:gdLst/>
              <a:ahLst/>
              <a:cxnLst/>
              <a:rect l="l" t="t" r="r" b="b"/>
              <a:pathLst>
                <a:path w="6672" h="7485" extrusionOk="0">
                  <a:moveTo>
                    <a:pt x="5644" y="1"/>
                  </a:moveTo>
                  <a:cubicBezTo>
                    <a:pt x="3868" y="1"/>
                    <a:pt x="2120" y="503"/>
                    <a:pt x="401" y="780"/>
                  </a:cubicBezTo>
                  <a:cubicBezTo>
                    <a:pt x="200" y="813"/>
                    <a:pt x="100" y="1013"/>
                    <a:pt x="100" y="1180"/>
                  </a:cubicBezTo>
                  <a:cubicBezTo>
                    <a:pt x="0" y="3148"/>
                    <a:pt x="100" y="5116"/>
                    <a:pt x="100" y="7084"/>
                  </a:cubicBezTo>
                  <a:cubicBezTo>
                    <a:pt x="100" y="7351"/>
                    <a:pt x="309" y="7485"/>
                    <a:pt x="517" y="7485"/>
                  </a:cubicBezTo>
                  <a:cubicBezTo>
                    <a:pt x="726" y="7485"/>
                    <a:pt x="934" y="7351"/>
                    <a:pt x="934" y="7084"/>
                  </a:cubicBezTo>
                  <a:cubicBezTo>
                    <a:pt x="903" y="5232"/>
                    <a:pt x="842" y="3379"/>
                    <a:pt x="918" y="1526"/>
                  </a:cubicBezTo>
                  <a:lnTo>
                    <a:pt x="918" y="1526"/>
                  </a:lnTo>
                  <a:cubicBezTo>
                    <a:pt x="2493" y="1248"/>
                    <a:pt x="4069" y="834"/>
                    <a:pt x="5644" y="834"/>
                  </a:cubicBezTo>
                  <a:cubicBezTo>
                    <a:pt x="5797" y="834"/>
                    <a:pt x="5951" y="838"/>
                    <a:pt x="6105" y="846"/>
                  </a:cubicBezTo>
                  <a:cubicBezTo>
                    <a:pt x="6672" y="846"/>
                    <a:pt x="6638" y="13"/>
                    <a:pt x="6105" y="13"/>
                  </a:cubicBezTo>
                  <a:cubicBezTo>
                    <a:pt x="5951" y="5"/>
                    <a:pt x="5798" y="1"/>
                    <a:pt x="5644"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11"/>
            <p:cNvSpPr/>
            <p:nvPr/>
          </p:nvSpPr>
          <p:spPr>
            <a:xfrm>
              <a:off x="243984" y="203700"/>
              <a:ext cx="219978" cy="244124"/>
            </a:xfrm>
            <a:custGeom>
              <a:avLst/>
              <a:gdLst/>
              <a:ahLst/>
              <a:cxnLst/>
              <a:rect l="l" t="t" r="r" b="b"/>
              <a:pathLst>
                <a:path w="7343" h="8149" extrusionOk="0">
                  <a:moveTo>
                    <a:pt x="6692" y="1"/>
                  </a:moveTo>
                  <a:cubicBezTo>
                    <a:pt x="6664" y="1"/>
                    <a:pt x="6635" y="3"/>
                    <a:pt x="6605" y="9"/>
                  </a:cubicBezTo>
                  <a:cubicBezTo>
                    <a:pt x="4570" y="276"/>
                    <a:pt x="2569" y="576"/>
                    <a:pt x="534" y="676"/>
                  </a:cubicBezTo>
                  <a:cubicBezTo>
                    <a:pt x="301" y="676"/>
                    <a:pt x="100" y="843"/>
                    <a:pt x="100" y="1076"/>
                  </a:cubicBezTo>
                  <a:cubicBezTo>
                    <a:pt x="0" y="3311"/>
                    <a:pt x="100" y="5546"/>
                    <a:pt x="100" y="7748"/>
                  </a:cubicBezTo>
                  <a:cubicBezTo>
                    <a:pt x="100" y="8015"/>
                    <a:pt x="309" y="8148"/>
                    <a:pt x="517" y="8148"/>
                  </a:cubicBezTo>
                  <a:cubicBezTo>
                    <a:pt x="726" y="8148"/>
                    <a:pt x="934" y="8015"/>
                    <a:pt x="934" y="7748"/>
                  </a:cubicBezTo>
                  <a:cubicBezTo>
                    <a:pt x="934" y="5682"/>
                    <a:pt x="846" y="3587"/>
                    <a:pt x="918" y="1490"/>
                  </a:cubicBezTo>
                  <a:lnTo>
                    <a:pt x="918" y="1490"/>
                  </a:lnTo>
                  <a:cubicBezTo>
                    <a:pt x="2892" y="1373"/>
                    <a:pt x="4865" y="1091"/>
                    <a:pt x="6839" y="809"/>
                  </a:cubicBezTo>
                  <a:cubicBezTo>
                    <a:pt x="7342" y="747"/>
                    <a:pt x="7163" y="1"/>
                    <a:pt x="6692"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11"/>
            <p:cNvSpPr/>
            <p:nvPr/>
          </p:nvSpPr>
          <p:spPr>
            <a:xfrm>
              <a:off x="73119" y="64048"/>
              <a:ext cx="303799" cy="334805"/>
            </a:xfrm>
            <a:custGeom>
              <a:avLst/>
              <a:gdLst/>
              <a:ahLst/>
              <a:cxnLst/>
              <a:rect l="l" t="t" r="r" b="b"/>
              <a:pathLst>
                <a:path w="10141" h="11176" extrusionOk="0">
                  <a:moveTo>
                    <a:pt x="9607" y="1"/>
                  </a:moveTo>
                  <a:cubicBezTo>
                    <a:pt x="6705" y="1"/>
                    <a:pt x="3803" y="101"/>
                    <a:pt x="901" y="301"/>
                  </a:cubicBezTo>
                  <a:cubicBezTo>
                    <a:pt x="667" y="301"/>
                    <a:pt x="501" y="468"/>
                    <a:pt x="501" y="701"/>
                  </a:cubicBezTo>
                  <a:cubicBezTo>
                    <a:pt x="200" y="4070"/>
                    <a:pt x="0" y="7406"/>
                    <a:pt x="0" y="10775"/>
                  </a:cubicBezTo>
                  <a:cubicBezTo>
                    <a:pt x="0" y="11042"/>
                    <a:pt x="209" y="11176"/>
                    <a:pt x="417" y="11176"/>
                  </a:cubicBezTo>
                  <a:cubicBezTo>
                    <a:pt x="626" y="11176"/>
                    <a:pt x="834" y="11042"/>
                    <a:pt x="834" y="10775"/>
                  </a:cubicBezTo>
                  <a:cubicBezTo>
                    <a:pt x="834" y="7542"/>
                    <a:pt x="1019" y="4339"/>
                    <a:pt x="1299" y="1108"/>
                  </a:cubicBezTo>
                  <a:lnTo>
                    <a:pt x="1299" y="1108"/>
                  </a:lnTo>
                  <a:cubicBezTo>
                    <a:pt x="4068" y="926"/>
                    <a:pt x="6838" y="835"/>
                    <a:pt x="9607" y="835"/>
                  </a:cubicBezTo>
                  <a:cubicBezTo>
                    <a:pt x="10141" y="835"/>
                    <a:pt x="10141" y="1"/>
                    <a:pt x="960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11"/>
            <p:cNvSpPr/>
            <p:nvPr/>
          </p:nvSpPr>
          <p:spPr>
            <a:xfrm>
              <a:off x="-59793" y="-50082"/>
              <a:ext cx="283847" cy="333038"/>
            </a:xfrm>
            <a:custGeom>
              <a:avLst/>
              <a:gdLst/>
              <a:ahLst/>
              <a:cxnLst/>
              <a:rect l="l" t="t" r="r" b="b"/>
              <a:pathLst>
                <a:path w="9475" h="11117" extrusionOk="0">
                  <a:moveTo>
                    <a:pt x="4345" y="0"/>
                  </a:moveTo>
                  <a:cubicBezTo>
                    <a:pt x="3143" y="0"/>
                    <a:pt x="1946" y="77"/>
                    <a:pt x="768" y="342"/>
                  </a:cubicBezTo>
                  <a:cubicBezTo>
                    <a:pt x="601" y="375"/>
                    <a:pt x="501" y="575"/>
                    <a:pt x="468" y="742"/>
                  </a:cubicBezTo>
                  <a:cubicBezTo>
                    <a:pt x="168" y="4044"/>
                    <a:pt x="1" y="7380"/>
                    <a:pt x="1" y="10716"/>
                  </a:cubicBezTo>
                  <a:cubicBezTo>
                    <a:pt x="1" y="10983"/>
                    <a:pt x="209" y="11116"/>
                    <a:pt x="418" y="11116"/>
                  </a:cubicBezTo>
                  <a:cubicBezTo>
                    <a:pt x="626" y="11116"/>
                    <a:pt x="835" y="10983"/>
                    <a:pt x="835" y="10716"/>
                  </a:cubicBezTo>
                  <a:cubicBezTo>
                    <a:pt x="835" y="7495"/>
                    <a:pt x="990" y="4274"/>
                    <a:pt x="1271" y="1084"/>
                  </a:cubicBezTo>
                  <a:lnTo>
                    <a:pt x="1271" y="1084"/>
                  </a:lnTo>
                  <a:cubicBezTo>
                    <a:pt x="2280" y="878"/>
                    <a:pt x="3303" y="814"/>
                    <a:pt x="4328" y="814"/>
                  </a:cubicBezTo>
                  <a:cubicBezTo>
                    <a:pt x="5862" y="814"/>
                    <a:pt x="7401" y="956"/>
                    <a:pt x="8907" y="976"/>
                  </a:cubicBezTo>
                  <a:cubicBezTo>
                    <a:pt x="9474" y="976"/>
                    <a:pt x="9474" y="142"/>
                    <a:pt x="8907" y="142"/>
                  </a:cubicBezTo>
                  <a:cubicBezTo>
                    <a:pt x="7397" y="123"/>
                    <a:pt x="5867" y="0"/>
                    <a:pt x="4345"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11"/>
            <p:cNvSpPr/>
            <p:nvPr/>
          </p:nvSpPr>
          <p:spPr>
            <a:xfrm>
              <a:off x="459812" y="66055"/>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11"/>
            <p:cNvSpPr/>
            <p:nvPr/>
          </p:nvSpPr>
          <p:spPr>
            <a:xfrm>
              <a:off x="471794" y="121023"/>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11"/>
            <p:cNvSpPr/>
            <p:nvPr/>
          </p:nvSpPr>
          <p:spPr>
            <a:xfrm>
              <a:off x="512773" y="80044"/>
              <a:ext cx="28010" cy="22019"/>
            </a:xfrm>
            <a:custGeom>
              <a:avLst/>
              <a:gdLst/>
              <a:ahLst/>
              <a:cxnLst/>
              <a:rect l="l" t="t" r="r" b="b"/>
              <a:pathLst>
                <a:path w="935" h="735" extrusionOk="0">
                  <a:moveTo>
                    <a:pt x="467" y="1"/>
                  </a:moveTo>
                  <a:cubicBezTo>
                    <a:pt x="0" y="1"/>
                    <a:pt x="0" y="734"/>
                    <a:pt x="467" y="734"/>
                  </a:cubicBezTo>
                  <a:cubicBezTo>
                    <a:pt x="934" y="734"/>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11"/>
            <p:cNvSpPr/>
            <p:nvPr/>
          </p:nvSpPr>
          <p:spPr>
            <a:xfrm>
              <a:off x="89085" y="511702"/>
              <a:ext cx="28010" cy="22019"/>
            </a:xfrm>
            <a:custGeom>
              <a:avLst/>
              <a:gdLst/>
              <a:ahLst/>
              <a:cxnLst/>
              <a:rect l="l" t="t" r="r" b="b"/>
              <a:pathLst>
                <a:path w="935" h="735" extrusionOk="0">
                  <a:moveTo>
                    <a:pt x="468" y="1"/>
                  </a:moveTo>
                  <a:cubicBezTo>
                    <a:pt x="1" y="1"/>
                    <a:pt x="1" y="735"/>
                    <a:pt x="468" y="735"/>
                  </a:cubicBezTo>
                  <a:cubicBezTo>
                    <a:pt x="935" y="735"/>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11"/>
            <p:cNvSpPr/>
            <p:nvPr/>
          </p:nvSpPr>
          <p:spPr>
            <a:xfrm>
              <a:off x="115086" y="451761"/>
              <a:ext cx="28010" cy="21030"/>
            </a:xfrm>
            <a:custGeom>
              <a:avLst/>
              <a:gdLst/>
              <a:ahLst/>
              <a:cxnLst/>
              <a:rect l="l" t="t" r="r" b="b"/>
              <a:pathLst>
                <a:path w="935" h="702" extrusionOk="0">
                  <a:moveTo>
                    <a:pt x="467" y="1"/>
                  </a:moveTo>
                  <a:cubicBezTo>
                    <a:pt x="0" y="1"/>
                    <a:pt x="0" y="701"/>
                    <a:pt x="467" y="701"/>
                  </a:cubicBezTo>
                  <a:cubicBezTo>
                    <a:pt x="934" y="701"/>
                    <a:pt x="934" y="1"/>
                    <a:pt x="467"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11"/>
            <p:cNvSpPr/>
            <p:nvPr/>
          </p:nvSpPr>
          <p:spPr>
            <a:xfrm>
              <a:off x="147049" y="503734"/>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11"/>
            <p:cNvSpPr/>
            <p:nvPr/>
          </p:nvSpPr>
          <p:spPr>
            <a:xfrm>
              <a:off x="7943" y="204958"/>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11"/>
            <p:cNvSpPr/>
            <p:nvPr/>
          </p:nvSpPr>
          <p:spPr>
            <a:xfrm>
              <a:off x="13934" y="146995"/>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11"/>
            <p:cNvSpPr/>
            <p:nvPr/>
          </p:nvSpPr>
          <p:spPr>
            <a:xfrm>
              <a:off x="430845" y="285898"/>
              <a:ext cx="28010" cy="22019"/>
            </a:xfrm>
            <a:custGeom>
              <a:avLst/>
              <a:gdLst/>
              <a:ahLst/>
              <a:cxnLst/>
              <a:rect l="l" t="t" r="r" b="b"/>
              <a:pathLst>
                <a:path w="935" h="735" extrusionOk="0">
                  <a:moveTo>
                    <a:pt x="467" y="0"/>
                  </a:moveTo>
                  <a:cubicBezTo>
                    <a:pt x="0" y="0"/>
                    <a:pt x="0" y="734"/>
                    <a:pt x="467" y="734"/>
                  </a:cubicBezTo>
                  <a:cubicBezTo>
                    <a:pt x="934" y="734"/>
                    <a:pt x="934" y="0"/>
                    <a:pt x="467"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11"/>
            <p:cNvSpPr/>
            <p:nvPr/>
          </p:nvSpPr>
          <p:spPr>
            <a:xfrm>
              <a:off x="462808" y="268913"/>
              <a:ext cx="28010" cy="21989"/>
            </a:xfrm>
            <a:custGeom>
              <a:avLst/>
              <a:gdLst/>
              <a:ahLst/>
              <a:cxnLst/>
              <a:rect l="l" t="t" r="r" b="b"/>
              <a:pathLst>
                <a:path w="935" h="734"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11"/>
            <p:cNvSpPr/>
            <p:nvPr/>
          </p:nvSpPr>
          <p:spPr>
            <a:xfrm>
              <a:off x="219990" y="5096"/>
              <a:ext cx="28010" cy="21030"/>
            </a:xfrm>
            <a:custGeom>
              <a:avLst/>
              <a:gdLst/>
              <a:ahLst/>
              <a:cxnLst/>
              <a:rect l="l" t="t" r="r" b="b"/>
              <a:pathLst>
                <a:path w="935" h="702" extrusionOk="0">
                  <a:moveTo>
                    <a:pt x="468" y="1"/>
                  </a:moveTo>
                  <a:cubicBezTo>
                    <a:pt x="1" y="1"/>
                    <a:pt x="1" y="701"/>
                    <a:pt x="468" y="701"/>
                  </a:cubicBezTo>
                  <a:cubicBezTo>
                    <a:pt x="935" y="701"/>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11"/>
            <p:cNvSpPr/>
            <p:nvPr/>
          </p:nvSpPr>
          <p:spPr>
            <a:xfrm>
              <a:off x="578705" y="465750"/>
              <a:ext cx="28010" cy="22019"/>
            </a:xfrm>
            <a:custGeom>
              <a:avLst/>
              <a:gdLst/>
              <a:ahLst/>
              <a:cxnLst/>
              <a:rect l="l" t="t" r="r" b="b"/>
              <a:pathLst>
                <a:path w="935" h="735" extrusionOk="0">
                  <a:moveTo>
                    <a:pt x="468" y="1"/>
                  </a:moveTo>
                  <a:cubicBezTo>
                    <a:pt x="1" y="1"/>
                    <a:pt x="1" y="734"/>
                    <a:pt x="468" y="734"/>
                  </a:cubicBezTo>
                  <a:cubicBezTo>
                    <a:pt x="935" y="734"/>
                    <a:pt x="935" y="1"/>
                    <a:pt x="468" y="1"/>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11"/>
            <p:cNvSpPr/>
            <p:nvPr/>
          </p:nvSpPr>
          <p:spPr>
            <a:xfrm>
              <a:off x="494770" y="523714"/>
              <a:ext cx="28010" cy="22019"/>
            </a:xfrm>
            <a:custGeom>
              <a:avLst/>
              <a:gdLst/>
              <a:ahLst/>
              <a:cxnLst/>
              <a:rect l="l" t="t" r="r" b="b"/>
              <a:pathLst>
                <a:path w="935" h="735" extrusionOk="0">
                  <a:moveTo>
                    <a:pt x="468" y="0"/>
                  </a:moveTo>
                  <a:cubicBezTo>
                    <a:pt x="1" y="0"/>
                    <a:pt x="1" y="734"/>
                    <a:pt x="468" y="734"/>
                  </a:cubicBezTo>
                  <a:cubicBezTo>
                    <a:pt x="935" y="734"/>
                    <a:pt x="935" y="0"/>
                    <a:pt x="468"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5" name="Google Shape;2925;p11"/>
          <p:cNvGrpSpPr/>
          <p:nvPr/>
        </p:nvGrpSpPr>
        <p:grpSpPr>
          <a:xfrm rot="10800000" flipH="1">
            <a:off x="749592" y="4267724"/>
            <a:ext cx="421021" cy="1139500"/>
            <a:chOff x="904476" y="-243594"/>
            <a:chExt cx="438472" cy="1186732"/>
          </a:xfrm>
        </p:grpSpPr>
        <p:sp>
          <p:nvSpPr>
            <p:cNvPr id="2926" name="Google Shape;2926;p11"/>
            <p:cNvSpPr/>
            <p:nvPr/>
          </p:nvSpPr>
          <p:spPr>
            <a:xfrm>
              <a:off x="904476" y="362824"/>
              <a:ext cx="134719" cy="198648"/>
            </a:xfrm>
            <a:custGeom>
              <a:avLst/>
              <a:gdLst/>
              <a:ahLst/>
              <a:cxnLst/>
              <a:rect l="l" t="t" r="r" b="b"/>
              <a:pathLst>
                <a:path w="4497" h="6631" extrusionOk="0">
                  <a:moveTo>
                    <a:pt x="4430" y="1"/>
                  </a:moveTo>
                  <a:cubicBezTo>
                    <a:pt x="4429" y="1"/>
                    <a:pt x="4429" y="2"/>
                    <a:pt x="4428" y="3"/>
                  </a:cubicBezTo>
                  <a:lnTo>
                    <a:pt x="4428" y="3"/>
                  </a:lnTo>
                  <a:cubicBezTo>
                    <a:pt x="4451" y="2"/>
                    <a:pt x="4474" y="1"/>
                    <a:pt x="4496" y="1"/>
                  </a:cubicBezTo>
                  <a:close/>
                  <a:moveTo>
                    <a:pt x="4428" y="3"/>
                  </a:moveTo>
                  <a:cubicBezTo>
                    <a:pt x="1897" y="113"/>
                    <a:pt x="192" y="2657"/>
                    <a:pt x="60" y="5004"/>
                  </a:cubicBezTo>
                  <a:cubicBezTo>
                    <a:pt x="1" y="6109"/>
                    <a:pt x="548" y="6631"/>
                    <a:pt x="1247" y="6631"/>
                  </a:cubicBezTo>
                  <a:cubicBezTo>
                    <a:pt x="1730" y="6631"/>
                    <a:pt x="2285" y="6382"/>
                    <a:pt x="2762" y="5905"/>
                  </a:cubicBezTo>
                  <a:cubicBezTo>
                    <a:pt x="3729" y="4904"/>
                    <a:pt x="3996" y="3270"/>
                    <a:pt x="4163" y="1969"/>
                  </a:cubicBezTo>
                  <a:cubicBezTo>
                    <a:pt x="4263" y="1403"/>
                    <a:pt x="4196" y="471"/>
                    <a:pt x="4428" y="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11"/>
            <p:cNvSpPr/>
            <p:nvPr/>
          </p:nvSpPr>
          <p:spPr>
            <a:xfrm>
              <a:off x="1121083" y="147893"/>
              <a:ext cx="221865" cy="139272"/>
            </a:xfrm>
            <a:custGeom>
              <a:avLst/>
              <a:gdLst/>
              <a:ahLst/>
              <a:cxnLst/>
              <a:rect l="l" t="t" r="r" b="b"/>
              <a:pathLst>
                <a:path w="7406" h="4649" extrusionOk="0">
                  <a:moveTo>
                    <a:pt x="294" y="1"/>
                  </a:moveTo>
                  <a:cubicBezTo>
                    <a:pt x="218" y="1"/>
                    <a:pt x="143" y="2"/>
                    <a:pt x="67" y="4"/>
                  </a:cubicBezTo>
                  <a:lnTo>
                    <a:pt x="1" y="137"/>
                  </a:lnTo>
                  <a:cubicBezTo>
                    <a:pt x="367" y="1005"/>
                    <a:pt x="834" y="2039"/>
                    <a:pt x="1402" y="2739"/>
                  </a:cubicBezTo>
                  <a:cubicBezTo>
                    <a:pt x="2106" y="3561"/>
                    <a:pt x="3506" y="4648"/>
                    <a:pt x="4715" y="4648"/>
                  </a:cubicBezTo>
                  <a:cubicBezTo>
                    <a:pt x="5223" y="4648"/>
                    <a:pt x="5697" y="4457"/>
                    <a:pt x="6072" y="3973"/>
                  </a:cubicBezTo>
                  <a:cubicBezTo>
                    <a:pt x="7406" y="2239"/>
                    <a:pt x="4971" y="704"/>
                    <a:pt x="3570" y="438"/>
                  </a:cubicBezTo>
                  <a:cubicBezTo>
                    <a:pt x="2540" y="219"/>
                    <a:pt x="1394" y="1"/>
                    <a:pt x="2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11"/>
            <p:cNvSpPr/>
            <p:nvPr/>
          </p:nvSpPr>
          <p:spPr>
            <a:xfrm>
              <a:off x="926523" y="45086"/>
              <a:ext cx="117673" cy="243525"/>
            </a:xfrm>
            <a:custGeom>
              <a:avLst/>
              <a:gdLst/>
              <a:ahLst/>
              <a:cxnLst/>
              <a:rect l="l" t="t" r="r" b="b"/>
              <a:pathLst>
                <a:path w="3928" h="8129" extrusionOk="0">
                  <a:moveTo>
                    <a:pt x="3827" y="0"/>
                  </a:moveTo>
                  <a:cubicBezTo>
                    <a:pt x="1492" y="0"/>
                    <a:pt x="24" y="4070"/>
                    <a:pt x="24" y="5938"/>
                  </a:cubicBezTo>
                  <a:cubicBezTo>
                    <a:pt x="1" y="7075"/>
                    <a:pt x="583" y="8129"/>
                    <a:pt x="1413" y="8129"/>
                  </a:cubicBezTo>
                  <a:cubicBezTo>
                    <a:pt x="1751" y="8129"/>
                    <a:pt x="2130" y="7954"/>
                    <a:pt x="2526" y="7539"/>
                  </a:cubicBezTo>
                  <a:cubicBezTo>
                    <a:pt x="3660" y="6405"/>
                    <a:pt x="3827" y="4670"/>
                    <a:pt x="3894" y="3169"/>
                  </a:cubicBezTo>
                  <a:cubicBezTo>
                    <a:pt x="3927" y="2102"/>
                    <a:pt x="3827" y="1068"/>
                    <a:pt x="38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11"/>
            <p:cNvSpPr/>
            <p:nvPr/>
          </p:nvSpPr>
          <p:spPr>
            <a:xfrm>
              <a:off x="1114103" y="299887"/>
              <a:ext cx="171147" cy="210272"/>
            </a:xfrm>
            <a:custGeom>
              <a:avLst/>
              <a:gdLst/>
              <a:ahLst/>
              <a:cxnLst/>
              <a:rect l="l" t="t" r="r" b="b"/>
              <a:pathLst>
                <a:path w="5713" h="7019" extrusionOk="0">
                  <a:moveTo>
                    <a:pt x="133" y="0"/>
                  </a:moveTo>
                  <a:lnTo>
                    <a:pt x="200" y="134"/>
                  </a:lnTo>
                  <a:cubicBezTo>
                    <a:pt x="0" y="934"/>
                    <a:pt x="467" y="2002"/>
                    <a:pt x="667" y="2802"/>
                  </a:cubicBezTo>
                  <a:cubicBezTo>
                    <a:pt x="1001" y="4370"/>
                    <a:pt x="1635" y="6472"/>
                    <a:pt x="3436" y="6939"/>
                  </a:cubicBezTo>
                  <a:cubicBezTo>
                    <a:pt x="3627" y="6993"/>
                    <a:pt x="3803" y="7018"/>
                    <a:pt x="3965" y="7018"/>
                  </a:cubicBezTo>
                  <a:cubicBezTo>
                    <a:pt x="5388" y="7018"/>
                    <a:pt x="5713" y="5068"/>
                    <a:pt x="5204" y="3870"/>
                  </a:cubicBezTo>
                  <a:cubicBezTo>
                    <a:pt x="4570" y="2302"/>
                    <a:pt x="3336" y="1601"/>
                    <a:pt x="1868" y="901"/>
                  </a:cubicBezTo>
                  <a:cubicBezTo>
                    <a:pt x="1334" y="601"/>
                    <a:pt x="701" y="200"/>
                    <a:pt x="1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1"/>
            <p:cNvSpPr/>
            <p:nvPr/>
          </p:nvSpPr>
          <p:spPr>
            <a:xfrm>
              <a:off x="962380" y="553670"/>
              <a:ext cx="142747" cy="313715"/>
            </a:xfrm>
            <a:custGeom>
              <a:avLst/>
              <a:gdLst/>
              <a:ahLst/>
              <a:cxnLst/>
              <a:rect l="l" t="t" r="r" b="b"/>
              <a:pathLst>
                <a:path w="4765" h="10472" extrusionOk="0">
                  <a:moveTo>
                    <a:pt x="3964" y="1"/>
                  </a:moveTo>
                  <a:cubicBezTo>
                    <a:pt x="3936" y="25"/>
                    <a:pt x="3909" y="51"/>
                    <a:pt x="3883" y="78"/>
                  </a:cubicBezTo>
                  <a:lnTo>
                    <a:pt x="3883" y="78"/>
                  </a:lnTo>
                  <a:cubicBezTo>
                    <a:pt x="3932" y="52"/>
                    <a:pt x="3981" y="26"/>
                    <a:pt x="4031" y="1"/>
                  </a:cubicBezTo>
                  <a:close/>
                  <a:moveTo>
                    <a:pt x="3883" y="78"/>
                  </a:moveTo>
                  <a:cubicBezTo>
                    <a:pt x="1280" y="1479"/>
                    <a:pt x="0" y="4425"/>
                    <a:pt x="295" y="7340"/>
                  </a:cubicBezTo>
                  <a:cubicBezTo>
                    <a:pt x="379" y="8517"/>
                    <a:pt x="1052" y="10472"/>
                    <a:pt x="2413" y="10472"/>
                  </a:cubicBezTo>
                  <a:cubicBezTo>
                    <a:pt x="2672" y="10472"/>
                    <a:pt x="2955" y="10401"/>
                    <a:pt x="3264" y="10242"/>
                  </a:cubicBezTo>
                  <a:cubicBezTo>
                    <a:pt x="4765" y="9441"/>
                    <a:pt x="4264" y="6506"/>
                    <a:pt x="4031" y="5238"/>
                  </a:cubicBezTo>
                  <a:cubicBezTo>
                    <a:pt x="3869" y="4168"/>
                    <a:pt x="2981" y="1047"/>
                    <a:pt x="3883" y="7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11"/>
            <p:cNvSpPr/>
            <p:nvPr/>
          </p:nvSpPr>
          <p:spPr>
            <a:xfrm>
              <a:off x="1109101" y="685593"/>
              <a:ext cx="152124" cy="257545"/>
            </a:xfrm>
            <a:custGeom>
              <a:avLst/>
              <a:gdLst/>
              <a:ahLst/>
              <a:cxnLst/>
              <a:rect l="l" t="t" r="r" b="b"/>
              <a:pathLst>
                <a:path w="5078" h="8597" extrusionOk="0">
                  <a:moveTo>
                    <a:pt x="1101" y="0"/>
                  </a:moveTo>
                  <a:cubicBezTo>
                    <a:pt x="467" y="2002"/>
                    <a:pt x="0" y="6838"/>
                    <a:pt x="1868" y="8173"/>
                  </a:cubicBezTo>
                  <a:cubicBezTo>
                    <a:pt x="2271" y="8469"/>
                    <a:pt x="2642" y="8597"/>
                    <a:pt x="2976" y="8597"/>
                  </a:cubicBezTo>
                  <a:cubicBezTo>
                    <a:pt x="4331" y="8597"/>
                    <a:pt x="5078" y="6502"/>
                    <a:pt x="4837" y="5137"/>
                  </a:cubicBezTo>
                  <a:cubicBezTo>
                    <a:pt x="4537" y="3503"/>
                    <a:pt x="3136" y="1468"/>
                    <a:pt x="1868" y="467"/>
                  </a:cubicBezTo>
                  <a:cubicBezTo>
                    <a:pt x="1635" y="300"/>
                    <a:pt x="1335" y="200"/>
                    <a:pt x="11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11"/>
            <p:cNvSpPr/>
            <p:nvPr/>
          </p:nvSpPr>
          <p:spPr>
            <a:xfrm>
              <a:off x="1073125" y="-243594"/>
              <a:ext cx="112161" cy="1077032"/>
            </a:xfrm>
            <a:custGeom>
              <a:avLst/>
              <a:gdLst/>
              <a:ahLst/>
              <a:cxnLst/>
              <a:rect l="l" t="t" r="r" b="b"/>
              <a:pathLst>
                <a:path w="3744" h="35952" extrusionOk="0">
                  <a:moveTo>
                    <a:pt x="1294" y="1"/>
                  </a:moveTo>
                  <a:cubicBezTo>
                    <a:pt x="1173" y="1"/>
                    <a:pt x="1061" y="70"/>
                    <a:pt x="1034" y="230"/>
                  </a:cubicBezTo>
                  <a:cubicBezTo>
                    <a:pt x="501" y="2499"/>
                    <a:pt x="334" y="4800"/>
                    <a:pt x="234" y="7102"/>
                  </a:cubicBezTo>
                  <a:cubicBezTo>
                    <a:pt x="134" y="9470"/>
                    <a:pt x="0" y="11839"/>
                    <a:pt x="0" y="14207"/>
                  </a:cubicBezTo>
                  <a:cubicBezTo>
                    <a:pt x="0" y="16575"/>
                    <a:pt x="100" y="18944"/>
                    <a:pt x="301" y="21279"/>
                  </a:cubicBezTo>
                  <a:cubicBezTo>
                    <a:pt x="467" y="23580"/>
                    <a:pt x="734" y="25882"/>
                    <a:pt x="1301" y="28117"/>
                  </a:cubicBezTo>
                  <a:cubicBezTo>
                    <a:pt x="1935" y="30652"/>
                    <a:pt x="2769" y="33121"/>
                    <a:pt x="3103" y="35722"/>
                  </a:cubicBezTo>
                  <a:cubicBezTo>
                    <a:pt x="3129" y="35883"/>
                    <a:pt x="3241" y="35952"/>
                    <a:pt x="3362" y="35952"/>
                  </a:cubicBezTo>
                  <a:cubicBezTo>
                    <a:pt x="3543" y="35952"/>
                    <a:pt x="3743" y="35796"/>
                    <a:pt x="3703" y="35556"/>
                  </a:cubicBezTo>
                  <a:cubicBezTo>
                    <a:pt x="3403" y="33321"/>
                    <a:pt x="2736" y="31186"/>
                    <a:pt x="2169" y="29018"/>
                  </a:cubicBezTo>
                  <a:cubicBezTo>
                    <a:pt x="1568" y="26749"/>
                    <a:pt x="1201" y="24514"/>
                    <a:pt x="968" y="22179"/>
                  </a:cubicBezTo>
                  <a:cubicBezTo>
                    <a:pt x="567" y="17576"/>
                    <a:pt x="534" y="12939"/>
                    <a:pt x="801" y="8303"/>
                  </a:cubicBezTo>
                  <a:cubicBezTo>
                    <a:pt x="968" y="5668"/>
                    <a:pt x="1001" y="2999"/>
                    <a:pt x="1635" y="397"/>
                  </a:cubicBezTo>
                  <a:cubicBezTo>
                    <a:pt x="1675" y="157"/>
                    <a:pt x="1475" y="1"/>
                    <a:pt x="129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11"/>
            <p:cNvSpPr/>
            <p:nvPr/>
          </p:nvSpPr>
          <p:spPr>
            <a:xfrm>
              <a:off x="949020" y="-33577"/>
              <a:ext cx="148379" cy="280432"/>
            </a:xfrm>
            <a:custGeom>
              <a:avLst/>
              <a:gdLst/>
              <a:ahLst/>
              <a:cxnLst/>
              <a:rect l="l" t="t" r="r" b="b"/>
              <a:pathLst>
                <a:path w="4953" h="9361" extrusionOk="0">
                  <a:moveTo>
                    <a:pt x="4497" y="1"/>
                  </a:moveTo>
                  <a:cubicBezTo>
                    <a:pt x="4404" y="1"/>
                    <a:pt x="4311" y="37"/>
                    <a:pt x="4243" y="124"/>
                  </a:cubicBezTo>
                  <a:cubicBezTo>
                    <a:pt x="2442" y="2826"/>
                    <a:pt x="641" y="5695"/>
                    <a:pt x="40" y="8964"/>
                  </a:cubicBezTo>
                  <a:cubicBezTo>
                    <a:pt x="0" y="9204"/>
                    <a:pt x="201" y="9360"/>
                    <a:pt x="381" y="9360"/>
                  </a:cubicBezTo>
                  <a:cubicBezTo>
                    <a:pt x="502" y="9360"/>
                    <a:pt x="614" y="9291"/>
                    <a:pt x="641" y="9131"/>
                  </a:cubicBezTo>
                  <a:cubicBezTo>
                    <a:pt x="1241" y="5928"/>
                    <a:pt x="3009" y="3093"/>
                    <a:pt x="4811" y="458"/>
                  </a:cubicBezTo>
                  <a:cubicBezTo>
                    <a:pt x="4953" y="221"/>
                    <a:pt x="4725" y="1"/>
                    <a:pt x="449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11"/>
            <p:cNvSpPr/>
            <p:nvPr/>
          </p:nvSpPr>
          <p:spPr>
            <a:xfrm>
              <a:off x="1072016" y="255883"/>
              <a:ext cx="139422" cy="185886"/>
            </a:xfrm>
            <a:custGeom>
              <a:avLst/>
              <a:gdLst/>
              <a:ahLst/>
              <a:cxnLst/>
              <a:rect l="l" t="t" r="r" b="b"/>
              <a:pathLst>
                <a:path w="4654" h="6205" extrusionOk="0">
                  <a:moveTo>
                    <a:pt x="431" y="0"/>
                  </a:moveTo>
                  <a:cubicBezTo>
                    <a:pt x="204" y="0"/>
                    <a:pt x="1" y="306"/>
                    <a:pt x="204" y="535"/>
                  </a:cubicBezTo>
                  <a:cubicBezTo>
                    <a:pt x="971" y="1369"/>
                    <a:pt x="1672" y="2236"/>
                    <a:pt x="2339" y="3137"/>
                  </a:cubicBezTo>
                  <a:cubicBezTo>
                    <a:pt x="2973" y="4004"/>
                    <a:pt x="3573" y="4972"/>
                    <a:pt x="3974" y="5972"/>
                  </a:cubicBezTo>
                  <a:cubicBezTo>
                    <a:pt x="4028" y="6135"/>
                    <a:pt x="4159" y="6204"/>
                    <a:pt x="4287" y="6204"/>
                  </a:cubicBezTo>
                  <a:cubicBezTo>
                    <a:pt x="4474" y="6204"/>
                    <a:pt x="4653" y="6057"/>
                    <a:pt x="4574" y="5839"/>
                  </a:cubicBezTo>
                  <a:cubicBezTo>
                    <a:pt x="3740" y="3671"/>
                    <a:pt x="2206" y="1769"/>
                    <a:pt x="638" y="102"/>
                  </a:cubicBezTo>
                  <a:cubicBezTo>
                    <a:pt x="574" y="30"/>
                    <a:pt x="501" y="0"/>
                    <a:pt x="43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11"/>
            <p:cNvSpPr/>
            <p:nvPr/>
          </p:nvSpPr>
          <p:spPr>
            <a:xfrm>
              <a:off x="1005186" y="527189"/>
              <a:ext cx="112730" cy="285225"/>
            </a:xfrm>
            <a:custGeom>
              <a:avLst/>
              <a:gdLst/>
              <a:ahLst/>
              <a:cxnLst/>
              <a:rect l="l" t="t" r="r" b="b"/>
              <a:pathLst>
                <a:path w="3763" h="9521" extrusionOk="0">
                  <a:moveTo>
                    <a:pt x="3282" y="1"/>
                  </a:moveTo>
                  <a:cubicBezTo>
                    <a:pt x="3210" y="1"/>
                    <a:pt x="3135" y="25"/>
                    <a:pt x="3069" y="84"/>
                  </a:cubicBezTo>
                  <a:cubicBezTo>
                    <a:pt x="534" y="2219"/>
                    <a:pt x="0" y="6189"/>
                    <a:pt x="534" y="9291"/>
                  </a:cubicBezTo>
                  <a:cubicBezTo>
                    <a:pt x="560" y="9451"/>
                    <a:pt x="673" y="9520"/>
                    <a:pt x="793" y="9520"/>
                  </a:cubicBezTo>
                  <a:cubicBezTo>
                    <a:pt x="974" y="9520"/>
                    <a:pt x="1174" y="9364"/>
                    <a:pt x="1134" y="9124"/>
                  </a:cubicBezTo>
                  <a:cubicBezTo>
                    <a:pt x="667" y="6222"/>
                    <a:pt x="1134" y="2519"/>
                    <a:pt x="3503" y="518"/>
                  </a:cubicBezTo>
                  <a:cubicBezTo>
                    <a:pt x="3763" y="310"/>
                    <a:pt x="3536" y="1"/>
                    <a:pt x="3282"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11"/>
            <p:cNvSpPr/>
            <p:nvPr/>
          </p:nvSpPr>
          <p:spPr>
            <a:xfrm>
              <a:off x="931735" y="330292"/>
              <a:ext cx="160333" cy="197450"/>
            </a:xfrm>
            <a:custGeom>
              <a:avLst/>
              <a:gdLst/>
              <a:ahLst/>
              <a:cxnLst/>
              <a:rect l="l" t="t" r="r" b="b"/>
              <a:pathLst>
                <a:path w="5352" h="6591" extrusionOk="0">
                  <a:moveTo>
                    <a:pt x="4956" y="0"/>
                  </a:moveTo>
                  <a:cubicBezTo>
                    <a:pt x="4924" y="0"/>
                    <a:pt x="4890" y="6"/>
                    <a:pt x="4854" y="19"/>
                  </a:cubicBezTo>
                  <a:cubicBezTo>
                    <a:pt x="2319" y="1087"/>
                    <a:pt x="284" y="3522"/>
                    <a:pt x="17" y="6290"/>
                  </a:cubicBezTo>
                  <a:cubicBezTo>
                    <a:pt x="0" y="6491"/>
                    <a:pt x="150" y="6591"/>
                    <a:pt x="309" y="6591"/>
                  </a:cubicBezTo>
                  <a:cubicBezTo>
                    <a:pt x="467" y="6591"/>
                    <a:pt x="634" y="6491"/>
                    <a:pt x="651" y="6290"/>
                  </a:cubicBezTo>
                  <a:cubicBezTo>
                    <a:pt x="884" y="3822"/>
                    <a:pt x="2786" y="1554"/>
                    <a:pt x="5021" y="620"/>
                  </a:cubicBezTo>
                  <a:cubicBezTo>
                    <a:pt x="5351" y="499"/>
                    <a:pt x="5249" y="0"/>
                    <a:pt x="4956"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11"/>
            <p:cNvSpPr/>
            <p:nvPr/>
          </p:nvSpPr>
          <p:spPr>
            <a:xfrm>
              <a:off x="1075821" y="128692"/>
              <a:ext cx="182142" cy="123395"/>
            </a:xfrm>
            <a:custGeom>
              <a:avLst/>
              <a:gdLst/>
              <a:ahLst/>
              <a:cxnLst/>
              <a:rect l="l" t="t" r="r" b="b"/>
              <a:pathLst>
                <a:path w="6080" h="4119" extrusionOk="0">
                  <a:moveTo>
                    <a:pt x="480" y="0"/>
                  </a:moveTo>
                  <a:cubicBezTo>
                    <a:pt x="191" y="0"/>
                    <a:pt x="0" y="409"/>
                    <a:pt x="311" y="578"/>
                  </a:cubicBezTo>
                  <a:cubicBezTo>
                    <a:pt x="1245" y="1079"/>
                    <a:pt x="2312" y="1245"/>
                    <a:pt x="3213" y="1812"/>
                  </a:cubicBezTo>
                  <a:cubicBezTo>
                    <a:pt x="4047" y="2346"/>
                    <a:pt x="4847" y="3113"/>
                    <a:pt x="5381" y="3981"/>
                  </a:cubicBezTo>
                  <a:cubicBezTo>
                    <a:pt x="5449" y="4078"/>
                    <a:pt x="5543" y="4119"/>
                    <a:pt x="5637" y="4119"/>
                  </a:cubicBezTo>
                  <a:cubicBezTo>
                    <a:pt x="5861" y="4119"/>
                    <a:pt x="6080" y="3883"/>
                    <a:pt x="5915" y="3647"/>
                  </a:cubicBezTo>
                  <a:cubicBezTo>
                    <a:pt x="5381" y="2713"/>
                    <a:pt x="4547" y="1979"/>
                    <a:pt x="3680" y="1379"/>
                  </a:cubicBezTo>
                  <a:cubicBezTo>
                    <a:pt x="2746" y="712"/>
                    <a:pt x="1612" y="545"/>
                    <a:pt x="644" y="44"/>
                  </a:cubicBezTo>
                  <a:cubicBezTo>
                    <a:pt x="588" y="14"/>
                    <a:pt x="532" y="0"/>
                    <a:pt x="480"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11"/>
            <p:cNvSpPr/>
            <p:nvPr/>
          </p:nvSpPr>
          <p:spPr>
            <a:xfrm>
              <a:off x="994192" y="204958"/>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11"/>
            <p:cNvSpPr/>
            <p:nvPr/>
          </p:nvSpPr>
          <p:spPr>
            <a:xfrm>
              <a:off x="1001172" y="17497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11"/>
            <p:cNvSpPr/>
            <p:nvPr/>
          </p:nvSpPr>
          <p:spPr>
            <a:xfrm>
              <a:off x="1257979" y="207954"/>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11"/>
            <p:cNvSpPr/>
            <p:nvPr/>
          </p:nvSpPr>
          <p:spPr>
            <a:xfrm>
              <a:off x="1264959" y="244919"/>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11"/>
            <p:cNvSpPr/>
            <p:nvPr/>
          </p:nvSpPr>
          <p:spPr>
            <a:xfrm>
              <a:off x="1283950" y="223950"/>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11"/>
            <p:cNvSpPr/>
            <p:nvPr/>
          </p:nvSpPr>
          <p:spPr>
            <a:xfrm>
              <a:off x="973194" y="477733"/>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11"/>
            <p:cNvSpPr/>
            <p:nvPr/>
          </p:nvSpPr>
          <p:spPr>
            <a:xfrm>
              <a:off x="980203" y="45077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11"/>
            <p:cNvSpPr/>
            <p:nvPr/>
          </p:nvSpPr>
          <p:spPr>
            <a:xfrm>
              <a:off x="1211009" y="461766"/>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11"/>
            <p:cNvSpPr/>
            <p:nvPr/>
          </p:nvSpPr>
          <p:spPr>
            <a:xfrm>
              <a:off x="1222991" y="431781"/>
              <a:ext cx="20042" cy="16027"/>
            </a:xfrm>
            <a:custGeom>
              <a:avLst/>
              <a:gdLst/>
              <a:ahLst/>
              <a:cxnLst/>
              <a:rect l="l" t="t" r="r" b="b"/>
              <a:pathLst>
                <a:path w="669" h="535" extrusionOk="0">
                  <a:moveTo>
                    <a:pt x="335" y="0"/>
                  </a:moveTo>
                  <a:cubicBezTo>
                    <a:pt x="1" y="0"/>
                    <a:pt x="1" y="534"/>
                    <a:pt x="335" y="534"/>
                  </a:cubicBezTo>
                  <a:cubicBezTo>
                    <a:pt x="668" y="534"/>
                    <a:pt x="668" y="0"/>
                    <a:pt x="335"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11"/>
            <p:cNvSpPr/>
            <p:nvPr/>
          </p:nvSpPr>
          <p:spPr>
            <a:xfrm>
              <a:off x="1240006" y="457752"/>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11"/>
            <p:cNvSpPr/>
            <p:nvPr/>
          </p:nvSpPr>
          <p:spPr>
            <a:xfrm>
              <a:off x="1022171" y="830458"/>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11"/>
            <p:cNvSpPr/>
            <p:nvPr/>
          </p:nvSpPr>
          <p:spPr>
            <a:xfrm>
              <a:off x="1047153" y="816469"/>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11"/>
            <p:cNvSpPr/>
            <p:nvPr/>
          </p:nvSpPr>
          <p:spPr>
            <a:xfrm>
              <a:off x="1174044" y="866434"/>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11"/>
            <p:cNvSpPr/>
            <p:nvPr/>
          </p:nvSpPr>
          <p:spPr>
            <a:xfrm>
              <a:off x="1191029" y="837467"/>
              <a:ext cx="21030" cy="15009"/>
            </a:xfrm>
            <a:custGeom>
              <a:avLst/>
              <a:gdLst/>
              <a:ahLst/>
              <a:cxnLst/>
              <a:rect l="l" t="t" r="r" b="b"/>
              <a:pathLst>
                <a:path w="702" h="501" extrusionOk="0">
                  <a:moveTo>
                    <a:pt x="367" y="0"/>
                  </a:moveTo>
                  <a:cubicBezTo>
                    <a:pt x="1" y="0"/>
                    <a:pt x="1" y="501"/>
                    <a:pt x="367" y="501"/>
                  </a:cubicBezTo>
                  <a:cubicBezTo>
                    <a:pt x="701" y="501"/>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11"/>
            <p:cNvSpPr/>
            <p:nvPr/>
          </p:nvSpPr>
          <p:spPr>
            <a:xfrm>
              <a:off x="1207025" y="86643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3" name="Google Shape;2953;p11"/>
          <p:cNvGrpSpPr/>
          <p:nvPr/>
        </p:nvGrpSpPr>
        <p:grpSpPr>
          <a:xfrm rot="10800000" flipH="1">
            <a:off x="1279005" y="4496713"/>
            <a:ext cx="634382" cy="1090454"/>
            <a:chOff x="1455834" y="-430995"/>
            <a:chExt cx="660677" cy="1135653"/>
          </a:xfrm>
        </p:grpSpPr>
        <p:sp>
          <p:nvSpPr>
            <p:cNvPr id="2954" name="Google Shape;2954;p11"/>
            <p:cNvSpPr/>
            <p:nvPr/>
          </p:nvSpPr>
          <p:spPr>
            <a:xfrm>
              <a:off x="1455834" y="-342088"/>
              <a:ext cx="651576" cy="1046745"/>
            </a:xfrm>
            <a:custGeom>
              <a:avLst/>
              <a:gdLst/>
              <a:ahLst/>
              <a:cxnLst/>
              <a:rect l="l" t="t" r="r" b="b"/>
              <a:pathLst>
                <a:path w="21750" h="34941" extrusionOk="0">
                  <a:moveTo>
                    <a:pt x="16913" y="1"/>
                  </a:moveTo>
                  <a:cubicBezTo>
                    <a:pt x="14337" y="1"/>
                    <a:pt x="10562" y="1386"/>
                    <a:pt x="8840" y="2318"/>
                  </a:cubicBezTo>
                  <a:cubicBezTo>
                    <a:pt x="5904" y="3852"/>
                    <a:pt x="3603" y="5920"/>
                    <a:pt x="2202" y="8856"/>
                  </a:cubicBezTo>
                  <a:cubicBezTo>
                    <a:pt x="0" y="13192"/>
                    <a:pt x="334" y="18396"/>
                    <a:pt x="667" y="23199"/>
                  </a:cubicBezTo>
                  <a:cubicBezTo>
                    <a:pt x="901" y="27102"/>
                    <a:pt x="1535" y="31138"/>
                    <a:pt x="901" y="34941"/>
                  </a:cubicBezTo>
                  <a:cubicBezTo>
                    <a:pt x="6338" y="32439"/>
                    <a:pt x="12843" y="29704"/>
                    <a:pt x="16445" y="24600"/>
                  </a:cubicBezTo>
                  <a:cubicBezTo>
                    <a:pt x="20248" y="19163"/>
                    <a:pt x="21749" y="14159"/>
                    <a:pt x="20548" y="7521"/>
                  </a:cubicBezTo>
                  <a:cubicBezTo>
                    <a:pt x="20148" y="5153"/>
                    <a:pt x="18380" y="2084"/>
                    <a:pt x="18513" y="49"/>
                  </a:cubicBezTo>
                  <a:lnTo>
                    <a:pt x="18513" y="49"/>
                  </a:lnTo>
                  <a:lnTo>
                    <a:pt x="18180" y="149"/>
                  </a:lnTo>
                  <a:cubicBezTo>
                    <a:pt x="17810" y="47"/>
                    <a:pt x="17382" y="1"/>
                    <a:pt x="169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11"/>
            <p:cNvSpPr/>
            <p:nvPr/>
          </p:nvSpPr>
          <p:spPr>
            <a:xfrm>
              <a:off x="1538301" y="-430995"/>
              <a:ext cx="578210" cy="1060406"/>
            </a:xfrm>
            <a:custGeom>
              <a:avLst/>
              <a:gdLst/>
              <a:ahLst/>
              <a:cxnLst/>
              <a:rect l="l" t="t" r="r" b="b"/>
              <a:pathLst>
                <a:path w="19301" h="35397" extrusionOk="0">
                  <a:moveTo>
                    <a:pt x="18677" y="0"/>
                  </a:moveTo>
                  <a:cubicBezTo>
                    <a:pt x="18582" y="0"/>
                    <a:pt x="18484" y="34"/>
                    <a:pt x="18396" y="115"/>
                  </a:cubicBezTo>
                  <a:cubicBezTo>
                    <a:pt x="15027" y="2917"/>
                    <a:pt x="12191" y="6153"/>
                    <a:pt x="10490" y="10256"/>
                  </a:cubicBezTo>
                  <a:cubicBezTo>
                    <a:pt x="9423" y="12824"/>
                    <a:pt x="8622" y="15459"/>
                    <a:pt x="7588" y="18061"/>
                  </a:cubicBezTo>
                  <a:cubicBezTo>
                    <a:pt x="6520" y="20730"/>
                    <a:pt x="5420" y="23365"/>
                    <a:pt x="4252" y="26000"/>
                  </a:cubicBezTo>
                  <a:cubicBezTo>
                    <a:pt x="2951" y="28936"/>
                    <a:pt x="1584" y="31871"/>
                    <a:pt x="183" y="34773"/>
                  </a:cubicBezTo>
                  <a:cubicBezTo>
                    <a:pt x="0" y="35093"/>
                    <a:pt x="286" y="35397"/>
                    <a:pt x="559" y="35397"/>
                  </a:cubicBezTo>
                  <a:cubicBezTo>
                    <a:pt x="686" y="35397"/>
                    <a:pt x="809" y="35332"/>
                    <a:pt x="883" y="35174"/>
                  </a:cubicBezTo>
                  <a:cubicBezTo>
                    <a:pt x="3352" y="30103"/>
                    <a:pt x="5687" y="25000"/>
                    <a:pt x="7788" y="19763"/>
                  </a:cubicBezTo>
                  <a:cubicBezTo>
                    <a:pt x="8855" y="17161"/>
                    <a:pt x="9823" y="14525"/>
                    <a:pt x="10757" y="11857"/>
                  </a:cubicBezTo>
                  <a:cubicBezTo>
                    <a:pt x="11524" y="9789"/>
                    <a:pt x="12525" y="7787"/>
                    <a:pt x="13826" y="5986"/>
                  </a:cubicBezTo>
                  <a:cubicBezTo>
                    <a:pt x="15293" y="3985"/>
                    <a:pt x="17095" y="2283"/>
                    <a:pt x="18963" y="682"/>
                  </a:cubicBezTo>
                  <a:cubicBezTo>
                    <a:pt x="19301" y="422"/>
                    <a:pt x="19011" y="0"/>
                    <a:pt x="18677"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11"/>
            <p:cNvSpPr/>
            <p:nvPr/>
          </p:nvSpPr>
          <p:spPr>
            <a:xfrm>
              <a:off x="1524162" y="373308"/>
              <a:ext cx="201494" cy="167043"/>
            </a:xfrm>
            <a:custGeom>
              <a:avLst/>
              <a:gdLst/>
              <a:ahLst/>
              <a:cxnLst/>
              <a:rect l="l" t="t" r="r" b="b"/>
              <a:pathLst>
                <a:path w="6726" h="5576" extrusionOk="0">
                  <a:moveTo>
                    <a:pt x="4720" y="0"/>
                  </a:moveTo>
                  <a:cubicBezTo>
                    <a:pt x="4637" y="0"/>
                    <a:pt x="4555" y="19"/>
                    <a:pt x="4491" y="51"/>
                  </a:cubicBezTo>
                  <a:cubicBezTo>
                    <a:pt x="3156" y="651"/>
                    <a:pt x="1855" y="1385"/>
                    <a:pt x="454" y="1852"/>
                  </a:cubicBezTo>
                  <a:cubicBezTo>
                    <a:pt x="1" y="2003"/>
                    <a:pt x="123" y="2676"/>
                    <a:pt x="523" y="2676"/>
                  </a:cubicBezTo>
                  <a:cubicBezTo>
                    <a:pt x="564" y="2676"/>
                    <a:pt x="608" y="2668"/>
                    <a:pt x="655" y="2653"/>
                  </a:cubicBezTo>
                  <a:cubicBezTo>
                    <a:pt x="1941" y="2214"/>
                    <a:pt x="3150" y="1597"/>
                    <a:pt x="4372" y="1002"/>
                  </a:cubicBezTo>
                  <a:lnTo>
                    <a:pt x="4372" y="1002"/>
                  </a:lnTo>
                  <a:cubicBezTo>
                    <a:pt x="4665" y="2485"/>
                    <a:pt x="5313" y="3873"/>
                    <a:pt x="5825" y="5288"/>
                  </a:cubicBezTo>
                  <a:cubicBezTo>
                    <a:pt x="5891" y="5488"/>
                    <a:pt x="6059" y="5576"/>
                    <a:pt x="6225" y="5576"/>
                  </a:cubicBezTo>
                  <a:cubicBezTo>
                    <a:pt x="6476" y="5576"/>
                    <a:pt x="6726" y="5375"/>
                    <a:pt x="6626" y="5055"/>
                  </a:cubicBezTo>
                  <a:cubicBezTo>
                    <a:pt x="6058" y="3487"/>
                    <a:pt x="5325" y="1952"/>
                    <a:pt x="5091" y="284"/>
                  </a:cubicBezTo>
                  <a:cubicBezTo>
                    <a:pt x="5069" y="81"/>
                    <a:pt x="4893" y="0"/>
                    <a:pt x="4720"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1"/>
            <p:cNvSpPr/>
            <p:nvPr/>
          </p:nvSpPr>
          <p:spPr>
            <a:xfrm>
              <a:off x="1522934" y="228264"/>
              <a:ext cx="280103" cy="217881"/>
            </a:xfrm>
            <a:custGeom>
              <a:avLst/>
              <a:gdLst/>
              <a:ahLst/>
              <a:cxnLst/>
              <a:rect l="l" t="t" r="r" b="b"/>
              <a:pathLst>
                <a:path w="9350" h="7273" extrusionOk="0">
                  <a:moveTo>
                    <a:pt x="6183" y="0"/>
                  </a:moveTo>
                  <a:cubicBezTo>
                    <a:pt x="4107" y="0"/>
                    <a:pt x="2152" y="1072"/>
                    <a:pt x="395" y="2058"/>
                  </a:cubicBezTo>
                  <a:cubicBezTo>
                    <a:pt x="1" y="2283"/>
                    <a:pt x="225" y="2818"/>
                    <a:pt x="586" y="2818"/>
                  </a:cubicBezTo>
                  <a:cubicBezTo>
                    <a:pt x="652" y="2818"/>
                    <a:pt x="723" y="2800"/>
                    <a:pt x="796" y="2758"/>
                  </a:cubicBezTo>
                  <a:cubicBezTo>
                    <a:pt x="2474" y="1857"/>
                    <a:pt x="4326" y="840"/>
                    <a:pt x="6270" y="840"/>
                  </a:cubicBezTo>
                  <a:cubicBezTo>
                    <a:pt x="6287" y="840"/>
                    <a:pt x="6304" y="840"/>
                    <a:pt x="6321" y="840"/>
                  </a:cubicBezTo>
                  <a:lnTo>
                    <a:pt x="6321" y="840"/>
                  </a:lnTo>
                  <a:cubicBezTo>
                    <a:pt x="6680" y="2983"/>
                    <a:pt x="7901" y="4885"/>
                    <a:pt x="8468" y="6995"/>
                  </a:cubicBezTo>
                  <a:cubicBezTo>
                    <a:pt x="8520" y="7189"/>
                    <a:pt x="8673" y="7273"/>
                    <a:pt x="8832" y="7273"/>
                  </a:cubicBezTo>
                  <a:cubicBezTo>
                    <a:pt x="9083" y="7273"/>
                    <a:pt x="9350" y="7067"/>
                    <a:pt x="9268" y="6761"/>
                  </a:cubicBezTo>
                  <a:cubicBezTo>
                    <a:pt x="8701" y="4626"/>
                    <a:pt x="7367" y="2691"/>
                    <a:pt x="7100" y="456"/>
                  </a:cubicBezTo>
                  <a:cubicBezTo>
                    <a:pt x="7067" y="223"/>
                    <a:pt x="6933" y="56"/>
                    <a:pt x="6700" y="23"/>
                  </a:cubicBezTo>
                  <a:cubicBezTo>
                    <a:pt x="6527" y="8"/>
                    <a:pt x="6355" y="0"/>
                    <a:pt x="6183"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1"/>
            <p:cNvSpPr/>
            <p:nvPr/>
          </p:nvSpPr>
          <p:spPr>
            <a:xfrm>
              <a:off x="1512719" y="76270"/>
              <a:ext cx="388219" cy="265753"/>
            </a:xfrm>
            <a:custGeom>
              <a:avLst/>
              <a:gdLst/>
              <a:ahLst/>
              <a:cxnLst/>
              <a:rect l="l" t="t" r="r" b="b"/>
              <a:pathLst>
                <a:path w="12959" h="8871" extrusionOk="0">
                  <a:moveTo>
                    <a:pt x="9243" y="1"/>
                  </a:moveTo>
                  <a:cubicBezTo>
                    <a:pt x="9197" y="1"/>
                    <a:pt x="9152" y="9"/>
                    <a:pt x="9109" y="27"/>
                  </a:cubicBezTo>
                  <a:cubicBezTo>
                    <a:pt x="6240" y="794"/>
                    <a:pt x="3438" y="1761"/>
                    <a:pt x="503" y="2295"/>
                  </a:cubicBezTo>
                  <a:cubicBezTo>
                    <a:pt x="0" y="2389"/>
                    <a:pt x="178" y="3104"/>
                    <a:pt x="646" y="3104"/>
                  </a:cubicBezTo>
                  <a:cubicBezTo>
                    <a:pt x="675" y="3104"/>
                    <a:pt x="705" y="3101"/>
                    <a:pt x="736" y="3095"/>
                  </a:cubicBezTo>
                  <a:cubicBezTo>
                    <a:pt x="3528" y="2582"/>
                    <a:pt x="6226" y="1668"/>
                    <a:pt x="8981" y="916"/>
                  </a:cubicBezTo>
                  <a:lnTo>
                    <a:pt x="8981" y="916"/>
                  </a:lnTo>
                  <a:cubicBezTo>
                    <a:pt x="10166" y="3393"/>
                    <a:pt x="11307" y="5933"/>
                    <a:pt x="12078" y="8566"/>
                  </a:cubicBezTo>
                  <a:cubicBezTo>
                    <a:pt x="12131" y="8779"/>
                    <a:pt x="12291" y="8870"/>
                    <a:pt x="12456" y="8870"/>
                  </a:cubicBezTo>
                  <a:cubicBezTo>
                    <a:pt x="12702" y="8870"/>
                    <a:pt x="12958" y="8666"/>
                    <a:pt x="12878" y="8366"/>
                  </a:cubicBezTo>
                  <a:cubicBezTo>
                    <a:pt x="12078" y="5530"/>
                    <a:pt x="10810" y="2862"/>
                    <a:pt x="9576" y="193"/>
                  </a:cubicBezTo>
                  <a:cubicBezTo>
                    <a:pt x="9502" y="70"/>
                    <a:pt x="9373" y="1"/>
                    <a:pt x="9243"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1"/>
            <p:cNvSpPr/>
            <p:nvPr/>
          </p:nvSpPr>
          <p:spPr>
            <a:xfrm>
              <a:off x="1532699" y="-106248"/>
              <a:ext cx="446786" cy="249426"/>
            </a:xfrm>
            <a:custGeom>
              <a:avLst/>
              <a:gdLst/>
              <a:ahLst/>
              <a:cxnLst/>
              <a:rect l="l" t="t" r="r" b="b"/>
              <a:pathLst>
                <a:path w="14914" h="8326" extrusionOk="0">
                  <a:moveTo>
                    <a:pt x="10815" y="0"/>
                  </a:moveTo>
                  <a:cubicBezTo>
                    <a:pt x="10781" y="0"/>
                    <a:pt x="10746" y="5"/>
                    <a:pt x="10710" y="15"/>
                  </a:cubicBezTo>
                  <a:cubicBezTo>
                    <a:pt x="7308" y="1349"/>
                    <a:pt x="4139" y="3351"/>
                    <a:pt x="503" y="4051"/>
                  </a:cubicBezTo>
                  <a:cubicBezTo>
                    <a:pt x="1" y="4146"/>
                    <a:pt x="178" y="4861"/>
                    <a:pt x="618" y="4861"/>
                  </a:cubicBezTo>
                  <a:cubicBezTo>
                    <a:pt x="645" y="4861"/>
                    <a:pt x="674" y="4858"/>
                    <a:pt x="703" y="4852"/>
                  </a:cubicBezTo>
                  <a:cubicBezTo>
                    <a:pt x="4210" y="4176"/>
                    <a:pt x="7282" y="2291"/>
                    <a:pt x="10577" y="961"/>
                  </a:cubicBezTo>
                  <a:lnTo>
                    <a:pt x="10577" y="961"/>
                  </a:lnTo>
                  <a:cubicBezTo>
                    <a:pt x="11592" y="3362"/>
                    <a:pt x="13160" y="5527"/>
                    <a:pt x="14013" y="8021"/>
                  </a:cubicBezTo>
                  <a:cubicBezTo>
                    <a:pt x="14079" y="8234"/>
                    <a:pt x="14248" y="8325"/>
                    <a:pt x="14415" y="8325"/>
                  </a:cubicBezTo>
                  <a:cubicBezTo>
                    <a:pt x="14665" y="8325"/>
                    <a:pt x="14913" y="8121"/>
                    <a:pt x="14813" y="7821"/>
                  </a:cubicBezTo>
                  <a:cubicBezTo>
                    <a:pt x="13913" y="5186"/>
                    <a:pt x="12211" y="2917"/>
                    <a:pt x="11211" y="315"/>
                  </a:cubicBezTo>
                  <a:cubicBezTo>
                    <a:pt x="11154" y="146"/>
                    <a:pt x="11002" y="0"/>
                    <a:pt x="108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1"/>
            <p:cNvSpPr/>
            <p:nvPr/>
          </p:nvSpPr>
          <p:spPr>
            <a:xfrm>
              <a:off x="1720100" y="-252581"/>
              <a:ext cx="279863" cy="178007"/>
            </a:xfrm>
            <a:custGeom>
              <a:avLst/>
              <a:gdLst/>
              <a:ahLst/>
              <a:cxnLst/>
              <a:rect l="l" t="t" r="r" b="b"/>
              <a:pathLst>
                <a:path w="9342" h="5942" extrusionOk="0">
                  <a:moveTo>
                    <a:pt x="7095" y="0"/>
                  </a:moveTo>
                  <a:cubicBezTo>
                    <a:pt x="7051" y="0"/>
                    <a:pt x="7004" y="9"/>
                    <a:pt x="6956" y="30"/>
                  </a:cubicBezTo>
                  <a:cubicBezTo>
                    <a:pt x="4688" y="797"/>
                    <a:pt x="2653" y="2065"/>
                    <a:pt x="418" y="2965"/>
                  </a:cubicBezTo>
                  <a:cubicBezTo>
                    <a:pt x="1" y="3115"/>
                    <a:pt x="116" y="3797"/>
                    <a:pt x="503" y="3797"/>
                  </a:cubicBezTo>
                  <a:cubicBezTo>
                    <a:pt x="549" y="3797"/>
                    <a:pt x="599" y="3787"/>
                    <a:pt x="652" y="3766"/>
                  </a:cubicBezTo>
                  <a:cubicBezTo>
                    <a:pt x="2725" y="2918"/>
                    <a:pt x="4680" y="1744"/>
                    <a:pt x="6795" y="970"/>
                  </a:cubicBezTo>
                  <a:lnTo>
                    <a:pt x="6795" y="970"/>
                  </a:lnTo>
                  <a:cubicBezTo>
                    <a:pt x="7288" y="2577"/>
                    <a:pt x="7663" y="4267"/>
                    <a:pt x="8457" y="5734"/>
                  </a:cubicBezTo>
                  <a:cubicBezTo>
                    <a:pt x="8530" y="5880"/>
                    <a:pt x="8652" y="5941"/>
                    <a:pt x="8777" y="5941"/>
                  </a:cubicBezTo>
                  <a:cubicBezTo>
                    <a:pt x="9052" y="5941"/>
                    <a:pt x="9341" y="5645"/>
                    <a:pt x="9158" y="5300"/>
                  </a:cubicBezTo>
                  <a:cubicBezTo>
                    <a:pt x="8357" y="3766"/>
                    <a:pt x="8024" y="1965"/>
                    <a:pt x="7456" y="297"/>
                  </a:cubicBezTo>
                  <a:cubicBezTo>
                    <a:pt x="7403" y="138"/>
                    <a:pt x="7266" y="0"/>
                    <a:pt x="709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1"/>
            <p:cNvSpPr/>
            <p:nvPr/>
          </p:nvSpPr>
          <p:spPr>
            <a:xfrm>
              <a:off x="1919452" y="216941"/>
              <a:ext cx="31006" cy="24026"/>
            </a:xfrm>
            <a:custGeom>
              <a:avLst/>
              <a:gdLst/>
              <a:ahLst/>
              <a:cxnLst/>
              <a:rect l="l" t="t" r="r" b="b"/>
              <a:pathLst>
                <a:path w="1035" h="802" extrusionOk="0">
                  <a:moveTo>
                    <a:pt x="535" y="1"/>
                  </a:moveTo>
                  <a:cubicBezTo>
                    <a:pt x="1" y="1"/>
                    <a:pt x="1" y="801"/>
                    <a:pt x="535" y="801"/>
                  </a:cubicBezTo>
                  <a:cubicBezTo>
                    <a:pt x="1035" y="801"/>
                    <a:pt x="1035"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1"/>
            <p:cNvSpPr/>
            <p:nvPr/>
          </p:nvSpPr>
          <p:spPr>
            <a:xfrm>
              <a:off x="1955429" y="183960"/>
              <a:ext cx="31006" cy="24026"/>
            </a:xfrm>
            <a:custGeom>
              <a:avLst/>
              <a:gdLst/>
              <a:ahLst/>
              <a:cxnLst/>
              <a:rect l="l" t="t" r="r" b="b"/>
              <a:pathLst>
                <a:path w="1035" h="802" extrusionOk="0">
                  <a:moveTo>
                    <a:pt x="501" y="1"/>
                  </a:moveTo>
                  <a:cubicBezTo>
                    <a:pt x="1" y="1"/>
                    <a:pt x="1" y="801"/>
                    <a:pt x="501" y="801"/>
                  </a:cubicBezTo>
                  <a:cubicBezTo>
                    <a:pt x="1035" y="801"/>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1"/>
            <p:cNvSpPr/>
            <p:nvPr/>
          </p:nvSpPr>
          <p:spPr>
            <a:xfrm>
              <a:off x="1968429" y="242912"/>
              <a:ext cx="31006" cy="24026"/>
            </a:xfrm>
            <a:custGeom>
              <a:avLst/>
              <a:gdLst/>
              <a:ahLst/>
              <a:cxnLst/>
              <a:rect l="l" t="t" r="r" b="b"/>
              <a:pathLst>
                <a:path w="1035" h="802" extrusionOk="0">
                  <a:moveTo>
                    <a:pt x="501" y="1"/>
                  </a:moveTo>
                  <a:cubicBezTo>
                    <a:pt x="0" y="1"/>
                    <a:pt x="0" y="801"/>
                    <a:pt x="501" y="801"/>
                  </a:cubicBezTo>
                  <a:cubicBezTo>
                    <a:pt x="1034" y="801"/>
                    <a:pt x="1034"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1"/>
            <p:cNvSpPr/>
            <p:nvPr/>
          </p:nvSpPr>
          <p:spPr>
            <a:xfrm>
              <a:off x="1586709" y="67044"/>
              <a:ext cx="32025" cy="24026"/>
            </a:xfrm>
            <a:custGeom>
              <a:avLst/>
              <a:gdLst/>
              <a:ahLst/>
              <a:cxnLst/>
              <a:rect l="l" t="t" r="r" b="b"/>
              <a:pathLst>
                <a:path w="1069" h="802" extrusionOk="0">
                  <a:moveTo>
                    <a:pt x="535" y="1"/>
                  </a:moveTo>
                  <a:cubicBezTo>
                    <a:pt x="1" y="1"/>
                    <a:pt x="1" y="802"/>
                    <a:pt x="535" y="802"/>
                  </a:cubicBezTo>
                  <a:cubicBezTo>
                    <a:pt x="1068" y="802"/>
                    <a:pt x="1068" y="1"/>
                    <a:pt x="53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1"/>
            <p:cNvSpPr/>
            <p:nvPr/>
          </p:nvSpPr>
          <p:spPr>
            <a:xfrm>
              <a:off x="1625681" y="37088"/>
              <a:ext cx="32025" cy="25015"/>
            </a:xfrm>
            <a:custGeom>
              <a:avLst/>
              <a:gdLst/>
              <a:ahLst/>
              <a:cxnLst/>
              <a:rect l="l" t="t" r="r" b="b"/>
              <a:pathLst>
                <a:path w="1069" h="835" extrusionOk="0">
                  <a:moveTo>
                    <a:pt x="535" y="0"/>
                  </a:moveTo>
                  <a:cubicBezTo>
                    <a:pt x="1" y="0"/>
                    <a:pt x="1" y="834"/>
                    <a:pt x="535" y="834"/>
                  </a:cubicBezTo>
                  <a:cubicBezTo>
                    <a:pt x="1068" y="834"/>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1"/>
            <p:cNvSpPr/>
            <p:nvPr/>
          </p:nvSpPr>
          <p:spPr>
            <a:xfrm>
              <a:off x="1736605" y="-219720"/>
              <a:ext cx="31995" cy="24026"/>
            </a:xfrm>
            <a:custGeom>
              <a:avLst/>
              <a:gdLst/>
              <a:ahLst/>
              <a:cxnLst/>
              <a:rect l="l" t="t" r="r" b="b"/>
              <a:pathLst>
                <a:path w="1068" h="802" extrusionOk="0">
                  <a:moveTo>
                    <a:pt x="534" y="0"/>
                  </a:moveTo>
                  <a:cubicBezTo>
                    <a:pt x="1" y="0"/>
                    <a:pt x="1"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1"/>
            <p:cNvSpPr/>
            <p:nvPr/>
          </p:nvSpPr>
          <p:spPr>
            <a:xfrm>
              <a:off x="1779561" y="-252701"/>
              <a:ext cx="31006" cy="25015"/>
            </a:xfrm>
            <a:custGeom>
              <a:avLst/>
              <a:gdLst/>
              <a:ahLst/>
              <a:cxnLst/>
              <a:rect l="l" t="t" r="r" b="b"/>
              <a:pathLst>
                <a:path w="1035" h="835" extrusionOk="0">
                  <a:moveTo>
                    <a:pt x="501" y="1"/>
                  </a:moveTo>
                  <a:cubicBezTo>
                    <a:pt x="1" y="1"/>
                    <a:pt x="1" y="835"/>
                    <a:pt x="501" y="835"/>
                  </a:cubicBezTo>
                  <a:cubicBezTo>
                    <a:pt x="1035" y="835"/>
                    <a:pt x="1035" y="1"/>
                    <a:pt x="50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1"/>
            <p:cNvSpPr/>
            <p:nvPr/>
          </p:nvSpPr>
          <p:spPr>
            <a:xfrm>
              <a:off x="1785582" y="265918"/>
              <a:ext cx="31995" cy="23996"/>
            </a:xfrm>
            <a:custGeom>
              <a:avLst/>
              <a:gdLst/>
              <a:ahLst/>
              <a:cxnLst/>
              <a:rect l="l" t="t" r="r" b="b"/>
              <a:pathLst>
                <a:path w="1068" h="801" extrusionOk="0">
                  <a:moveTo>
                    <a:pt x="534" y="0"/>
                  </a:moveTo>
                  <a:cubicBezTo>
                    <a:pt x="0" y="0"/>
                    <a:pt x="0" y="801"/>
                    <a:pt x="534" y="801"/>
                  </a:cubicBezTo>
                  <a:cubicBezTo>
                    <a:pt x="1067" y="801"/>
                    <a:pt x="1067"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1"/>
            <p:cNvSpPr/>
            <p:nvPr/>
          </p:nvSpPr>
          <p:spPr>
            <a:xfrm>
              <a:off x="1808558" y="323852"/>
              <a:ext cx="31995" cy="25015"/>
            </a:xfrm>
            <a:custGeom>
              <a:avLst/>
              <a:gdLst/>
              <a:ahLst/>
              <a:cxnLst/>
              <a:rect l="l" t="t" r="r" b="b"/>
              <a:pathLst>
                <a:path w="1068" h="835" extrusionOk="0">
                  <a:moveTo>
                    <a:pt x="534" y="1"/>
                  </a:moveTo>
                  <a:cubicBezTo>
                    <a:pt x="0" y="1"/>
                    <a:pt x="0"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1"/>
            <p:cNvSpPr/>
            <p:nvPr/>
          </p:nvSpPr>
          <p:spPr>
            <a:xfrm>
              <a:off x="1524761" y="369833"/>
              <a:ext cx="32025" cy="23996"/>
            </a:xfrm>
            <a:custGeom>
              <a:avLst/>
              <a:gdLst/>
              <a:ahLst/>
              <a:cxnLst/>
              <a:rect l="l" t="t" r="r" b="b"/>
              <a:pathLst>
                <a:path w="1069" h="801" extrusionOk="0">
                  <a:moveTo>
                    <a:pt x="535" y="0"/>
                  </a:moveTo>
                  <a:cubicBezTo>
                    <a:pt x="1" y="0"/>
                    <a:pt x="1" y="801"/>
                    <a:pt x="535" y="801"/>
                  </a:cubicBezTo>
                  <a:cubicBezTo>
                    <a:pt x="1068" y="801"/>
                    <a:pt x="1068"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1"/>
            <p:cNvSpPr/>
            <p:nvPr/>
          </p:nvSpPr>
          <p:spPr>
            <a:xfrm>
              <a:off x="1573738" y="333857"/>
              <a:ext cx="31995" cy="23996"/>
            </a:xfrm>
            <a:custGeom>
              <a:avLst/>
              <a:gdLst/>
              <a:ahLst/>
              <a:cxnLst/>
              <a:rect l="l" t="t" r="r" b="b"/>
              <a:pathLst>
                <a:path w="1068" h="801" extrusionOk="0">
                  <a:moveTo>
                    <a:pt x="534" y="0"/>
                  </a:moveTo>
                  <a:cubicBezTo>
                    <a:pt x="0" y="0"/>
                    <a:pt x="0" y="801"/>
                    <a:pt x="534" y="801"/>
                  </a:cubicBezTo>
                  <a:cubicBezTo>
                    <a:pt x="1068" y="801"/>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1"/>
            <p:cNvSpPr/>
            <p:nvPr/>
          </p:nvSpPr>
          <p:spPr>
            <a:xfrm>
              <a:off x="1632690" y="545701"/>
              <a:ext cx="31006" cy="23996"/>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1"/>
            <p:cNvSpPr/>
            <p:nvPr/>
          </p:nvSpPr>
          <p:spPr>
            <a:xfrm>
              <a:off x="1599709" y="597644"/>
              <a:ext cx="32025" cy="25015"/>
            </a:xfrm>
            <a:custGeom>
              <a:avLst/>
              <a:gdLst/>
              <a:ahLst/>
              <a:cxnLst/>
              <a:rect l="l" t="t" r="r" b="b"/>
              <a:pathLst>
                <a:path w="1069" h="835" extrusionOk="0">
                  <a:moveTo>
                    <a:pt x="534" y="1"/>
                  </a:moveTo>
                  <a:cubicBezTo>
                    <a:pt x="1" y="1"/>
                    <a:pt x="1" y="835"/>
                    <a:pt x="534" y="835"/>
                  </a:cubicBezTo>
                  <a:cubicBezTo>
                    <a:pt x="1068" y="835"/>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11"/>
          <p:cNvGrpSpPr/>
          <p:nvPr/>
        </p:nvGrpSpPr>
        <p:grpSpPr>
          <a:xfrm rot="10800000" flipH="1">
            <a:off x="1703088" y="4521912"/>
            <a:ext cx="782989" cy="1094450"/>
            <a:chOff x="1897495" y="-461400"/>
            <a:chExt cx="815443" cy="1139815"/>
          </a:xfrm>
        </p:grpSpPr>
        <p:sp>
          <p:nvSpPr>
            <p:cNvPr id="2975" name="Google Shape;2975;p11"/>
            <p:cNvSpPr/>
            <p:nvPr/>
          </p:nvSpPr>
          <p:spPr>
            <a:xfrm>
              <a:off x="1897495" y="-345293"/>
              <a:ext cx="815443" cy="1023708"/>
            </a:xfrm>
            <a:custGeom>
              <a:avLst/>
              <a:gdLst/>
              <a:ahLst/>
              <a:cxnLst/>
              <a:rect l="l" t="t" r="r" b="b"/>
              <a:pathLst>
                <a:path w="27220" h="34172" extrusionOk="0">
                  <a:moveTo>
                    <a:pt x="7239" y="1"/>
                  </a:moveTo>
                  <a:cubicBezTo>
                    <a:pt x="7053" y="1"/>
                    <a:pt x="6874" y="8"/>
                    <a:pt x="6705" y="23"/>
                  </a:cubicBezTo>
                  <a:cubicBezTo>
                    <a:pt x="4470" y="3992"/>
                    <a:pt x="3536" y="8496"/>
                    <a:pt x="2035" y="12665"/>
                  </a:cubicBezTo>
                  <a:cubicBezTo>
                    <a:pt x="1607" y="13858"/>
                    <a:pt x="1" y="17770"/>
                    <a:pt x="1459" y="17770"/>
                  </a:cubicBezTo>
                  <a:cubicBezTo>
                    <a:pt x="1591" y="17770"/>
                    <a:pt x="1749" y="17738"/>
                    <a:pt x="1935" y="17669"/>
                  </a:cubicBezTo>
                  <a:cubicBezTo>
                    <a:pt x="3669" y="16968"/>
                    <a:pt x="4236" y="14433"/>
                    <a:pt x="6338" y="13833"/>
                  </a:cubicBezTo>
                  <a:lnTo>
                    <a:pt x="6338" y="13833"/>
                  </a:lnTo>
                  <a:cubicBezTo>
                    <a:pt x="7405" y="16401"/>
                    <a:pt x="2969" y="18503"/>
                    <a:pt x="3436" y="21071"/>
                  </a:cubicBezTo>
                  <a:cubicBezTo>
                    <a:pt x="3669" y="22806"/>
                    <a:pt x="7405" y="28276"/>
                    <a:pt x="9273" y="28510"/>
                  </a:cubicBezTo>
                  <a:cubicBezTo>
                    <a:pt x="9290" y="28511"/>
                    <a:pt x="9307" y="28512"/>
                    <a:pt x="9324" y="28512"/>
                  </a:cubicBezTo>
                  <a:cubicBezTo>
                    <a:pt x="10766" y="28512"/>
                    <a:pt x="12521" y="23463"/>
                    <a:pt x="13943" y="23463"/>
                  </a:cubicBezTo>
                  <a:cubicBezTo>
                    <a:pt x="14092" y="23463"/>
                    <a:pt x="14236" y="23518"/>
                    <a:pt x="14377" y="23640"/>
                  </a:cubicBezTo>
                  <a:cubicBezTo>
                    <a:pt x="16011" y="24907"/>
                    <a:pt x="12542" y="29110"/>
                    <a:pt x="13109" y="30611"/>
                  </a:cubicBezTo>
                  <a:cubicBezTo>
                    <a:pt x="13910" y="32846"/>
                    <a:pt x="20782" y="33780"/>
                    <a:pt x="22883" y="34114"/>
                  </a:cubicBezTo>
                  <a:cubicBezTo>
                    <a:pt x="23175" y="34153"/>
                    <a:pt x="23443" y="34172"/>
                    <a:pt x="23691" y="34172"/>
                  </a:cubicBezTo>
                  <a:cubicBezTo>
                    <a:pt x="26409" y="34172"/>
                    <a:pt x="26547" y="31901"/>
                    <a:pt x="26853" y="29210"/>
                  </a:cubicBezTo>
                  <a:cubicBezTo>
                    <a:pt x="27086" y="27009"/>
                    <a:pt x="27219" y="24674"/>
                    <a:pt x="27086" y="22339"/>
                  </a:cubicBezTo>
                  <a:cubicBezTo>
                    <a:pt x="26986" y="19070"/>
                    <a:pt x="24651" y="20004"/>
                    <a:pt x="22082" y="19303"/>
                  </a:cubicBezTo>
                  <a:cubicBezTo>
                    <a:pt x="17546" y="18036"/>
                    <a:pt x="23584" y="17802"/>
                    <a:pt x="25218" y="17569"/>
                  </a:cubicBezTo>
                  <a:cubicBezTo>
                    <a:pt x="27086" y="17335"/>
                    <a:pt x="26986" y="17102"/>
                    <a:pt x="26853" y="15234"/>
                  </a:cubicBezTo>
                  <a:cubicBezTo>
                    <a:pt x="26752" y="13733"/>
                    <a:pt x="26752" y="12432"/>
                    <a:pt x="26386" y="11031"/>
                  </a:cubicBezTo>
                  <a:cubicBezTo>
                    <a:pt x="25918" y="8781"/>
                    <a:pt x="24929" y="8033"/>
                    <a:pt x="23430" y="8033"/>
                  </a:cubicBezTo>
                  <a:cubicBezTo>
                    <a:pt x="22685" y="8033"/>
                    <a:pt x="21812" y="8218"/>
                    <a:pt x="20815" y="8496"/>
                  </a:cubicBezTo>
                  <a:cubicBezTo>
                    <a:pt x="20323" y="8660"/>
                    <a:pt x="19140" y="9169"/>
                    <a:pt x="18237" y="9169"/>
                  </a:cubicBezTo>
                  <a:cubicBezTo>
                    <a:pt x="17854" y="9169"/>
                    <a:pt x="17521" y="9077"/>
                    <a:pt x="17312" y="8829"/>
                  </a:cubicBezTo>
                  <a:cubicBezTo>
                    <a:pt x="15911" y="7428"/>
                    <a:pt x="19047" y="6728"/>
                    <a:pt x="19881" y="6394"/>
                  </a:cubicBezTo>
                  <a:cubicBezTo>
                    <a:pt x="21482" y="5794"/>
                    <a:pt x="23950" y="5227"/>
                    <a:pt x="21716" y="3459"/>
                  </a:cubicBezTo>
                  <a:cubicBezTo>
                    <a:pt x="20448" y="2658"/>
                    <a:pt x="18447" y="2525"/>
                    <a:pt x="17079" y="2191"/>
                  </a:cubicBezTo>
                  <a:cubicBezTo>
                    <a:pt x="14548" y="1535"/>
                    <a:pt x="9999" y="1"/>
                    <a:pt x="7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1"/>
            <p:cNvSpPr/>
            <p:nvPr/>
          </p:nvSpPr>
          <p:spPr>
            <a:xfrm>
              <a:off x="2063148" y="-461400"/>
              <a:ext cx="574974" cy="1048962"/>
            </a:xfrm>
            <a:custGeom>
              <a:avLst/>
              <a:gdLst/>
              <a:ahLst/>
              <a:cxnLst/>
              <a:rect l="l" t="t" r="r" b="b"/>
              <a:pathLst>
                <a:path w="19193" h="35015" extrusionOk="0">
                  <a:moveTo>
                    <a:pt x="382" y="0"/>
                  </a:moveTo>
                  <a:cubicBezTo>
                    <a:pt x="201" y="0"/>
                    <a:pt x="1" y="156"/>
                    <a:pt x="41" y="396"/>
                  </a:cubicBezTo>
                  <a:cubicBezTo>
                    <a:pt x="574" y="2731"/>
                    <a:pt x="1742" y="4966"/>
                    <a:pt x="2876" y="7034"/>
                  </a:cubicBezTo>
                  <a:cubicBezTo>
                    <a:pt x="4110" y="9303"/>
                    <a:pt x="5344" y="11538"/>
                    <a:pt x="6579" y="13806"/>
                  </a:cubicBezTo>
                  <a:cubicBezTo>
                    <a:pt x="9014" y="18342"/>
                    <a:pt x="11516" y="22879"/>
                    <a:pt x="14051" y="27349"/>
                  </a:cubicBezTo>
                  <a:cubicBezTo>
                    <a:pt x="15518" y="29884"/>
                    <a:pt x="16986" y="32386"/>
                    <a:pt x="18521" y="34854"/>
                  </a:cubicBezTo>
                  <a:cubicBezTo>
                    <a:pt x="18583" y="34968"/>
                    <a:pt x="18677" y="35014"/>
                    <a:pt x="18771" y="35014"/>
                  </a:cubicBezTo>
                  <a:cubicBezTo>
                    <a:pt x="18981" y="35014"/>
                    <a:pt x="19192" y="34784"/>
                    <a:pt x="19054" y="34554"/>
                  </a:cubicBezTo>
                  <a:cubicBezTo>
                    <a:pt x="13717" y="25848"/>
                    <a:pt x="8947" y="16841"/>
                    <a:pt x="4044" y="7902"/>
                  </a:cubicBezTo>
                  <a:cubicBezTo>
                    <a:pt x="2709" y="5467"/>
                    <a:pt x="1275" y="2965"/>
                    <a:pt x="641" y="230"/>
                  </a:cubicBezTo>
                  <a:cubicBezTo>
                    <a:pt x="614" y="69"/>
                    <a:pt x="502" y="0"/>
                    <a:pt x="382"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1"/>
            <p:cNvSpPr/>
            <p:nvPr/>
          </p:nvSpPr>
          <p:spPr>
            <a:xfrm>
              <a:off x="2112814" y="-304284"/>
              <a:ext cx="166684" cy="157666"/>
            </a:xfrm>
            <a:custGeom>
              <a:avLst/>
              <a:gdLst/>
              <a:ahLst/>
              <a:cxnLst/>
              <a:rect l="l" t="t" r="r" b="b"/>
              <a:pathLst>
                <a:path w="5564" h="5263" extrusionOk="0">
                  <a:moveTo>
                    <a:pt x="1439" y="0"/>
                  </a:moveTo>
                  <a:cubicBezTo>
                    <a:pt x="1101" y="0"/>
                    <a:pt x="860" y="241"/>
                    <a:pt x="718" y="555"/>
                  </a:cubicBezTo>
                  <a:cubicBezTo>
                    <a:pt x="384" y="1156"/>
                    <a:pt x="217" y="1789"/>
                    <a:pt x="151" y="2457"/>
                  </a:cubicBezTo>
                  <a:cubicBezTo>
                    <a:pt x="84" y="3290"/>
                    <a:pt x="117" y="4124"/>
                    <a:pt x="17" y="4958"/>
                  </a:cubicBezTo>
                  <a:cubicBezTo>
                    <a:pt x="0" y="5163"/>
                    <a:pt x="149" y="5263"/>
                    <a:pt x="307" y="5263"/>
                  </a:cubicBezTo>
                  <a:cubicBezTo>
                    <a:pt x="458" y="5263"/>
                    <a:pt x="618" y="5171"/>
                    <a:pt x="651" y="4992"/>
                  </a:cubicBezTo>
                  <a:cubicBezTo>
                    <a:pt x="784" y="3691"/>
                    <a:pt x="584" y="2356"/>
                    <a:pt x="1085" y="1156"/>
                  </a:cubicBezTo>
                  <a:cubicBezTo>
                    <a:pt x="1151" y="989"/>
                    <a:pt x="1251" y="789"/>
                    <a:pt x="1351" y="689"/>
                  </a:cubicBezTo>
                  <a:cubicBezTo>
                    <a:pt x="1371" y="650"/>
                    <a:pt x="1379" y="633"/>
                    <a:pt x="1382" y="633"/>
                  </a:cubicBezTo>
                  <a:cubicBezTo>
                    <a:pt x="1385" y="633"/>
                    <a:pt x="1385" y="641"/>
                    <a:pt x="1385" y="655"/>
                  </a:cubicBezTo>
                  <a:cubicBezTo>
                    <a:pt x="1452" y="622"/>
                    <a:pt x="1385" y="622"/>
                    <a:pt x="1418" y="622"/>
                  </a:cubicBezTo>
                  <a:lnTo>
                    <a:pt x="1485" y="622"/>
                  </a:lnTo>
                  <a:cubicBezTo>
                    <a:pt x="1852" y="722"/>
                    <a:pt x="2252" y="1089"/>
                    <a:pt x="2619" y="1289"/>
                  </a:cubicBezTo>
                  <a:cubicBezTo>
                    <a:pt x="3019" y="1489"/>
                    <a:pt x="3420" y="1656"/>
                    <a:pt x="3787" y="1856"/>
                  </a:cubicBezTo>
                  <a:cubicBezTo>
                    <a:pt x="4187" y="2090"/>
                    <a:pt x="4587" y="2323"/>
                    <a:pt x="4954" y="2557"/>
                  </a:cubicBezTo>
                  <a:cubicBezTo>
                    <a:pt x="5012" y="2597"/>
                    <a:pt x="5069" y="2614"/>
                    <a:pt x="5124" y="2614"/>
                  </a:cubicBezTo>
                  <a:cubicBezTo>
                    <a:pt x="5383" y="2614"/>
                    <a:pt x="5563" y="2216"/>
                    <a:pt x="5288" y="2023"/>
                  </a:cubicBezTo>
                  <a:cubicBezTo>
                    <a:pt x="4554" y="1523"/>
                    <a:pt x="3787" y="1122"/>
                    <a:pt x="2986" y="755"/>
                  </a:cubicBezTo>
                  <a:cubicBezTo>
                    <a:pt x="2519" y="522"/>
                    <a:pt x="2119" y="155"/>
                    <a:pt x="1618" y="21"/>
                  </a:cubicBezTo>
                  <a:cubicBezTo>
                    <a:pt x="1556" y="7"/>
                    <a:pt x="1496" y="0"/>
                    <a:pt x="143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1"/>
            <p:cNvSpPr/>
            <p:nvPr/>
          </p:nvSpPr>
          <p:spPr>
            <a:xfrm>
              <a:off x="2178776" y="-133328"/>
              <a:ext cx="228696" cy="228396"/>
            </a:xfrm>
            <a:custGeom>
              <a:avLst/>
              <a:gdLst/>
              <a:ahLst/>
              <a:cxnLst/>
              <a:rect l="l" t="t" r="r" b="b"/>
              <a:pathLst>
                <a:path w="7634" h="7624" extrusionOk="0">
                  <a:moveTo>
                    <a:pt x="1506" y="1"/>
                  </a:moveTo>
                  <a:cubicBezTo>
                    <a:pt x="1383" y="1"/>
                    <a:pt x="1245" y="110"/>
                    <a:pt x="1218" y="219"/>
                  </a:cubicBezTo>
                  <a:cubicBezTo>
                    <a:pt x="717" y="2587"/>
                    <a:pt x="284" y="4922"/>
                    <a:pt x="17" y="7324"/>
                  </a:cubicBezTo>
                  <a:cubicBezTo>
                    <a:pt x="0" y="7524"/>
                    <a:pt x="150" y="7624"/>
                    <a:pt x="309" y="7624"/>
                  </a:cubicBezTo>
                  <a:cubicBezTo>
                    <a:pt x="467" y="7624"/>
                    <a:pt x="634" y="7524"/>
                    <a:pt x="651" y="7324"/>
                  </a:cubicBezTo>
                  <a:cubicBezTo>
                    <a:pt x="873" y="5096"/>
                    <a:pt x="1278" y="2899"/>
                    <a:pt x="1749" y="732"/>
                  </a:cubicBezTo>
                  <a:lnTo>
                    <a:pt x="1749" y="732"/>
                  </a:lnTo>
                  <a:cubicBezTo>
                    <a:pt x="3636" y="1390"/>
                    <a:pt x="5479" y="2290"/>
                    <a:pt x="7055" y="3488"/>
                  </a:cubicBezTo>
                  <a:cubicBezTo>
                    <a:pt x="7116" y="3537"/>
                    <a:pt x="7176" y="3558"/>
                    <a:pt x="7232" y="3558"/>
                  </a:cubicBezTo>
                  <a:cubicBezTo>
                    <a:pt x="7479" y="3558"/>
                    <a:pt x="7634" y="3145"/>
                    <a:pt x="7389" y="2954"/>
                  </a:cubicBezTo>
                  <a:cubicBezTo>
                    <a:pt x="5654" y="1653"/>
                    <a:pt x="3619" y="686"/>
                    <a:pt x="1585" y="19"/>
                  </a:cubicBezTo>
                  <a:cubicBezTo>
                    <a:pt x="1560" y="6"/>
                    <a:pt x="1533" y="1"/>
                    <a:pt x="1506"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1"/>
            <p:cNvSpPr/>
            <p:nvPr/>
          </p:nvSpPr>
          <p:spPr>
            <a:xfrm>
              <a:off x="2245726" y="-14016"/>
              <a:ext cx="256676" cy="324949"/>
            </a:xfrm>
            <a:custGeom>
              <a:avLst/>
              <a:gdLst/>
              <a:ahLst/>
              <a:cxnLst/>
              <a:rect l="l" t="t" r="r" b="b"/>
              <a:pathLst>
                <a:path w="8568" h="10847" extrusionOk="0">
                  <a:moveTo>
                    <a:pt x="1357" y="0"/>
                  </a:moveTo>
                  <a:cubicBezTo>
                    <a:pt x="1199" y="0"/>
                    <a:pt x="1051" y="107"/>
                    <a:pt x="1051" y="305"/>
                  </a:cubicBezTo>
                  <a:cubicBezTo>
                    <a:pt x="1151" y="3774"/>
                    <a:pt x="150" y="7110"/>
                    <a:pt x="17" y="10546"/>
                  </a:cubicBezTo>
                  <a:cubicBezTo>
                    <a:pt x="0" y="10746"/>
                    <a:pt x="150" y="10846"/>
                    <a:pt x="309" y="10846"/>
                  </a:cubicBezTo>
                  <a:cubicBezTo>
                    <a:pt x="467" y="10846"/>
                    <a:pt x="634" y="10746"/>
                    <a:pt x="650" y="10546"/>
                  </a:cubicBezTo>
                  <a:cubicBezTo>
                    <a:pt x="778" y="7272"/>
                    <a:pt x="1692" y="4088"/>
                    <a:pt x="1692" y="794"/>
                  </a:cubicBezTo>
                  <a:lnTo>
                    <a:pt x="1692" y="794"/>
                  </a:lnTo>
                  <a:cubicBezTo>
                    <a:pt x="3789" y="1755"/>
                    <a:pt x="6004" y="2529"/>
                    <a:pt x="7989" y="3708"/>
                  </a:cubicBezTo>
                  <a:cubicBezTo>
                    <a:pt x="8044" y="3746"/>
                    <a:pt x="8099" y="3763"/>
                    <a:pt x="8150" y="3763"/>
                  </a:cubicBezTo>
                  <a:cubicBezTo>
                    <a:pt x="8405" y="3763"/>
                    <a:pt x="8567" y="3341"/>
                    <a:pt x="8289" y="3174"/>
                  </a:cubicBezTo>
                  <a:cubicBezTo>
                    <a:pt x="6154" y="1873"/>
                    <a:pt x="3786" y="1106"/>
                    <a:pt x="1518" y="38"/>
                  </a:cubicBezTo>
                  <a:cubicBezTo>
                    <a:pt x="1467" y="13"/>
                    <a:pt x="1411" y="0"/>
                    <a:pt x="135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1"/>
            <p:cNvSpPr/>
            <p:nvPr/>
          </p:nvSpPr>
          <p:spPr>
            <a:xfrm>
              <a:off x="2354134" y="146605"/>
              <a:ext cx="132532" cy="171297"/>
            </a:xfrm>
            <a:custGeom>
              <a:avLst/>
              <a:gdLst/>
              <a:ahLst/>
              <a:cxnLst/>
              <a:rect l="l" t="t" r="r" b="b"/>
              <a:pathLst>
                <a:path w="4424" h="5718" extrusionOk="0">
                  <a:moveTo>
                    <a:pt x="760" y="1"/>
                  </a:moveTo>
                  <a:cubicBezTo>
                    <a:pt x="625" y="1"/>
                    <a:pt x="490" y="76"/>
                    <a:pt x="467" y="214"/>
                  </a:cubicBezTo>
                  <a:cubicBezTo>
                    <a:pt x="234" y="1948"/>
                    <a:pt x="0" y="3683"/>
                    <a:pt x="0" y="5417"/>
                  </a:cubicBezTo>
                  <a:cubicBezTo>
                    <a:pt x="0" y="5618"/>
                    <a:pt x="159" y="5718"/>
                    <a:pt x="317" y="5718"/>
                  </a:cubicBezTo>
                  <a:cubicBezTo>
                    <a:pt x="476" y="5718"/>
                    <a:pt x="634" y="5618"/>
                    <a:pt x="634" y="5417"/>
                  </a:cubicBezTo>
                  <a:cubicBezTo>
                    <a:pt x="634" y="3875"/>
                    <a:pt x="805" y="2304"/>
                    <a:pt x="1016" y="757"/>
                  </a:cubicBezTo>
                  <a:lnTo>
                    <a:pt x="1016" y="757"/>
                  </a:lnTo>
                  <a:cubicBezTo>
                    <a:pt x="1943" y="1205"/>
                    <a:pt x="2830" y="1775"/>
                    <a:pt x="3770" y="2215"/>
                  </a:cubicBezTo>
                  <a:cubicBezTo>
                    <a:pt x="3816" y="2236"/>
                    <a:pt x="3861" y="2245"/>
                    <a:pt x="3905" y="2245"/>
                  </a:cubicBezTo>
                  <a:cubicBezTo>
                    <a:pt x="4209" y="2245"/>
                    <a:pt x="4424" y="1794"/>
                    <a:pt x="4103" y="1648"/>
                  </a:cubicBezTo>
                  <a:cubicBezTo>
                    <a:pt x="3002" y="1181"/>
                    <a:pt x="2035" y="514"/>
                    <a:pt x="934" y="47"/>
                  </a:cubicBezTo>
                  <a:cubicBezTo>
                    <a:pt x="883" y="16"/>
                    <a:pt x="821" y="1"/>
                    <a:pt x="7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1"/>
            <p:cNvSpPr/>
            <p:nvPr/>
          </p:nvSpPr>
          <p:spPr>
            <a:xfrm>
              <a:off x="2447056" y="299348"/>
              <a:ext cx="169589" cy="204310"/>
            </a:xfrm>
            <a:custGeom>
              <a:avLst/>
              <a:gdLst/>
              <a:ahLst/>
              <a:cxnLst/>
              <a:rect l="l" t="t" r="r" b="b"/>
              <a:pathLst>
                <a:path w="5661" h="6820" extrusionOk="0">
                  <a:moveTo>
                    <a:pt x="824" y="1"/>
                  </a:moveTo>
                  <a:cubicBezTo>
                    <a:pt x="701" y="1"/>
                    <a:pt x="562" y="115"/>
                    <a:pt x="534" y="252"/>
                  </a:cubicBezTo>
                  <a:cubicBezTo>
                    <a:pt x="0" y="2253"/>
                    <a:pt x="34" y="4455"/>
                    <a:pt x="167" y="6490"/>
                  </a:cubicBezTo>
                  <a:cubicBezTo>
                    <a:pt x="184" y="6711"/>
                    <a:pt x="349" y="6819"/>
                    <a:pt x="506" y="6819"/>
                  </a:cubicBezTo>
                  <a:cubicBezTo>
                    <a:pt x="657" y="6819"/>
                    <a:pt x="801" y="6719"/>
                    <a:pt x="801" y="6523"/>
                  </a:cubicBezTo>
                  <a:cubicBezTo>
                    <a:pt x="675" y="4632"/>
                    <a:pt x="638" y="2623"/>
                    <a:pt x="1056" y="748"/>
                  </a:cubicBezTo>
                  <a:lnTo>
                    <a:pt x="1056" y="748"/>
                  </a:lnTo>
                  <a:cubicBezTo>
                    <a:pt x="2421" y="1283"/>
                    <a:pt x="3810" y="1697"/>
                    <a:pt x="5171" y="2253"/>
                  </a:cubicBezTo>
                  <a:cubicBezTo>
                    <a:pt x="5215" y="2273"/>
                    <a:pt x="5256" y="2282"/>
                    <a:pt x="5294" y="2282"/>
                  </a:cubicBezTo>
                  <a:cubicBezTo>
                    <a:pt x="5570" y="2282"/>
                    <a:pt x="5661" y="1799"/>
                    <a:pt x="5338" y="1653"/>
                  </a:cubicBezTo>
                  <a:cubicBezTo>
                    <a:pt x="3870" y="1052"/>
                    <a:pt x="2369" y="619"/>
                    <a:pt x="901" y="18"/>
                  </a:cubicBezTo>
                  <a:cubicBezTo>
                    <a:pt x="877" y="6"/>
                    <a:pt x="851" y="1"/>
                    <a:pt x="8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1"/>
            <p:cNvSpPr/>
            <p:nvPr/>
          </p:nvSpPr>
          <p:spPr>
            <a:xfrm>
              <a:off x="2522004" y="425790"/>
              <a:ext cx="120399" cy="140800"/>
            </a:xfrm>
            <a:custGeom>
              <a:avLst/>
              <a:gdLst/>
              <a:ahLst/>
              <a:cxnLst/>
              <a:rect l="l" t="t" r="r" b="b"/>
              <a:pathLst>
                <a:path w="4019" h="4700" extrusionOk="0">
                  <a:moveTo>
                    <a:pt x="534" y="0"/>
                  </a:moveTo>
                  <a:cubicBezTo>
                    <a:pt x="401" y="0"/>
                    <a:pt x="267" y="67"/>
                    <a:pt x="234" y="200"/>
                  </a:cubicBezTo>
                  <a:cubicBezTo>
                    <a:pt x="0" y="1601"/>
                    <a:pt x="0" y="3002"/>
                    <a:pt x="0" y="4370"/>
                  </a:cubicBezTo>
                  <a:cubicBezTo>
                    <a:pt x="0" y="4591"/>
                    <a:pt x="165" y="4700"/>
                    <a:pt x="327" y="4700"/>
                  </a:cubicBezTo>
                  <a:cubicBezTo>
                    <a:pt x="482" y="4700"/>
                    <a:pt x="634" y="4600"/>
                    <a:pt x="634" y="4403"/>
                  </a:cubicBezTo>
                  <a:cubicBezTo>
                    <a:pt x="634" y="3143"/>
                    <a:pt x="604" y="1853"/>
                    <a:pt x="798" y="618"/>
                  </a:cubicBezTo>
                  <a:lnTo>
                    <a:pt x="798" y="618"/>
                  </a:lnTo>
                  <a:cubicBezTo>
                    <a:pt x="1714" y="705"/>
                    <a:pt x="2642" y="1075"/>
                    <a:pt x="3403" y="1501"/>
                  </a:cubicBezTo>
                  <a:cubicBezTo>
                    <a:pt x="3459" y="1532"/>
                    <a:pt x="3514" y="1545"/>
                    <a:pt x="3565" y="1545"/>
                  </a:cubicBezTo>
                  <a:cubicBezTo>
                    <a:pt x="3847" y="1545"/>
                    <a:pt x="4019" y="1137"/>
                    <a:pt x="3736" y="968"/>
                  </a:cubicBezTo>
                  <a:cubicBezTo>
                    <a:pt x="2769" y="434"/>
                    <a:pt x="1635" y="0"/>
                    <a:pt x="53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1"/>
            <p:cNvSpPr/>
            <p:nvPr/>
          </p:nvSpPr>
          <p:spPr>
            <a:xfrm>
              <a:off x="2081331" y="278888"/>
              <a:ext cx="34002" cy="26003"/>
            </a:xfrm>
            <a:custGeom>
              <a:avLst/>
              <a:gdLst/>
              <a:ahLst/>
              <a:cxnLst/>
              <a:rect l="l" t="t" r="r" b="b"/>
              <a:pathLst>
                <a:path w="1135"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1"/>
            <p:cNvSpPr/>
            <p:nvPr/>
          </p:nvSpPr>
          <p:spPr>
            <a:xfrm>
              <a:off x="2116319" y="320856"/>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1"/>
            <p:cNvSpPr/>
            <p:nvPr/>
          </p:nvSpPr>
          <p:spPr>
            <a:xfrm>
              <a:off x="2130308" y="260915"/>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1"/>
            <p:cNvSpPr/>
            <p:nvPr/>
          </p:nvSpPr>
          <p:spPr>
            <a:xfrm>
              <a:off x="2604920" y="13094"/>
              <a:ext cx="34032" cy="26003"/>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1"/>
            <p:cNvSpPr/>
            <p:nvPr/>
          </p:nvSpPr>
          <p:spPr>
            <a:xfrm>
              <a:off x="2594945" y="69051"/>
              <a:ext cx="33013" cy="26003"/>
            </a:xfrm>
            <a:custGeom>
              <a:avLst/>
              <a:gdLst/>
              <a:ahLst/>
              <a:cxnLst/>
              <a:rect l="l" t="t" r="r" b="b"/>
              <a:pathLst>
                <a:path w="1102" h="868" extrusionOk="0">
                  <a:moveTo>
                    <a:pt x="567" y="1"/>
                  </a:moveTo>
                  <a:cubicBezTo>
                    <a:pt x="0" y="1"/>
                    <a:pt x="0" y="868"/>
                    <a:pt x="567" y="868"/>
                  </a:cubicBezTo>
                  <a:cubicBezTo>
                    <a:pt x="1101" y="868"/>
                    <a:pt x="1101"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1"/>
            <p:cNvSpPr/>
            <p:nvPr/>
          </p:nvSpPr>
          <p:spPr>
            <a:xfrm>
              <a:off x="2538988" y="27083"/>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1"/>
            <p:cNvSpPr/>
            <p:nvPr/>
          </p:nvSpPr>
          <p:spPr>
            <a:xfrm>
              <a:off x="2455054" y="585662"/>
              <a:ext cx="34002" cy="27022"/>
            </a:xfrm>
            <a:custGeom>
              <a:avLst/>
              <a:gdLst/>
              <a:ahLst/>
              <a:cxnLst/>
              <a:rect l="l" t="t" r="r" b="b"/>
              <a:pathLst>
                <a:path w="1135" h="902"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1"/>
            <p:cNvSpPr/>
            <p:nvPr/>
          </p:nvSpPr>
          <p:spPr>
            <a:xfrm>
              <a:off x="2493007" y="603635"/>
              <a:ext cx="34032" cy="26033"/>
            </a:xfrm>
            <a:custGeom>
              <a:avLst/>
              <a:gdLst/>
              <a:ahLst/>
              <a:cxnLst/>
              <a:rect l="l" t="t" r="r" b="b"/>
              <a:pathLst>
                <a:path w="1136" h="869"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1"/>
            <p:cNvSpPr/>
            <p:nvPr/>
          </p:nvSpPr>
          <p:spPr>
            <a:xfrm>
              <a:off x="2639908" y="390802"/>
              <a:ext cx="34002" cy="26003"/>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1"/>
            <p:cNvSpPr/>
            <p:nvPr/>
          </p:nvSpPr>
          <p:spPr>
            <a:xfrm>
              <a:off x="2639908" y="355844"/>
              <a:ext cx="34002" cy="26003"/>
            </a:xfrm>
            <a:custGeom>
              <a:avLst/>
              <a:gdLst/>
              <a:ahLst/>
              <a:cxnLst/>
              <a:rect l="l" t="t" r="r" b="b"/>
              <a:pathLst>
                <a:path w="1135" h="868" extrusionOk="0">
                  <a:moveTo>
                    <a:pt x="567" y="0"/>
                  </a:moveTo>
                  <a:cubicBezTo>
                    <a:pt x="0" y="0"/>
                    <a:pt x="0" y="867"/>
                    <a:pt x="567" y="867"/>
                  </a:cubicBezTo>
                  <a:cubicBezTo>
                    <a:pt x="1135" y="867"/>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1"/>
            <p:cNvSpPr/>
            <p:nvPr/>
          </p:nvSpPr>
          <p:spPr>
            <a:xfrm>
              <a:off x="2116319" y="-49842"/>
              <a:ext cx="34002" cy="26992"/>
            </a:xfrm>
            <a:custGeom>
              <a:avLst/>
              <a:gdLst/>
              <a:ahLst/>
              <a:cxnLst/>
              <a:rect l="l" t="t" r="r" b="b"/>
              <a:pathLst>
                <a:path w="1135" h="901" extrusionOk="0">
                  <a:moveTo>
                    <a:pt x="567" y="0"/>
                  </a:moveTo>
                  <a:cubicBezTo>
                    <a:pt x="0" y="0"/>
                    <a:pt x="0" y="901"/>
                    <a:pt x="567" y="901"/>
                  </a:cubicBezTo>
                  <a:cubicBezTo>
                    <a:pt x="1134" y="901"/>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1"/>
            <p:cNvSpPr/>
            <p:nvPr/>
          </p:nvSpPr>
          <p:spPr>
            <a:xfrm>
              <a:off x="2319146" y="-206719"/>
              <a:ext cx="33013" cy="26003"/>
            </a:xfrm>
            <a:custGeom>
              <a:avLst/>
              <a:gdLst/>
              <a:ahLst/>
              <a:cxnLst/>
              <a:rect l="l" t="t" r="r" b="b"/>
              <a:pathLst>
                <a:path w="1102" h="868" extrusionOk="0">
                  <a:moveTo>
                    <a:pt x="568" y="0"/>
                  </a:moveTo>
                  <a:cubicBezTo>
                    <a:pt x="1" y="0"/>
                    <a:pt x="1" y="867"/>
                    <a:pt x="568" y="867"/>
                  </a:cubicBezTo>
                  <a:cubicBezTo>
                    <a:pt x="1102" y="867"/>
                    <a:pt x="1102"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1"/>
            <p:cNvSpPr/>
            <p:nvPr/>
          </p:nvSpPr>
          <p:spPr>
            <a:xfrm>
              <a:off x="2434055" y="101043"/>
              <a:ext cx="34002" cy="26003"/>
            </a:xfrm>
            <a:custGeom>
              <a:avLst/>
              <a:gdLst/>
              <a:ahLst/>
              <a:cxnLst/>
              <a:rect l="l" t="t" r="r" b="b"/>
              <a:pathLst>
                <a:path w="1135" h="868" extrusionOk="0">
                  <a:moveTo>
                    <a:pt x="568" y="0"/>
                  </a:moveTo>
                  <a:cubicBezTo>
                    <a:pt x="1" y="0"/>
                    <a:pt x="1" y="867"/>
                    <a:pt x="568" y="867"/>
                  </a:cubicBezTo>
                  <a:cubicBezTo>
                    <a:pt x="1135" y="867"/>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1"/>
            <p:cNvSpPr/>
            <p:nvPr/>
          </p:nvSpPr>
          <p:spPr>
            <a:xfrm>
              <a:off x="2172275" y="125007"/>
              <a:ext cx="34002" cy="26003"/>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7" name="Google Shape;2997;p11"/>
          <p:cNvGrpSpPr/>
          <p:nvPr/>
        </p:nvGrpSpPr>
        <p:grpSpPr>
          <a:xfrm>
            <a:off x="501598" y="2941622"/>
            <a:ext cx="419136" cy="546878"/>
            <a:chOff x="1304140" y="978228"/>
            <a:chExt cx="436509" cy="569545"/>
          </a:xfrm>
        </p:grpSpPr>
        <p:sp>
          <p:nvSpPr>
            <p:cNvPr id="2998" name="Google Shape;2998;p11"/>
            <p:cNvSpPr/>
            <p:nvPr/>
          </p:nvSpPr>
          <p:spPr>
            <a:xfrm>
              <a:off x="1321934" y="978228"/>
              <a:ext cx="418716" cy="433845"/>
            </a:xfrm>
            <a:custGeom>
              <a:avLst/>
              <a:gdLst/>
              <a:ahLst/>
              <a:cxnLst/>
              <a:rect l="l" t="t" r="r" b="b"/>
              <a:pathLst>
                <a:path w="13977" h="14482" extrusionOk="0">
                  <a:moveTo>
                    <a:pt x="12193" y="1"/>
                  </a:moveTo>
                  <a:cubicBezTo>
                    <a:pt x="11019" y="1"/>
                    <a:pt x="8624" y="2538"/>
                    <a:pt x="7306" y="3407"/>
                  </a:cubicBezTo>
                  <a:cubicBezTo>
                    <a:pt x="7155" y="3515"/>
                    <a:pt x="7024" y="3559"/>
                    <a:pt x="6904" y="3559"/>
                  </a:cubicBezTo>
                  <a:cubicBezTo>
                    <a:pt x="6467" y="3559"/>
                    <a:pt x="6173" y="2969"/>
                    <a:pt x="5571" y="2707"/>
                  </a:cubicBezTo>
                  <a:cubicBezTo>
                    <a:pt x="5238" y="2567"/>
                    <a:pt x="4914" y="2426"/>
                    <a:pt x="4624" y="2426"/>
                  </a:cubicBezTo>
                  <a:cubicBezTo>
                    <a:pt x="4362" y="2426"/>
                    <a:pt x="4127" y="2541"/>
                    <a:pt x="3936" y="2873"/>
                  </a:cubicBezTo>
                  <a:cubicBezTo>
                    <a:pt x="3303" y="4041"/>
                    <a:pt x="4037" y="5876"/>
                    <a:pt x="3936" y="7143"/>
                  </a:cubicBezTo>
                  <a:cubicBezTo>
                    <a:pt x="3288" y="6861"/>
                    <a:pt x="2376" y="6317"/>
                    <a:pt x="1586" y="6317"/>
                  </a:cubicBezTo>
                  <a:cubicBezTo>
                    <a:pt x="1442" y="6317"/>
                    <a:pt x="1302" y="6335"/>
                    <a:pt x="1168" y="6376"/>
                  </a:cubicBezTo>
                  <a:cubicBezTo>
                    <a:pt x="0" y="6710"/>
                    <a:pt x="267" y="8344"/>
                    <a:pt x="401" y="9278"/>
                  </a:cubicBezTo>
                  <a:cubicBezTo>
                    <a:pt x="601" y="10946"/>
                    <a:pt x="1235" y="12714"/>
                    <a:pt x="1368" y="14382"/>
                  </a:cubicBezTo>
                  <a:lnTo>
                    <a:pt x="1401" y="14382"/>
                  </a:lnTo>
                  <a:cubicBezTo>
                    <a:pt x="2530" y="14382"/>
                    <a:pt x="3857" y="14480"/>
                    <a:pt x="5122" y="14480"/>
                  </a:cubicBezTo>
                  <a:cubicBezTo>
                    <a:pt x="5502" y="14480"/>
                    <a:pt x="5876" y="14472"/>
                    <a:pt x="6238" y="14448"/>
                  </a:cubicBezTo>
                  <a:cubicBezTo>
                    <a:pt x="7372" y="14415"/>
                    <a:pt x="9207" y="14482"/>
                    <a:pt x="10041" y="13514"/>
                  </a:cubicBezTo>
                  <a:cubicBezTo>
                    <a:pt x="11142" y="12213"/>
                    <a:pt x="8707" y="11580"/>
                    <a:pt x="7939" y="11113"/>
                  </a:cubicBezTo>
                  <a:cubicBezTo>
                    <a:pt x="9340" y="10479"/>
                    <a:pt x="10941" y="10379"/>
                    <a:pt x="12309" y="9512"/>
                  </a:cubicBezTo>
                  <a:cubicBezTo>
                    <a:pt x="13076" y="8978"/>
                    <a:pt x="13977" y="8444"/>
                    <a:pt x="13176" y="7577"/>
                  </a:cubicBezTo>
                  <a:cubicBezTo>
                    <a:pt x="12509" y="6810"/>
                    <a:pt x="11442" y="6309"/>
                    <a:pt x="10575" y="6042"/>
                  </a:cubicBezTo>
                  <a:cubicBezTo>
                    <a:pt x="11375" y="4675"/>
                    <a:pt x="13510" y="772"/>
                    <a:pt x="12543" y="105"/>
                  </a:cubicBezTo>
                  <a:cubicBezTo>
                    <a:pt x="12444" y="34"/>
                    <a:pt x="12327" y="1"/>
                    <a:pt x="121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1"/>
            <p:cNvSpPr/>
            <p:nvPr/>
          </p:nvSpPr>
          <p:spPr>
            <a:xfrm>
              <a:off x="1304140" y="1073037"/>
              <a:ext cx="322013" cy="474737"/>
            </a:xfrm>
            <a:custGeom>
              <a:avLst/>
              <a:gdLst/>
              <a:ahLst/>
              <a:cxnLst/>
              <a:rect l="l" t="t" r="r" b="b"/>
              <a:pathLst>
                <a:path w="10749" h="15847" extrusionOk="0">
                  <a:moveTo>
                    <a:pt x="10371" y="1"/>
                  </a:moveTo>
                  <a:cubicBezTo>
                    <a:pt x="10313" y="1"/>
                    <a:pt x="10254" y="23"/>
                    <a:pt x="10201" y="75"/>
                  </a:cubicBezTo>
                  <a:cubicBezTo>
                    <a:pt x="8066" y="2210"/>
                    <a:pt x="5931" y="4412"/>
                    <a:pt x="4264" y="6980"/>
                  </a:cubicBezTo>
                  <a:cubicBezTo>
                    <a:pt x="2529" y="9616"/>
                    <a:pt x="995" y="12484"/>
                    <a:pt x="61" y="15520"/>
                  </a:cubicBezTo>
                  <a:cubicBezTo>
                    <a:pt x="1" y="15719"/>
                    <a:pt x="155" y="15846"/>
                    <a:pt x="310" y="15846"/>
                  </a:cubicBezTo>
                  <a:cubicBezTo>
                    <a:pt x="415" y="15846"/>
                    <a:pt x="521" y="15788"/>
                    <a:pt x="561" y="15653"/>
                  </a:cubicBezTo>
                  <a:cubicBezTo>
                    <a:pt x="1495" y="12684"/>
                    <a:pt x="3029" y="9849"/>
                    <a:pt x="4731" y="7247"/>
                  </a:cubicBezTo>
                  <a:cubicBezTo>
                    <a:pt x="6365" y="4712"/>
                    <a:pt x="8467" y="2544"/>
                    <a:pt x="10568" y="442"/>
                  </a:cubicBezTo>
                  <a:cubicBezTo>
                    <a:pt x="10749" y="261"/>
                    <a:pt x="10570"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1"/>
            <p:cNvSpPr/>
            <p:nvPr/>
          </p:nvSpPr>
          <p:spPr>
            <a:xfrm>
              <a:off x="1369383" y="1235665"/>
              <a:ext cx="155569" cy="125642"/>
            </a:xfrm>
            <a:custGeom>
              <a:avLst/>
              <a:gdLst/>
              <a:ahLst/>
              <a:cxnLst/>
              <a:rect l="l" t="t" r="r" b="b"/>
              <a:pathLst>
                <a:path w="5193" h="4194" extrusionOk="0">
                  <a:moveTo>
                    <a:pt x="255" y="0"/>
                  </a:moveTo>
                  <a:cubicBezTo>
                    <a:pt x="126" y="0"/>
                    <a:pt x="1" y="84"/>
                    <a:pt x="17" y="250"/>
                  </a:cubicBezTo>
                  <a:cubicBezTo>
                    <a:pt x="84" y="1518"/>
                    <a:pt x="484" y="2752"/>
                    <a:pt x="751" y="3986"/>
                  </a:cubicBezTo>
                  <a:cubicBezTo>
                    <a:pt x="751" y="4086"/>
                    <a:pt x="885" y="4187"/>
                    <a:pt x="985" y="4187"/>
                  </a:cubicBezTo>
                  <a:cubicBezTo>
                    <a:pt x="1217" y="4169"/>
                    <a:pt x="1450" y="4163"/>
                    <a:pt x="1683" y="4163"/>
                  </a:cubicBezTo>
                  <a:cubicBezTo>
                    <a:pt x="2210" y="4163"/>
                    <a:pt x="2739" y="4194"/>
                    <a:pt x="3264" y="4194"/>
                  </a:cubicBezTo>
                  <a:cubicBezTo>
                    <a:pt x="3812" y="4194"/>
                    <a:pt x="4356" y="4160"/>
                    <a:pt x="4888" y="4020"/>
                  </a:cubicBezTo>
                  <a:cubicBezTo>
                    <a:pt x="5193" y="3959"/>
                    <a:pt x="5107" y="3507"/>
                    <a:pt x="4835" y="3507"/>
                  </a:cubicBezTo>
                  <a:cubicBezTo>
                    <a:pt x="4810" y="3507"/>
                    <a:pt x="4783" y="3511"/>
                    <a:pt x="4754" y="3519"/>
                  </a:cubicBezTo>
                  <a:cubicBezTo>
                    <a:pt x="4273" y="3636"/>
                    <a:pt x="3782" y="3667"/>
                    <a:pt x="3288" y="3667"/>
                  </a:cubicBezTo>
                  <a:cubicBezTo>
                    <a:pt x="2738" y="3667"/>
                    <a:pt x="2185" y="3629"/>
                    <a:pt x="1641" y="3629"/>
                  </a:cubicBezTo>
                  <a:cubicBezTo>
                    <a:pt x="1494" y="3629"/>
                    <a:pt x="1348" y="3632"/>
                    <a:pt x="1203" y="3639"/>
                  </a:cubicBezTo>
                  <a:lnTo>
                    <a:pt x="1203" y="3639"/>
                  </a:lnTo>
                  <a:cubicBezTo>
                    <a:pt x="938" y="2513"/>
                    <a:pt x="581" y="1411"/>
                    <a:pt x="518" y="250"/>
                  </a:cubicBezTo>
                  <a:cubicBezTo>
                    <a:pt x="518" y="84"/>
                    <a:pt x="384" y="0"/>
                    <a:pt x="2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1"/>
            <p:cNvSpPr/>
            <p:nvPr/>
          </p:nvSpPr>
          <p:spPr>
            <a:xfrm>
              <a:off x="1422853" y="1210682"/>
              <a:ext cx="90951" cy="89603"/>
            </a:xfrm>
            <a:custGeom>
              <a:avLst/>
              <a:gdLst/>
              <a:ahLst/>
              <a:cxnLst/>
              <a:rect l="l" t="t" r="r" b="b"/>
              <a:pathLst>
                <a:path w="3036" h="2991" extrusionOk="0">
                  <a:moveTo>
                    <a:pt x="267" y="0"/>
                  </a:moveTo>
                  <a:cubicBezTo>
                    <a:pt x="134" y="0"/>
                    <a:pt x="0" y="84"/>
                    <a:pt x="0" y="250"/>
                  </a:cubicBezTo>
                  <a:cubicBezTo>
                    <a:pt x="0" y="1084"/>
                    <a:pt x="67" y="1885"/>
                    <a:pt x="100" y="2719"/>
                  </a:cubicBezTo>
                  <a:cubicBezTo>
                    <a:pt x="130" y="2868"/>
                    <a:pt x="240" y="2991"/>
                    <a:pt x="383" y="2991"/>
                  </a:cubicBezTo>
                  <a:cubicBezTo>
                    <a:pt x="400" y="2991"/>
                    <a:pt x="417" y="2989"/>
                    <a:pt x="434" y="2986"/>
                  </a:cubicBezTo>
                  <a:cubicBezTo>
                    <a:pt x="1201" y="2686"/>
                    <a:pt x="2002" y="2686"/>
                    <a:pt x="2802" y="2552"/>
                  </a:cubicBezTo>
                  <a:cubicBezTo>
                    <a:pt x="2936" y="2519"/>
                    <a:pt x="3036" y="2352"/>
                    <a:pt x="3003" y="2219"/>
                  </a:cubicBezTo>
                  <a:cubicBezTo>
                    <a:pt x="2936" y="2085"/>
                    <a:pt x="2802" y="2018"/>
                    <a:pt x="2669" y="2018"/>
                  </a:cubicBezTo>
                  <a:cubicBezTo>
                    <a:pt x="1974" y="2163"/>
                    <a:pt x="1280" y="2182"/>
                    <a:pt x="607" y="2359"/>
                  </a:cubicBezTo>
                  <a:lnTo>
                    <a:pt x="607" y="2359"/>
                  </a:lnTo>
                  <a:cubicBezTo>
                    <a:pt x="559" y="1653"/>
                    <a:pt x="534" y="964"/>
                    <a:pt x="534" y="250"/>
                  </a:cubicBezTo>
                  <a:cubicBezTo>
                    <a:pt x="534" y="84"/>
                    <a:pt x="401" y="0"/>
                    <a:pt x="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1"/>
            <p:cNvSpPr/>
            <p:nvPr/>
          </p:nvSpPr>
          <p:spPr>
            <a:xfrm>
              <a:off x="1473208" y="1117461"/>
              <a:ext cx="125911" cy="118242"/>
            </a:xfrm>
            <a:custGeom>
              <a:avLst/>
              <a:gdLst/>
              <a:ahLst/>
              <a:cxnLst/>
              <a:rect l="l" t="t" r="r" b="b"/>
              <a:pathLst>
                <a:path w="4203" h="3947" extrusionOk="0">
                  <a:moveTo>
                    <a:pt x="318" y="0"/>
                  </a:moveTo>
                  <a:cubicBezTo>
                    <a:pt x="171" y="0"/>
                    <a:pt x="1" y="128"/>
                    <a:pt x="21" y="327"/>
                  </a:cubicBezTo>
                  <a:cubicBezTo>
                    <a:pt x="221" y="1361"/>
                    <a:pt x="187" y="2428"/>
                    <a:pt x="221" y="3463"/>
                  </a:cubicBezTo>
                  <a:cubicBezTo>
                    <a:pt x="221" y="3563"/>
                    <a:pt x="287" y="3696"/>
                    <a:pt x="421" y="3696"/>
                  </a:cubicBezTo>
                  <a:cubicBezTo>
                    <a:pt x="988" y="3796"/>
                    <a:pt x="1555" y="3863"/>
                    <a:pt x="2155" y="3930"/>
                  </a:cubicBezTo>
                  <a:cubicBezTo>
                    <a:pt x="2331" y="3940"/>
                    <a:pt x="2509" y="3947"/>
                    <a:pt x="2689" y="3947"/>
                  </a:cubicBezTo>
                  <a:cubicBezTo>
                    <a:pt x="3090" y="3947"/>
                    <a:pt x="3498" y="3911"/>
                    <a:pt x="3890" y="3796"/>
                  </a:cubicBezTo>
                  <a:cubicBezTo>
                    <a:pt x="4203" y="3734"/>
                    <a:pt x="4105" y="3290"/>
                    <a:pt x="3816" y="3290"/>
                  </a:cubicBezTo>
                  <a:cubicBezTo>
                    <a:pt x="3797" y="3290"/>
                    <a:pt x="3777" y="3292"/>
                    <a:pt x="3757" y="3296"/>
                  </a:cubicBezTo>
                  <a:cubicBezTo>
                    <a:pt x="3401" y="3385"/>
                    <a:pt x="3045" y="3414"/>
                    <a:pt x="2689" y="3414"/>
                  </a:cubicBezTo>
                  <a:cubicBezTo>
                    <a:pt x="2511" y="3414"/>
                    <a:pt x="2333" y="3407"/>
                    <a:pt x="2155" y="3396"/>
                  </a:cubicBezTo>
                  <a:cubicBezTo>
                    <a:pt x="1684" y="3366"/>
                    <a:pt x="1213" y="3311"/>
                    <a:pt x="742" y="3229"/>
                  </a:cubicBezTo>
                  <a:lnTo>
                    <a:pt x="742" y="3229"/>
                  </a:lnTo>
                  <a:cubicBezTo>
                    <a:pt x="691" y="2207"/>
                    <a:pt x="707" y="1186"/>
                    <a:pt x="521" y="194"/>
                  </a:cubicBezTo>
                  <a:cubicBezTo>
                    <a:pt x="507" y="59"/>
                    <a:pt x="418" y="0"/>
                    <a:pt x="3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1"/>
            <p:cNvSpPr/>
            <p:nvPr/>
          </p:nvSpPr>
          <p:spPr>
            <a:xfrm>
              <a:off x="1524761" y="1114256"/>
              <a:ext cx="61982" cy="58986"/>
            </a:xfrm>
            <a:custGeom>
              <a:avLst/>
              <a:gdLst/>
              <a:ahLst/>
              <a:cxnLst/>
              <a:rect l="l" t="t" r="r" b="b"/>
              <a:pathLst>
                <a:path w="2069" h="1969" extrusionOk="0">
                  <a:moveTo>
                    <a:pt x="301" y="0"/>
                  </a:moveTo>
                  <a:cubicBezTo>
                    <a:pt x="168" y="34"/>
                    <a:pt x="34" y="134"/>
                    <a:pt x="34" y="267"/>
                  </a:cubicBezTo>
                  <a:cubicBezTo>
                    <a:pt x="34" y="734"/>
                    <a:pt x="1" y="1235"/>
                    <a:pt x="168" y="1702"/>
                  </a:cubicBezTo>
                  <a:cubicBezTo>
                    <a:pt x="201" y="1802"/>
                    <a:pt x="301" y="1902"/>
                    <a:pt x="401" y="1902"/>
                  </a:cubicBezTo>
                  <a:cubicBezTo>
                    <a:pt x="868" y="1902"/>
                    <a:pt x="1335" y="1968"/>
                    <a:pt x="1802" y="1968"/>
                  </a:cubicBezTo>
                  <a:cubicBezTo>
                    <a:pt x="1936" y="1968"/>
                    <a:pt x="2069" y="1868"/>
                    <a:pt x="2069" y="1735"/>
                  </a:cubicBezTo>
                  <a:cubicBezTo>
                    <a:pt x="2069" y="1568"/>
                    <a:pt x="1969" y="1468"/>
                    <a:pt x="1802" y="1468"/>
                  </a:cubicBezTo>
                  <a:cubicBezTo>
                    <a:pt x="1402" y="1468"/>
                    <a:pt x="1002" y="1395"/>
                    <a:pt x="601" y="1374"/>
                  </a:cubicBezTo>
                  <a:lnTo>
                    <a:pt x="601" y="1374"/>
                  </a:lnTo>
                  <a:cubicBezTo>
                    <a:pt x="601" y="1349"/>
                    <a:pt x="601" y="1325"/>
                    <a:pt x="601" y="1301"/>
                  </a:cubicBezTo>
                  <a:cubicBezTo>
                    <a:pt x="601" y="1301"/>
                    <a:pt x="601" y="1301"/>
                    <a:pt x="568" y="1268"/>
                  </a:cubicBezTo>
                  <a:cubicBezTo>
                    <a:pt x="568" y="1268"/>
                    <a:pt x="568" y="1201"/>
                    <a:pt x="568" y="1168"/>
                  </a:cubicBezTo>
                  <a:cubicBezTo>
                    <a:pt x="568" y="1168"/>
                    <a:pt x="568" y="1134"/>
                    <a:pt x="568" y="1101"/>
                  </a:cubicBezTo>
                  <a:cubicBezTo>
                    <a:pt x="568" y="1034"/>
                    <a:pt x="568" y="1001"/>
                    <a:pt x="535" y="934"/>
                  </a:cubicBezTo>
                  <a:cubicBezTo>
                    <a:pt x="535" y="734"/>
                    <a:pt x="568" y="501"/>
                    <a:pt x="568" y="267"/>
                  </a:cubicBezTo>
                  <a:cubicBezTo>
                    <a:pt x="568" y="134"/>
                    <a:pt x="434" y="0"/>
                    <a:pt x="3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1"/>
            <p:cNvSpPr/>
            <p:nvPr/>
          </p:nvSpPr>
          <p:spPr>
            <a:xfrm>
              <a:off x="1567747" y="1071270"/>
              <a:ext cx="60964" cy="60814"/>
            </a:xfrm>
            <a:custGeom>
              <a:avLst/>
              <a:gdLst/>
              <a:ahLst/>
              <a:cxnLst/>
              <a:rect l="l" t="t" r="r" b="b"/>
              <a:pathLst>
                <a:path w="2035" h="2030" extrusionOk="0">
                  <a:moveTo>
                    <a:pt x="267" y="1"/>
                  </a:moveTo>
                  <a:cubicBezTo>
                    <a:pt x="134" y="1"/>
                    <a:pt x="0" y="101"/>
                    <a:pt x="0" y="268"/>
                  </a:cubicBezTo>
                  <a:lnTo>
                    <a:pt x="0" y="1669"/>
                  </a:lnTo>
                  <a:cubicBezTo>
                    <a:pt x="0" y="1769"/>
                    <a:pt x="100" y="1902"/>
                    <a:pt x="200" y="1902"/>
                  </a:cubicBezTo>
                  <a:cubicBezTo>
                    <a:pt x="585" y="1974"/>
                    <a:pt x="970" y="2029"/>
                    <a:pt x="1342" y="2029"/>
                  </a:cubicBezTo>
                  <a:cubicBezTo>
                    <a:pt x="1486" y="2029"/>
                    <a:pt x="1628" y="2021"/>
                    <a:pt x="1768" y="2002"/>
                  </a:cubicBezTo>
                  <a:cubicBezTo>
                    <a:pt x="1902" y="2002"/>
                    <a:pt x="2035" y="1902"/>
                    <a:pt x="2035" y="1769"/>
                  </a:cubicBezTo>
                  <a:cubicBezTo>
                    <a:pt x="2035" y="1647"/>
                    <a:pt x="1952" y="1498"/>
                    <a:pt x="1810" y="1498"/>
                  </a:cubicBezTo>
                  <a:cubicBezTo>
                    <a:pt x="1797" y="1498"/>
                    <a:pt x="1783" y="1499"/>
                    <a:pt x="1768" y="1502"/>
                  </a:cubicBezTo>
                  <a:lnTo>
                    <a:pt x="1034" y="1502"/>
                  </a:lnTo>
                  <a:cubicBezTo>
                    <a:pt x="968" y="1502"/>
                    <a:pt x="934" y="1502"/>
                    <a:pt x="867" y="1469"/>
                  </a:cubicBezTo>
                  <a:lnTo>
                    <a:pt x="734" y="1469"/>
                  </a:lnTo>
                  <a:cubicBezTo>
                    <a:pt x="667" y="1452"/>
                    <a:pt x="601" y="1444"/>
                    <a:pt x="534" y="1435"/>
                  </a:cubicBezTo>
                  <a:lnTo>
                    <a:pt x="534" y="1435"/>
                  </a:lnTo>
                  <a:lnTo>
                    <a:pt x="534" y="268"/>
                  </a:lnTo>
                  <a:cubicBezTo>
                    <a:pt x="534" y="101"/>
                    <a:pt x="434"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1"/>
            <p:cNvSpPr/>
            <p:nvPr/>
          </p:nvSpPr>
          <p:spPr>
            <a:xfrm>
              <a:off x="1620708" y="1230153"/>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1"/>
            <p:cNvSpPr/>
            <p:nvPr/>
          </p:nvSpPr>
          <p:spPr>
            <a:xfrm>
              <a:off x="1628676" y="120418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1"/>
            <p:cNvSpPr/>
            <p:nvPr/>
          </p:nvSpPr>
          <p:spPr>
            <a:xfrm>
              <a:off x="1641677" y="1227158"/>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1"/>
            <p:cNvSpPr/>
            <p:nvPr/>
          </p:nvSpPr>
          <p:spPr>
            <a:xfrm>
              <a:off x="1628676" y="1036312"/>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1"/>
            <p:cNvSpPr/>
            <p:nvPr/>
          </p:nvSpPr>
          <p:spPr>
            <a:xfrm>
              <a:off x="1638681" y="105728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1"/>
            <p:cNvSpPr/>
            <p:nvPr/>
          </p:nvSpPr>
          <p:spPr>
            <a:xfrm>
              <a:off x="1651682" y="103032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1"/>
            <p:cNvSpPr/>
            <p:nvPr/>
          </p:nvSpPr>
          <p:spPr>
            <a:xfrm>
              <a:off x="1451820" y="1101255"/>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1"/>
            <p:cNvSpPr/>
            <p:nvPr/>
          </p:nvSpPr>
          <p:spPr>
            <a:xfrm>
              <a:off x="1457811" y="1073277"/>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11"/>
            <p:cNvSpPr/>
            <p:nvPr/>
          </p:nvSpPr>
          <p:spPr>
            <a:xfrm>
              <a:off x="1471800" y="109226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11"/>
            <p:cNvSpPr/>
            <p:nvPr/>
          </p:nvSpPr>
          <p:spPr>
            <a:xfrm>
              <a:off x="1544741" y="1374059"/>
              <a:ext cx="15039" cy="10006"/>
            </a:xfrm>
            <a:custGeom>
              <a:avLst/>
              <a:gdLst/>
              <a:ahLst/>
              <a:cxnLst/>
              <a:rect l="l" t="t" r="r" b="b"/>
              <a:pathLst>
                <a:path w="502" h="334" extrusionOk="0">
                  <a:moveTo>
                    <a:pt x="234" y="0"/>
                  </a:moveTo>
                  <a:cubicBezTo>
                    <a:pt x="1" y="0"/>
                    <a:pt x="1" y="334"/>
                    <a:pt x="234" y="334"/>
                  </a:cubicBezTo>
                  <a:lnTo>
                    <a:pt x="268" y="334"/>
                  </a:lnTo>
                  <a:cubicBezTo>
                    <a:pt x="501" y="334"/>
                    <a:pt x="501" y="0"/>
                    <a:pt x="2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1"/>
            <p:cNvSpPr/>
            <p:nvPr/>
          </p:nvSpPr>
          <p:spPr>
            <a:xfrm>
              <a:off x="1555735" y="1346081"/>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1"/>
            <p:cNvSpPr/>
            <p:nvPr/>
          </p:nvSpPr>
          <p:spPr>
            <a:xfrm>
              <a:off x="1571731" y="1371063"/>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1"/>
            <p:cNvSpPr/>
            <p:nvPr/>
          </p:nvSpPr>
          <p:spPr>
            <a:xfrm>
              <a:off x="1354914" y="1205170"/>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1"/>
            <p:cNvSpPr/>
            <p:nvPr/>
          </p:nvSpPr>
          <p:spPr>
            <a:xfrm>
              <a:off x="1367885" y="1184201"/>
              <a:ext cx="14020" cy="10006"/>
            </a:xfrm>
            <a:custGeom>
              <a:avLst/>
              <a:gdLst/>
              <a:ahLst/>
              <a:cxnLst/>
              <a:rect l="l" t="t" r="r" b="b"/>
              <a:pathLst>
                <a:path w="468" h="334" extrusionOk="0">
                  <a:moveTo>
                    <a:pt x="234" y="0"/>
                  </a:moveTo>
                  <a:cubicBezTo>
                    <a:pt x="1" y="0"/>
                    <a:pt x="1" y="334"/>
                    <a:pt x="234" y="334"/>
                  </a:cubicBezTo>
                  <a:cubicBezTo>
                    <a:pt x="468" y="334"/>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1"/>
            <p:cNvSpPr/>
            <p:nvPr/>
          </p:nvSpPr>
          <p:spPr>
            <a:xfrm>
              <a:off x="1375883" y="1205170"/>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0" name="Google Shape;3020;p11"/>
          <p:cNvGrpSpPr/>
          <p:nvPr/>
        </p:nvGrpSpPr>
        <p:grpSpPr>
          <a:xfrm rot="10800000" flipH="1">
            <a:off x="8269968" y="793500"/>
            <a:ext cx="1190020" cy="757074"/>
            <a:chOff x="7742212" y="3926048"/>
            <a:chExt cx="1414838" cy="900099"/>
          </a:xfrm>
        </p:grpSpPr>
        <p:sp>
          <p:nvSpPr>
            <p:cNvPr id="3021" name="Google Shape;3021;p11"/>
            <p:cNvSpPr/>
            <p:nvPr/>
          </p:nvSpPr>
          <p:spPr>
            <a:xfrm>
              <a:off x="7827357" y="3979099"/>
              <a:ext cx="1329694" cy="847048"/>
            </a:xfrm>
            <a:custGeom>
              <a:avLst/>
              <a:gdLst/>
              <a:ahLst/>
              <a:cxnLst/>
              <a:rect l="l" t="t" r="r" b="b"/>
              <a:pathLst>
                <a:path w="44386" h="28275" extrusionOk="0">
                  <a:moveTo>
                    <a:pt x="395" y="1"/>
                  </a:moveTo>
                  <a:cubicBezTo>
                    <a:pt x="103" y="1"/>
                    <a:pt x="1" y="500"/>
                    <a:pt x="331" y="620"/>
                  </a:cubicBezTo>
                  <a:cubicBezTo>
                    <a:pt x="1132" y="921"/>
                    <a:pt x="1999" y="987"/>
                    <a:pt x="2800" y="1221"/>
                  </a:cubicBezTo>
                  <a:cubicBezTo>
                    <a:pt x="3600" y="1421"/>
                    <a:pt x="4367" y="1688"/>
                    <a:pt x="5101" y="2021"/>
                  </a:cubicBezTo>
                  <a:cubicBezTo>
                    <a:pt x="6602" y="2622"/>
                    <a:pt x="8003" y="3456"/>
                    <a:pt x="9304" y="4356"/>
                  </a:cubicBezTo>
                  <a:cubicBezTo>
                    <a:pt x="11973" y="6224"/>
                    <a:pt x="14308" y="8493"/>
                    <a:pt x="16643" y="10761"/>
                  </a:cubicBezTo>
                  <a:cubicBezTo>
                    <a:pt x="19078" y="13096"/>
                    <a:pt x="21580" y="15364"/>
                    <a:pt x="24148" y="17566"/>
                  </a:cubicBezTo>
                  <a:cubicBezTo>
                    <a:pt x="26883" y="19834"/>
                    <a:pt x="29685" y="22036"/>
                    <a:pt x="32721" y="23904"/>
                  </a:cubicBezTo>
                  <a:cubicBezTo>
                    <a:pt x="36157" y="25972"/>
                    <a:pt x="39859" y="27573"/>
                    <a:pt x="43829" y="28273"/>
                  </a:cubicBezTo>
                  <a:cubicBezTo>
                    <a:pt x="43840" y="28274"/>
                    <a:pt x="43850" y="28275"/>
                    <a:pt x="43861" y="28275"/>
                  </a:cubicBezTo>
                  <a:cubicBezTo>
                    <a:pt x="44238" y="28275"/>
                    <a:pt x="44385" y="27705"/>
                    <a:pt x="43996" y="27640"/>
                  </a:cubicBezTo>
                  <a:cubicBezTo>
                    <a:pt x="36791" y="26405"/>
                    <a:pt x="30653" y="22136"/>
                    <a:pt x="25116" y="17532"/>
                  </a:cubicBezTo>
                  <a:cubicBezTo>
                    <a:pt x="22514" y="15364"/>
                    <a:pt x="19979" y="13096"/>
                    <a:pt x="17543" y="10728"/>
                  </a:cubicBezTo>
                  <a:cubicBezTo>
                    <a:pt x="15208" y="8493"/>
                    <a:pt x="12907" y="6224"/>
                    <a:pt x="10305" y="4323"/>
                  </a:cubicBezTo>
                  <a:cubicBezTo>
                    <a:pt x="8871" y="3256"/>
                    <a:pt x="7370" y="2322"/>
                    <a:pt x="5735" y="1588"/>
                  </a:cubicBezTo>
                  <a:cubicBezTo>
                    <a:pt x="4934" y="1254"/>
                    <a:pt x="4134" y="921"/>
                    <a:pt x="3267" y="687"/>
                  </a:cubicBezTo>
                  <a:cubicBezTo>
                    <a:pt x="2366" y="420"/>
                    <a:pt x="1399" y="320"/>
                    <a:pt x="498" y="20"/>
                  </a:cubicBezTo>
                  <a:cubicBezTo>
                    <a:pt x="462" y="7"/>
                    <a:pt x="427" y="1"/>
                    <a:pt x="3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1"/>
            <p:cNvSpPr/>
            <p:nvPr/>
          </p:nvSpPr>
          <p:spPr>
            <a:xfrm>
              <a:off x="8282917" y="4136724"/>
              <a:ext cx="69981" cy="159254"/>
            </a:xfrm>
            <a:custGeom>
              <a:avLst/>
              <a:gdLst/>
              <a:ahLst/>
              <a:cxnLst/>
              <a:rect l="l" t="t" r="r" b="b"/>
              <a:pathLst>
                <a:path w="2336" h="5316" extrusionOk="0">
                  <a:moveTo>
                    <a:pt x="981" y="1"/>
                  </a:moveTo>
                  <a:cubicBezTo>
                    <a:pt x="815" y="1"/>
                    <a:pt x="692" y="91"/>
                    <a:pt x="601" y="228"/>
                  </a:cubicBezTo>
                  <a:cubicBezTo>
                    <a:pt x="568" y="262"/>
                    <a:pt x="534" y="295"/>
                    <a:pt x="501" y="362"/>
                  </a:cubicBezTo>
                  <a:cubicBezTo>
                    <a:pt x="401" y="529"/>
                    <a:pt x="367" y="762"/>
                    <a:pt x="301" y="962"/>
                  </a:cubicBezTo>
                  <a:cubicBezTo>
                    <a:pt x="0" y="2197"/>
                    <a:pt x="801" y="3464"/>
                    <a:pt x="1068" y="4632"/>
                  </a:cubicBezTo>
                  <a:cubicBezTo>
                    <a:pt x="1101" y="4765"/>
                    <a:pt x="1201" y="4832"/>
                    <a:pt x="1335" y="4832"/>
                  </a:cubicBezTo>
                  <a:cubicBezTo>
                    <a:pt x="1301" y="4898"/>
                    <a:pt x="1301" y="4965"/>
                    <a:pt x="1301" y="5065"/>
                  </a:cubicBezTo>
                  <a:cubicBezTo>
                    <a:pt x="1285" y="5232"/>
                    <a:pt x="1410" y="5315"/>
                    <a:pt x="1539" y="5315"/>
                  </a:cubicBezTo>
                  <a:cubicBezTo>
                    <a:pt x="1668" y="5315"/>
                    <a:pt x="1802" y="5232"/>
                    <a:pt x="1802" y="5065"/>
                  </a:cubicBezTo>
                  <a:cubicBezTo>
                    <a:pt x="1902" y="3898"/>
                    <a:pt x="2335" y="2897"/>
                    <a:pt x="2035" y="1730"/>
                  </a:cubicBezTo>
                  <a:cubicBezTo>
                    <a:pt x="1935" y="1296"/>
                    <a:pt x="1735" y="295"/>
                    <a:pt x="1235" y="62"/>
                  </a:cubicBezTo>
                  <a:cubicBezTo>
                    <a:pt x="1140" y="20"/>
                    <a:pt x="1056" y="1"/>
                    <a:pt x="9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1"/>
            <p:cNvSpPr/>
            <p:nvPr/>
          </p:nvSpPr>
          <p:spPr>
            <a:xfrm>
              <a:off x="8109057" y="4195107"/>
              <a:ext cx="139123" cy="70969"/>
            </a:xfrm>
            <a:custGeom>
              <a:avLst/>
              <a:gdLst/>
              <a:ahLst/>
              <a:cxnLst/>
              <a:rect l="l" t="t" r="r" b="b"/>
              <a:pathLst>
                <a:path w="4644" h="2369" extrusionOk="0">
                  <a:moveTo>
                    <a:pt x="3495" y="0"/>
                  </a:moveTo>
                  <a:cubicBezTo>
                    <a:pt x="3475" y="0"/>
                    <a:pt x="3456" y="4"/>
                    <a:pt x="3436" y="14"/>
                  </a:cubicBezTo>
                  <a:cubicBezTo>
                    <a:pt x="3403" y="14"/>
                    <a:pt x="3336" y="47"/>
                    <a:pt x="3269" y="47"/>
                  </a:cubicBezTo>
                  <a:cubicBezTo>
                    <a:pt x="3103" y="81"/>
                    <a:pt x="2936" y="114"/>
                    <a:pt x="2802" y="147"/>
                  </a:cubicBezTo>
                  <a:cubicBezTo>
                    <a:pt x="1568" y="314"/>
                    <a:pt x="0" y="748"/>
                    <a:pt x="200" y="1949"/>
                  </a:cubicBezTo>
                  <a:cubicBezTo>
                    <a:pt x="256" y="2281"/>
                    <a:pt x="588" y="2368"/>
                    <a:pt x="935" y="2368"/>
                  </a:cubicBezTo>
                  <a:cubicBezTo>
                    <a:pt x="1215" y="2368"/>
                    <a:pt x="1505" y="2312"/>
                    <a:pt x="1668" y="2282"/>
                  </a:cubicBezTo>
                  <a:cubicBezTo>
                    <a:pt x="2736" y="2049"/>
                    <a:pt x="3636" y="1348"/>
                    <a:pt x="4437" y="614"/>
                  </a:cubicBezTo>
                  <a:cubicBezTo>
                    <a:pt x="4644" y="434"/>
                    <a:pt x="4450" y="173"/>
                    <a:pt x="4244" y="173"/>
                  </a:cubicBezTo>
                  <a:cubicBezTo>
                    <a:pt x="4184" y="173"/>
                    <a:pt x="4123" y="195"/>
                    <a:pt x="4070" y="248"/>
                  </a:cubicBezTo>
                  <a:cubicBezTo>
                    <a:pt x="4037" y="181"/>
                    <a:pt x="3970" y="114"/>
                    <a:pt x="3836" y="81"/>
                  </a:cubicBezTo>
                  <a:cubicBezTo>
                    <a:pt x="3836" y="81"/>
                    <a:pt x="3803" y="47"/>
                    <a:pt x="3770" y="47"/>
                  </a:cubicBezTo>
                  <a:lnTo>
                    <a:pt x="3636" y="47"/>
                  </a:lnTo>
                  <a:cubicBezTo>
                    <a:pt x="3589" y="24"/>
                    <a:pt x="3542" y="0"/>
                    <a:pt x="3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1"/>
            <p:cNvSpPr/>
            <p:nvPr/>
          </p:nvSpPr>
          <p:spPr>
            <a:xfrm>
              <a:off x="8135028" y="4026788"/>
              <a:ext cx="63001" cy="125941"/>
            </a:xfrm>
            <a:custGeom>
              <a:avLst/>
              <a:gdLst/>
              <a:ahLst/>
              <a:cxnLst/>
              <a:rect l="l" t="t" r="r" b="b"/>
              <a:pathLst>
                <a:path w="2103" h="4204" extrusionOk="0">
                  <a:moveTo>
                    <a:pt x="941" y="1"/>
                  </a:moveTo>
                  <a:cubicBezTo>
                    <a:pt x="801" y="1"/>
                    <a:pt x="652" y="76"/>
                    <a:pt x="501" y="263"/>
                  </a:cubicBezTo>
                  <a:cubicBezTo>
                    <a:pt x="1" y="863"/>
                    <a:pt x="234" y="1764"/>
                    <a:pt x="401" y="2431"/>
                  </a:cubicBezTo>
                  <a:cubicBezTo>
                    <a:pt x="468" y="2764"/>
                    <a:pt x="701" y="3865"/>
                    <a:pt x="1201" y="3932"/>
                  </a:cubicBezTo>
                  <a:cubicBezTo>
                    <a:pt x="1142" y="4091"/>
                    <a:pt x="1296" y="4203"/>
                    <a:pt x="1452" y="4203"/>
                  </a:cubicBezTo>
                  <a:cubicBezTo>
                    <a:pt x="1557" y="4203"/>
                    <a:pt x="1662" y="4153"/>
                    <a:pt x="1702" y="4032"/>
                  </a:cubicBezTo>
                  <a:cubicBezTo>
                    <a:pt x="2102" y="3098"/>
                    <a:pt x="2069" y="1930"/>
                    <a:pt x="1769" y="963"/>
                  </a:cubicBezTo>
                  <a:cubicBezTo>
                    <a:pt x="1646" y="572"/>
                    <a:pt x="1326" y="1"/>
                    <a:pt x="9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1"/>
            <p:cNvSpPr/>
            <p:nvPr/>
          </p:nvSpPr>
          <p:spPr>
            <a:xfrm>
              <a:off x="7979140" y="4081576"/>
              <a:ext cx="117793" cy="84570"/>
            </a:xfrm>
            <a:custGeom>
              <a:avLst/>
              <a:gdLst/>
              <a:ahLst/>
              <a:cxnLst/>
              <a:rect l="l" t="t" r="r" b="b"/>
              <a:pathLst>
                <a:path w="3932" h="2823" extrusionOk="0">
                  <a:moveTo>
                    <a:pt x="3622" y="1"/>
                  </a:moveTo>
                  <a:cubicBezTo>
                    <a:pt x="3523" y="1"/>
                    <a:pt x="3422" y="52"/>
                    <a:pt x="3370" y="168"/>
                  </a:cubicBezTo>
                  <a:cubicBezTo>
                    <a:pt x="3337" y="101"/>
                    <a:pt x="3270" y="68"/>
                    <a:pt x="3170" y="68"/>
                  </a:cubicBezTo>
                  <a:cubicBezTo>
                    <a:pt x="2336" y="168"/>
                    <a:pt x="1469" y="368"/>
                    <a:pt x="801" y="869"/>
                  </a:cubicBezTo>
                  <a:cubicBezTo>
                    <a:pt x="234" y="1269"/>
                    <a:pt x="1" y="2136"/>
                    <a:pt x="601" y="2637"/>
                  </a:cubicBezTo>
                  <a:cubicBezTo>
                    <a:pt x="743" y="2769"/>
                    <a:pt x="905" y="2822"/>
                    <a:pt x="1076" y="2822"/>
                  </a:cubicBezTo>
                  <a:cubicBezTo>
                    <a:pt x="1549" y="2822"/>
                    <a:pt x="2084" y="2415"/>
                    <a:pt x="2403" y="2170"/>
                  </a:cubicBezTo>
                  <a:cubicBezTo>
                    <a:pt x="2970" y="1703"/>
                    <a:pt x="3637" y="1035"/>
                    <a:pt x="3870" y="335"/>
                  </a:cubicBezTo>
                  <a:cubicBezTo>
                    <a:pt x="3932" y="130"/>
                    <a:pt x="3780" y="1"/>
                    <a:pt x="36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1"/>
            <p:cNvSpPr/>
            <p:nvPr/>
          </p:nvSpPr>
          <p:spPr>
            <a:xfrm>
              <a:off x="7966170" y="3926048"/>
              <a:ext cx="62971" cy="115756"/>
            </a:xfrm>
            <a:custGeom>
              <a:avLst/>
              <a:gdLst/>
              <a:ahLst/>
              <a:cxnLst/>
              <a:rect l="l" t="t" r="r" b="b"/>
              <a:pathLst>
                <a:path w="2102" h="3864" extrusionOk="0">
                  <a:moveTo>
                    <a:pt x="811" y="0"/>
                  </a:moveTo>
                  <a:cubicBezTo>
                    <a:pt x="709" y="0"/>
                    <a:pt x="604" y="46"/>
                    <a:pt x="501" y="156"/>
                  </a:cubicBezTo>
                  <a:cubicBezTo>
                    <a:pt x="0" y="690"/>
                    <a:pt x="134" y="1491"/>
                    <a:pt x="334" y="2124"/>
                  </a:cubicBezTo>
                  <a:cubicBezTo>
                    <a:pt x="467" y="2692"/>
                    <a:pt x="767" y="3492"/>
                    <a:pt x="1401" y="3692"/>
                  </a:cubicBezTo>
                  <a:lnTo>
                    <a:pt x="1435" y="3692"/>
                  </a:lnTo>
                  <a:cubicBezTo>
                    <a:pt x="1486" y="3796"/>
                    <a:pt x="1609" y="3863"/>
                    <a:pt x="1721" y="3863"/>
                  </a:cubicBezTo>
                  <a:cubicBezTo>
                    <a:pt x="1825" y="3863"/>
                    <a:pt x="1919" y="3804"/>
                    <a:pt x="1935" y="3659"/>
                  </a:cubicBezTo>
                  <a:cubicBezTo>
                    <a:pt x="2102" y="2692"/>
                    <a:pt x="2002" y="1758"/>
                    <a:pt x="1635" y="824"/>
                  </a:cubicBezTo>
                  <a:cubicBezTo>
                    <a:pt x="1505" y="564"/>
                    <a:pt x="1173" y="0"/>
                    <a:pt x="8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1"/>
            <p:cNvSpPr/>
            <p:nvPr/>
          </p:nvSpPr>
          <p:spPr>
            <a:xfrm>
              <a:off x="7862255" y="4013278"/>
              <a:ext cx="88944" cy="73636"/>
            </a:xfrm>
            <a:custGeom>
              <a:avLst/>
              <a:gdLst/>
              <a:ahLst/>
              <a:cxnLst/>
              <a:rect l="l" t="t" r="r" b="b"/>
              <a:pathLst>
                <a:path w="2969" h="2458" extrusionOk="0">
                  <a:moveTo>
                    <a:pt x="2496" y="1"/>
                  </a:moveTo>
                  <a:cubicBezTo>
                    <a:pt x="2466" y="1"/>
                    <a:pt x="2435" y="5"/>
                    <a:pt x="2402" y="13"/>
                  </a:cubicBezTo>
                  <a:cubicBezTo>
                    <a:pt x="1801" y="313"/>
                    <a:pt x="1168" y="380"/>
                    <a:pt x="667" y="814"/>
                  </a:cubicBezTo>
                  <a:cubicBezTo>
                    <a:pt x="267" y="1147"/>
                    <a:pt x="0" y="2048"/>
                    <a:pt x="534" y="2381"/>
                  </a:cubicBezTo>
                  <a:cubicBezTo>
                    <a:pt x="627" y="2434"/>
                    <a:pt x="722" y="2457"/>
                    <a:pt x="818" y="2457"/>
                  </a:cubicBezTo>
                  <a:cubicBezTo>
                    <a:pt x="1205" y="2457"/>
                    <a:pt x="1601" y="2088"/>
                    <a:pt x="1868" y="1848"/>
                  </a:cubicBezTo>
                  <a:cubicBezTo>
                    <a:pt x="2268" y="1481"/>
                    <a:pt x="2735" y="980"/>
                    <a:pt x="2902" y="413"/>
                  </a:cubicBezTo>
                  <a:cubicBezTo>
                    <a:pt x="2969" y="247"/>
                    <a:pt x="2835" y="146"/>
                    <a:pt x="2702" y="113"/>
                  </a:cubicBezTo>
                  <a:cubicBezTo>
                    <a:pt x="2652" y="38"/>
                    <a:pt x="2583" y="1"/>
                    <a:pt x="24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1"/>
            <p:cNvSpPr/>
            <p:nvPr/>
          </p:nvSpPr>
          <p:spPr>
            <a:xfrm>
              <a:off x="7742212" y="3936832"/>
              <a:ext cx="138374" cy="76422"/>
            </a:xfrm>
            <a:custGeom>
              <a:avLst/>
              <a:gdLst/>
              <a:ahLst/>
              <a:cxnLst/>
              <a:rect l="l" t="t" r="r" b="b"/>
              <a:pathLst>
                <a:path w="4619" h="2551" extrusionOk="0">
                  <a:moveTo>
                    <a:pt x="1182" y="1"/>
                  </a:moveTo>
                  <a:cubicBezTo>
                    <a:pt x="952" y="1"/>
                    <a:pt x="738" y="69"/>
                    <a:pt x="567" y="251"/>
                  </a:cubicBezTo>
                  <a:cubicBezTo>
                    <a:pt x="0" y="851"/>
                    <a:pt x="767" y="1551"/>
                    <a:pt x="1301" y="1785"/>
                  </a:cubicBezTo>
                  <a:cubicBezTo>
                    <a:pt x="2168" y="2185"/>
                    <a:pt x="3136" y="2252"/>
                    <a:pt x="4036" y="2352"/>
                  </a:cubicBezTo>
                  <a:cubicBezTo>
                    <a:pt x="4036" y="2385"/>
                    <a:pt x="4070" y="2385"/>
                    <a:pt x="4070" y="2419"/>
                  </a:cubicBezTo>
                  <a:cubicBezTo>
                    <a:pt x="4121" y="2512"/>
                    <a:pt x="4199" y="2550"/>
                    <a:pt x="4276" y="2550"/>
                  </a:cubicBezTo>
                  <a:cubicBezTo>
                    <a:pt x="4448" y="2550"/>
                    <a:pt x="4618" y="2359"/>
                    <a:pt x="4503" y="2152"/>
                  </a:cubicBezTo>
                  <a:cubicBezTo>
                    <a:pt x="4136" y="1451"/>
                    <a:pt x="3236" y="884"/>
                    <a:pt x="2569" y="517"/>
                  </a:cubicBezTo>
                  <a:cubicBezTo>
                    <a:pt x="2228" y="313"/>
                    <a:pt x="1671"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9" name="Google Shape;3029;p11"/>
          <p:cNvGrpSpPr/>
          <p:nvPr/>
        </p:nvGrpSpPr>
        <p:grpSpPr>
          <a:xfrm rot="10800000" flipH="1">
            <a:off x="8545800" y="194516"/>
            <a:ext cx="1042259" cy="1047013"/>
            <a:chOff x="8276926" y="3750868"/>
            <a:chExt cx="1239162" cy="1244814"/>
          </a:xfrm>
        </p:grpSpPr>
        <p:sp>
          <p:nvSpPr>
            <p:cNvPr id="3030" name="Google Shape;3030;p11"/>
            <p:cNvSpPr/>
            <p:nvPr/>
          </p:nvSpPr>
          <p:spPr>
            <a:xfrm>
              <a:off x="8276926" y="3750868"/>
              <a:ext cx="1239162" cy="1227089"/>
            </a:xfrm>
            <a:custGeom>
              <a:avLst/>
              <a:gdLst/>
              <a:ahLst/>
              <a:cxnLst/>
              <a:rect l="l" t="t" r="r" b="b"/>
              <a:pathLst>
                <a:path w="41364" h="40961" extrusionOk="0">
                  <a:moveTo>
                    <a:pt x="0" y="0"/>
                  </a:moveTo>
                  <a:lnTo>
                    <a:pt x="0" y="0"/>
                  </a:lnTo>
                  <a:cubicBezTo>
                    <a:pt x="1280" y="4593"/>
                    <a:pt x="11205" y="40961"/>
                    <a:pt x="33709" y="40961"/>
                  </a:cubicBezTo>
                  <a:cubicBezTo>
                    <a:pt x="34088" y="40961"/>
                    <a:pt x="34472" y="40950"/>
                    <a:pt x="34859" y="40929"/>
                  </a:cubicBezTo>
                  <a:cubicBezTo>
                    <a:pt x="41363" y="15645"/>
                    <a:pt x="3703" y="1301"/>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1"/>
            <p:cNvSpPr/>
            <p:nvPr/>
          </p:nvSpPr>
          <p:spPr>
            <a:xfrm>
              <a:off x="8392314" y="3892198"/>
              <a:ext cx="958460" cy="1103485"/>
            </a:xfrm>
            <a:custGeom>
              <a:avLst/>
              <a:gdLst/>
              <a:ahLst/>
              <a:cxnLst/>
              <a:rect l="l" t="t" r="r" b="b"/>
              <a:pathLst>
                <a:path w="31994" h="36835" extrusionOk="0">
                  <a:moveTo>
                    <a:pt x="584" y="1"/>
                  </a:moveTo>
                  <a:cubicBezTo>
                    <a:pt x="276" y="1"/>
                    <a:pt x="1" y="410"/>
                    <a:pt x="285" y="719"/>
                  </a:cubicBezTo>
                  <a:cubicBezTo>
                    <a:pt x="4888" y="5523"/>
                    <a:pt x="9224" y="10593"/>
                    <a:pt x="13427" y="15797"/>
                  </a:cubicBezTo>
                  <a:cubicBezTo>
                    <a:pt x="15529" y="18399"/>
                    <a:pt x="17564" y="21034"/>
                    <a:pt x="19632" y="23669"/>
                  </a:cubicBezTo>
                  <a:cubicBezTo>
                    <a:pt x="20566" y="24870"/>
                    <a:pt x="21466" y="26104"/>
                    <a:pt x="22400" y="27305"/>
                  </a:cubicBezTo>
                  <a:cubicBezTo>
                    <a:pt x="23301" y="28539"/>
                    <a:pt x="24202" y="29773"/>
                    <a:pt x="25269" y="30874"/>
                  </a:cubicBezTo>
                  <a:cubicBezTo>
                    <a:pt x="26270" y="31842"/>
                    <a:pt x="27371" y="32642"/>
                    <a:pt x="28438" y="33543"/>
                  </a:cubicBezTo>
                  <a:cubicBezTo>
                    <a:pt x="29439" y="34377"/>
                    <a:pt x="30540" y="35311"/>
                    <a:pt x="31073" y="36545"/>
                  </a:cubicBezTo>
                  <a:cubicBezTo>
                    <a:pt x="31154" y="36747"/>
                    <a:pt x="31333" y="36835"/>
                    <a:pt x="31504" y="36835"/>
                  </a:cubicBezTo>
                  <a:cubicBezTo>
                    <a:pt x="31757" y="36835"/>
                    <a:pt x="31993" y="36643"/>
                    <a:pt x="31874" y="36345"/>
                  </a:cubicBezTo>
                  <a:cubicBezTo>
                    <a:pt x="30907" y="34077"/>
                    <a:pt x="28638" y="32676"/>
                    <a:pt x="26837" y="31174"/>
                  </a:cubicBezTo>
                  <a:cubicBezTo>
                    <a:pt x="24569" y="29240"/>
                    <a:pt x="22901" y="26605"/>
                    <a:pt x="21100" y="24269"/>
                  </a:cubicBezTo>
                  <a:cubicBezTo>
                    <a:pt x="17063" y="18932"/>
                    <a:pt x="12927" y="13695"/>
                    <a:pt x="8557" y="8625"/>
                  </a:cubicBezTo>
                  <a:cubicBezTo>
                    <a:pt x="6055" y="5756"/>
                    <a:pt x="3520" y="2888"/>
                    <a:pt x="852" y="119"/>
                  </a:cubicBezTo>
                  <a:cubicBezTo>
                    <a:pt x="769" y="36"/>
                    <a:pt x="675" y="1"/>
                    <a:pt x="58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1"/>
            <p:cNvSpPr/>
            <p:nvPr/>
          </p:nvSpPr>
          <p:spPr>
            <a:xfrm>
              <a:off x="8441201" y="3944710"/>
              <a:ext cx="148529" cy="162939"/>
            </a:xfrm>
            <a:custGeom>
              <a:avLst/>
              <a:gdLst/>
              <a:ahLst/>
              <a:cxnLst/>
              <a:rect l="l" t="t" r="r" b="b"/>
              <a:pathLst>
                <a:path w="4958" h="5439" extrusionOk="0">
                  <a:moveTo>
                    <a:pt x="4290" y="0"/>
                  </a:moveTo>
                  <a:cubicBezTo>
                    <a:pt x="4056" y="0"/>
                    <a:pt x="3890" y="201"/>
                    <a:pt x="3890" y="434"/>
                  </a:cubicBezTo>
                  <a:cubicBezTo>
                    <a:pt x="3770" y="1778"/>
                    <a:pt x="3865" y="3150"/>
                    <a:pt x="4054" y="4500"/>
                  </a:cubicBezTo>
                  <a:lnTo>
                    <a:pt x="4054" y="4500"/>
                  </a:lnTo>
                  <a:cubicBezTo>
                    <a:pt x="3610" y="4566"/>
                    <a:pt x="3160" y="4601"/>
                    <a:pt x="2711" y="4601"/>
                  </a:cubicBezTo>
                  <a:cubicBezTo>
                    <a:pt x="2025" y="4601"/>
                    <a:pt x="1341" y="4518"/>
                    <a:pt x="687" y="4337"/>
                  </a:cubicBezTo>
                  <a:cubicBezTo>
                    <a:pt x="638" y="4321"/>
                    <a:pt x="591" y="4314"/>
                    <a:pt x="547" y="4314"/>
                  </a:cubicBezTo>
                  <a:cubicBezTo>
                    <a:pt x="122" y="4314"/>
                    <a:pt x="0" y="4986"/>
                    <a:pt x="454" y="5137"/>
                  </a:cubicBezTo>
                  <a:cubicBezTo>
                    <a:pt x="1172" y="5348"/>
                    <a:pt x="1918" y="5438"/>
                    <a:pt x="2663" y="5438"/>
                  </a:cubicBezTo>
                  <a:cubicBezTo>
                    <a:pt x="3336" y="5438"/>
                    <a:pt x="4008" y="5364"/>
                    <a:pt x="4657" y="5237"/>
                  </a:cubicBezTo>
                  <a:cubicBezTo>
                    <a:pt x="4890" y="5204"/>
                    <a:pt x="4957" y="4937"/>
                    <a:pt x="4924" y="4737"/>
                  </a:cubicBezTo>
                  <a:cubicBezTo>
                    <a:pt x="4690" y="3303"/>
                    <a:pt x="4624" y="1868"/>
                    <a:pt x="4724" y="401"/>
                  </a:cubicBezTo>
                  <a:cubicBezTo>
                    <a:pt x="4724" y="201"/>
                    <a:pt x="4523" y="0"/>
                    <a:pt x="4290"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1"/>
            <p:cNvSpPr/>
            <p:nvPr/>
          </p:nvSpPr>
          <p:spPr>
            <a:xfrm>
              <a:off x="8509679" y="4032569"/>
              <a:ext cx="204370" cy="189331"/>
            </a:xfrm>
            <a:custGeom>
              <a:avLst/>
              <a:gdLst/>
              <a:ahLst/>
              <a:cxnLst/>
              <a:rect l="l" t="t" r="r" b="b"/>
              <a:pathLst>
                <a:path w="6822" h="6320" extrusionOk="0">
                  <a:moveTo>
                    <a:pt x="6305" y="1"/>
                  </a:moveTo>
                  <a:cubicBezTo>
                    <a:pt x="6138" y="1"/>
                    <a:pt x="5973" y="92"/>
                    <a:pt x="5907" y="303"/>
                  </a:cubicBezTo>
                  <a:cubicBezTo>
                    <a:pt x="5473" y="1976"/>
                    <a:pt x="5529" y="3736"/>
                    <a:pt x="5378" y="5475"/>
                  </a:cubicBezTo>
                  <a:lnTo>
                    <a:pt x="5378" y="5475"/>
                  </a:lnTo>
                  <a:cubicBezTo>
                    <a:pt x="4795" y="5481"/>
                    <a:pt x="4208" y="5497"/>
                    <a:pt x="3623" y="5497"/>
                  </a:cubicBezTo>
                  <a:cubicBezTo>
                    <a:pt x="2651" y="5497"/>
                    <a:pt x="1683" y="5452"/>
                    <a:pt x="736" y="5240"/>
                  </a:cubicBezTo>
                  <a:cubicBezTo>
                    <a:pt x="705" y="5234"/>
                    <a:pt x="675" y="5231"/>
                    <a:pt x="646" y="5231"/>
                  </a:cubicBezTo>
                  <a:cubicBezTo>
                    <a:pt x="178" y="5231"/>
                    <a:pt x="0" y="5946"/>
                    <a:pt x="503" y="6040"/>
                  </a:cubicBezTo>
                  <a:cubicBezTo>
                    <a:pt x="1625" y="6278"/>
                    <a:pt x="2762" y="6320"/>
                    <a:pt x="3894" y="6320"/>
                  </a:cubicBezTo>
                  <a:cubicBezTo>
                    <a:pt x="4511" y="6320"/>
                    <a:pt x="5128" y="6307"/>
                    <a:pt x="5740" y="6307"/>
                  </a:cubicBezTo>
                  <a:cubicBezTo>
                    <a:pt x="5973" y="6307"/>
                    <a:pt x="6140" y="6107"/>
                    <a:pt x="6174" y="5874"/>
                  </a:cubicBezTo>
                  <a:cubicBezTo>
                    <a:pt x="6374" y="4106"/>
                    <a:pt x="6274" y="2271"/>
                    <a:pt x="6741" y="537"/>
                  </a:cubicBezTo>
                  <a:cubicBezTo>
                    <a:pt x="6821" y="214"/>
                    <a:pt x="6561" y="1"/>
                    <a:pt x="6305"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1"/>
            <p:cNvSpPr/>
            <p:nvPr/>
          </p:nvSpPr>
          <p:spPr>
            <a:xfrm>
              <a:off x="8605656" y="4119560"/>
              <a:ext cx="241877" cy="254848"/>
            </a:xfrm>
            <a:custGeom>
              <a:avLst/>
              <a:gdLst/>
              <a:ahLst/>
              <a:cxnLst/>
              <a:rect l="l" t="t" r="r" b="b"/>
              <a:pathLst>
                <a:path w="8074" h="8507" extrusionOk="0">
                  <a:moveTo>
                    <a:pt x="7656" y="1"/>
                  </a:moveTo>
                  <a:cubicBezTo>
                    <a:pt x="7448" y="1"/>
                    <a:pt x="7239" y="134"/>
                    <a:pt x="7239" y="401"/>
                  </a:cubicBezTo>
                  <a:cubicBezTo>
                    <a:pt x="7239" y="2748"/>
                    <a:pt x="6636" y="4975"/>
                    <a:pt x="6348" y="7281"/>
                  </a:cubicBezTo>
                  <a:lnTo>
                    <a:pt x="6348" y="7281"/>
                  </a:lnTo>
                  <a:cubicBezTo>
                    <a:pt x="4429" y="7581"/>
                    <a:pt x="2483" y="7673"/>
                    <a:pt x="568" y="7673"/>
                  </a:cubicBezTo>
                  <a:cubicBezTo>
                    <a:pt x="1" y="7673"/>
                    <a:pt x="1" y="8507"/>
                    <a:pt x="568" y="8507"/>
                  </a:cubicBezTo>
                  <a:cubicBezTo>
                    <a:pt x="2669" y="8507"/>
                    <a:pt x="4771" y="8407"/>
                    <a:pt x="6839" y="8040"/>
                  </a:cubicBezTo>
                  <a:cubicBezTo>
                    <a:pt x="7039" y="8007"/>
                    <a:pt x="7139" y="7806"/>
                    <a:pt x="7139" y="7640"/>
                  </a:cubicBezTo>
                  <a:cubicBezTo>
                    <a:pt x="7406" y="5238"/>
                    <a:pt x="8073" y="2870"/>
                    <a:pt x="8073" y="401"/>
                  </a:cubicBezTo>
                  <a:cubicBezTo>
                    <a:pt x="8073" y="134"/>
                    <a:pt x="7865" y="1"/>
                    <a:pt x="7656"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1"/>
            <p:cNvSpPr/>
            <p:nvPr/>
          </p:nvSpPr>
          <p:spPr>
            <a:xfrm>
              <a:off x="8710590" y="4263465"/>
              <a:ext cx="283817" cy="296819"/>
            </a:xfrm>
            <a:custGeom>
              <a:avLst/>
              <a:gdLst/>
              <a:ahLst/>
              <a:cxnLst/>
              <a:rect l="l" t="t" r="r" b="b"/>
              <a:pathLst>
                <a:path w="9474" h="9908" extrusionOk="0">
                  <a:moveTo>
                    <a:pt x="8928" y="0"/>
                  </a:moveTo>
                  <a:cubicBezTo>
                    <a:pt x="8723" y="0"/>
                    <a:pt x="8523" y="134"/>
                    <a:pt x="8540" y="401"/>
                  </a:cubicBezTo>
                  <a:cubicBezTo>
                    <a:pt x="8637" y="3207"/>
                    <a:pt x="8109" y="5982"/>
                    <a:pt x="7652" y="8726"/>
                  </a:cubicBezTo>
                  <a:lnTo>
                    <a:pt x="7652" y="8726"/>
                  </a:lnTo>
                  <a:cubicBezTo>
                    <a:pt x="5271" y="8861"/>
                    <a:pt x="2918" y="9073"/>
                    <a:pt x="534" y="9073"/>
                  </a:cubicBezTo>
                  <a:cubicBezTo>
                    <a:pt x="0" y="9073"/>
                    <a:pt x="0" y="9907"/>
                    <a:pt x="534" y="9907"/>
                  </a:cubicBezTo>
                  <a:cubicBezTo>
                    <a:pt x="3036" y="9907"/>
                    <a:pt x="5538" y="9674"/>
                    <a:pt x="8006" y="9540"/>
                  </a:cubicBezTo>
                  <a:cubicBezTo>
                    <a:pt x="8173" y="9540"/>
                    <a:pt x="8373" y="9440"/>
                    <a:pt x="8406" y="9240"/>
                  </a:cubicBezTo>
                  <a:cubicBezTo>
                    <a:pt x="8907" y="6305"/>
                    <a:pt x="9474" y="3369"/>
                    <a:pt x="9340" y="401"/>
                  </a:cubicBezTo>
                  <a:cubicBezTo>
                    <a:pt x="9340" y="134"/>
                    <a:pt x="9132" y="0"/>
                    <a:pt x="892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1"/>
            <p:cNvSpPr/>
            <p:nvPr/>
          </p:nvSpPr>
          <p:spPr>
            <a:xfrm>
              <a:off x="8857491" y="4402339"/>
              <a:ext cx="286813" cy="364463"/>
            </a:xfrm>
            <a:custGeom>
              <a:avLst/>
              <a:gdLst/>
              <a:ahLst/>
              <a:cxnLst/>
              <a:rect l="l" t="t" r="r" b="b"/>
              <a:pathLst>
                <a:path w="9574" h="12166" extrusionOk="0">
                  <a:moveTo>
                    <a:pt x="8898" y="1"/>
                  </a:moveTo>
                  <a:cubicBezTo>
                    <a:pt x="8689" y="1"/>
                    <a:pt x="8489" y="134"/>
                    <a:pt x="8506" y="401"/>
                  </a:cubicBezTo>
                  <a:cubicBezTo>
                    <a:pt x="8732" y="4076"/>
                    <a:pt x="8210" y="7689"/>
                    <a:pt x="8054" y="11329"/>
                  </a:cubicBezTo>
                  <a:lnTo>
                    <a:pt x="8054" y="11329"/>
                  </a:lnTo>
                  <a:cubicBezTo>
                    <a:pt x="7990" y="11330"/>
                    <a:pt x="7927" y="11331"/>
                    <a:pt x="7864" y="11331"/>
                  </a:cubicBezTo>
                  <a:cubicBezTo>
                    <a:pt x="5589" y="11331"/>
                    <a:pt x="3417" y="10453"/>
                    <a:pt x="1143" y="10453"/>
                  </a:cubicBezTo>
                  <a:cubicBezTo>
                    <a:pt x="940" y="10453"/>
                    <a:pt x="737" y="10460"/>
                    <a:pt x="534" y="10475"/>
                  </a:cubicBezTo>
                  <a:cubicBezTo>
                    <a:pt x="20" y="10539"/>
                    <a:pt x="1" y="11313"/>
                    <a:pt x="474" y="11313"/>
                  </a:cubicBezTo>
                  <a:cubicBezTo>
                    <a:pt x="493" y="11313"/>
                    <a:pt x="513" y="11312"/>
                    <a:pt x="534" y="11309"/>
                  </a:cubicBezTo>
                  <a:cubicBezTo>
                    <a:pt x="737" y="11294"/>
                    <a:pt x="940" y="11287"/>
                    <a:pt x="1143" y="11287"/>
                  </a:cubicBezTo>
                  <a:cubicBezTo>
                    <a:pt x="3417" y="11287"/>
                    <a:pt x="5589" y="12165"/>
                    <a:pt x="7864" y="12165"/>
                  </a:cubicBezTo>
                  <a:cubicBezTo>
                    <a:pt x="8066" y="12165"/>
                    <a:pt x="8269" y="12158"/>
                    <a:pt x="8473" y="12143"/>
                  </a:cubicBezTo>
                  <a:cubicBezTo>
                    <a:pt x="8706" y="12110"/>
                    <a:pt x="8873" y="11976"/>
                    <a:pt x="8873" y="11709"/>
                  </a:cubicBezTo>
                  <a:cubicBezTo>
                    <a:pt x="9006" y="7940"/>
                    <a:pt x="9573" y="4204"/>
                    <a:pt x="9340" y="401"/>
                  </a:cubicBezTo>
                  <a:cubicBezTo>
                    <a:pt x="9323" y="134"/>
                    <a:pt x="9106" y="1"/>
                    <a:pt x="889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1"/>
            <p:cNvSpPr/>
            <p:nvPr/>
          </p:nvSpPr>
          <p:spPr>
            <a:xfrm>
              <a:off x="8748543" y="4442329"/>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1"/>
            <p:cNvSpPr/>
            <p:nvPr/>
          </p:nvSpPr>
          <p:spPr>
            <a:xfrm>
              <a:off x="8716581" y="4491277"/>
              <a:ext cx="27022" cy="21030"/>
            </a:xfrm>
            <a:custGeom>
              <a:avLst/>
              <a:gdLst/>
              <a:ahLst/>
              <a:cxnLst/>
              <a:rect l="l" t="t" r="r" b="b"/>
              <a:pathLst>
                <a:path w="902"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1"/>
            <p:cNvSpPr/>
            <p:nvPr/>
          </p:nvSpPr>
          <p:spPr>
            <a:xfrm>
              <a:off x="8689591" y="4449309"/>
              <a:ext cx="27022" cy="21030"/>
            </a:xfrm>
            <a:custGeom>
              <a:avLst/>
              <a:gdLst/>
              <a:ahLst/>
              <a:cxnLst/>
              <a:rect l="l" t="t" r="r" b="b"/>
              <a:pathLst>
                <a:path w="902" h="702" extrusionOk="0">
                  <a:moveTo>
                    <a:pt x="434" y="1"/>
                  </a:moveTo>
                  <a:cubicBezTo>
                    <a:pt x="1" y="1"/>
                    <a:pt x="1"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1"/>
            <p:cNvSpPr/>
            <p:nvPr/>
          </p:nvSpPr>
          <p:spPr>
            <a:xfrm>
              <a:off x="8779517" y="4072619"/>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1"/>
            <p:cNvSpPr/>
            <p:nvPr/>
          </p:nvSpPr>
          <p:spPr>
            <a:xfrm>
              <a:off x="8755553" y="4131572"/>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1"/>
            <p:cNvSpPr/>
            <p:nvPr/>
          </p:nvSpPr>
          <p:spPr>
            <a:xfrm>
              <a:off x="8727574" y="4072619"/>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1"/>
            <p:cNvSpPr/>
            <p:nvPr/>
          </p:nvSpPr>
          <p:spPr>
            <a:xfrm>
              <a:off x="8357866" y="393272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1"/>
            <p:cNvSpPr/>
            <p:nvPr/>
          </p:nvSpPr>
          <p:spPr>
            <a:xfrm>
              <a:off x="8339862" y="3876771"/>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1"/>
            <p:cNvSpPr/>
            <p:nvPr/>
          </p:nvSpPr>
          <p:spPr>
            <a:xfrm>
              <a:off x="8902424" y="4610200"/>
              <a:ext cx="27022" cy="21000"/>
            </a:xfrm>
            <a:custGeom>
              <a:avLst/>
              <a:gdLst/>
              <a:ahLst/>
              <a:cxnLst/>
              <a:rect l="l" t="t" r="r" b="b"/>
              <a:pathLst>
                <a:path w="902" h="701" extrusionOk="0">
                  <a:moveTo>
                    <a:pt x="435" y="0"/>
                  </a:moveTo>
                  <a:cubicBezTo>
                    <a:pt x="1" y="0"/>
                    <a:pt x="1" y="701"/>
                    <a:pt x="435" y="701"/>
                  </a:cubicBezTo>
                  <a:cubicBezTo>
                    <a:pt x="902" y="701"/>
                    <a:pt x="902" y="0"/>
                    <a:pt x="435"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1"/>
            <p:cNvSpPr/>
            <p:nvPr/>
          </p:nvSpPr>
          <p:spPr>
            <a:xfrm>
              <a:off x="8884450" y="4656151"/>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1"/>
            <p:cNvSpPr/>
            <p:nvPr/>
          </p:nvSpPr>
          <p:spPr>
            <a:xfrm>
              <a:off x="8849462" y="4621193"/>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1"/>
            <p:cNvSpPr/>
            <p:nvPr/>
          </p:nvSpPr>
          <p:spPr>
            <a:xfrm>
              <a:off x="9237174" y="4624189"/>
              <a:ext cx="27022" cy="21000"/>
            </a:xfrm>
            <a:custGeom>
              <a:avLst/>
              <a:gdLst/>
              <a:ahLst/>
              <a:cxnLst/>
              <a:rect l="l" t="t" r="r" b="b"/>
              <a:pathLst>
                <a:path w="902" h="701" extrusionOk="0">
                  <a:moveTo>
                    <a:pt x="468" y="0"/>
                  </a:moveTo>
                  <a:cubicBezTo>
                    <a:pt x="1" y="0"/>
                    <a:pt x="1" y="701"/>
                    <a:pt x="468" y="701"/>
                  </a:cubicBezTo>
                  <a:cubicBezTo>
                    <a:pt x="901" y="701"/>
                    <a:pt x="901" y="0"/>
                    <a:pt x="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1"/>
            <p:cNvSpPr/>
            <p:nvPr/>
          </p:nvSpPr>
          <p:spPr>
            <a:xfrm>
              <a:off x="9213210" y="4690121"/>
              <a:ext cx="26992" cy="21030"/>
            </a:xfrm>
            <a:custGeom>
              <a:avLst/>
              <a:gdLst/>
              <a:ahLst/>
              <a:cxnLst/>
              <a:rect l="l" t="t" r="r" b="b"/>
              <a:pathLst>
                <a:path w="901" h="702" extrusionOk="0">
                  <a:moveTo>
                    <a:pt x="434" y="1"/>
                  </a:moveTo>
                  <a:cubicBezTo>
                    <a:pt x="0" y="1"/>
                    <a:pt x="0" y="701"/>
                    <a:pt x="434" y="701"/>
                  </a:cubicBezTo>
                  <a:cubicBezTo>
                    <a:pt x="901" y="701"/>
                    <a:pt x="901" y="1"/>
                    <a:pt x="434"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1"/>
            <p:cNvSpPr/>
            <p:nvPr/>
          </p:nvSpPr>
          <p:spPr>
            <a:xfrm>
              <a:off x="9171243" y="4638178"/>
              <a:ext cx="26992" cy="21000"/>
            </a:xfrm>
            <a:custGeom>
              <a:avLst/>
              <a:gdLst/>
              <a:ahLst/>
              <a:cxnLst/>
              <a:rect l="l" t="t" r="r" b="b"/>
              <a:pathLst>
                <a:path w="901"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1"/>
            <p:cNvSpPr/>
            <p:nvPr/>
          </p:nvSpPr>
          <p:spPr>
            <a:xfrm>
              <a:off x="8979379" y="4820037"/>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1"/>
            <p:cNvSpPr/>
            <p:nvPr/>
          </p:nvSpPr>
          <p:spPr>
            <a:xfrm>
              <a:off x="8933427" y="4830013"/>
              <a:ext cx="26992" cy="21030"/>
            </a:xfrm>
            <a:custGeom>
              <a:avLst/>
              <a:gdLst/>
              <a:ahLst/>
              <a:cxnLst/>
              <a:rect l="l" t="t" r="r" b="b"/>
              <a:pathLst>
                <a:path w="901" h="702" extrusionOk="0">
                  <a:moveTo>
                    <a:pt x="467" y="1"/>
                  </a:moveTo>
                  <a:cubicBezTo>
                    <a:pt x="0" y="1"/>
                    <a:pt x="0" y="701"/>
                    <a:pt x="467" y="701"/>
                  </a:cubicBezTo>
                  <a:cubicBezTo>
                    <a:pt x="901" y="701"/>
                    <a:pt x="901" y="1"/>
                    <a:pt x="467"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1"/>
            <p:cNvSpPr/>
            <p:nvPr/>
          </p:nvSpPr>
          <p:spPr>
            <a:xfrm>
              <a:off x="8902419" y="4681074"/>
              <a:ext cx="27022" cy="21000"/>
            </a:xfrm>
            <a:custGeom>
              <a:avLst/>
              <a:gdLst/>
              <a:ahLst/>
              <a:cxnLst/>
              <a:rect l="l" t="t" r="r" b="b"/>
              <a:pathLst>
                <a:path w="902" h="701" extrusionOk="0">
                  <a:moveTo>
                    <a:pt x="434" y="0"/>
                  </a:moveTo>
                  <a:cubicBezTo>
                    <a:pt x="0" y="0"/>
                    <a:pt x="0" y="701"/>
                    <a:pt x="434" y="701"/>
                  </a:cubicBezTo>
                  <a:cubicBezTo>
                    <a:pt x="901" y="701"/>
                    <a:pt x="901" y="0"/>
                    <a:pt x="434"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1"/>
            <p:cNvSpPr/>
            <p:nvPr/>
          </p:nvSpPr>
          <p:spPr>
            <a:xfrm>
              <a:off x="8664608" y="4296446"/>
              <a:ext cx="27022" cy="21000"/>
            </a:xfrm>
            <a:custGeom>
              <a:avLst/>
              <a:gdLst/>
              <a:ahLst/>
              <a:cxnLst/>
              <a:rect l="l" t="t" r="r" b="b"/>
              <a:pathLst>
                <a:path w="902" h="701" extrusionOk="0">
                  <a:moveTo>
                    <a:pt x="468" y="0"/>
                  </a:moveTo>
                  <a:cubicBezTo>
                    <a:pt x="1" y="0"/>
                    <a:pt x="1" y="701"/>
                    <a:pt x="468" y="701"/>
                  </a:cubicBezTo>
                  <a:cubicBezTo>
                    <a:pt x="902" y="701"/>
                    <a:pt x="902" y="0"/>
                    <a:pt x="468"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1"/>
            <p:cNvSpPr/>
            <p:nvPr/>
          </p:nvSpPr>
          <p:spPr>
            <a:xfrm>
              <a:off x="8884450" y="4264454"/>
              <a:ext cx="27022" cy="21030"/>
            </a:xfrm>
            <a:custGeom>
              <a:avLst/>
              <a:gdLst/>
              <a:ahLst/>
              <a:cxnLst/>
              <a:rect l="l" t="t" r="r" b="b"/>
              <a:pathLst>
                <a:path w="902" h="702" extrusionOk="0">
                  <a:moveTo>
                    <a:pt x="468" y="1"/>
                  </a:moveTo>
                  <a:cubicBezTo>
                    <a:pt x="1" y="1"/>
                    <a:pt x="1" y="701"/>
                    <a:pt x="468" y="701"/>
                  </a:cubicBezTo>
                  <a:cubicBezTo>
                    <a:pt x="901" y="701"/>
                    <a:pt x="901" y="1"/>
                    <a:pt x="468" y="1"/>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1"/>
            <p:cNvSpPr/>
            <p:nvPr/>
          </p:nvSpPr>
          <p:spPr>
            <a:xfrm>
              <a:off x="8461781" y="4145561"/>
              <a:ext cx="27022" cy="21000"/>
            </a:xfrm>
            <a:custGeom>
              <a:avLst/>
              <a:gdLst/>
              <a:ahLst/>
              <a:cxnLst/>
              <a:rect l="l" t="t" r="r" b="b"/>
              <a:pathLst>
                <a:path w="902" h="701" extrusionOk="0">
                  <a:moveTo>
                    <a:pt x="467" y="0"/>
                  </a:moveTo>
                  <a:cubicBezTo>
                    <a:pt x="0" y="0"/>
                    <a:pt x="0" y="701"/>
                    <a:pt x="467" y="701"/>
                  </a:cubicBezTo>
                  <a:cubicBezTo>
                    <a:pt x="901" y="701"/>
                    <a:pt x="901" y="0"/>
                    <a:pt x="467" y="0"/>
                  </a:cubicBezTo>
                  <a:close/>
                </a:path>
              </a:pathLst>
            </a:custGeom>
            <a:solidFill>
              <a:srgbClr val="D38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7" name="Google Shape;3057;p11"/>
          <p:cNvGrpSpPr/>
          <p:nvPr/>
        </p:nvGrpSpPr>
        <p:grpSpPr>
          <a:xfrm rot="10800000" flipH="1">
            <a:off x="8484435" y="-270371"/>
            <a:ext cx="368416" cy="997931"/>
            <a:chOff x="7607455" y="4238363"/>
            <a:chExt cx="438017" cy="1186459"/>
          </a:xfrm>
        </p:grpSpPr>
        <p:sp>
          <p:nvSpPr>
            <p:cNvPr id="3058" name="Google Shape;3058;p11"/>
            <p:cNvSpPr/>
            <p:nvPr/>
          </p:nvSpPr>
          <p:spPr>
            <a:xfrm>
              <a:off x="7911202" y="4620055"/>
              <a:ext cx="134270" cy="198019"/>
            </a:xfrm>
            <a:custGeom>
              <a:avLst/>
              <a:gdLst/>
              <a:ahLst/>
              <a:cxnLst/>
              <a:rect l="l" t="t" r="r" b="b"/>
              <a:pathLst>
                <a:path w="4482" h="6610" extrusionOk="0">
                  <a:moveTo>
                    <a:pt x="3267" y="1"/>
                  </a:moveTo>
                  <a:cubicBezTo>
                    <a:pt x="2782" y="1"/>
                    <a:pt x="2218" y="255"/>
                    <a:pt x="1735" y="739"/>
                  </a:cubicBezTo>
                  <a:cubicBezTo>
                    <a:pt x="734" y="1739"/>
                    <a:pt x="501" y="3374"/>
                    <a:pt x="334" y="4642"/>
                  </a:cubicBezTo>
                  <a:cubicBezTo>
                    <a:pt x="234" y="5242"/>
                    <a:pt x="267" y="6142"/>
                    <a:pt x="34" y="6609"/>
                  </a:cubicBezTo>
                  <a:lnTo>
                    <a:pt x="34" y="6609"/>
                  </a:lnTo>
                  <a:cubicBezTo>
                    <a:pt x="2551" y="6553"/>
                    <a:pt x="4304" y="3997"/>
                    <a:pt x="4404" y="1606"/>
                  </a:cubicBezTo>
                  <a:cubicBezTo>
                    <a:pt x="4482" y="511"/>
                    <a:pt x="3953" y="1"/>
                    <a:pt x="3267" y="1"/>
                  </a:cubicBezTo>
                  <a:close/>
                  <a:moveTo>
                    <a:pt x="34" y="6609"/>
                  </a:moveTo>
                  <a:lnTo>
                    <a:pt x="34" y="6609"/>
                  </a:lnTo>
                  <a:cubicBezTo>
                    <a:pt x="23" y="6609"/>
                    <a:pt x="12" y="6609"/>
                    <a:pt x="1" y="6610"/>
                  </a:cubicBezTo>
                  <a:lnTo>
                    <a:pt x="34" y="6610"/>
                  </a:lnTo>
                  <a:cubicBezTo>
                    <a:pt x="34" y="6609"/>
                    <a:pt x="34" y="6609"/>
                    <a:pt x="34" y="66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1"/>
            <p:cNvSpPr/>
            <p:nvPr/>
          </p:nvSpPr>
          <p:spPr>
            <a:xfrm>
              <a:off x="7607455" y="4894537"/>
              <a:ext cx="220847" cy="138703"/>
            </a:xfrm>
            <a:custGeom>
              <a:avLst/>
              <a:gdLst/>
              <a:ahLst/>
              <a:cxnLst/>
              <a:rect l="l" t="t" r="r" b="b"/>
              <a:pathLst>
                <a:path w="7372" h="4630" extrusionOk="0">
                  <a:moveTo>
                    <a:pt x="2707" y="0"/>
                  </a:moveTo>
                  <a:cubicBezTo>
                    <a:pt x="2193" y="0"/>
                    <a:pt x="1713" y="194"/>
                    <a:pt x="1334" y="682"/>
                  </a:cubicBezTo>
                  <a:cubicBezTo>
                    <a:pt x="0" y="2417"/>
                    <a:pt x="2435" y="3918"/>
                    <a:pt x="3836" y="4218"/>
                  </a:cubicBezTo>
                  <a:cubicBezTo>
                    <a:pt x="4807" y="4424"/>
                    <a:pt x="5882" y="4630"/>
                    <a:pt x="6923" y="4630"/>
                  </a:cubicBezTo>
                  <a:cubicBezTo>
                    <a:pt x="7062" y="4630"/>
                    <a:pt x="7201" y="4626"/>
                    <a:pt x="7339" y="4618"/>
                  </a:cubicBezTo>
                  <a:lnTo>
                    <a:pt x="7372" y="4518"/>
                  </a:lnTo>
                  <a:cubicBezTo>
                    <a:pt x="7038" y="3651"/>
                    <a:pt x="6571" y="2584"/>
                    <a:pt x="6004" y="1883"/>
                  </a:cubicBezTo>
                  <a:cubicBezTo>
                    <a:pt x="5303" y="1065"/>
                    <a:pt x="3913" y="0"/>
                    <a:pt x="2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1"/>
            <p:cNvSpPr/>
            <p:nvPr/>
          </p:nvSpPr>
          <p:spPr>
            <a:xfrm>
              <a:off x="7905211" y="4892829"/>
              <a:ext cx="118362" cy="243015"/>
            </a:xfrm>
            <a:custGeom>
              <a:avLst/>
              <a:gdLst/>
              <a:ahLst/>
              <a:cxnLst/>
              <a:rect l="l" t="t" r="r" b="b"/>
              <a:pathLst>
                <a:path w="3951" h="8112" extrusionOk="0">
                  <a:moveTo>
                    <a:pt x="2540" y="0"/>
                  </a:moveTo>
                  <a:cubicBezTo>
                    <a:pt x="2197" y="0"/>
                    <a:pt x="1809" y="179"/>
                    <a:pt x="1401" y="606"/>
                  </a:cubicBezTo>
                  <a:cubicBezTo>
                    <a:pt x="301" y="1707"/>
                    <a:pt x="134" y="3475"/>
                    <a:pt x="67" y="4976"/>
                  </a:cubicBezTo>
                  <a:cubicBezTo>
                    <a:pt x="0" y="6043"/>
                    <a:pt x="134" y="7077"/>
                    <a:pt x="134" y="8111"/>
                  </a:cubicBezTo>
                  <a:cubicBezTo>
                    <a:pt x="2469" y="8111"/>
                    <a:pt x="3903" y="4042"/>
                    <a:pt x="3903" y="2174"/>
                  </a:cubicBezTo>
                  <a:cubicBezTo>
                    <a:pt x="3951" y="1062"/>
                    <a:pt x="3377" y="0"/>
                    <a:pt x="2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1"/>
            <p:cNvSpPr/>
            <p:nvPr/>
          </p:nvSpPr>
          <p:spPr>
            <a:xfrm>
              <a:off x="7664130" y="4671009"/>
              <a:ext cx="171177" cy="210032"/>
            </a:xfrm>
            <a:custGeom>
              <a:avLst/>
              <a:gdLst/>
              <a:ahLst/>
              <a:cxnLst/>
              <a:rect l="l" t="t" r="r" b="b"/>
              <a:pathLst>
                <a:path w="5714" h="7011" extrusionOk="0">
                  <a:moveTo>
                    <a:pt x="1775" y="1"/>
                  </a:moveTo>
                  <a:cubicBezTo>
                    <a:pt x="329" y="1"/>
                    <a:pt x="1" y="1969"/>
                    <a:pt x="543" y="3174"/>
                  </a:cubicBezTo>
                  <a:cubicBezTo>
                    <a:pt x="1177" y="4742"/>
                    <a:pt x="2411" y="5442"/>
                    <a:pt x="3879" y="6143"/>
                  </a:cubicBezTo>
                  <a:cubicBezTo>
                    <a:pt x="4379" y="6443"/>
                    <a:pt x="5046" y="6843"/>
                    <a:pt x="5613" y="7010"/>
                  </a:cubicBezTo>
                  <a:lnTo>
                    <a:pt x="5547" y="6910"/>
                  </a:lnTo>
                  <a:cubicBezTo>
                    <a:pt x="5713" y="6076"/>
                    <a:pt x="5246" y="5042"/>
                    <a:pt x="5080" y="4208"/>
                  </a:cubicBezTo>
                  <a:cubicBezTo>
                    <a:pt x="4746" y="2640"/>
                    <a:pt x="4079" y="539"/>
                    <a:pt x="2278" y="72"/>
                  </a:cubicBezTo>
                  <a:cubicBezTo>
                    <a:pt x="2097" y="23"/>
                    <a:pt x="1930"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1"/>
            <p:cNvSpPr/>
            <p:nvPr/>
          </p:nvSpPr>
          <p:spPr>
            <a:xfrm>
              <a:off x="7844252" y="4313910"/>
              <a:ext cx="142777" cy="314314"/>
            </a:xfrm>
            <a:custGeom>
              <a:avLst/>
              <a:gdLst/>
              <a:ahLst/>
              <a:cxnLst/>
              <a:rect l="l" t="t" r="r" b="b"/>
              <a:pathLst>
                <a:path w="4766" h="10492" extrusionOk="0">
                  <a:moveTo>
                    <a:pt x="2352" y="1"/>
                  </a:moveTo>
                  <a:cubicBezTo>
                    <a:pt x="2102" y="1"/>
                    <a:pt x="1830" y="67"/>
                    <a:pt x="1535" y="218"/>
                  </a:cubicBezTo>
                  <a:cubicBezTo>
                    <a:pt x="1" y="1052"/>
                    <a:pt x="534" y="3954"/>
                    <a:pt x="768" y="5255"/>
                  </a:cubicBezTo>
                  <a:cubicBezTo>
                    <a:pt x="930" y="6323"/>
                    <a:pt x="1814" y="9433"/>
                    <a:pt x="921" y="10409"/>
                  </a:cubicBezTo>
                  <a:lnTo>
                    <a:pt x="921" y="10409"/>
                  </a:lnTo>
                  <a:cubicBezTo>
                    <a:pt x="3487" y="8976"/>
                    <a:pt x="4766" y="6065"/>
                    <a:pt x="4504" y="3153"/>
                  </a:cubicBezTo>
                  <a:cubicBezTo>
                    <a:pt x="4391" y="1970"/>
                    <a:pt x="3707" y="1"/>
                    <a:pt x="2352" y="1"/>
                  </a:cubicBezTo>
                  <a:close/>
                  <a:moveTo>
                    <a:pt x="921" y="10409"/>
                  </a:moveTo>
                  <a:cubicBezTo>
                    <a:pt x="871" y="10437"/>
                    <a:pt x="819" y="10465"/>
                    <a:pt x="768" y="10492"/>
                  </a:cubicBezTo>
                  <a:lnTo>
                    <a:pt x="835" y="10492"/>
                  </a:lnTo>
                  <a:cubicBezTo>
                    <a:pt x="865" y="10466"/>
                    <a:pt x="894" y="10438"/>
                    <a:pt x="921" y="1040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1"/>
            <p:cNvSpPr/>
            <p:nvPr/>
          </p:nvSpPr>
          <p:spPr>
            <a:xfrm>
              <a:off x="7689173" y="4238363"/>
              <a:ext cx="152124" cy="256975"/>
            </a:xfrm>
            <a:custGeom>
              <a:avLst/>
              <a:gdLst/>
              <a:ahLst/>
              <a:cxnLst/>
              <a:rect l="l" t="t" r="r" b="b"/>
              <a:pathLst>
                <a:path w="5078" h="8578" extrusionOk="0">
                  <a:moveTo>
                    <a:pt x="2093" y="1"/>
                  </a:moveTo>
                  <a:cubicBezTo>
                    <a:pt x="743" y="1"/>
                    <a:pt x="1" y="2105"/>
                    <a:pt x="241" y="3440"/>
                  </a:cubicBezTo>
                  <a:cubicBezTo>
                    <a:pt x="508" y="5075"/>
                    <a:pt x="1909" y="7143"/>
                    <a:pt x="3210" y="8110"/>
                  </a:cubicBezTo>
                  <a:cubicBezTo>
                    <a:pt x="3443" y="8277"/>
                    <a:pt x="3710" y="8410"/>
                    <a:pt x="3943" y="8577"/>
                  </a:cubicBezTo>
                  <a:cubicBezTo>
                    <a:pt x="4611" y="6609"/>
                    <a:pt x="5078" y="1772"/>
                    <a:pt x="3210" y="438"/>
                  </a:cubicBezTo>
                  <a:cubicBezTo>
                    <a:pt x="2804" y="132"/>
                    <a:pt x="2429" y="1"/>
                    <a:pt x="20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1"/>
            <p:cNvSpPr/>
            <p:nvPr/>
          </p:nvSpPr>
          <p:spPr>
            <a:xfrm>
              <a:off x="7764720" y="4348509"/>
              <a:ext cx="112550" cy="1076313"/>
            </a:xfrm>
            <a:custGeom>
              <a:avLst/>
              <a:gdLst/>
              <a:ahLst/>
              <a:cxnLst/>
              <a:rect l="l" t="t" r="r" b="b"/>
              <a:pathLst>
                <a:path w="3757" h="35928" extrusionOk="0">
                  <a:moveTo>
                    <a:pt x="386" y="1"/>
                  </a:moveTo>
                  <a:cubicBezTo>
                    <a:pt x="209" y="1"/>
                    <a:pt x="0" y="157"/>
                    <a:pt x="20" y="397"/>
                  </a:cubicBezTo>
                  <a:cubicBezTo>
                    <a:pt x="321" y="2599"/>
                    <a:pt x="1021" y="4767"/>
                    <a:pt x="1588" y="6935"/>
                  </a:cubicBezTo>
                  <a:cubicBezTo>
                    <a:pt x="2189" y="9203"/>
                    <a:pt x="2556" y="11438"/>
                    <a:pt x="2756" y="13773"/>
                  </a:cubicBezTo>
                  <a:cubicBezTo>
                    <a:pt x="3189" y="18377"/>
                    <a:pt x="3189" y="23013"/>
                    <a:pt x="2956" y="27616"/>
                  </a:cubicBezTo>
                  <a:cubicBezTo>
                    <a:pt x="2789" y="30285"/>
                    <a:pt x="2722" y="32920"/>
                    <a:pt x="2122" y="35555"/>
                  </a:cubicBezTo>
                  <a:cubicBezTo>
                    <a:pt x="2061" y="35779"/>
                    <a:pt x="2259" y="35928"/>
                    <a:pt x="2447" y="35928"/>
                  </a:cubicBezTo>
                  <a:cubicBezTo>
                    <a:pt x="2567" y="35928"/>
                    <a:pt x="2683" y="35866"/>
                    <a:pt x="2722" y="35722"/>
                  </a:cubicBezTo>
                  <a:cubicBezTo>
                    <a:pt x="3256" y="33454"/>
                    <a:pt x="3390" y="31119"/>
                    <a:pt x="3523" y="28817"/>
                  </a:cubicBezTo>
                  <a:cubicBezTo>
                    <a:pt x="3623" y="26449"/>
                    <a:pt x="3756" y="24081"/>
                    <a:pt x="3756" y="21712"/>
                  </a:cubicBezTo>
                  <a:cubicBezTo>
                    <a:pt x="3756" y="19344"/>
                    <a:pt x="3656" y="17009"/>
                    <a:pt x="3456" y="14641"/>
                  </a:cubicBezTo>
                  <a:cubicBezTo>
                    <a:pt x="3289" y="12339"/>
                    <a:pt x="3023" y="10071"/>
                    <a:pt x="2456" y="7802"/>
                  </a:cubicBezTo>
                  <a:cubicBezTo>
                    <a:pt x="1822" y="5267"/>
                    <a:pt x="988" y="2799"/>
                    <a:pt x="621" y="230"/>
                  </a:cubicBezTo>
                  <a:cubicBezTo>
                    <a:pt x="608" y="70"/>
                    <a:pt x="503" y="1"/>
                    <a:pt x="386"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1"/>
            <p:cNvSpPr/>
            <p:nvPr/>
          </p:nvSpPr>
          <p:spPr>
            <a:xfrm>
              <a:off x="7852399" y="4935066"/>
              <a:ext cx="148979" cy="280073"/>
            </a:xfrm>
            <a:custGeom>
              <a:avLst/>
              <a:gdLst/>
              <a:ahLst/>
              <a:cxnLst/>
              <a:rect l="l" t="t" r="r" b="b"/>
              <a:pathLst>
                <a:path w="4973" h="9349" extrusionOk="0">
                  <a:moveTo>
                    <a:pt x="4591" y="0"/>
                  </a:moveTo>
                  <a:cubicBezTo>
                    <a:pt x="4471" y="0"/>
                    <a:pt x="4359" y="70"/>
                    <a:pt x="4332" y="230"/>
                  </a:cubicBezTo>
                  <a:cubicBezTo>
                    <a:pt x="3698" y="3399"/>
                    <a:pt x="1964" y="6234"/>
                    <a:pt x="162" y="8903"/>
                  </a:cubicBezTo>
                  <a:cubicBezTo>
                    <a:pt x="1" y="9134"/>
                    <a:pt x="206" y="9348"/>
                    <a:pt x="426" y="9348"/>
                  </a:cubicBezTo>
                  <a:cubicBezTo>
                    <a:pt x="524" y="9348"/>
                    <a:pt x="624" y="9306"/>
                    <a:pt x="696" y="9203"/>
                  </a:cubicBezTo>
                  <a:cubicBezTo>
                    <a:pt x="2531" y="6534"/>
                    <a:pt x="4299" y="3632"/>
                    <a:pt x="4932" y="397"/>
                  </a:cubicBezTo>
                  <a:cubicBezTo>
                    <a:pt x="4972" y="156"/>
                    <a:pt x="4772" y="0"/>
                    <a:pt x="4591"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1"/>
            <p:cNvSpPr/>
            <p:nvPr/>
          </p:nvSpPr>
          <p:spPr>
            <a:xfrm>
              <a:off x="7738300" y="4739937"/>
              <a:ext cx="140081" cy="186096"/>
            </a:xfrm>
            <a:custGeom>
              <a:avLst/>
              <a:gdLst/>
              <a:ahLst/>
              <a:cxnLst/>
              <a:rect l="l" t="t" r="r" b="b"/>
              <a:pathLst>
                <a:path w="4676" h="6212" extrusionOk="0">
                  <a:moveTo>
                    <a:pt x="393" y="0"/>
                  </a:moveTo>
                  <a:cubicBezTo>
                    <a:pt x="195" y="0"/>
                    <a:pt x="0" y="149"/>
                    <a:pt x="102" y="373"/>
                  </a:cubicBezTo>
                  <a:cubicBezTo>
                    <a:pt x="902" y="2541"/>
                    <a:pt x="2470" y="4442"/>
                    <a:pt x="4005" y="6110"/>
                  </a:cubicBezTo>
                  <a:cubicBezTo>
                    <a:pt x="4076" y="6182"/>
                    <a:pt x="4155" y="6211"/>
                    <a:pt x="4231" y="6211"/>
                  </a:cubicBezTo>
                  <a:cubicBezTo>
                    <a:pt x="4472" y="6211"/>
                    <a:pt x="4675" y="5905"/>
                    <a:pt x="4472" y="5676"/>
                  </a:cubicBezTo>
                  <a:cubicBezTo>
                    <a:pt x="3704" y="4843"/>
                    <a:pt x="2971" y="3975"/>
                    <a:pt x="2337" y="3075"/>
                  </a:cubicBezTo>
                  <a:cubicBezTo>
                    <a:pt x="1703" y="2174"/>
                    <a:pt x="1103" y="1240"/>
                    <a:pt x="702" y="206"/>
                  </a:cubicBezTo>
                  <a:cubicBezTo>
                    <a:pt x="650" y="62"/>
                    <a:pt x="521" y="0"/>
                    <a:pt x="393"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1"/>
            <p:cNvSpPr/>
            <p:nvPr/>
          </p:nvSpPr>
          <p:spPr>
            <a:xfrm>
              <a:off x="7832240" y="4369508"/>
              <a:ext cx="111981" cy="285195"/>
            </a:xfrm>
            <a:custGeom>
              <a:avLst/>
              <a:gdLst/>
              <a:ahLst/>
              <a:cxnLst/>
              <a:rect l="l" t="t" r="r" b="b"/>
              <a:pathLst>
                <a:path w="3738" h="9520" extrusionOk="0">
                  <a:moveTo>
                    <a:pt x="2944" y="0"/>
                  </a:moveTo>
                  <a:cubicBezTo>
                    <a:pt x="2763" y="0"/>
                    <a:pt x="2563" y="156"/>
                    <a:pt x="2603" y="396"/>
                  </a:cubicBezTo>
                  <a:cubicBezTo>
                    <a:pt x="3104" y="3265"/>
                    <a:pt x="2603" y="7001"/>
                    <a:pt x="235" y="9003"/>
                  </a:cubicBezTo>
                  <a:cubicBezTo>
                    <a:pt x="1" y="9211"/>
                    <a:pt x="213" y="9520"/>
                    <a:pt x="460" y="9520"/>
                  </a:cubicBezTo>
                  <a:cubicBezTo>
                    <a:pt x="530" y="9520"/>
                    <a:pt x="602" y="9495"/>
                    <a:pt x="669" y="9436"/>
                  </a:cubicBezTo>
                  <a:cubicBezTo>
                    <a:pt x="3237" y="7301"/>
                    <a:pt x="3737" y="3332"/>
                    <a:pt x="3204" y="230"/>
                  </a:cubicBezTo>
                  <a:cubicBezTo>
                    <a:pt x="3177" y="70"/>
                    <a:pt x="3065" y="0"/>
                    <a:pt x="294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1"/>
            <p:cNvSpPr/>
            <p:nvPr/>
          </p:nvSpPr>
          <p:spPr>
            <a:xfrm>
              <a:off x="7858570" y="4654144"/>
              <a:ext cx="160093" cy="196761"/>
            </a:xfrm>
            <a:custGeom>
              <a:avLst/>
              <a:gdLst/>
              <a:ahLst/>
              <a:cxnLst/>
              <a:rect l="l" t="t" r="r" b="b"/>
              <a:pathLst>
                <a:path w="5344" h="6568" extrusionOk="0">
                  <a:moveTo>
                    <a:pt x="5035" y="1"/>
                  </a:moveTo>
                  <a:cubicBezTo>
                    <a:pt x="4877" y="1"/>
                    <a:pt x="4710" y="101"/>
                    <a:pt x="4693" y="301"/>
                  </a:cubicBezTo>
                  <a:cubicBezTo>
                    <a:pt x="4460" y="2770"/>
                    <a:pt x="2558" y="5005"/>
                    <a:pt x="323" y="5939"/>
                  </a:cubicBezTo>
                  <a:cubicBezTo>
                    <a:pt x="0" y="6085"/>
                    <a:pt x="91" y="6568"/>
                    <a:pt x="367" y="6568"/>
                  </a:cubicBezTo>
                  <a:cubicBezTo>
                    <a:pt x="405" y="6568"/>
                    <a:pt x="446" y="6559"/>
                    <a:pt x="490" y="6539"/>
                  </a:cubicBezTo>
                  <a:cubicBezTo>
                    <a:pt x="3025" y="5505"/>
                    <a:pt x="5060" y="3070"/>
                    <a:pt x="5327" y="301"/>
                  </a:cubicBezTo>
                  <a:cubicBezTo>
                    <a:pt x="5344" y="101"/>
                    <a:pt x="5193" y="1"/>
                    <a:pt x="5035"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1"/>
            <p:cNvSpPr/>
            <p:nvPr/>
          </p:nvSpPr>
          <p:spPr>
            <a:xfrm>
              <a:off x="7692198" y="4929614"/>
              <a:ext cx="181752" cy="123245"/>
            </a:xfrm>
            <a:custGeom>
              <a:avLst/>
              <a:gdLst/>
              <a:ahLst/>
              <a:cxnLst/>
              <a:rect l="l" t="t" r="r" b="b"/>
              <a:pathLst>
                <a:path w="6067" h="4114" extrusionOk="0">
                  <a:moveTo>
                    <a:pt x="428" y="1"/>
                  </a:moveTo>
                  <a:cubicBezTo>
                    <a:pt x="216" y="1"/>
                    <a:pt x="1" y="223"/>
                    <a:pt x="140" y="479"/>
                  </a:cubicBezTo>
                  <a:cubicBezTo>
                    <a:pt x="707" y="1379"/>
                    <a:pt x="1541" y="2113"/>
                    <a:pt x="2408" y="2747"/>
                  </a:cubicBezTo>
                  <a:cubicBezTo>
                    <a:pt x="3309" y="3414"/>
                    <a:pt x="4476" y="3581"/>
                    <a:pt x="5444" y="4081"/>
                  </a:cubicBezTo>
                  <a:cubicBezTo>
                    <a:pt x="5492" y="4103"/>
                    <a:pt x="5540" y="4113"/>
                    <a:pt x="5585" y="4113"/>
                  </a:cubicBezTo>
                  <a:cubicBezTo>
                    <a:pt x="5879" y="4113"/>
                    <a:pt x="6067" y="3692"/>
                    <a:pt x="5777" y="3547"/>
                  </a:cubicBezTo>
                  <a:cubicBezTo>
                    <a:pt x="4843" y="3047"/>
                    <a:pt x="3742" y="2880"/>
                    <a:pt x="2875" y="2313"/>
                  </a:cubicBezTo>
                  <a:cubicBezTo>
                    <a:pt x="2041" y="1746"/>
                    <a:pt x="1207" y="1012"/>
                    <a:pt x="674" y="145"/>
                  </a:cubicBezTo>
                  <a:cubicBezTo>
                    <a:pt x="613" y="43"/>
                    <a:pt x="521" y="1"/>
                    <a:pt x="428"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1"/>
            <p:cNvSpPr/>
            <p:nvPr/>
          </p:nvSpPr>
          <p:spPr>
            <a:xfrm>
              <a:off x="7935196" y="4960918"/>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1"/>
            <p:cNvSpPr/>
            <p:nvPr/>
          </p:nvSpPr>
          <p:spPr>
            <a:xfrm>
              <a:off x="7928186" y="4990903"/>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1"/>
            <p:cNvSpPr/>
            <p:nvPr/>
          </p:nvSpPr>
          <p:spPr>
            <a:xfrm>
              <a:off x="7956165" y="4688144"/>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1"/>
            <p:cNvSpPr/>
            <p:nvPr/>
          </p:nvSpPr>
          <p:spPr>
            <a:xfrm>
              <a:off x="7949185" y="4714115"/>
              <a:ext cx="21000" cy="16027"/>
            </a:xfrm>
            <a:custGeom>
              <a:avLst/>
              <a:gdLst/>
              <a:ahLst/>
              <a:cxnLst/>
              <a:rect l="l" t="t" r="r" b="b"/>
              <a:pathLst>
                <a:path w="701" h="535" extrusionOk="0">
                  <a:moveTo>
                    <a:pt x="334" y="0"/>
                  </a:moveTo>
                  <a:cubicBezTo>
                    <a:pt x="0" y="0"/>
                    <a:pt x="0" y="534"/>
                    <a:pt x="334" y="534"/>
                  </a:cubicBezTo>
                  <a:cubicBezTo>
                    <a:pt x="701" y="534"/>
                    <a:pt x="701"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1"/>
            <p:cNvSpPr/>
            <p:nvPr/>
          </p:nvSpPr>
          <p:spPr>
            <a:xfrm>
              <a:off x="7719368" y="4704110"/>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1"/>
            <p:cNvSpPr/>
            <p:nvPr/>
          </p:nvSpPr>
          <p:spPr>
            <a:xfrm>
              <a:off x="7706367" y="4734095"/>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11"/>
            <p:cNvSpPr/>
            <p:nvPr/>
          </p:nvSpPr>
          <p:spPr>
            <a:xfrm>
              <a:off x="7689383" y="470710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11"/>
            <p:cNvSpPr/>
            <p:nvPr/>
          </p:nvSpPr>
          <p:spPr>
            <a:xfrm>
              <a:off x="7907218" y="4335418"/>
              <a:ext cx="21000" cy="15997"/>
            </a:xfrm>
            <a:custGeom>
              <a:avLst/>
              <a:gdLst/>
              <a:ahLst/>
              <a:cxnLst/>
              <a:rect l="l" t="t" r="r" b="b"/>
              <a:pathLst>
                <a:path w="701" h="534" extrusionOk="0">
                  <a:moveTo>
                    <a:pt x="367" y="0"/>
                  </a:moveTo>
                  <a:cubicBezTo>
                    <a:pt x="0" y="0"/>
                    <a:pt x="0" y="534"/>
                    <a:pt x="367" y="534"/>
                  </a:cubicBezTo>
                  <a:cubicBezTo>
                    <a:pt x="701" y="534"/>
                    <a:pt x="701" y="0"/>
                    <a:pt x="367"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1"/>
            <p:cNvSpPr/>
            <p:nvPr/>
          </p:nvSpPr>
          <p:spPr>
            <a:xfrm>
              <a:off x="7883223" y="4349408"/>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1"/>
            <p:cNvSpPr/>
            <p:nvPr/>
          </p:nvSpPr>
          <p:spPr>
            <a:xfrm>
              <a:off x="7755314" y="4299442"/>
              <a:ext cx="21030" cy="15009"/>
            </a:xfrm>
            <a:custGeom>
              <a:avLst/>
              <a:gdLst/>
              <a:ahLst/>
              <a:cxnLst/>
              <a:rect l="l" t="t" r="r" b="b"/>
              <a:pathLst>
                <a:path w="702" h="501" extrusionOk="0">
                  <a:moveTo>
                    <a:pt x="368" y="0"/>
                  </a:moveTo>
                  <a:cubicBezTo>
                    <a:pt x="1" y="0"/>
                    <a:pt x="1" y="501"/>
                    <a:pt x="368" y="501"/>
                  </a:cubicBezTo>
                  <a:cubicBezTo>
                    <a:pt x="701" y="501"/>
                    <a:pt x="701" y="0"/>
                    <a:pt x="368"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1"/>
            <p:cNvSpPr/>
            <p:nvPr/>
          </p:nvSpPr>
          <p:spPr>
            <a:xfrm>
              <a:off x="7738330" y="4328409"/>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1"/>
            <p:cNvSpPr/>
            <p:nvPr/>
          </p:nvSpPr>
          <p:spPr>
            <a:xfrm>
              <a:off x="7722363" y="4299442"/>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rgbClr val="743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2" name="Google Shape;3082;p11"/>
          <p:cNvGrpSpPr/>
          <p:nvPr/>
        </p:nvGrpSpPr>
        <p:grpSpPr>
          <a:xfrm rot="-4992369">
            <a:off x="7231418" y="-258355"/>
            <a:ext cx="364310" cy="944495"/>
            <a:chOff x="7916001" y="4222802"/>
            <a:chExt cx="364302" cy="944474"/>
          </a:xfrm>
        </p:grpSpPr>
        <p:sp>
          <p:nvSpPr>
            <p:cNvPr id="3083" name="Google Shape;3083;p11"/>
            <p:cNvSpPr/>
            <p:nvPr/>
          </p:nvSpPr>
          <p:spPr>
            <a:xfrm>
              <a:off x="7954650" y="4270825"/>
              <a:ext cx="325652" cy="896451"/>
            </a:xfrm>
            <a:custGeom>
              <a:avLst/>
              <a:gdLst/>
              <a:ahLst/>
              <a:cxnLst/>
              <a:rect l="l" t="t" r="r" b="b"/>
              <a:pathLst>
                <a:path w="12924" h="35577" extrusionOk="0">
                  <a:moveTo>
                    <a:pt x="489" y="0"/>
                  </a:moveTo>
                  <a:cubicBezTo>
                    <a:pt x="233" y="0"/>
                    <a:pt x="1" y="309"/>
                    <a:pt x="235" y="517"/>
                  </a:cubicBezTo>
                  <a:cubicBezTo>
                    <a:pt x="3537" y="3386"/>
                    <a:pt x="6506" y="6622"/>
                    <a:pt x="7940" y="10858"/>
                  </a:cubicBezTo>
                  <a:cubicBezTo>
                    <a:pt x="8741" y="13193"/>
                    <a:pt x="9007" y="15628"/>
                    <a:pt x="9241" y="18097"/>
                  </a:cubicBezTo>
                  <a:cubicBezTo>
                    <a:pt x="9474" y="20832"/>
                    <a:pt x="9575" y="23567"/>
                    <a:pt x="9908" y="26303"/>
                  </a:cubicBezTo>
                  <a:cubicBezTo>
                    <a:pt x="10275" y="29472"/>
                    <a:pt x="10976" y="32507"/>
                    <a:pt x="12243" y="35409"/>
                  </a:cubicBezTo>
                  <a:cubicBezTo>
                    <a:pt x="12297" y="35527"/>
                    <a:pt x="12392" y="35576"/>
                    <a:pt x="12490" y="35576"/>
                  </a:cubicBezTo>
                  <a:cubicBezTo>
                    <a:pt x="12699" y="35576"/>
                    <a:pt x="12923" y="35358"/>
                    <a:pt x="12810" y="35109"/>
                  </a:cubicBezTo>
                  <a:cubicBezTo>
                    <a:pt x="10442" y="29705"/>
                    <a:pt x="10342" y="23868"/>
                    <a:pt x="9841" y="18097"/>
                  </a:cubicBezTo>
                  <a:cubicBezTo>
                    <a:pt x="9641" y="15662"/>
                    <a:pt x="9374" y="13260"/>
                    <a:pt x="8641" y="10958"/>
                  </a:cubicBezTo>
                  <a:cubicBezTo>
                    <a:pt x="8007" y="8990"/>
                    <a:pt x="7073" y="7189"/>
                    <a:pt x="5872" y="5521"/>
                  </a:cubicBezTo>
                  <a:cubicBezTo>
                    <a:pt x="4404" y="3486"/>
                    <a:pt x="2570" y="1718"/>
                    <a:pt x="702" y="84"/>
                  </a:cubicBezTo>
                  <a:cubicBezTo>
                    <a:pt x="635" y="25"/>
                    <a:pt x="561" y="0"/>
                    <a:pt x="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1"/>
            <p:cNvSpPr/>
            <p:nvPr/>
          </p:nvSpPr>
          <p:spPr>
            <a:xfrm>
              <a:off x="8159489" y="4463672"/>
              <a:ext cx="54905" cy="89149"/>
            </a:xfrm>
            <a:custGeom>
              <a:avLst/>
              <a:gdLst/>
              <a:ahLst/>
              <a:cxnLst/>
              <a:rect l="l" t="t" r="r" b="b"/>
              <a:pathLst>
                <a:path w="2179" h="3538" extrusionOk="0">
                  <a:moveTo>
                    <a:pt x="1288" y="0"/>
                  </a:moveTo>
                  <a:cubicBezTo>
                    <a:pt x="15" y="0"/>
                    <a:pt x="176" y="2216"/>
                    <a:pt x="77" y="3037"/>
                  </a:cubicBezTo>
                  <a:cubicBezTo>
                    <a:pt x="44" y="3104"/>
                    <a:pt x="77" y="3137"/>
                    <a:pt x="77" y="3171"/>
                  </a:cubicBezTo>
                  <a:cubicBezTo>
                    <a:pt x="0" y="3324"/>
                    <a:pt x="159" y="3537"/>
                    <a:pt x="343" y="3537"/>
                  </a:cubicBezTo>
                  <a:cubicBezTo>
                    <a:pt x="398" y="3537"/>
                    <a:pt x="456" y="3518"/>
                    <a:pt x="511" y="3471"/>
                  </a:cubicBezTo>
                  <a:cubicBezTo>
                    <a:pt x="1244" y="2837"/>
                    <a:pt x="1845" y="2370"/>
                    <a:pt x="2078" y="1403"/>
                  </a:cubicBezTo>
                  <a:cubicBezTo>
                    <a:pt x="2178" y="836"/>
                    <a:pt x="2078" y="2"/>
                    <a:pt x="1344" y="2"/>
                  </a:cubicBezTo>
                  <a:cubicBezTo>
                    <a:pt x="1325" y="1"/>
                    <a:pt x="1306" y="0"/>
                    <a:pt x="12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1"/>
            <p:cNvSpPr/>
            <p:nvPr/>
          </p:nvSpPr>
          <p:spPr>
            <a:xfrm>
              <a:off x="8053845" y="4468005"/>
              <a:ext cx="86579" cy="46918"/>
            </a:xfrm>
            <a:custGeom>
              <a:avLst/>
              <a:gdLst/>
              <a:ahLst/>
              <a:cxnLst/>
              <a:rect l="l" t="t" r="r" b="b"/>
              <a:pathLst>
                <a:path w="3436" h="1862" extrusionOk="0">
                  <a:moveTo>
                    <a:pt x="1421" y="1"/>
                  </a:moveTo>
                  <a:cubicBezTo>
                    <a:pt x="946" y="1"/>
                    <a:pt x="519" y="153"/>
                    <a:pt x="300" y="564"/>
                  </a:cubicBezTo>
                  <a:cubicBezTo>
                    <a:pt x="0" y="1097"/>
                    <a:pt x="601" y="1598"/>
                    <a:pt x="1034" y="1765"/>
                  </a:cubicBezTo>
                  <a:cubicBezTo>
                    <a:pt x="1230" y="1833"/>
                    <a:pt x="1427" y="1862"/>
                    <a:pt x="1624" y="1862"/>
                  </a:cubicBezTo>
                  <a:cubicBezTo>
                    <a:pt x="2201" y="1862"/>
                    <a:pt x="2772" y="1613"/>
                    <a:pt x="3269" y="1364"/>
                  </a:cubicBezTo>
                  <a:cubicBezTo>
                    <a:pt x="3436" y="1264"/>
                    <a:pt x="3436" y="1131"/>
                    <a:pt x="3369" y="997"/>
                  </a:cubicBezTo>
                  <a:cubicBezTo>
                    <a:pt x="3436" y="897"/>
                    <a:pt x="3436" y="731"/>
                    <a:pt x="3303" y="630"/>
                  </a:cubicBezTo>
                  <a:cubicBezTo>
                    <a:pt x="2889" y="316"/>
                    <a:pt x="2105" y="1"/>
                    <a:pt x="14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1"/>
            <p:cNvSpPr/>
            <p:nvPr/>
          </p:nvSpPr>
          <p:spPr>
            <a:xfrm>
              <a:off x="8092495" y="4353366"/>
              <a:ext cx="52134" cy="86805"/>
            </a:xfrm>
            <a:custGeom>
              <a:avLst/>
              <a:gdLst/>
              <a:ahLst/>
              <a:cxnLst/>
              <a:rect l="l" t="t" r="r" b="b"/>
              <a:pathLst>
                <a:path w="2069" h="3445" extrusionOk="0">
                  <a:moveTo>
                    <a:pt x="1049" y="0"/>
                  </a:moveTo>
                  <a:cubicBezTo>
                    <a:pt x="500" y="0"/>
                    <a:pt x="261" y="641"/>
                    <a:pt x="167" y="1078"/>
                  </a:cubicBezTo>
                  <a:cubicBezTo>
                    <a:pt x="1" y="1878"/>
                    <a:pt x="134" y="2479"/>
                    <a:pt x="468" y="3179"/>
                  </a:cubicBezTo>
                  <a:cubicBezTo>
                    <a:pt x="534" y="3279"/>
                    <a:pt x="601" y="3312"/>
                    <a:pt x="701" y="3312"/>
                  </a:cubicBezTo>
                  <a:cubicBezTo>
                    <a:pt x="740" y="3390"/>
                    <a:pt x="812" y="3445"/>
                    <a:pt x="892" y="3445"/>
                  </a:cubicBezTo>
                  <a:cubicBezTo>
                    <a:pt x="950" y="3445"/>
                    <a:pt x="1012" y="3416"/>
                    <a:pt x="1068" y="3346"/>
                  </a:cubicBezTo>
                  <a:cubicBezTo>
                    <a:pt x="1535" y="2779"/>
                    <a:pt x="2069" y="2045"/>
                    <a:pt x="2002" y="1278"/>
                  </a:cubicBezTo>
                  <a:cubicBezTo>
                    <a:pt x="1969" y="777"/>
                    <a:pt x="1735" y="110"/>
                    <a:pt x="1168" y="10"/>
                  </a:cubicBezTo>
                  <a:cubicBezTo>
                    <a:pt x="1127" y="4"/>
                    <a:pt x="1087" y="0"/>
                    <a:pt x="1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1"/>
            <p:cNvSpPr/>
            <p:nvPr/>
          </p:nvSpPr>
          <p:spPr>
            <a:xfrm>
              <a:off x="7991637" y="4373446"/>
              <a:ext cx="80733" cy="48404"/>
            </a:xfrm>
            <a:custGeom>
              <a:avLst/>
              <a:gdLst/>
              <a:ahLst/>
              <a:cxnLst/>
              <a:rect l="l" t="t" r="r" b="b"/>
              <a:pathLst>
                <a:path w="3204" h="1921" extrusionOk="0">
                  <a:moveTo>
                    <a:pt x="2084" y="0"/>
                  </a:moveTo>
                  <a:cubicBezTo>
                    <a:pt x="1874" y="0"/>
                    <a:pt x="1664" y="21"/>
                    <a:pt x="1468" y="47"/>
                  </a:cubicBezTo>
                  <a:cubicBezTo>
                    <a:pt x="935" y="114"/>
                    <a:pt x="368" y="314"/>
                    <a:pt x="201" y="881"/>
                  </a:cubicBezTo>
                  <a:cubicBezTo>
                    <a:pt x="1" y="1481"/>
                    <a:pt x="735" y="1848"/>
                    <a:pt x="1235" y="1915"/>
                  </a:cubicBezTo>
                  <a:cubicBezTo>
                    <a:pt x="1273" y="1919"/>
                    <a:pt x="1311" y="1920"/>
                    <a:pt x="1349" y="1920"/>
                  </a:cubicBezTo>
                  <a:cubicBezTo>
                    <a:pt x="2011" y="1920"/>
                    <a:pt x="2661" y="1389"/>
                    <a:pt x="3103" y="948"/>
                  </a:cubicBezTo>
                  <a:cubicBezTo>
                    <a:pt x="3203" y="814"/>
                    <a:pt x="3170" y="681"/>
                    <a:pt x="3103" y="581"/>
                  </a:cubicBezTo>
                  <a:cubicBezTo>
                    <a:pt x="3170" y="481"/>
                    <a:pt x="3170" y="314"/>
                    <a:pt x="3003" y="214"/>
                  </a:cubicBezTo>
                  <a:cubicBezTo>
                    <a:pt x="2739" y="51"/>
                    <a:pt x="2412" y="0"/>
                    <a:pt x="2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1"/>
            <p:cNvSpPr/>
            <p:nvPr/>
          </p:nvSpPr>
          <p:spPr>
            <a:xfrm>
              <a:off x="8010231" y="4260999"/>
              <a:ext cx="36914" cy="74131"/>
            </a:xfrm>
            <a:custGeom>
              <a:avLst/>
              <a:gdLst/>
              <a:ahLst/>
              <a:cxnLst/>
              <a:rect l="l" t="t" r="r" b="b"/>
              <a:pathLst>
                <a:path w="1465" h="2942" extrusionOk="0">
                  <a:moveTo>
                    <a:pt x="669" y="1"/>
                  </a:moveTo>
                  <a:cubicBezTo>
                    <a:pt x="206" y="1"/>
                    <a:pt x="0" y="724"/>
                    <a:pt x="30" y="1108"/>
                  </a:cubicBezTo>
                  <a:cubicBezTo>
                    <a:pt x="63" y="1608"/>
                    <a:pt x="330" y="1975"/>
                    <a:pt x="497" y="2442"/>
                  </a:cubicBezTo>
                  <a:cubicBezTo>
                    <a:pt x="497" y="2475"/>
                    <a:pt x="497" y="2509"/>
                    <a:pt x="530" y="2575"/>
                  </a:cubicBezTo>
                  <a:cubicBezTo>
                    <a:pt x="428" y="2729"/>
                    <a:pt x="601" y="2942"/>
                    <a:pt x="792" y="2942"/>
                  </a:cubicBezTo>
                  <a:cubicBezTo>
                    <a:pt x="850" y="2942"/>
                    <a:pt x="910" y="2922"/>
                    <a:pt x="964" y="2876"/>
                  </a:cubicBezTo>
                  <a:cubicBezTo>
                    <a:pt x="1398" y="2509"/>
                    <a:pt x="1431" y="1841"/>
                    <a:pt x="1464" y="1308"/>
                  </a:cubicBezTo>
                  <a:cubicBezTo>
                    <a:pt x="1464" y="874"/>
                    <a:pt x="1331" y="207"/>
                    <a:pt x="864" y="40"/>
                  </a:cubicBezTo>
                  <a:cubicBezTo>
                    <a:pt x="795" y="13"/>
                    <a:pt x="730"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1"/>
            <p:cNvSpPr/>
            <p:nvPr/>
          </p:nvSpPr>
          <p:spPr>
            <a:xfrm>
              <a:off x="7937845" y="4303554"/>
              <a:ext cx="68966" cy="47119"/>
            </a:xfrm>
            <a:custGeom>
              <a:avLst/>
              <a:gdLst/>
              <a:ahLst/>
              <a:cxnLst/>
              <a:rect l="l" t="t" r="r" b="b"/>
              <a:pathLst>
                <a:path w="2737" h="1870" extrusionOk="0">
                  <a:moveTo>
                    <a:pt x="1780" y="1"/>
                  </a:moveTo>
                  <a:cubicBezTo>
                    <a:pt x="960" y="1"/>
                    <a:pt x="26" y="432"/>
                    <a:pt x="1" y="1253"/>
                  </a:cubicBezTo>
                  <a:cubicBezTo>
                    <a:pt x="1" y="1704"/>
                    <a:pt x="430" y="1870"/>
                    <a:pt x="804" y="1870"/>
                  </a:cubicBezTo>
                  <a:cubicBezTo>
                    <a:pt x="873" y="1870"/>
                    <a:pt x="940" y="1864"/>
                    <a:pt x="1002" y="1854"/>
                  </a:cubicBezTo>
                  <a:cubicBezTo>
                    <a:pt x="1702" y="1787"/>
                    <a:pt x="2269" y="1187"/>
                    <a:pt x="2536" y="553"/>
                  </a:cubicBezTo>
                  <a:cubicBezTo>
                    <a:pt x="2703" y="453"/>
                    <a:pt x="2736" y="219"/>
                    <a:pt x="2536" y="152"/>
                  </a:cubicBezTo>
                  <a:cubicBezTo>
                    <a:pt x="2324" y="51"/>
                    <a:pt x="2059" y="1"/>
                    <a:pt x="17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1"/>
            <p:cNvSpPr/>
            <p:nvPr/>
          </p:nvSpPr>
          <p:spPr>
            <a:xfrm>
              <a:off x="7916001" y="4222802"/>
              <a:ext cx="62238" cy="61910"/>
            </a:xfrm>
            <a:custGeom>
              <a:avLst/>
              <a:gdLst/>
              <a:ahLst/>
              <a:cxnLst/>
              <a:rect l="l" t="t" r="r" b="b"/>
              <a:pathLst>
                <a:path w="2470" h="2457" extrusionOk="0">
                  <a:moveTo>
                    <a:pt x="798" y="0"/>
                  </a:moveTo>
                  <a:cubicBezTo>
                    <a:pt x="721" y="0"/>
                    <a:pt x="644" y="17"/>
                    <a:pt x="568" y="55"/>
                  </a:cubicBezTo>
                  <a:cubicBezTo>
                    <a:pt x="1" y="355"/>
                    <a:pt x="201" y="1123"/>
                    <a:pt x="534" y="1489"/>
                  </a:cubicBezTo>
                  <a:cubicBezTo>
                    <a:pt x="868" y="1923"/>
                    <a:pt x="1468" y="2390"/>
                    <a:pt x="2035" y="2390"/>
                  </a:cubicBezTo>
                  <a:cubicBezTo>
                    <a:pt x="2091" y="2435"/>
                    <a:pt x="2158" y="2457"/>
                    <a:pt x="2222" y="2457"/>
                  </a:cubicBezTo>
                  <a:cubicBezTo>
                    <a:pt x="2350" y="2457"/>
                    <a:pt x="2469" y="2368"/>
                    <a:pt x="2469" y="2190"/>
                  </a:cubicBezTo>
                  <a:cubicBezTo>
                    <a:pt x="2469" y="1690"/>
                    <a:pt x="2102" y="1123"/>
                    <a:pt x="1802" y="722"/>
                  </a:cubicBezTo>
                  <a:cubicBezTo>
                    <a:pt x="1579" y="443"/>
                    <a:pt x="1192" y="0"/>
                    <a:pt x="7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1" name="Google Shape;3091;p11"/>
          <p:cNvSpPr/>
          <p:nvPr/>
        </p:nvSpPr>
        <p:spPr>
          <a:xfrm rot="10800000" flipH="1">
            <a:off x="7991078" y="-124958"/>
            <a:ext cx="548046" cy="880098"/>
          </a:xfrm>
          <a:custGeom>
            <a:avLst/>
            <a:gdLst/>
            <a:ahLst/>
            <a:cxnLst/>
            <a:rect l="l" t="t" r="r" b="b"/>
            <a:pathLst>
              <a:path w="21750" h="34928" extrusionOk="0">
                <a:moveTo>
                  <a:pt x="20882" y="1"/>
                </a:moveTo>
                <a:cubicBezTo>
                  <a:pt x="15445" y="2503"/>
                  <a:pt x="8940" y="5204"/>
                  <a:pt x="5338" y="10308"/>
                </a:cubicBezTo>
                <a:cubicBezTo>
                  <a:pt x="1535" y="15745"/>
                  <a:pt x="0" y="20749"/>
                  <a:pt x="1201" y="27387"/>
                </a:cubicBezTo>
                <a:cubicBezTo>
                  <a:pt x="1635" y="29789"/>
                  <a:pt x="3370" y="32824"/>
                  <a:pt x="3269" y="34892"/>
                </a:cubicBezTo>
                <a:lnTo>
                  <a:pt x="3603" y="34792"/>
                </a:lnTo>
                <a:cubicBezTo>
                  <a:pt x="3958" y="34886"/>
                  <a:pt x="4367" y="34928"/>
                  <a:pt x="4813" y="34928"/>
                </a:cubicBezTo>
                <a:cubicBezTo>
                  <a:pt x="7383" y="34928"/>
                  <a:pt x="11181" y="33534"/>
                  <a:pt x="12943" y="32624"/>
                </a:cubicBezTo>
                <a:cubicBezTo>
                  <a:pt x="15878" y="31090"/>
                  <a:pt x="18180" y="29022"/>
                  <a:pt x="19581" y="26086"/>
                </a:cubicBezTo>
                <a:cubicBezTo>
                  <a:pt x="21749" y="21750"/>
                  <a:pt x="21416" y="16513"/>
                  <a:pt x="21116" y="11743"/>
                </a:cubicBezTo>
                <a:cubicBezTo>
                  <a:pt x="20882" y="7806"/>
                  <a:pt x="20248" y="3803"/>
                  <a:pt x="208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1"/>
          <p:cNvSpPr/>
          <p:nvPr/>
        </p:nvSpPr>
        <p:spPr>
          <a:xfrm rot="10800000" flipH="1">
            <a:off x="7983973" y="-199739"/>
            <a:ext cx="486035" cy="891563"/>
          </a:xfrm>
          <a:custGeom>
            <a:avLst/>
            <a:gdLst/>
            <a:ahLst/>
            <a:cxnLst/>
            <a:rect l="l" t="t" r="r" b="b"/>
            <a:pathLst>
              <a:path w="19289" h="35383" extrusionOk="0">
                <a:moveTo>
                  <a:pt x="18746" y="0"/>
                </a:moveTo>
                <a:cubicBezTo>
                  <a:pt x="18623" y="0"/>
                  <a:pt x="18503" y="65"/>
                  <a:pt x="18429" y="223"/>
                </a:cubicBezTo>
                <a:cubicBezTo>
                  <a:pt x="15960" y="5260"/>
                  <a:pt x="13625" y="10397"/>
                  <a:pt x="11524" y="15601"/>
                </a:cubicBezTo>
                <a:cubicBezTo>
                  <a:pt x="10456" y="18236"/>
                  <a:pt x="9489" y="20871"/>
                  <a:pt x="8522" y="23506"/>
                </a:cubicBezTo>
                <a:cubicBezTo>
                  <a:pt x="7788" y="25608"/>
                  <a:pt x="6787" y="27609"/>
                  <a:pt x="5486" y="29377"/>
                </a:cubicBezTo>
                <a:cubicBezTo>
                  <a:pt x="4018" y="31379"/>
                  <a:pt x="2217" y="33113"/>
                  <a:pt x="316" y="34681"/>
                </a:cubicBezTo>
                <a:cubicBezTo>
                  <a:pt x="1" y="34970"/>
                  <a:pt x="306" y="35383"/>
                  <a:pt x="645" y="35383"/>
                </a:cubicBezTo>
                <a:cubicBezTo>
                  <a:pt x="737" y="35383"/>
                  <a:pt x="831" y="35353"/>
                  <a:pt x="916" y="35281"/>
                </a:cubicBezTo>
                <a:cubicBezTo>
                  <a:pt x="4285" y="32446"/>
                  <a:pt x="7087" y="29210"/>
                  <a:pt x="8789" y="25141"/>
                </a:cubicBezTo>
                <a:cubicBezTo>
                  <a:pt x="9856" y="22572"/>
                  <a:pt x="10690" y="19904"/>
                  <a:pt x="11724" y="17335"/>
                </a:cubicBezTo>
                <a:cubicBezTo>
                  <a:pt x="12758" y="14667"/>
                  <a:pt x="13892" y="11998"/>
                  <a:pt x="15060" y="9396"/>
                </a:cubicBezTo>
                <a:cubicBezTo>
                  <a:pt x="16361" y="6428"/>
                  <a:pt x="17728" y="3525"/>
                  <a:pt x="19129" y="623"/>
                </a:cubicBezTo>
                <a:cubicBezTo>
                  <a:pt x="19289" y="304"/>
                  <a:pt x="19012" y="0"/>
                  <a:pt x="18746"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1"/>
          <p:cNvSpPr/>
          <p:nvPr/>
        </p:nvSpPr>
        <p:spPr>
          <a:xfrm rot="10800000" flipH="1">
            <a:off x="8312420" y="476643"/>
            <a:ext cx="170033" cy="140577"/>
          </a:xfrm>
          <a:custGeom>
            <a:avLst/>
            <a:gdLst/>
            <a:ahLst/>
            <a:cxnLst/>
            <a:rect l="l" t="t" r="r" b="b"/>
            <a:pathLst>
              <a:path w="6748" h="5579" extrusionOk="0">
                <a:moveTo>
                  <a:pt x="521" y="0"/>
                </a:moveTo>
                <a:cubicBezTo>
                  <a:pt x="261" y="0"/>
                  <a:pt x="1" y="194"/>
                  <a:pt x="122" y="498"/>
                </a:cubicBezTo>
                <a:cubicBezTo>
                  <a:pt x="689" y="2066"/>
                  <a:pt x="1423" y="3600"/>
                  <a:pt x="1657" y="5268"/>
                </a:cubicBezTo>
                <a:cubicBezTo>
                  <a:pt x="1681" y="5483"/>
                  <a:pt x="1876" y="5578"/>
                  <a:pt x="2058" y="5578"/>
                </a:cubicBezTo>
                <a:cubicBezTo>
                  <a:pt x="2130" y="5578"/>
                  <a:pt x="2200" y="5563"/>
                  <a:pt x="2257" y="5535"/>
                </a:cubicBezTo>
                <a:cubicBezTo>
                  <a:pt x="3591" y="4901"/>
                  <a:pt x="4892" y="4200"/>
                  <a:pt x="6293" y="3733"/>
                </a:cubicBezTo>
                <a:cubicBezTo>
                  <a:pt x="6747" y="3582"/>
                  <a:pt x="6625" y="2910"/>
                  <a:pt x="6200" y="2910"/>
                </a:cubicBezTo>
                <a:cubicBezTo>
                  <a:pt x="6157" y="2910"/>
                  <a:pt x="6110" y="2917"/>
                  <a:pt x="6060" y="2933"/>
                </a:cubicBezTo>
                <a:cubicBezTo>
                  <a:pt x="4783" y="3368"/>
                  <a:pt x="3582" y="3980"/>
                  <a:pt x="2369" y="4549"/>
                </a:cubicBezTo>
                <a:lnTo>
                  <a:pt x="2369" y="4549"/>
                </a:lnTo>
                <a:cubicBezTo>
                  <a:pt x="2072" y="3079"/>
                  <a:pt x="1431" y="1698"/>
                  <a:pt x="923" y="264"/>
                </a:cubicBezTo>
                <a:cubicBezTo>
                  <a:pt x="857" y="81"/>
                  <a:pt x="689" y="0"/>
                  <a:pt x="52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1"/>
          <p:cNvSpPr/>
          <p:nvPr/>
        </p:nvSpPr>
        <p:spPr>
          <a:xfrm rot="10800000" flipH="1">
            <a:off x="8247416" y="355298"/>
            <a:ext cx="236126" cy="182682"/>
          </a:xfrm>
          <a:custGeom>
            <a:avLst/>
            <a:gdLst/>
            <a:ahLst/>
            <a:cxnLst/>
            <a:rect l="l" t="t" r="r" b="b"/>
            <a:pathLst>
              <a:path w="9371" h="7250" extrusionOk="0">
                <a:moveTo>
                  <a:pt x="515" y="0"/>
                </a:moveTo>
                <a:cubicBezTo>
                  <a:pt x="262" y="0"/>
                  <a:pt x="0" y="201"/>
                  <a:pt x="100" y="522"/>
                </a:cubicBezTo>
                <a:cubicBezTo>
                  <a:pt x="668" y="2657"/>
                  <a:pt x="2002" y="4591"/>
                  <a:pt x="2235" y="6826"/>
                </a:cubicBezTo>
                <a:cubicBezTo>
                  <a:pt x="2269" y="7060"/>
                  <a:pt x="2435" y="7226"/>
                  <a:pt x="2669" y="7226"/>
                </a:cubicBezTo>
                <a:cubicBezTo>
                  <a:pt x="2844" y="7242"/>
                  <a:pt x="3018" y="7250"/>
                  <a:pt x="3192" y="7250"/>
                </a:cubicBezTo>
                <a:cubicBezTo>
                  <a:pt x="5241" y="7250"/>
                  <a:pt x="7221" y="6209"/>
                  <a:pt x="8973" y="5225"/>
                </a:cubicBezTo>
                <a:cubicBezTo>
                  <a:pt x="9371" y="4998"/>
                  <a:pt x="9117" y="4434"/>
                  <a:pt x="8745" y="4434"/>
                </a:cubicBezTo>
                <a:cubicBezTo>
                  <a:pt x="8679" y="4434"/>
                  <a:pt x="8610" y="4451"/>
                  <a:pt x="8540" y="4491"/>
                </a:cubicBezTo>
                <a:cubicBezTo>
                  <a:pt x="6914" y="5411"/>
                  <a:pt x="5091" y="6416"/>
                  <a:pt x="3174" y="6416"/>
                </a:cubicBezTo>
                <a:cubicBezTo>
                  <a:pt x="3121" y="6416"/>
                  <a:pt x="3069" y="6416"/>
                  <a:pt x="3016" y="6414"/>
                </a:cubicBezTo>
                <a:lnTo>
                  <a:pt x="3016" y="6414"/>
                </a:lnTo>
                <a:cubicBezTo>
                  <a:pt x="2680" y="4257"/>
                  <a:pt x="1466" y="2390"/>
                  <a:pt x="901" y="288"/>
                </a:cubicBezTo>
                <a:cubicBezTo>
                  <a:pt x="848" y="89"/>
                  <a:pt x="683" y="0"/>
                  <a:pt x="51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1"/>
          <p:cNvSpPr/>
          <p:nvPr/>
        </p:nvSpPr>
        <p:spPr>
          <a:xfrm rot="10800000" flipH="1">
            <a:off x="8165052" y="227075"/>
            <a:ext cx="326207" cy="223502"/>
          </a:xfrm>
          <a:custGeom>
            <a:avLst/>
            <a:gdLst/>
            <a:ahLst/>
            <a:cxnLst/>
            <a:rect l="l" t="t" r="r" b="b"/>
            <a:pathLst>
              <a:path w="12946" h="8870" extrusionOk="0">
                <a:moveTo>
                  <a:pt x="515" y="1"/>
                </a:moveTo>
                <a:cubicBezTo>
                  <a:pt x="262" y="1"/>
                  <a:pt x="0" y="201"/>
                  <a:pt x="100" y="522"/>
                </a:cubicBezTo>
                <a:cubicBezTo>
                  <a:pt x="901" y="3324"/>
                  <a:pt x="2135" y="6026"/>
                  <a:pt x="3403" y="8661"/>
                </a:cubicBezTo>
                <a:cubicBezTo>
                  <a:pt x="3458" y="8800"/>
                  <a:pt x="3630" y="8869"/>
                  <a:pt x="3782" y="8869"/>
                </a:cubicBezTo>
                <a:cubicBezTo>
                  <a:pt x="3812" y="8869"/>
                  <a:pt x="3842" y="8867"/>
                  <a:pt x="3870" y="8861"/>
                </a:cubicBezTo>
                <a:cubicBezTo>
                  <a:pt x="6739" y="8094"/>
                  <a:pt x="9541" y="7127"/>
                  <a:pt x="12443" y="6559"/>
                </a:cubicBezTo>
                <a:cubicBezTo>
                  <a:pt x="12945" y="6465"/>
                  <a:pt x="12797" y="5750"/>
                  <a:pt x="12333" y="5750"/>
                </a:cubicBezTo>
                <a:cubicBezTo>
                  <a:pt x="12304" y="5750"/>
                  <a:pt x="12274" y="5753"/>
                  <a:pt x="12242" y="5759"/>
                </a:cubicBezTo>
                <a:cubicBezTo>
                  <a:pt x="9420" y="6304"/>
                  <a:pt x="6720" y="7220"/>
                  <a:pt x="3966" y="7971"/>
                </a:cubicBezTo>
                <a:lnTo>
                  <a:pt x="3966" y="7971"/>
                </a:lnTo>
                <a:cubicBezTo>
                  <a:pt x="2781" y="5466"/>
                  <a:pt x="1640" y="2954"/>
                  <a:pt x="901" y="288"/>
                </a:cubicBezTo>
                <a:cubicBezTo>
                  <a:pt x="848" y="89"/>
                  <a:pt x="683" y="1"/>
                  <a:pt x="515"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1"/>
          <p:cNvSpPr/>
          <p:nvPr/>
        </p:nvSpPr>
        <p:spPr>
          <a:xfrm rot="10800000" flipH="1">
            <a:off x="8098990" y="73660"/>
            <a:ext cx="376299" cy="209668"/>
          </a:xfrm>
          <a:custGeom>
            <a:avLst/>
            <a:gdLst/>
            <a:ahLst/>
            <a:cxnLst/>
            <a:rect l="l" t="t" r="r" b="b"/>
            <a:pathLst>
              <a:path w="14934" h="8321" extrusionOk="0">
                <a:moveTo>
                  <a:pt x="511" y="1"/>
                </a:moveTo>
                <a:cubicBezTo>
                  <a:pt x="254" y="1"/>
                  <a:pt x="0" y="201"/>
                  <a:pt x="121" y="522"/>
                </a:cubicBezTo>
                <a:cubicBezTo>
                  <a:pt x="1021" y="3157"/>
                  <a:pt x="2689" y="5425"/>
                  <a:pt x="3690" y="8027"/>
                </a:cubicBezTo>
                <a:cubicBezTo>
                  <a:pt x="3771" y="8163"/>
                  <a:pt x="3919" y="8321"/>
                  <a:pt x="4097" y="8321"/>
                </a:cubicBezTo>
                <a:cubicBezTo>
                  <a:pt x="4138" y="8321"/>
                  <a:pt x="4180" y="8313"/>
                  <a:pt x="4224" y="8294"/>
                </a:cubicBezTo>
                <a:cubicBezTo>
                  <a:pt x="7626" y="6960"/>
                  <a:pt x="10795" y="4958"/>
                  <a:pt x="14431" y="4291"/>
                </a:cubicBezTo>
                <a:cubicBezTo>
                  <a:pt x="14933" y="4197"/>
                  <a:pt x="14756" y="3482"/>
                  <a:pt x="14288" y="3482"/>
                </a:cubicBezTo>
                <a:cubicBezTo>
                  <a:pt x="14259" y="3482"/>
                  <a:pt x="14229" y="3485"/>
                  <a:pt x="14197" y="3491"/>
                </a:cubicBezTo>
                <a:cubicBezTo>
                  <a:pt x="10680" y="4136"/>
                  <a:pt x="7599" y="6030"/>
                  <a:pt x="4322" y="7361"/>
                </a:cubicBezTo>
                <a:lnTo>
                  <a:pt x="4322" y="7361"/>
                </a:lnTo>
                <a:cubicBezTo>
                  <a:pt x="3336" y="4938"/>
                  <a:pt x="1772" y="2777"/>
                  <a:pt x="921" y="288"/>
                </a:cubicBezTo>
                <a:cubicBezTo>
                  <a:pt x="855" y="89"/>
                  <a:pt x="682" y="1"/>
                  <a:pt x="511"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1"/>
          <p:cNvSpPr/>
          <p:nvPr/>
        </p:nvSpPr>
        <p:spPr>
          <a:xfrm rot="10800000" flipH="1">
            <a:off x="8082285" y="-49642"/>
            <a:ext cx="235219" cy="149421"/>
          </a:xfrm>
          <a:custGeom>
            <a:avLst/>
            <a:gdLst/>
            <a:ahLst/>
            <a:cxnLst/>
            <a:rect l="l" t="t" r="r" b="b"/>
            <a:pathLst>
              <a:path w="9335" h="5930" extrusionOk="0">
                <a:moveTo>
                  <a:pt x="561" y="0"/>
                </a:moveTo>
                <a:cubicBezTo>
                  <a:pt x="287" y="0"/>
                  <a:pt x="0" y="289"/>
                  <a:pt x="183" y="609"/>
                </a:cubicBezTo>
                <a:cubicBezTo>
                  <a:pt x="984" y="2177"/>
                  <a:pt x="1317" y="3978"/>
                  <a:pt x="1851" y="5612"/>
                </a:cubicBezTo>
                <a:cubicBezTo>
                  <a:pt x="1906" y="5805"/>
                  <a:pt x="2075" y="5930"/>
                  <a:pt x="2264" y="5930"/>
                </a:cubicBezTo>
                <a:cubicBezTo>
                  <a:pt x="2303" y="5930"/>
                  <a:pt x="2344" y="5924"/>
                  <a:pt x="2385" y="5913"/>
                </a:cubicBezTo>
                <a:cubicBezTo>
                  <a:pt x="4653" y="5145"/>
                  <a:pt x="6688" y="3878"/>
                  <a:pt x="8889" y="2977"/>
                </a:cubicBezTo>
                <a:cubicBezTo>
                  <a:pt x="9335" y="2799"/>
                  <a:pt x="9225" y="2145"/>
                  <a:pt x="8842" y="2145"/>
                </a:cubicBezTo>
                <a:cubicBezTo>
                  <a:pt x="8795" y="2145"/>
                  <a:pt x="8744" y="2155"/>
                  <a:pt x="8689" y="2177"/>
                </a:cubicBezTo>
                <a:cubicBezTo>
                  <a:pt x="6583" y="3026"/>
                  <a:pt x="4654" y="4201"/>
                  <a:pt x="2540" y="4975"/>
                </a:cubicBezTo>
                <a:lnTo>
                  <a:pt x="2540" y="4975"/>
                </a:lnTo>
                <a:cubicBezTo>
                  <a:pt x="2025" y="3368"/>
                  <a:pt x="1679" y="1676"/>
                  <a:pt x="884" y="209"/>
                </a:cubicBezTo>
                <a:cubicBezTo>
                  <a:pt x="810" y="61"/>
                  <a:pt x="687" y="0"/>
                  <a:pt x="56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1"/>
          <p:cNvSpPr/>
          <p:nvPr/>
        </p:nvSpPr>
        <p:spPr>
          <a:xfrm rot="10800000" flipH="1">
            <a:off x="8123026" y="344955"/>
            <a:ext cx="26911" cy="21040"/>
          </a:xfrm>
          <a:custGeom>
            <a:avLst/>
            <a:gdLst/>
            <a:ahLst/>
            <a:cxnLst/>
            <a:rect l="l" t="t" r="r" b="b"/>
            <a:pathLst>
              <a:path w="1068" h="835" extrusionOk="0">
                <a:moveTo>
                  <a:pt x="534" y="0"/>
                </a:moveTo>
                <a:cubicBezTo>
                  <a:pt x="1" y="0"/>
                  <a:pt x="1" y="834"/>
                  <a:pt x="534" y="834"/>
                </a:cubicBezTo>
                <a:cubicBezTo>
                  <a:pt x="1068" y="834"/>
                  <a:pt x="1068"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1"/>
          <p:cNvSpPr/>
          <p:nvPr/>
        </p:nvSpPr>
        <p:spPr>
          <a:xfrm rot="10800000" flipH="1">
            <a:off x="8093623" y="317240"/>
            <a:ext cx="26079" cy="21040"/>
          </a:xfrm>
          <a:custGeom>
            <a:avLst/>
            <a:gdLst/>
            <a:ahLst/>
            <a:cxnLst/>
            <a:rect l="l" t="t" r="r" b="b"/>
            <a:pathLst>
              <a:path w="1035" h="835" extrusionOk="0">
                <a:moveTo>
                  <a:pt x="500" y="1"/>
                </a:moveTo>
                <a:cubicBezTo>
                  <a:pt x="0" y="1"/>
                  <a:pt x="0" y="835"/>
                  <a:pt x="500" y="835"/>
                </a:cubicBezTo>
                <a:cubicBezTo>
                  <a:pt x="1034" y="835"/>
                  <a:pt x="1034" y="1"/>
                  <a:pt x="500"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1"/>
          <p:cNvSpPr/>
          <p:nvPr/>
        </p:nvSpPr>
        <p:spPr>
          <a:xfrm rot="10800000" flipH="1">
            <a:off x="8081857" y="366825"/>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1"/>
          <p:cNvSpPr/>
          <p:nvPr/>
        </p:nvSpPr>
        <p:spPr>
          <a:xfrm rot="10800000" flipH="1">
            <a:off x="8402897" y="218902"/>
            <a:ext cx="26079" cy="21040"/>
          </a:xfrm>
          <a:custGeom>
            <a:avLst/>
            <a:gdLst/>
            <a:ahLst/>
            <a:cxnLst/>
            <a:rect l="l" t="t" r="r" b="b"/>
            <a:pathLst>
              <a:path w="1035" h="835" extrusionOk="0">
                <a:moveTo>
                  <a:pt x="534" y="1"/>
                </a:moveTo>
                <a:cubicBezTo>
                  <a:pt x="0" y="1"/>
                  <a:pt x="0" y="835"/>
                  <a:pt x="534" y="835"/>
                </a:cubicBezTo>
                <a:cubicBezTo>
                  <a:pt x="1035" y="835"/>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1"/>
          <p:cNvSpPr/>
          <p:nvPr/>
        </p:nvSpPr>
        <p:spPr>
          <a:xfrm rot="10800000" flipH="1">
            <a:off x="8370118" y="194513"/>
            <a:ext cx="26079" cy="20208"/>
          </a:xfrm>
          <a:custGeom>
            <a:avLst/>
            <a:gdLst/>
            <a:ahLst/>
            <a:cxnLst/>
            <a:rect l="l" t="t" r="r" b="b"/>
            <a:pathLst>
              <a:path w="1035" h="802" extrusionOk="0">
                <a:moveTo>
                  <a:pt x="501" y="0"/>
                </a:moveTo>
                <a:cubicBezTo>
                  <a:pt x="1" y="0"/>
                  <a:pt x="1" y="801"/>
                  <a:pt x="501" y="801"/>
                </a:cubicBezTo>
                <a:cubicBezTo>
                  <a:pt x="1035" y="801"/>
                  <a:pt x="1035" y="0"/>
                  <a:pt x="501"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1"/>
          <p:cNvSpPr/>
          <p:nvPr/>
        </p:nvSpPr>
        <p:spPr>
          <a:xfrm rot="10800000" flipH="1">
            <a:off x="8235650" y="386150"/>
            <a:ext cx="26079" cy="20183"/>
          </a:xfrm>
          <a:custGeom>
            <a:avLst/>
            <a:gdLst/>
            <a:ahLst/>
            <a:cxnLst/>
            <a:rect l="l" t="t" r="r" b="b"/>
            <a:pathLst>
              <a:path w="1035" h="801" extrusionOk="0">
                <a:moveTo>
                  <a:pt x="534" y="0"/>
                </a:moveTo>
                <a:cubicBezTo>
                  <a:pt x="0" y="0"/>
                  <a:pt x="0" y="801"/>
                  <a:pt x="534" y="801"/>
                </a:cubicBezTo>
                <a:cubicBezTo>
                  <a:pt x="1034" y="801"/>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1"/>
          <p:cNvSpPr/>
          <p:nvPr/>
        </p:nvSpPr>
        <p:spPr>
          <a:xfrm rot="10800000" flipH="1">
            <a:off x="8216325" y="435735"/>
            <a:ext cx="26911" cy="20208"/>
          </a:xfrm>
          <a:custGeom>
            <a:avLst/>
            <a:gdLst/>
            <a:ahLst/>
            <a:cxnLst/>
            <a:rect l="l" t="t" r="r" b="b"/>
            <a:pathLst>
              <a:path w="1068" h="802" extrusionOk="0">
                <a:moveTo>
                  <a:pt x="534" y="1"/>
                </a:moveTo>
                <a:cubicBezTo>
                  <a:pt x="0" y="1"/>
                  <a:pt x="0" y="802"/>
                  <a:pt x="534" y="802"/>
                </a:cubicBezTo>
                <a:cubicBezTo>
                  <a:pt x="1068" y="802"/>
                  <a:pt x="1068"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1"/>
          <p:cNvSpPr/>
          <p:nvPr/>
        </p:nvSpPr>
        <p:spPr>
          <a:xfrm rot="10800000" flipH="1">
            <a:off x="8455001" y="473553"/>
            <a:ext cx="26079" cy="21040"/>
          </a:xfrm>
          <a:custGeom>
            <a:avLst/>
            <a:gdLst/>
            <a:ahLst/>
            <a:cxnLst/>
            <a:rect l="l" t="t" r="r" b="b"/>
            <a:pathLst>
              <a:path w="1035" h="835" extrusionOk="0">
                <a:moveTo>
                  <a:pt x="534" y="1"/>
                </a:moveTo>
                <a:cubicBezTo>
                  <a:pt x="1" y="1"/>
                  <a:pt x="1" y="834"/>
                  <a:pt x="534" y="834"/>
                </a:cubicBezTo>
                <a:cubicBezTo>
                  <a:pt x="1035" y="834"/>
                  <a:pt x="1035"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1"/>
          <p:cNvSpPr/>
          <p:nvPr/>
        </p:nvSpPr>
        <p:spPr>
          <a:xfrm rot="10800000" flipH="1">
            <a:off x="8413832" y="443294"/>
            <a:ext cx="26079" cy="21040"/>
          </a:xfrm>
          <a:custGeom>
            <a:avLst/>
            <a:gdLst/>
            <a:ahLst/>
            <a:cxnLst/>
            <a:rect l="l" t="t" r="r" b="b"/>
            <a:pathLst>
              <a:path w="1035" h="835" extrusionOk="0">
                <a:moveTo>
                  <a:pt x="534" y="0"/>
                </a:moveTo>
                <a:cubicBezTo>
                  <a:pt x="0" y="0"/>
                  <a:pt x="0" y="834"/>
                  <a:pt x="534" y="834"/>
                </a:cubicBezTo>
                <a:cubicBezTo>
                  <a:pt x="1034" y="834"/>
                  <a:pt x="1034" y="0"/>
                  <a:pt x="534"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1"/>
          <p:cNvSpPr/>
          <p:nvPr/>
        </p:nvSpPr>
        <p:spPr>
          <a:xfrm rot="10800000" flipH="1">
            <a:off x="8364247" y="621476"/>
            <a:ext cx="26911" cy="21040"/>
          </a:xfrm>
          <a:custGeom>
            <a:avLst/>
            <a:gdLst/>
            <a:ahLst/>
            <a:cxnLst/>
            <a:rect l="l" t="t" r="r" b="b"/>
            <a:pathLst>
              <a:path w="1068" h="835" extrusionOk="0">
                <a:moveTo>
                  <a:pt x="534" y="1"/>
                </a:moveTo>
                <a:cubicBezTo>
                  <a:pt x="0" y="1"/>
                  <a:pt x="0" y="835"/>
                  <a:pt x="534" y="835"/>
                </a:cubicBezTo>
                <a:cubicBezTo>
                  <a:pt x="1067" y="835"/>
                  <a:pt x="1067" y="1"/>
                  <a:pt x="534" y="1"/>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1"/>
          <p:cNvSpPr/>
          <p:nvPr/>
        </p:nvSpPr>
        <p:spPr>
          <a:xfrm rot="10800000" flipH="1">
            <a:off x="8391962" y="665190"/>
            <a:ext cx="26079" cy="21015"/>
          </a:xfrm>
          <a:custGeom>
            <a:avLst/>
            <a:gdLst/>
            <a:ahLst/>
            <a:cxnLst/>
            <a:rect l="l" t="t" r="r" b="b"/>
            <a:pathLst>
              <a:path w="1035" h="834" extrusionOk="0">
                <a:moveTo>
                  <a:pt x="535" y="0"/>
                </a:moveTo>
                <a:cubicBezTo>
                  <a:pt x="1" y="0"/>
                  <a:pt x="1" y="834"/>
                  <a:pt x="535" y="834"/>
                </a:cubicBezTo>
                <a:cubicBezTo>
                  <a:pt x="1035" y="834"/>
                  <a:pt x="1035" y="0"/>
                  <a:pt x="535" y="0"/>
                </a:cubicBezTo>
                <a:close/>
              </a:path>
            </a:pathLst>
          </a:custGeom>
          <a:solidFill>
            <a:srgbClr val="915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1"/>
          <p:cNvSpPr/>
          <p:nvPr/>
        </p:nvSpPr>
        <p:spPr>
          <a:xfrm rot="-10392468" flipH="1">
            <a:off x="7355265" y="-106134"/>
            <a:ext cx="686110" cy="861001"/>
          </a:xfrm>
          <a:custGeom>
            <a:avLst/>
            <a:gdLst/>
            <a:ahLst/>
            <a:cxnLst/>
            <a:rect l="l" t="t" r="r" b="b"/>
            <a:pathLst>
              <a:path w="27230" h="34171" extrusionOk="0">
                <a:moveTo>
                  <a:pt x="3505" y="0"/>
                </a:moveTo>
                <a:cubicBezTo>
                  <a:pt x="783" y="0"/>
                  <a:pt x="671" y="2298"/>
                  <a:pt x="334" y="4961"/>
                </a:cubicBezTo>
                <a:cubicBezTo>
                  <a:pt x="100" y="7196"/>
                  <a:pt x="0" y="9498"/>
                  <a:pt x="100" y="11833"/>
                </a:cubicBezTo>
                <a:cubicBezTo>
                  <a:pt x="234" y="15102"/>
                  <a:pt x="2569" y="14168"/>
                  <a:pt x="5137" y="14868"/>
                </a:cubicBezTo>
                <a:cubicBezTo>
                  <a:pt x="9674" y="16169"/>
                  <a:pt x="3603" y="16402"/>
                  <a:pt x="1968" y="16636"/>
                </a:cubicBezTo>
                <a:cubicBezTo>
                  <a:pt x="100" y="16869"/>
                  <a:pt x="234" y="17103"/>
                  <a:pt x="334" y="18938"/>
                </a:cubicBezTo>
                <a:cubicBezTo>
                  <a:pt x="467" y="20472"/>
                  <a:pt x="467" y="21740"/>
                  <a:pt x="801" y="23141"/>
                </a:cubicBezTo>
                <a:cubicBezTo>
                  <a:pt x="1270" y="25416"/>
                  <a:pt x="2260" y="26170"/>
                  <a:pt x="3774" y="26170"/>
                </a:cubicBezTo>
                <a:cubicBezTo>
                  <a:pt x="4523" y="26170"/>
                  <a:pt x="5400" y="25985"/>
                  <a:pt x="6405" y="25709"/>
                </a:cubicBezTo>
                <a:cubicBezTo>
                  <a:pt x="6897" y="25545"/>
                  <a:pt x="8080" y="25036"/>
                  <a:pt x="8983" y="25036"/>
                </a:cubicBezTo>
                <a:cubicBezTo>
                  <a:pt x="9366" y="25036"/>
                  <a:pt x="9699" y="25127"/>
                  <a:pt x="9907" y="25376"/>
                </a:cubicBezTo>
                <a:cubicBezTo>
                  <a:pt x="11308" y="26743"/>
                  <a:pt x="8140" y="27444"/>
                  <a:pt x="7339" y="27811"/>
                </a:cubicBezTo>
                <a:cubicBezTo>
                  <a:pt x="5704" y="28378"/>
                  <a:pt x="3269" y="28978"/>
                  <a:pt x="5471" y="30713"/>
                </a:cubicBezTo>
                <a:cubicBezTo>
                  <a:pt x="6772" y="31547"/>
                  <a:pt x="8740" y="31647"/>
                  <a:pt x="10141" y="32014"/>
                </a:cubicBezTo>
                <a:cubicBezTo>
                  <a:pt x="12637" y="32669"/>
                  <a:pt x="17206" y="34171"/>
                  <a:pt x="19970" y="34171"/>
                </a:cubicBezTo>
                <a:cubicBezTo>
                  <a:pt x="20161" y="34171"/>
                  <a:pt x="20343" y="34164"/>
                  <a:pt x="20515" y="34148"/>
                </a:cubicBezTo>
                <a:cubicBezTo>
                  <a:pt x="22750" y="30212"/>
                  <a:pt x="23651" y="25709"/>
                  <a:pt x="25185" y="21506"/>
                </a:cubicBezTo>
                <a:cubicBezTo>
                  <a:pt x="25615" y="20340"/>
                  <a:pt x="27229" y="16408"/>
                  <a:pt x="25746" y="16408"/>
                </a:cubicBezTo>
                <a:cubicBezTo>
                  <a:pt x="25617" y="16408"/>
                  <a:pt x="25464" y="16438"/>
                  <a:pt x="25285" y="16503"/>
                </a:cubicBezTo>
                <a:cubicBezTo>
                  <a:pt x="23551" y="17203"/>
                  <a:pt x="22950" y="19772"/>
                  <a:pt x="20849" y="20339"/>
                </a:cubicBezTo>
                <a:cubicBezTo>
                  <a:pt x="19815" y="17803"/>
                  <a:pt x="24251" y="15702"/>
                  <a:pt x="23784" y="13133"/>
                </a:cubicBezTo>
                <a:cubicBezTo>
                  <a:pt x="23551" y="11366"/>
                  <a:pt x="19815" y="5895"/>
                  <a:pt x="17947" y="5661"/>
                </a:cubicBezTo>
                <a:cubicBezTo>
                  <a:pt x="17934" y="5661"/>
                  <a:pt x="17921" y="5660"/>
                  <a:pt x="17908" y="5660"/>
                </a:cubicBezTo>
                <a:cubicBezTo>
                  <a:pt x="16432" y="5660"/>
                  <a:pt x="14690" y="10734"/>
                  <a:pt x="13243" y="10734"/>
                </a:cubicBezTo>
                <a:cubicBezTo>
                  <a:pt x="13095" y="10734"/>
                  <a:pt x="12950" y="10681"/>
                  <a:pt x="12810" y="10565"/>
                </a:cubicBezTo>
                <a:cubicBezTo>
                  <a:pt x="11175" y="9264"/>
                  <a:pt x="14678" y="5094"/>
                  <a:pt x="14110" y="3560"/>
                </a:cubicBezTo>
                <a:cubicBezTo>
                  <a:pt x="13277" y="1358"/>
                  <a:pt x="6405" y="424"/>
                  <a:pt x="4303" y="57"/>
                </a:cubicBezTo>
                <a:cubicBezTo>
                  <a:pt x="4015" y="19"/>
                  <a:pt x="3749" y="0"/>
                  <a:pt x="3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1"/>
          <p:cNvSpPr/>
          <p:nvPr/>
        </p:nvSpPr>
        <p:spPr>
          <a:xfrm rot="-10392468" flipH="1">
            <a:off x="7428715" y="-207988"/>
            <a:ext cx="483351" cy="881965"/>
          </a:xfrm>
          <a:custGeom>
            <a:avLst/>
            <a:gdLst/>
            <a:ahLst/>
            <a:cxnLst/>
            <a:rect l="l" t="t" r="r" b="b"/>
            <a:pathLst>
              <a:path w="19183" h="35003" extrusionOk="0">
                <a:moveTo>
                  <a:pt x="440" y="1"/>
                </a:moveTo>
                <a:cubicBezTo>
                  <a:pt x="225" y="1"/>
                  <a:pt x="0" y="237"/>
                  <a:pt x="142" y="473"/>
                </a:cubicBezTo>
                <a:cubicBezTo>
                  <a:pt x="5479" y="9179"/>
                  <a:pt x="10249" y="18185"/>
                  <a:pt x="15152" y="27125"/>
                </a:cubicBezTo>
                <a:cubicBezTo>
                  <a:pt x="16453" y="29560"/>
                  <a:pt x="17888" y="32062"/>
                  <a:pt x="18521" y="34797"/>
                </a:cubicBezTo>
                <a:cubicBezTo>
                  <a:pt x="18561" y="34941"/>
                  <a:pt x="18677" y="35003"/>
                  <a:pt x="18797" y="35003"/>
                </a:cubicBezTo>
                <a:cubicBezTo>
                  <a:pt x="18984" y="35003"/>
                  <a:pt x="19183" y="34854"/>
                  <a:pt x="19122" y="34630"/>
                </a:cubicBezTo>
                <a:cubicBezTo>
                  <a:pt x="18588" y="32262"/>
                  <a:pt x="17454" y="30060"/>
                  <a:pt x="16320" y="27959"/>
                </a:cubicBezTo>
                <a:cubicBezTo>
                  <a:pt x="15086" y="25724"/>
                  <a:pt x="13851" y="23456"/>
                  <a:pt x="12617" y="21221"/>
                </a:cubicBezTo>
                <a:cubicBezTo>
                  <a:pt x="10149" y="16684"/>
                  <a:pt x="7680" y="12148"/>
                  <a:pt x="5112" y="7678"/>
                </a:cubicBezTo>
                <a:cubicBezTo>
                  <a:pt x="3677" y="5143"/>
                  <a:pt x="2210" y="2641"/>
                  <a:pt x="675" y="139"/>
                </a:cubicBezTo>
                <a:cubicBezTo>
                  <a:pt x="617" y="41"/>
                  <a:pt x="529" y="1"/>
                  <a:pt x="44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1"/>
          <p:cNvSpPr/>
          <p:nvPr/>
        </p:nvSpPr>
        <p:spPr>
          <a:xfrm rot="-10392468" flipH="1">
            <a:off x="7758212" y="-59328"/>
            <a:ext cx="139767" cy="133367"/>
          </a:xfrm>
          <a:custGeom>
            <a:avLst/>
            <a:gdLst/>
            <a:ahLst/>
            <a:cxnLst/>
            <a:rect l="l" t="t" r="r" b="b"/>
            <a:pathLst>
              <a:path w="5547" h="5293" extrusionOk="0">
                <a:moveTo>
                  <a:pt x="5251" y="1"/>
                </a:moveTo>
                <a:cubicBezTo>
                  <a:pt x="5096" y="1"/>
                  <a:pt x="4930" y="101"/>
                  <a:pt x="4913" y="301"/>
                </a:cubicBezTo>
                <a:cubicBezTo>
                  <a:pt x="4779" y="1569"/>
                  <a:pt x="4980" y="2936"/>
                  <a:pt x="4446" y="4137"/>
                </a:cubicBezTo>
                <a:cubicBezTo>
                  <a:pt x="4379" y="4304"/>
                  <a:pt x="4279" y="4504"/>
                  <a:pt x="4179" y="4604"/>
                </a:cubicBezTo>
                <a:cubicBezTo>
                  <a:pt x="4179" y="4637"/>
                  <a:pt x="4146" y="4637"/>
                  <a:pt x="4179" y="4637"/>
                </a:cubicBezTo>
                <a:cubicBezTo>
                  <a:pt x="4157" y="4649"/>
                  <a:pt x="4146" y="4652"/>
                  <a:pt x="4141" y="4652"/>
                </a:cubicBezTo>
                <a:cubicBezTo>
                  <a:pt x="4131" y="4652"/>
                  <a:pt x="4146" y="4637"/>
                  <a:pt x="4146" y="4637"/>
                </a:cubicBezTo>
                <a:lnTo>
                  <a:pt x="4146" y="4637"/>
                </a:lnTo>
                <a:cubicBezTo>
                  <a:pt x="4123" y="4649"/>
                  <a:pt x="4116" y="4652"/>
                  <a:pt x="4115" y="4652"/>
                </a:cubicBezTo>
                <a:cubicBezTo>
                  <a:pt x="4112" y="4652"/>
                  <a:pt x="4135" y="4637"/>
                  <a:pt x="4112" y="4637"/>
                </a:cubicBezTo>
                <a:cubicBezTo>
                  <a:pt x="4095" y="4637"/>
                  <a:pt x="4089" y="4640"/>
                  <a:pt x="4088" y="4642"/>
                </a:cubicBezTo>
                <a:lnTo>
                  <a:pt x="4088" y="4642"/>
                </a:lnTo>
                <a:cubicBezTo>
                  <a:pt x="4086" y="4641"/>
                  <a:pt x="4083" y="4639"/>
                  <a:pt x="4079" y="4637"/>
                </a:cubicBezTo>
                <a:cubicBezTo>
                  <a:pt x="3712" y="4537"/>
                  <a:pt x="3312" y="4204"/>
                  <a:pt x="2945" y="4004"/>
                </a:cubicBezTo>
                <a:cubicBezTo>
                  <a:pt x="2545" y="3803"/>
                  <a:pt x="2144" y="3637"/>
                  <a:pt x="1744" y="3437"/>
                </a:cubicBezTo>
                <a:cubicBezTo>
                  <a:pt x="1377" y="3203"/>
                  <a:pt x="977" y="2970"/>
                  <a:pt x="610" y="2736"/>
                </a:cubicBezTo>
                <a:cubicBezTo>
                  <a:pt x="546" y="2696"/>
                  <a:pt x="485" y="2678"/>
                  <a:pt x="428" y="2678"/>
                </a:cubicBezTo>
                <a:cubicBezTo>
                  <a:pt x="158" y="2678"/>
                  <a:pt x="0" y="3077"/>
                  <a:pt x="276" y="3270"/>
                </a:cubicBezTo>
                <a:cubicBezTo>
                  <a:pt x="1010" y="3737"/>
                  <a:pt x="1777" y="4137"/>
                  <a:pt x="2578" y="4537"/>
                </a:cubicBezTo>
                <a:cubicBezTo>
                  <a:pt x="3012" y="4737"/>
                  <a:pt x="3412" y="5138"/>
                  <a:pt x="3912" y="5271"/>
                </a:cubicBezTo>
                <a:cubicBezTo>
                  <a:pt x="3975" y="5286"/>
                  <a:pt x="4034" y="5292"/>
                  <a:pt x="4091" y="5292"/>
                </a:cubicBezTo>
                <a:cubicBezTo>
                  <a:pt x="4430" y="5292"/>
                  <a:pt x="4675" y="5052"/>
                  <a:pt x="4846" y="4737"/>
                </a:cubicBezTo>
                <a:cubicBezTo>
                  <a:pt x="5180" y="4137"/>
                  <a:pt x="5313" y="3503"/>
                  <a:pt x="5380" y="2803"/>
                </a:cubicBezTo>
                <a:cubicBezTo>
                  <a:pt x="5480" y="1969"/>
                  <a:pt x="5447" y="1135"/>
                  <a:pt x="5513" y="301"/>
                </a:cubicBezTo>
                <a:cubicBezTo>
                  <a:pt x="5547" y="101"/>
                  <a:pt x="5405" y="1"/>
                  <a:pt x="5251"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1"/>
          <p:cNvSpPr/>
          <p:nvPr/>
        </p:nvSpPr>
        <p:spPr>
          <a:xfrm rot="-10392468" flipH="1">
            <a:off x="7629869" y="73853"/>
            <a:ext cx="192731" cy="191824"/>
          </a:xfrm>
          <a:custGeom>
            <a:avLst/>
            <a:gdLst/>
            <a:ahLst/>
            <a:cxnLst/>
            <a:rect l="l" t="t" r="r" b="b"/>
            <a:pathLst>
              <a:path w="7649" h="7613" extrusionOk="0">
                <a:moveTo>
                  <a:pt x="7352" y="1"/>
                </a:moveTo>
                <a:cubicBezTo>
                  <a:pt x="7198" y="1"/>
                  <a:pt x="7031" y="101"/>
                  <a:pt x="7014" y="301"/>
                </a:cubicBezTo>
                <a:cubicBezTo>
                  <a:pt x="6759" y="2532"/>
                  <a:pt x="6352" y="4703"/>
                  <a:pt x="5909" y="6900"/>
                </a:cubicBezTo>
                <a:lnTo>
                  <a:pt x="5909" y="6900"/>
                </a:lnTo>
                <a:cubicBezTo>
                  <a:pt x="4040" y="6238"/>
                  <a:pt x="2158" y="5306"/>
                  <a:pt x="576" y="4104"/>
                </a:cubicBezTo>
                <a:cubicBezTo>
                  <a:pt x="524" y="4063"/>
                  <a:pt x="472" y="4046"/>
                  <a:pt x="421" y="4046"/>
                </a:cubicBezTo>
                <a:cubicBezTo>
                  <a:pt x="181" y="4046"/>
                  <a:pt x="0" y="4444"/>
                  <a:pt x="276" y="4637"/>
                </a:cubicBezTo>
                <a:cubicBezTo>
                  <a:pt x="1977" y="5938"/>
                  <a:pt x="4046" y="6906"/>
                  <a:pt x="6047" y="7606"/>
                </a:cubicBezTo>
                <a:cubicBezTo>
                  <a:pt x="6069" y="7610"/>
                  <a:pt x="6091" y="7613"/>
                  <a:pt x="6113" y="7613"/>
                </a:cubicBezTo>
                <a:cubicBezTo>
                  <a:pt x="6263" y="7613"/>
                  <a:pt x="6418" y="7518"/>
                  <a:pt x="6447" y="7373"/>
                </a:cubicBezTo>
                <a:cubicBezTo>
                  <a:pt x="6948" y="5038"/>
                  <a:pt x="7381" y="2669"/>
                  <a:pt x="7615" y="301"/>
                </a:cubicBezTo>
                <a:cubicBezTo>
                  <a:pt x="7648" y="101"/>
                  <a:pt x="7506" y="1"/>
                  <a:pt x="7352"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1"/>
          <p:cNvSpPr/>
          <p:nvPr/>
        </p:nvSpPr>
        <p:spPr>
          <a:xfrm rot="-10392468" flipH="1">
            <a:off x="7533765" y="164979"/>
            <a:ext cx="216290" cy="274016"/>
          </a:xfrm>
          <a:custGeom>
            <a:avLst/>
            <a:gdLst/>
            <a:ahLst/>
            <a:cxnLst/>
            <a:rect l="l" t="t" r="r" b="b"/>
            <a:pathLst>
              <a:path w="8584" h="10875" extrusionOk="0">
                <a:moveTo>
                  <a:pt x="8279" y="0"/>
                </a:moveTo>
                <a:cubicBezTo>
                  <a:pt x="8125" y="0"/>
                  <a:pt x="7966" y="100"/>
                  <a:pt x="7949" y="300"/>
                </a:cubicBezTo>
                <a:cubicBezTo>
                  <a:pt x="7822" y="3576"/>
                  <a:pt x="6907" y="6790"/>
                  <a:pt x="6908" y="10089"/>
                </a:cubicBezTo>
                <a:lnTo>
                  <a:pt x="6908" y="10089"/>
                </a:lnTo>
                <a:cubicBezTo>
                  <a:pt x="4786" y="9126"/>
                  <a:pt x="2597" y="8349"/>
                  <a:pt x="611" y="7139"/>
                </a:cubicBezTo>
                <a:cubicBezTo>
                  <a:pt x="560" y="7108"/>
                  <a:pt x="508" y="7094"/>
                  <a:pt x="460" y="7094"/>
                </a:cubicBezTo>
                <a:cubicBezTo>
                  <a:pt x="191" y="7094"/>
                  <a:pt x="0" y="7503"/>
                  <a:pt x="311" y="7672"/>
                </a:cubicBezTo>
                <a:cubicBezTo>
                  <a:pt x="2445" y="8973"/>
                  <a:pt x="4814" y="9774"/>
                  <a:pt x="7049" y="10841"/>
                </a:cubicBezTo>
                <a:cubicBezTo>
                  <a:pt x="7095" y="10864"/>
                  <a:pt x="7146" y="10875"/>
                  <a:pt x="7197" y="10875"/>
                </a:cubicBezTo>
                <a:cubicBezTo>
                  <a:pt x="7369" y="10875"/>
                  <a:pt x="7541" y="10754"/>
                  <a:pt x="7516" y="10574"/>
                </a:cubicBezTo>
                <a:cubicBezTo>
                  <a:pt x="7449" y="7105"/>
                  <a:pt x="8450" y="3736"/>
                  <a:pt x="8583" y="300"/>
                </a:cubicBezTo>
                <a:cubicBezTo>
                  <a:pt x="8583" y="100"/>
                  <a:pt x="8433" y="0"/>
                  <a:pt x="8279"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1"/>
          <p:cNvSpPr/>
          <p:nvPr/>
        </p:nvSpPr>
        <p:spPr>
          <a:xfrm rot="-10392468" flipH="1">
            <a:off x="7539764" y="295330"/>
            <a:ext cx="111420" cy="144529"/>
          </a:xfrm>
          <a:custGeom>
            <a:avLst/>
            <a:gdLst/>
            <a:ahLst/>
            <a:cxnLst/>
            <a:rect l="l" t="t" r="r" b="b"/>
            <a:pathLst>
              <a:path w="4422" h="5736" extrusionOk="0">
                <a:moveTo>
                  <a:pt x="4105" y="1"/>
                </a:moveTo>
                <a:cubicBezTo>
                  <a:pt x="3946" y="1"/>
                  <a:pt x="3788" y="101"/>
                  <a:pt x="3788" y="301"/>
                </a:cubicBezTo>
                <a:cubicBezTo>
                  <a:pt x="3788" y="1876"/>
                  <a:pt x="3588" y="3423"/>
                  <a:pt x="3373" y="4967"/>
                </a:cubicBezTo>
                <a:lnTo>
                  <a:pt x="3373" y="4967"/>
                </a:lnTo>
                <a:cubicBezTo>
                  <a:pt x="2458" y="4500"/>
                  <a:pt x="1580" y="3943"/>
                  <a:pt x="652" y="3537"/>
                </a:cubicBezTo>
                <a:cubicBezTo>
                  <a:pt x="604" y="3514"/>
                  <a:pt x="556" y="3505"/>
                  <a:pt x="510" y="3505"/>
                </a:cubicBezTo>
                <a:cubicBezTo>
                  <a:pt x="209" y="3505"/>
                  <a:pt x="0" y="3926"/>
                  <a:pt x="319" y="4070"/>
                </a:cubicBezTo>
                <a:cubicBezTo>
                  <a:pt x="1386" y="4571"/>
                  <a:pt x="2387" y="5238"/>
                  <a:pt x="3454" y="5705"/>
                </a:cubicBezTo>
                <a:cubicBezTo>
                  <a:pt x="3503" y="5724"/>
                  <a:pt x="3560" y="5735"/>
                  <a:pt x="3617" y="5735"/>
                </a:cubicBezTo>
                <a:cubicBezTo>
                  <a:pt x="3757" y="5735"/>
                  <a:pt x="3898" y="5670"/>
                  <a:pt x="3921" y="5505"/>
                </a:cubicBezTo>
                <a:cubicBezTo>
                  <a:pt x="4188" y="3803"/>
                  <a:pt x="4388" y="2069"/>
                  <a:pt x="4422" y="301"/>
                </a:cubicBezTo>
                <a:cubicBezTo>
                  <a:pt x="4422" y="101"/>
                  <a:pt x="4263" y="1"/>
                  <a:pt x="410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1"/>
          <p:cNvSpPr/>
          <p:nvPr/>
        </p:nvSpPr>
        <p:spPr>
          <a:xfrm rot="-10392468" flipH="1">
            <a:off x="7414026" y="412152"/>
            <a:ext cx="142841" cy="171087"/>
          </a:xfrm>
          <a:custGeom>
            <a:avLst/>
            <a:gdLst/>
            <a:ahLst/>
            <a:cxnLst/>
            <a:rect l="l" t="t" r="r" b="b"/>
            <a:pathLst>
              <a:path w="5669" h="6790" extrusionOk="0">
                <a:moveTo>
                  <a:pt x="5160" y="1"/>
                </a:moveTo>
                <a:cubicBezTo>
                  <a:pt x="5001" y="1"/>
                  <a:pt x="4851" y="101"/>
                  <a:pt x="4868" y="301"/>
                </a:cubicBezTo>
                <a:cubicBezTo>
                  <a:pt x="4993" y="2184"/>
                  <a:pt x="5030" y="4186"/>
                  <a:pt x="4617" y="6055"/>
                </a:cubicBezTo>
                <a:lnTo>
                  <a:pt x="4617" y="6055"/>
                </a:lnTo>
                <a:cubicBezTo>
                  <a:pt x="3266" y="5514"/>
                  <a:pt x="1838" y="5098"/>
                  <a:pt x="498" y="4537"/>
                </a:cubicBezTo>
                <a:cubicBezTo>
                  <a:pt x="462" y="4524"/>
                  <a:pt x="427" y="4518"/>
                  <a:pt x="395" y="4518"/>
                </a:cubicBezTo>
                <a:cubicBezTo>
                  <a:pt x="103" y="4518"/>
                  <a:pt x="1" y="5017"/>
                  <a:pt x="331" y="5138"/>
                </a:cubicBezTo>
                <a:cubicBezTo>
                  <a:pt x="1766" y="5738"/>
                  <a:pt x="3300" y="6172"/>
                  <a:pt x="4734" y="6772"/>
                </a:cubicBezTo>
                <a:cubicBezTo>
                  <a:pt x="4765" y="6784"/>
                  <a:pt x="4797" y="6790"/>
                  <a:pt x="4828" y="6790"/>
                </a:cubicBezTo>
                <a:cubicBezTo>
                  <a:pt x="4969" y="6790"/>
                  <a:pt x="5107" y="6681"/>
                  <a:pt x="5135" y="6572"/>
                </a:cubicBezTo>
                <a:cubicBezTo>
                  <a:pt x="5668" y="4537"/>
                  <a:pt x="5635" y="2369"/>
                  <a:pt x="5502" y="301"/>
                </a:cubicBezTo>
                <a:cubicBezTo>
                  <a:pt x="5485" y="101"/>
                  <a:pt x="5318" y="1"/>
                  <a:pt x="5160"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1"/>
          <p:cNvSpPr/>
          <p:nvPr/>
        </p:nvSpPr>
        <p:spPr>
          <a:xfrm rot="-10392468" flipH="1">
            <a:off x="7382758" y="512051"/>
            <a:ext cx="101997" cy="118526"/>
          </a:xfrm>
          <a:custGeom>
            <a:avLst/>
            <a:gdLst/>
            <a:ahLst/>
            <a:cxnLst/>
            <a:rect l="l" t="t" r="r" b="b"/>
            <a:pathLst>
              <a:path w="4048" h="4704" extrusionOk="0">
                <a:moveTo>
                  <a:pt x="3731" y="0"/>
                </a:moveTo>
                <a:cubicBezTo>
                  <a:pt x="3572" y="0"/>
                  <a:pt x="3414" y="100"/>
                  <a:pt x="3414" y="300"/>
                </a:cubicBezTo>
                <a:cubicBezTo>
                  <a:pt x="3414" y="1554"/>
                  <a:pt x="3443" y="2807"/>
                  <a:pt x="3253" y="4061"/>
                </a:cubicBezTo>
                <a:lnTo>
                  <a:pt x="3253" y="4061"/>
                </a:lnTo>
                <a:cubicBezTo>
                  <a:pt x="2335" y="4000"/>
                  <a:pt x="1404" y="3626"/>
                  <a:pt x="612" y="3169"/>
                </a:cubicBezTo>
                <a:cubicBezTo>
                  <a:pt x="561" y="3138"/>
                  <a:pt x="510" y="3125"/>
                  <a:pt x="461" y="3125"/>
                </a:cubicBezTo>
                <a:cubicBezTo>
                  <a:pt x="193" y="3125"/>
                  <a:pt x="1" y="3538"/>
                  <a:pt x="312" y="3736"/>
                </a:cubicBezTo>
                <a:cubicBezTo>
                  <a:pt x="1246" y="4270"/>
                  <a:pt x="2380" y="4670"/>
                  <a:pt x="3514" y="4703"/>
                </a:cubicBezTo>
                <a:cubicBezTo>
                  <a:pt x="3614" y="4703"/>
                  <a:pt x="3781" y="4603"/>
                  <a:pt x="3814" y="4470"/>
                </a:cubicBezTo>
                <a:cubicBezTo>
                  <a:pt x="4048" y="3102"/>
                  <a:pt x="4048" y="1701"/>
                  <a:pt x="4048" y="300"/>
                </a:cubicBezTo>
                <a:cubicBezTo>
                  <a:pt x="4048" y="100"/>
                  <a:pt x="3889" y="0"/>
                  <a:pt x="373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1"/>
          <p:cNvSpPr/>
          <p:nvPr/>
        </p:nvSpPr>
        <p:spPr>
          <a:xfrm rot="10800000" flipH="1">
            <a:off x="7985182" y="397085"/>
            <a:ext cx="28624" cy="21871"/>
          </a:xfrm>
          <a:custGeom>
            <a:avLst/>
            <a:gdLst/>
            <a:ahLst/>
            <a:cxnLst/>
            <a:rect l="l" t="t" r="r" b="b"/>
            <a:pathLst>
              <a:path w="1136" h="868" extrusionOk="0">
                <a:moveTo>
                  <a:pt x="568" y="1"/>
                </a:moveTo>
                <a:cubicBezTo>
                  <a:pt x="1" y="1"/>
                  <a:pt x="1"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1"/>
          <p:cNvSpPr/>
          <p:nvPr/>
        </p:nvSpPr>
        <p:spPr>
          <a:xfrm rot="-10392468" flipH="1">
            <a:off x="7810876" y="469486"/>
            <a:ext cx="28598" cy="21871"/>
          </a:xfrm>
          <a:custGeom>
            <a:avLst/>
            <a:gdLst/>
            <a:ahLst/>
            <a:cxnLst/>
            <a:rect l="l" t="t" r="r" b="b"/>
            <a:pathLst>
              <a:path w="1135" h="868"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1"/>
          <p:cNvSpPr/>
          <p:nvPr/>
        </p:nvSpPr>
        <p:spPr>
          <a:xfrm rot="-10392468" flipH="1">
            <a:off x="7805059" y="418832"/>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1"/>
          <p:cNvSpPr/>
          <p:nvPr/>
        </p:nvSpPr>
        <p:spPr>
          <a:xfrm rot="-10392468" flipH="1">
            <a:off x="7433296" y="164654"/>
            <a:ext cx="28598" cy="21871"/>
          </a:xfrm>
          <a:custGeom>
            <a:avLst/>
            <a:gdLst/>
            <a:ahLst/>
            <a:cxnLst/>
            <a:rect l="l" t="t" r="r" b="b"/>
            <a:pathLst>
              <a:path w="1135"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1"/>
          <p:cNvSpPr/>
          <p:nvPr/>
        </p:nvSpPr>
        <p:spPr>
          <a:xfrm rot="-10392468" flipH="1">
            <a:off x="7436085" y="212384"/>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1"/>
          <p:cNvSpPr/>
          <p:nvPr/>
        </p:nvSpPr>
        <p:spPr>
          <a:xfrm rot="-10392468" flipH="1">
            <a:off x="7486995" y="182900"/>
            <a:ext cx="28598" cy="21871"/>
          </a:xfrm>
          <a:custGeom>
            <a:avLst/>
            <a:gdLst/>
            <a:ahLst/>
            <a:cxnLst/>
            <a:rect l="l" t="t" r="r" b="b"/>
            <a:pathLst>
              <a:path w="1135" h="868" extrusionOk="0">
                <a:moveTo>
                  <a:pt x="567" y="0"/>
                </a:moveTo>
                <a:cubicBezTo>
                  <a:pt x="0" y="0"/>
                  <a:pt x="0" y="868"/>
                  <a:pt x="567" y="868"/>
                </a:cubicBezTo>
                <a:cubicBezTo>
                  <a:pt x="1135" y="868"/>
                  <a:pt x="1135"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1"/>
          <p:cNvSpPr/>
          <p:nvPr/>
        </p:nvSpPr>
        <p:spPr>
          <a:xfrm rot="-10392468" flipH="1">
            <a:off x="7501521" y="657773"/>
            <a:ext cx="28598" cy="21871"/>
          </a:xfrm>
          <a:custGeom>
            <a:avLst/>
            <a:gdLst/>
            <a:ahLst/>
            <a:cxnLst/>
            <a:rect l="l" t="t" r="r" b="b"/>
            <a:pathLst>
              <a:path w="1135" h="868" extrusionOk="0">
                <a:moveTo>
                  <a:pt x="567" y="1"/>
                </a:moveTo>
                <a:cubicBezTo>
                  <a:pt x="0" y="1"/>
                  <a:pt x="0" y="868"/>
                  <a:pt x="567" y="868"/>
                </a:cubicBezTo>
                <a:cubicBezTo>
                  <a:pt x="1135" y="868"/>
                  <a:pt x="1135"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1"/>
          <p:cNvSpPr/>
          <p:nvPr/>
        </p:nvSpPr>
        <p:spPr>
          <a:xfrm rot="-10392468" flipH="1">
            <a:off x="7468110" y="668131"/>
            <a:ext cx="27767" cy="21871"/>
          </a:xfrm>
          <a:custGeom>
            <a:avLst/>
            <a:gdLst/>
            <a:ahLst/>
            <a:cxnLst/>
            <a:rect l="l" t="t" r="r" b="b"/>
            <a:pathLst>
              <a:path w="1102" h="868" extrusionOk="0">
                <a:moveTo>
                  <a:pt x="535" y="1"/>
                </a:moveTo>
                <a:cubicBezTo>
                  <a:pt x="1" y="1"/>
                  <a:pt x="1" y="868"/>
                  <a:pt x="535" y="868"/>
                </a:cubicBezTo>
                <a:cubicBezTo>
                  <a:pt x="1102" y="868"/>
                  <a:pt x="1102" y="1"/>
                  <a:pt x="535"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1"/>
          <p:cNvSpPr/>
          <p:nvPr/>
        </p:nvSpPr>
        <p:spPr>
          <a:xfrm rot="-10392468" flipH="1">
            <a:off x="7366618" y="475810"/>
            <a:ext cx="28598" cy="21871"/>
          </a:xfrm>
          <a:custGeom>
            <a:avLst/>
            <a:gdLst/>
            <a:ahLst/>
            <a:cxnLst/>
            <a:rect l="l" t="t" r="r" b="b"/>
            <a:pathLst>
              <a:path w="1135" h="868" extrusionOk="0">
                <a:moveTo>
                  <a:pt x="567" y="1"/>
                </a:moveTo>
                <a:cubicBezTo>
                  <a:pt x="0" y="1"/>
                  <a:pt x="0" y="868"/>
                  <a:pt x="567" y="868"/>
                </a:cubicBezTo>
                <a:cubicBezTo>
                  <a:pt x="1134" y="868"/>
                  <a:pt x="1134" y="1"/>
                  <a:pt x="567"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1"/>
          <p:cNvSpPr/>
          <p:nvPr/>
        </p:nvSpPr>
        <p:spPr>
          <a:xfrm rot="-10392468" flipH="1">
            <a:off x="7370099" y="446588"/>
            <a:ext cx="28598" cy="21871"/>
          </a:xfrm>
          <a:custGeom>
            <a:avLst/>
            <a:gdLst/>
            <a:ahLst/>
            <a:cxnLst/>
            <a:rect l="l" t="t" r="r" b="b"/>
            <a:pathLst>
              <a:path w="1135" h="868" extrusionOk="0">
                <a:moveTo>
                  <a:pt x="567" y="0"/>
                </a:moveTo>
                <a:cubicBezTo>
                  <a:pt x="0" y="0"/>
                  <a:pt x="0" y="867"/>
                  <a:pt x="567" y="867"/>
                </a:cubicBezTo>
                <a:cubicBezTo>
                  <a:pt x="1134" y="867"/>
                  <a:pt x="1134" y="0"/>
                  <a:pt x="567"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1"/>
          <p:cNvSpPr/>
          <p:nvPr/>
        </p:nvSpPr>
        <p:spPr>
          <a:xfrm rot="-10392468" flipH="1">
            <a:off x="7847662" y="160681"/>
            <a:ext cx="28598" cy="21896"/>
          </a:xfrm>
          <a:custGeom>
            <a:avLst/>
            <a:gdLst/>
            <a:ahLst/>
            <a:cxnLst/>
            <a:rect l="l" t="t" r="r" b="b"/>
            <a:pathLst>
              <a:path w="1135" h="869" extrusionOk="0">
                <a:moveTo>
                  <a:pt x="568" y="1"/>
                </a:moveTo>
                <a:cubicBezTo>
                  <a:pt x="0" y="1"/>
                  <a:pt x="0" y="868"/>
                  <a:pt x="568" y="868"/>
                </a:cubicBezTo>
                <a:cubicBezTo>
                  <a:pt x="1135" y="868"/>
                  <a:pt x="1135" y="1"/>
                  <a:pt x="5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1"/>
          <p:cNvSpPr/>
          <p:nvPr/>
        </p:nvSpPr>
        <p:spPr>
          <a:xfrm rot="-10392468" flipH="1">
            <a:off x="7567352" y="254259"/>
            <a:ext cx="28624" cy="21871"/>
          </a:xfrm>
          <a:custGeom>
            <a:avLst/>
            <a:gdLst/>
            <a:ahLst/>
            <a:cxnLst/>
            <a:rect l="l" t="t" r="r" b="b"/>
            <a:pathLst>
              <a:path w="1136" h="868" extrusionOk="0">
                <a:moveTo>
                  <a:pt x="568" y="0"/>
                </a:moveTo>
                <a:cubicBezTo>
                  <a:pt x="1" y="0"/>
                  <a:pt x="1" y="868"/>
                  <a:pt x="568" y="868"/>
                </a:cubicBezTo>
                <a:cubicBezTo>
                  <a:pt x="1135" y="868"/>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1"/>
          <p:cNvSpPr/>
          <p:nvPr/>
        </p:nvSpPr>
        <p:spPr>
          <a:xfrm rot="-10392468" flipH="1">
            <a:off x="7783578" y="300344"/>
            <a:ext cx="28598" cy="22702"/>
          </a:xfrm>
          <a:custGeom>
            <a:avLst/>
            <a:gdLst/>
            <a:ahLst/>
            <a:cxnLst/>
            <a:rect l="l" t="t" r="r" b="b"/>
            <a:pathLst>
              <a:path w="1135" h="901" extrusionOk="0">
                <a:moveTo>
                  <a:pt x="568" y="0"/>
                </a:moveTo>
                <a:cubicBezTo>
                  <a:pt x="0" y="0"/>
                  <a:pt x="0" y="901"/>
                  <a:pt x="568" y="901"/>
                </a:cubicBezTo>
                <a:cubicBezTo>
                  <a:pt x="1135" y="901"/>
                  <a:pt x="1135" y="0"/>
                  <a:pt x="56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0" name="Google Shape;3130;p11"/>
          <p:cNvGrpSpPr/>
          <p:nvPr/>
        </p:nvGrpSpPr>
        <p:grpSpPr>
          <a:xfrm rot="10800000" flipH="1">
            <a:off x="7172049" y="4337924"/>
            <a:ext cx="436502" cy="569243"/>
            <a:chOff x="3289399" y="3455662"/>
            <a:chExt cx="436502" cy="569243"/>
          </a:xfrm>
        </p:grpSpPr>
        <p:sp>
          <p:nvSpPr>
            <p:cNvPr id="3131" name="Google Shape;3131;p11"/>
            <p:cNvSpPr/>
            <p:nvPr/>
          </p:nvSpPr>
          <p:spPr>
            <a:xfrm>
              <a:off x="3289399" y="3590341"/>
              <a:ext cx="418746" cy="434563"/>
            </a:xfrm>
            <a:custGeom>
              <a:avLst/>
              <a:gdLst/>
              <a:ahLst/>
              <a:cxnLst/>
              <a:rect l="l" t="t" r="r" b="b"/>
              <a:pathLst>
                <a:path w="13978" h="14506" extrusionOk="0">
                  <a:moveTo>
                    <a:pt x="9083" y="30"/>
                  </a:moveTo>
                  <a:cubicBezTo>
                    <a:pt x="8628" y="30"/>
                    <a:pt x="8176" y="40"/>
                    <a:pt x="7739" y="67"/>
                  </a:cubicBezTo>
                  <a:cubicBezTo>
                    <a:pt x="6639" y="101"/>
                    <a:pt x="4804" y="1"/>
                    <a:pt x="3970" y="968"/>
                  </a:cubicBezTo>
                  <a:cubicBezTo>
                    <a:pt x="2869" y="2269"/>
                    <a:pt x="5271" y="2903"/>
                    <a:pt x="6038" y="3403"/>
                  </a:cubicBezTo>
                  <a:cubicBezTo>
                    <a:pt x="4637" y="4037"/>
                    <a:pt x="3036" y="4103"/>
                    <a:pt x="1702" y="5004"/>
                  </a:cubicBezTo>
                  <a:cubicBezTo>
                    <a:pt x="935" y="5538"/>
                    <a:pt x="1" y="6038"/>
                    <a:pt x="834" y="6939"/>
                  </a:cubicBezTo>
                  <a:cubicBezTo>
                    <a:pt x="1502" y="7706"/>
                    <a:pt x="2569" y="8173"/>
                    <a:pt x="3436" y="8473"/>
                  </a:cubicBezTo>
                  <a:cubicBezTo>
                    <a:pt x="2602" y="9841"/>
                    <a:pt x="501" y="13744"/>
                    <a:pt x="1468" y="14411"/>
                  </a:cubicBezTo>
                  <a:cubicBezTo>
                    <a:pt x="1563" y="14476"/>
                    <a:pt x="1674" y="14506"/>
                    <a:pt x="1801" y="14506"/>
                  </a:cubicBezTo>
                  <a:cubicBezTo>
                    <a:pt x="2969" y="14506"/>
                    <a:pt x="5377" y="11948"/>
                    <a:pt x="6672" y="11075"/>
                  </a:cubicBezTo>
                  <a:cubicBezTo>
                    <a:pt x="6822" y="10980"/>
                    <a:pt x="6951" y="10940"/>
                    <a:pt x="7068" y="10940"/>
                  </a:cubicBezTo>
                  <a:cubicBezTo>
                    <a:pt x="7523" y="10940"/>
                    <a:pt x="7796" y="11543"/>
                    <a:pt x="8407" y="11809"/>
                  </a:cubicBezTo>
                  <a:cubicBezTo>
                    <a:pt x="8739" y="11932"/>
                    <a:pt x="9072" y="12073"/>
                    <a:pt x="9371" y="12073"/>
                  </a:cubicBezTo>
                  <a:cubicBezTo>
                    <a:pt x="9642" y="12073"/>
                    <a:pt x="9884" y="11957"/>
                    <a:pt x="10074" y="11609"/>
                  </a:cubicBezTo>
                  <a:cubicBezTo>
                    <a:pt x="10675" y="10441"/>
                    <a:pt x="9974" y="8607"/>
                    <a:pt x="10074" y="7372"/>
                  </a:cubicBezTo>
                  <a:lnTo>
                    <a:pt x="10074" y="7372"/>
                  </a:lnTo>
                  <a:cubicBezTo>
                    <a:pt x="10731" y="7658"/>
                    <a:pt x="11633" y="8188"/>
                    <a:pt x="12423" y="8188"/>
                  </a:cubicBezTo>
                  <a:cubicBezTo>
                    <a:pt x="12555" y="8188"/>
                    <a:pt x="12685" y="8173"/>
                    <a:pt x="12810" y="8140"/>
                  </a:cubicBezTo>
                  <a:cubicBezTo>
                    <a:pt x="13977" y="7806"/>
                    <a:pt x="13744" y="6138"/>
                    <a:pt x="13610" y="5238"/>
                  </a:cubicBezTo>
                  <a:cubicBezTo>
                    <a:pt x="13410" y="3536"/>
                    <a:pt x="12776" y="1802"/>
                    <a:pt x="12643" y="101"/>
                  </a:cubicBezTo>
                  <a:lnTo>
                    <a:pt x="12576" y="101"/>
                  </a:lnTo>
                  <a:cubicBezTo>
                    <a:pt x="11533" y="101"/>
                    <a:pt x="10296" y="30"/>
                    <a:pt x="9083" y="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1"/>
            <p:cNvSpPr/>
            <p:nvPr/>
          </p:nvSpPr>
          <p:spPr>
            <a:xfrm>
              <a:off x="3404877" y="3455662"/>
              <a:ext cx="321025" cy="474737"/>
            </a:xfrm>
            <a:custGeom>
              <a:avLst/>
              <a:gdLst/>
              <a:ahLst/>
              <a:cxnLst/>
              <a:rect l="l" t="t" r="r" b="b"/>
              <a:pathLst>
                <a:path w="10716" h="15847" extrusionOk="0">
                  <a:moveTo>
                    <a:pt x="10407" y="0"/>
                  </a:moveTo>
                  <a:cubicBezTo>
                    <a:pt x="10302" y="0"/>
                    <a:pt x="10196" y="59"/>
                    <a:pt x="10156" y="193"/>
                  </a:cubicBezTo>
                  <a:cubicBezTo>
                    <a:pt x="9255" y="3162"/>
                    <a:pt x="7720" y="5998"/>
                    <a:pt x="6019" y="8599"/>
                  </a:cubicBezTo>
                  <a:cubicBezTo>
                    <a:pt x="4385" y="11101"/>
                    <a:pt x="2283" y="13269"/>
                    <a:pt x="182" y="15404"/>
                  </a:cubicBezTo>
                  <a:cubicBezTo>
                    <a:pt x="1" y="15585"/>
                    <a:pt x="180" y="15846"/>
                    <a:pt x="379" y="15846"/>
                  </a:cubicBezTo>
                  <a:cubicBezTo>
                    <a:pt x="437" y="15846"/>
                    <a:pt x="496" y="15824"/>
                    <a:pt x="549" y="15771"/>
                  </a:cubicBezTo>
                  <a:cubicBezTo>
                    <a:pt x="2684" y="13603"/>
                    <a:pt x="4785" y="11401"/>
                    <a:pt x="6486" y="8866"/>
                  </a:cubicBezTo>
                  <a:cubicBezTo>
                    <a:pt x="8187" y="6231"/>
                    <a:pt x="9755" y="3329"/>
                    <a:pt x="10656" y="327"/>
                  </a:cubicBezTo>
                  <a:cubicBezTo>
                    <a:pt x="10716" y="128"/>
                    <a:pt x="10562" y="0"/>
                    <a:pt x="10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1"/>
            <p:cNvSpPr/>
            <p:nvPr/>
          </p:nvSpPr>
          <p:spPr>
            <a:xfrm>
              <a:off x="3505857" y="3642074"/>
              <a:ext cx="155300" cy="125672"/>
            </a:xfrm>
            <a:custGeom>
              <a:avLst/>
              <a:gdLst/>
              <a:ahLst/>
              <a:cxnLst/>
              <a:rect l="l" t="t" r="r" b="b"/>
              <a:pathLst>
                <a:path w="5184" h="4195" extrusionOk="0">
                  <a:moveTo>
                    <a:pt x="1934" y="1"/>
                  </a:moveTo>
                  <a:cubicBezTo>
                    <a:pt x="1389" y="1"/>
                    <a:pt x="845" y="35"/>
                    <a:pt x="313" y="175"/>
                  </a:cubicBezTo>
                  <a:cubicBezTo>
                    <a:pt x="0" y="237"/>
                    <a:pt x="98" y="681"/>
                    <a:pt x="387" y="681"/>
                  </a:cubicBezTo>
                  <a:cubicBezTo>
                    <a:pt x="406" y="681"/>
                    <a:pt x="426" y="679"/>
                    <a:pt x="447" y="675"/>
                  </a:cubicBezTo>
                  <a:cubicBezTo>
                    <a:pt x="934" y="540"/>
                    <a:pt x="1438" y="503"/>
                    <a:pt x="1947" y="503"/>
                  </a:cubicBezTo>
                  <a:cubicBezTo>
                    <a:pt x="2542" y="503"/>
                    <a:pt x="3144" y="553"/>
                    <a:pt x="3735" y="553"/>
                  </a:cubicBezTo>
                  <a:cubicBezTo>
                    <a:pt x="3821" y="553"/>
                    <a:pt x="3906" y="552"/>
                    <a:pt x="3992" y="550"/>
                  </a:cubicBezTo>
                  <a:lnTo>
                    <a:pt x="3992" y="550"/>
                  </a:lnTo>
                  <a:cubicBezTo>
                    <a:pt x="4231" y="1678"/>
                    <a:pt x="4618" y="2781"/>
                    <a:pt x="4650" y="3944"/>
                  </a:cubicBezTo>
                  <a:cubicBezTo>
                    <a:pt x="4666" y="4111"/>
                    <a:pt x="4800" y="4194"/>
                    <a:pt x="4929" y="4194"/>
                  </a:cubicBezTo>
                  <a:cubicBezTo>
                    <a:pt x="5058" y="4194"/>
                    <a:pt x="5183" y="4111"/>
                    <a:pt x="5183" y="3944"/>
                  </a:cubicBezTo>
                  <a:cubicBezTo>
                    <a:pt x="5117" y="2677"/>
                    <a:pt x="4716" y="1442"/>
                    <a:pt x="4450" y="208"/>
                  </a:cubicBezTo>
                  <a:cubicBezTo>
                    <a:pt x="4416" y="108"/>
                    <a:pt x="4316" y="8"/>
                    <a:pt x="4183" y="8"/>
                  </a:cubicBezTo>
                  <a:cubicBezTo>
                    <a:pt x="3957" y="26"/>
                    <a:pt x="3729" y="32"/>
                    <a:pt x="3499" y="32"/>
                  </a:cubicBezTo>
                  <a:cubicBezTo>
                    <a:pt x="2982" y="32"/>
                    <a:pt x="2457" y="1"/>
                    <a:pt x="19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1"/>
            <p:cNvSpPr/>
            <p:nvPr/>
          </p:nvSpPr>
          <p:spPr>
            <a:xfrm>
              <a:off x="3517210" y="3702794"/>
              <a:ext cx="89992" cy="89932"/>
            </a:xfrm>
            <a:custGeom>
              <a:avLst/>
              <a:gdLst/>
              <a:ahLst/>
              <a:cxnLst/>
              <a:rect l="l" t="t" r="r" b="b"/>
              <a:pathLst>
                <a:path w="3004" h="3002" extrusionOk="0">
                  <a:moveTo>
                    <a:pt x="2679" y="1"/>
                  </a:moveTo>
                  <a:cubicBezTo>
                    <a:pt x="2654" y="1"/>
                    <a:pt x="2629" y="5"/>
                    <a:pt x="2603" y="16"/>
                  </a:cubicBezTo>
                  <a:cubicBezTo>
                    <a:pt x="1836" y="283"/>
                    <a:pt x="1002" y="316"/>
                    <a:pt x="201" y="450"/>
                  </a:cubicBezTo>
                  <a:cubicBezTo>
                    <a:pt x="68" y="483"/>
                    <a:pt x="1" y="650"/>
                    <a:pt x="34" y="783"/>
                  </a:cubicBezTo>
                  <a:cubicBezTo>
                    <a:pt x="62" y="894"/>
                    <a:pt x="158" y="958"/>
                    <a:pt x="285" y="958"/>
                  </a:cubicBezTo>
                  <a:cubicBezTo>
                    <a:pt x="312" y="958"/>
                    <a:pt x="339" y="956"/>
                    <a:pt x="368" y="950"/>
                  </a:cubicBezTo>
                  <a:cubicBezTo>
                    <a:pt x="1030" y="835"/>
                    <a:pt x="1742" y="794"/>
                    <a:pt x="2418" y="613"/>
                  </a:cubicBezTo>
                  <a:lnTo>
                    <a:pt x="2418" y="613"/>
                  </a:lnTo>
                  <a:cubicBezTo>
                    <a:pt x="2453" y="1312"/>
                    <a:pt x="2503" y="2031"/>
                    <a:pt x="2503" y="2751"/>
                  </a:cubicBezTo>
                  <a:cubicBezTo>
                    <a:pt x="2503" y="2918"/>
                    <a:pt x="2628" y="3001"/>
                    <a:pt x="2753" y="3001"/>
                  </a:cubicBezTo>
                  <a:cubicBezTo>
                    <a:pt x="2878" y="3001"/>
                    <a:pt x="3003" y="2918"/>
                    <a:pt x="3003" y="2751"/>
                  </a:cubicBezTo>
                  <a:cubicBezTo>
                    <a:pt x="3003" y="1917"/>
                    <a:pt x="2970" y="1083"/>
                    <a:pt x="2903" y="249"/>
                  </a:cubicBezTo>
                  <a:cubicBezTo>
                    <a:pt x="2903" y="137"/>
                    <a:pt x="2808" y="1"/>
                    <a:pt x="26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1"/>
            <p:cNvSpPr/>
            <p:nvPr/>
          </p:nvSpPr>
          <p:spPr>
            <a:xfrm>
              <a:off x="3432196" y="3767648"/>
              <a:ext cx="125222" cy="117284"/>
            </a:xfrm>
            <a:custGeom>
              <a:avLst/>
              <a:gdLst/>
              <a:ahLst/>
              <a:cxnLst/>
              <a:rect l="l" t="t" r="r" b="b"/>
              <a:pathLst>
                <a:path w="4180" h="3915" extrusionOk="0">
                  <a:moveTo>
                    <a:pt x="1463" y="1"/>
                  </a:moveTo>
                  <a:cubicBezTo>
                    <a:pt x="1075" y="1"/>
                    <a:pt x="682" y="30"/>
                    <a:pt x="304" y="119"/>
                  </a:cubicBezTo>
                  <a:cubicBezTo>
                    <a:pt x="0" y="210"/>
                    <a:pt x="83" y="633"/>
                    <a:pt x="352" y="633"/>
                  </a:cubicBezTo>
                  <a:cubicBezTo>
                    <a:pt x="379" y="633"/>
                    <a:pt x="407" y="629"/>
                    <a:pt x="437" y="620"/>
                  </a:cubicBezTo>
                  <a:cubicBezTo>
                    <a:pt x="714" y="546"/>
                    <a:pt x="1011" y="523"/>
                    <a:pt x="1311" y="523"/>
                  </a:cubicBezTo>
                  <a:cubicBezTo>
                    <a:pt x="1554" y="523"/>
                    <a:pt x="1800" y="538"/>
                    <a:pt x="2038" y="553"/>
                  </a:cubicBezTo>
                  <a:cubicBezTo>
                    <a:pt x="2507" y="582"/>
                    <a:pt x="2976" y="637"/>
                    <a:pt x="3445" y="695"/>
                  </a:cubicBezTo>
                  <a:lnTo>
                    <a:pt x="3445" y="695"/>
                  </a:lnTo>
                  <a:cubicBezTo>
                    <a:pt x="3469" y="1697"/>
                    <a:pt x="3452" y="2724"/>
                    <a:pt x="3640" y="3722"/>
                  </a:cubicBezTo>
                  <a:cubicBezTo>
                    <a:pt x="3666" y="3856"/>
                    <a:pt x="3764" y="3915"/>
                    <a:pt x="3867" y="3915"/>
                  </a:cubicBezTo>
                  <a:cubicBezTo>
                    <a:pt x="4018" y="3915"/>
                    <a:pt x="4180" y="3787"/>
                    <a:pt x="4140" y="3588"/>
                  </a:cubicBezTo>
                  <a:cubicBezTo>
                    <a:pt x="3940" y="2554"/>
                    <a:pt x="4006" y="1520"/>
                    <a:pt x="3973" y="486"/>
                  </a:cubicBezTo>
                  <a:cubicBezTo>
                    <a:pt x="3973" y="386"/>
                    <a:pt x="3873" y="253"/>
                    <a:pt x="3773" y="219"/>
                  </a:cubicBezTo>
                  <a:cubicBezTo>
                    <a:pt x="3206" y="119"/>
                    <a:pt x="2605" y="52"/>
                    <a:pt x="2038" y="19"/>
                  </a:cubicBezTo>
                  <a:cubicBezTo>
                    <a:pt x="1849" y="8"/>
                    <a:pt x="1657" y="1"/>
                    <a:pt x="14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1"/>
            <p:cNvSpPr/>
            <p:nvPr/>
          </p:nvSpPr>
          <p:spPr>
            <a:xfrm>
              <a:off x="3444268" y="3829146"/>
              <a:ext cx="62012" cy="58986"/>
            </a:xfrm>
            <a:custGeom>
              <a:avLst/>
              <a:gdLst/>
              <a:ahLst/>
              <a:cxnLst/>
              <a:rect l="l" t="t" r="r" b="b"/>
              <a:pathLst>
                <a:path w="2070" h="1969" extrusionOk="0">
                  <a:moveTo>
                    <a:pt x="268" y="1"/>
                  </a:moveTo>
                  <a:cubicBezTo>
                    <a:pt x="101" y="1"/>
                    <a:pt x="1" y="134"/>
                    <a:pt x="1" y="268"/>
                  </a:cubicBezTo>
                  <a:cubicBezTo>
                    <a:pt x="1" y="401"/>
                    <a:pt x="101" y="535"/>
                    <a:pt x="268" y="535"/>
                  </a:cubicBezTo>
                  <a:cubicBezTo>
                    <a:pt x="668" y="535"/>
                    <a:pt x="1068" y="608"/>
                    <a:pt x="1469" y="629"/>
                  </a:cubicBezTo>
                  <a:lnTo>
                    <a:pt x="1469" y="629"/>
                  </a:lnTo>
                  <a:cubicBezTo>
                    <a:pt x="1469" y="651"/>
                    <a:pt x="1469" y="668"/>
                    <a:pt x="1469" y="668"/>
                  </a:cubicBezTo>
                  <a:cubicBezTo>
                    <a:pt x="1469" y="701"/>
                    <a:pt x="1469" y="701"/>
                    <a:pt x="1469" y="735"/>
                  </a:cubicBezTo>
                  <a:cubicBezTo>
                    <a:pt x="1469" y="735"/>
                    <a:pt x="1502" y="801"/>
                    <a:pt x="1502" y="801"/>
                  </a:cubicBezTo>
                  <a:cubicBezTo>
                    <a:pt x="1502" y="835"/>
                    <a:pt x="1502" y="868"/>
                    <a:pt x="1502" y="902"/>
                  </a:cubicBezTo>
                  <a:cubicBezTo>
                    <a:pt x="1502" y="935"/>
                    <a:pt x="1502" y="1002"/>
                    <a:pt x="1502" y="1035"/>
                  </a:cubicBezTo>
                  <a:cubicBezTo>
                    <a:pt x="1502" y="1268"/>
                    <a:pt x="1502" y="1502"/>
                    <a:pt x="1502" y="1702"/>
                  </a:cubicBezTo>
                  <a:cubicBezTo>
                    <a:pt x="1502" y="1836"/>
                    <a:pt x="1602" y="1969"/>
                    <a:pt x="1769" y="1969"/>
                  </a:cubicBezTo>
                  <a:cubicBezTo>
                    <a:pt x="1902" y="1969"/>
                    <a:pt x="2002" y="1869"/>
                    <a:pt x="2002" y="1702"/>
                  </a:cubicBezTo>
                  <a:cubicBezTo>
                    <a:pt x="2002" y="1235"/>
                    <a:pt x="2069" y="735"/>
                    <a:pt x="1902" y="301"/>
                  </a:cubicBezTo>
                  <a:cubicBezTo>
                    <a:pt x="1869" y="168"/>
                    <a:pt x="1769" y="101"/>
                    <a:pt x="1669" y="101"/>
                  </a:cubicBezTo>
                  <a:cubicBezTo>
                    <a:pt x="1202" y="101"/>
                    <a:pt x="735"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1"/>
            <p:cNvSpPr/>
            <p:nvPr/>
          </p:nvSpPr>
          <p:spPr>
            <a:xfrm>
              <a:off x="3402301" y="3870754"/>
              <a:ext cx="60005" cy="61353"/>
            </a:xfrm>
            <a:custGeom>
              <a:avLst/>
              <a:gdLst/>
              <a:ahLst/>
              <a:cxnLst/>
              <a:rect l="l" t="t" r="r" b="b"/>
              <a:pathLst>
                <a:path w="2003" h="2048" extrusionOk="0">
                  <a:moveTo>
                    <a:pt x="649" y="0"/>
                  </a:moveTo>
                  <a:cubicBezTo>
                    <a:pt x="520" y="0"/>
                    <a:pt x="393" y="5"/>
                    <a:pt x="268" y="13"/>
                  </a:cubicBezTo>
                  <a:cubicBezTo>
                    <a:pt x="134" y="13"/>
                    <a:pt x="1" y="113"/>
                    <a:pt x="1" y="280"/>
                  </a:cubicBezTo>
                  <a:cubicBezTo>
                    <a:pt x="1" y="413"/>
                    <a:pt x="101" y="547"/>
                    <a:pt x="268" y="547"/>
                  </a:cubicBezTo>
                  <a:cubicBezTo>
                    <a:pt x="385" y="530"/>
                    <a:pt x="501" y="522"/>
                    <a:pt x="622" y="522"/>
                  </a:cubicBezTo>
                  <a:cubicBezTo>
                    <a:pt x="743" y="522"/>
                    <a:pt x="868" y="530"/>
                    <a:pt x="1002" y="547"/>
                  </a:cubicBezTo>
                  <a:lnTo>
                    <a:pt x="1168" y="547"/>
                  </a:lnTo>
                  <a:cubicBezTo>
                    <a:pt x="1202" y="547"/>
                    <a:pt x="1235" y="547"/>
                    <a:pt x="1268" y="580"/>
                  </a:cubicBezTo>
                  <a:lnTo>
                    <a:pt x="1302" y="580"/>
                  </a:lnTo>
                  <a:cubicBezTo>
                    <a:pt x="1370" y="580"/>
                    <a:pt x="1438" y="589"/>
                    <a:pt x="1502" y="597"/>
                  </a:cubicBezTo>
                  <a:lnTo>
                    <a:pt x="1502" y="597"/>
                  </a:lnTo>
                  <a:lnTo>
                    <a:pt x="1502" y="1781"/>
                  </a:lnTo>
                  <a:cubicBezTo>
                    <a:pt x="1502" y="1914"/>
                    <a:pt x="1602" y="2048"/>
                    <a:pt x="1735" y="2048"/>
                  </a:cubicBezTo>
                  <a:cubicBezTo>
                    <a:pt x="1902" y="2014"/>
                    <a:pt x="2002" y="1914"/>
                    <a:pt x="2002" y="1781"/>
                  </a:cubicBezTo>
                  <a:lnTo>
                    <a:pt x="2002" y="380"/>
                  </a:lnTo>
                  <a:cubicBezTo>
                    <a:pt x="2002" y="280"/>
                    <a:pt x="1936" y="146"/>
                    <a:pt x="1836" y="113"/>
                  </a:cubicBezTo>
                  <a:cubicBezTo>
                    <a:pt x="1435" y="38"/>
                    <a:pt x="1035" y="0"/>
                    <a:pt x="6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1"/>
            <p:cNvSpPr/>
            <p:nvPr/>
          </p:nvSpPr>
          <p:spPr>
            <a:xfrm>
              <a:off x="3395321" y="3762196"/>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1"/>
            <p:cNvSpPr/>
            <p:nvPr/>
          </p:nvSpPr>
          <p:spPr>
            <a:xfrm>
              <a:off x="3388312" y="378819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1"/>
            <p:cNvSpPr/>
            <p:nvPr/>
          </p:nvSpPr>
          <p:spPr>
            <a:xfrm>
              <a:off x="3375341" y="3765221"/>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1"/>
            <p:cNvSpPr/>
            <p:nvPr/>
          </p:nvSpPr>
          <p:spPr>
            <a:xfrm>
              <a:off x="3388312" y="3956067"/>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1"/>
            <p:cNvSpPr/>
            <p:nvPr/>
          </p:nvSpPr>
          <p:spPr>
            <a:xfrm>
              <a:off x="3378337" y="3934080"/>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1"/>
            <p:cNvSpPr/>
            <p:nvPr/>
          </p:nvSpPr>
          <p:spPr>
            <a:xfrm>
              <a:off x="3365336" y="3962058"/>
              <a:ext cx="14020" cy="11024"/>
            </a:xfrm>
            <a:custGeom>
              <a:avLst/>
              <a:gdLst/>
              <a:ahLst/>
              <a:cxnLst/>
              <a:rect l="l" t="t" r="r" b="b"/>
              <a:pathLst>
                <a:path w="468" h="368" extrusionOk="0">
                  <a:moveTo>
                    <a:pt x="234" y="0"/>
                  </a:moveTo>
                  <a:cubicBezTo>
                    <a:pt x="1" y="0"/>
                    <a:pt x="1" y="367"/>
                    <a:pt x="234" y="367"/>
                  </a:cubicBezTo>
                  <a:cubicBezTo>
                    <a:pt x="468" y="367"/>
                    <a:pt x="468"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1"/>
            <p:cNvSpPr/>
            <p:nvPr/>
          </p:nvSpPr>
          <p:spPr>
            <a:xfrm>
              <a:off x="3565198" y="3891124"/>
              <a:ext cx="14020" cy="10994"/>
            </a:xfrm>
            <a:custGeom>
              <a:avLst/>
              <a:gdLst/>
              <a:ahLst/>
              <a:cxnLst/>
              <a:rect l="l" t="t" r="r" b="b"/>
              <a:pathLst>
                <a:path w="468" h="367"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1"/>
            <p:cNvSpPr/>
            <p:nvPr/>
          </p:nvSpPr>
          <p:spPr>
            <a:xfrm>
              <a:off x="3559177" y="3918084"/>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1"/>
            <p:cNvSpPr/>
            <p:nvPr/>
          </p:nvSpPr>
          <p:spPr>
            <a:xfrm>
              <a:off x="3545188" y="3899092"/>
              <a:ext cx="14020" cy="11024"/>
            </a:xfrm>
            <a:custGeom>
              <a:avLst/>
              <a:gdLst/>
              <a:ahLst/>
              <a:cxnLst/>
              <a:rect l="l" t="t" r="r" b="b"/>
              <a:pathLst>
                <a:path w="468" h="368" extrusionOk="0">
                  <a:moveTo>
                    <a:pt x="234" y="1"/>
                  </a:moveTo>
                  <a:cubicBezTo>
                    <a:pt x="1" y="1"/>
                    <a:pt x="1" y="368"/>
                    <a:pt x="234" y="368"/>
                  </a:cubicBezTo>
                  <a:cubicBezTo>
                    <a:pt x="468" y="368"/>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1"/>
            <p:cNvSpPr/>
            <p:nvPr/>
          </p:nvSpPr>
          <p:spPr>
            <a:xfrm>
              <a:off x="3471258" y="3618320"/>
              <a:ext cx="15009" cy="11024"/>
            </a:xfrm>
            <a:custGeom>
              <a:avLst/>
              <a:gdLst/>
              <a:ahLst/>
              <a:cxnLst/>
              <a:rect l="l" t="t" r="r" b="b"/>
              <a:pathLst>
                <a:path w="501" h="368" extrusionOk="0">
                  <a:moveTo>
                    <a:pt x="234" y="1"/>
                  </a:moveTo>
                  <a:cubicBezTo>
                    <a:pt x="1" y="1"/>
                    <a:pt x="1" y="367"/>
                    <a:pt x="234" y="367"/>
                  </a:cubicBezTo>
                  <a:lnTo>
                    <a:pt x="267" y="367"/>
                  </a:ln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1"/>
            <p:cNvSpPr/>
            <p:nvPr/>
          </p:nvSpPr>
          <p:spPr>
            <a:xfrm>
              <a:off x="3460265" y="3646298"/>
              <a:ext cx="15009" cy="11024"/>
            </a:xfrm>
            <a:custGeom>
              <a:avLst/>
              <a:gdLst/>
              <a:ahLst/>
              <a:cxnLst/>
              <a:rect l="l" t="t" r="r" b="b"/>
              <a:pathLst>
                <a:path w="501" h="368" extrusionOk="0">
                  <a:moveTo>
                    <a:pt x="267" y="1"/>
                  </a:moveTo>
                  <a:cubicBezTo>
                    <a:pt x="1" y="1"/>
                    <a:pt x="1" y="367"/>
                    <a:pt x="267" y="367"/>
                  </a:cubicBezTo>
                  <a:cubicBezTo>
                    <a:pt x="501" y="367"/>
                    <a:pt x="501"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1"/>
            <p:cNvSpPr/>
            <p:nvPr/>
          </p:nvSpPr>
          <p:spPr>
            <a:xfrm>
              <a:off x="3445287" y="3621315"/>
              <a:ext cx="14020" cy="11024"/>
            </a:xfrm>
            <a:custGeom>
              <a:avLst/>
              <a:gdLst/>
              <a:ahLst/>
              <a:cxnLst/>
              <a:rect l="l" t="t" r="r" b="b"/>
              <a:pathLst>
                <a:path w="468" h="368" extrusionOk="0">
                  <a:moveTo>
                    <a:pt x="234" y="1"/>
                  </a:moveTo>
                  <a:cubicBezTo>
                    <a:pt x="0" y="1"/>
                    <a:pt x="0" y="368"/>
                    <a:pt x="234" y="368"/>
                  </a:cubicBezTo>
                  <a:cubicBezTo>
                    <a:pt x="467" y="368"/>
                    <a:pt x="467"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1"/>
            <p:cNvSpPr/>
            <p:nvPr/>
          </p:nvSpPr>
          <p:spPr>
            <a:xfrm>
              <a:off x="3662104"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1"/>
            <p:cNvSpPr/>
            <p:nvPr/>
          </p:nvSpPr>
          <p:spPr>
            <a:xfrm>
              <a:off x="3649133" y="3808177"/>
              <a:ext cx="14020" cy="11024"/>
            </a:xfrm>
            <a:custGeom>
              <a:avLst/>
              <a:gdLst/>
              <a:ahLst/>
              <a:cxnLst/>
              <a:rect l="l" t="t" r="r" b="b"/>
              <a:pathLst>
                <a:path w="468" h="368" extrusionOk="0">
                  <a:moveTo>
                    <a:pt x="234" y="0"/>
                  </a:moveTo>
                  <a:cubicBezTo>
                    <a:pt x="0" y="0"/>
                    <a:pt x="0" y="367"/>
                    <a:pt x="234" y="367"/>
                  </a:cubicBezTo>
                  <a:cubicBezTo>
                    <a:pt x="467" y="367"/>
                    <a:pt x="467" y="0"/>
                    <a:pt x="2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1"/>
            <p:cNvSpPr/>
            <p:nvPr/>
          </p:nvSpPr>
          <p:spPr>
            <a:xfrm>
              <a:off x="3640116" y="3786190"/>
              <a:ext cx="14020" cy="11024"/>
            </a:xfrm>
            <a:custGeom>
              <a:avLst/>
              <a:gdLst/>
              <a:ahLst/>
              <a:cxnLst/>
              <a:rect l="l" t="t" r="r" b="b"/>
              <a:pathLst>
                <a:path w="468" h="368" extrusionOk="0">
                  <a:moveTo>
                    <a:pt x="234" y="1"/>
                  </a:moveTo>
                  <a:cubicBezTo>
                    <a:pt x="1" y="1"/>
                    <a:pt x="1" y="367"/>
                    <a:pt x="234" y="367"/>
                  </a:cubicBezTo>
                  <a:cubicBezTo>
                    <a:pt x="468" y="367"/>
                    <a:pt x="468" y="1"/>
                    <a:pt x="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3" name="Google Shape;3153;p11"/>
          <p:cNvGrpSpPr/>
          <p:nvPr/>
        </p:nvGrpSpPr>
        <p:grpSpPr>
          <a:xfrm rot="10800000" flipH="1">
            <a:off x="-221282" y="-186589"/>
            <a:ext cx="1500235" cy="1460527"/>
            <a:chOff x="-181020" y="4253777"/>
            <a:chExt cx="1117161" cy="1087511"/>
          </a:xfrm>
        </p:grpSpPr>
        <p:sp>
          <p:nvSpPr>
            <p:cNvPr id="3154" name="Google Shape;3154;p11"/>
            <p:cNvSpPr/>
            <p:nvPr/>
          </p:nvSpPr>
          <p:spPr>
            <a:xfrm>
              <a:off x="-181020" y="4348975"/>
              <a:ext cx="1040274" cy="992312"/>
            </a:xfrm>
            <a:custGeom>
              <a:avLst/>
              <a:gdLst/>
              <a:ahLst/>
              <a:cxnLst/>
              <a:rect l="l" t="t" r="r" b="b"/>
              <a:pathLst>
                <a:path w="34725" h="33124" extrusionOk="0">
                  <a:moveTo>
                    <a:pt x="34408" y="0"/>
                  </a:moveTo>
                  <a:cubicBezTo>
                    <a:pt x="34250" y="0"/>
                    <a:pt x="34091" y="100"/>
                    <a:pt x="34091" y="300"/>
                  </a:cubicBezTo>
                  <a:cubicBezTo>
                    <a:pt x="34091" y="4103"/>
                    <a:pt x="33557" y="8006"/>
                    <a:pt x="31356" y="11208"/>
                  </a:cubicBezTo>
                  <a:cubicBezTo>
                    <a:pt x="29555" y="13844"/>
                    <a:pt x="26819" y="15645"/>
                    <a:pt x="23884" y="16912"/>
                  </a:cubicBezTo>
                  <a:cubicBezTo>
                    <a:pt x="17713" y="19548"/>
                    <a:pt x="10608" y="19648"/>
                    <a:pt x="5004" y="23717"/>
                  </a:cubicBezTo>
                  <a:cubicBezTo>
                    <a:pt x="3603" y="24718"/>
                    <a:pt x="2369" y="25952"/>
                    <a:pt x="1468" y="27453"/>
                  </a:cubicBezTo>
                  <a:cubicBezTo>
                    <a:pt x="501" y="29088"/>
                    <a:pt x="34" y="30922"/>
                    <a:pt x="0" y="32824"/>
                  </a:cubicBezTo>
                  <a:cubicBezTo>
                    <a:pt x="0" y="33024"/>
                    <a:pt x="150" y="33124"/>
                    <a:pt x="305" y="33124"/>
                  </a:cubicBezTo>
                  <a:cubicBezTo>
                    <a:pt x="459" y="33124"/>
                    <a:pt x="617" y="33024"/>
                    <a:pt x="634" y="32824"/>
                  </a:cubicBezTo>
                  <a:cubicBezTo>
                    <a:pt x="701" y="29355"/>
                    <a:pt x="2435" y="26419"/>
                    <a:pt x="5171" y="24351"/>
                  </a:cubicBezTo>
                  <a:cubicBezTo>
                    <a:pt x="7872" y="22350"/>
                    <a:pt x="11108" y="21215"/>
                    <a:pt x="14310" y="20348"/>
                  </a:cubicBezTo>
                  <a:cubicBezTo>
                    <a:pt x="17613" y="19481"/>
                    <a:pt x="20948" y="18847"/>
                    <a:pt x="24084" y="17479"/>
                  </a:cubicBezTo>
                  <a:cubicBezTo>
                    <a:pt x="26953" y="16279"/>
                    <a:pt x="29621" y="14544"/>
                    <a:pt x="31523" y="12042"/>
                  </a:cubicBezTo>
                  <a:cubicBezTo>
                    <a:pt x="34091" y="8673"/>
                    <a:pt x="34725" y="4403"/>
                    <a:pt x="34725" y="300"/>
                  </a:cubicBezTo>
                  <a:cubicBezTo>
                    <a:pt x="34725" y="100"/>
                    <a:pt x="34567" y="0"/>
                    <a:pt x="344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1"/>
            <p:cNvSpPr/>
            <p:nvPr/>
          </p:nvSpPr>
          <p:spPr>
            <a:xfrm>
              <a:off x="75757" y="4879546"/>
              <a:ext cx="68004" cy="129596"/>
            </a:xfrm>
            <a:custGeom>
              <a:avLst/>
              <a:gdLst/>
              <a:ahLst/>
              <a:cxnLst/>
              <a:rect l="l" t="t" r="r" b="b"/>
              <a:pathLst>
                <a:path w="2270" h="4326" extrusionOk="0">
                  <a:moveTo>
                    <a:pt x="1369" y="1"/>
                  </a:moveTo>
                  <a:cubicBezTo>
                    <a:pt x="701" y="1"/>
                    <a:pt x="468" y="1068"/>
                    <a:pt x="368" y="1502"/>
                  </a:cubicBezTo>
                  <a:cubicBezTo>
                    <a:pt x="168" y="2303"/>
                    <a:pt x="1" y="3270"/>
                    <a:pt x="101" y="4071"/>
                  </a:cubicBezTo>
                  <a:cubicBezTo>
                    <a:pt x="118" y="4242"/>
                    <a:pt x="258" y="4325"/>
                    <a:pt x="391" y="4325"/>
                  </a:cubicBezTo>
                  <a:cubicBezTo>
                    <a:pt x="516" y="4325"/>
                    <a:pt x="635" y="4250"/>
                    <a:pt x="635" y="4104"/>
                  </a:cubicBezTo>
                  <a:cubicBezTo>
                    <a:pt x="701" y="4104"/>
                    <a:pt x="735" y="4071"/>
                    <a:pt x="768" y="3970"/>
                  </a:cubicBezTo>
                  <a:cubicBezTo>
                    <a:pt x="1135" y="3137"/>
                    <a:pt x="1769" y="2436"/>
                    <a:pt x="2069" y="1569"/>
                  </a:cubicBezTo>
                  <a:cubicBezTo>
                    <a:pt x="2269" y="968"/>
                    <a:pt x="2169" y="1"/>
                    <a:pt x="13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1"/>
            <p:cNvSpPr/>
            <p:nvPr/>
          </p:nvSpPr>
          <p:spPr>
            <a:xfrm>
              <a:off x="165473" y="4973486"/>
              <a:ext cx="105181" cy="98380"/>
            </a:xfrm>
            <a:custGeom>
              <a:avLst/>
              <a:gdLst/>
              <a:ahLst/>
              <a:cxnLst/>
              <a:rect l="l" t="t" r="r" b="b"/>
              <a:pathLst>
                <a:path w="3511" h="3284" extrusionOk="0">
                  <a:moveTo>
                    <a:pt x="328" y="0"/>
                  </a:moveTo>
                  <a:cubicBezTo>
                    <a:pt x="173" y="0"/>
                    <a:pt x="1" y="129"/>
                    <a:pt x="41" y="334"/>
                  </a:cubicBezTo>
                  <a:cubicBezTo>
                    <a:pt x="187" y="1149"/>
                    <a:pt x="1196" y="3284"/>
                    <a:pt x="2314" y="3284"/>
                  </a:cubicBezTo>
                  <a:cubicBezTo>
                    <a:pt x="2478" y="3284"/>
                    <a:pt x="2644" y="3238"/>
                    <a:pt x="2810" y="3136"/>
                  </a:cubicBezTo>
                  <a:cubicBezTo>
                    <a:pt x="3511" y="2669"/>
                    <a:pt x="3444" y="1768"/>
                    <a:pt x="2877" y="1235"/>
                  </a:cubicBezTo>
                  <a:cubicBezTo>
                    <a:pt x="2310" y="668"/>
                    <a:pt x="1442" y="468"/>
                    <a:pt x="709" y="167"/>
                  </a:cubicBezTo>
                  <a:cubicBezTo>
                    <a:pt x="686" y="156"/>
                    <a:pt x="664" y="152"/>
                    <a:pt x="643" y="152"/>
                  </a:cubicBezTo>
                  <a:cubicBezTo>
                    <a:pt x="601" y="152"/>
                    <a:pt x="564" y="167"/>
                    <a:pt x="542" y="167"/>
                  </a:cubicBezTo>
                  <a:cubicBezTo>
                    <a:pt x="516" y="51"/>
                    <a:pt x="426" y="0"/>
                    <a:pt x="3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1"/>
            <p:cNvSpPr/>
            <p:nvPr/>
          </p:nvSpPr>
          <p:spPr>
            <a:xfrm>
              <a:off x="262618" y="4842671"/>
              <a:ext cx="69981" cy="100807"/>
            </a:xfrm>
            <a:custGeom>
              <a:avLst/>
              <a:gdLst/>
              <a:ahLst/>
              <a:cxnLst/>
              <a:rect l="l" t="t" r="r" b="b"/>
              <a:pathLst>
                <a:path w="2336" h="3365" extrusionOk="0">
                  <a:moveTo>
                    <a:pt x="1353" y="1"/>
                  </a:moveTo>
                  <a:cubicBezTo>
                    <a:pt x="899" y="1"/>
                    <a:pt x="477" y="371"/>
                    <a:pt x="301" y="798"/>
                  </a:cubicBezTo>
                  <a:cubicBezTo>
                    <a:pt x="1" y="1532"/>
                    <a:pt x="1" y="2399"/>
                    <a:pt x="101" y="3167"/>
                  </a:cubicBezTo>
                  <a:cubicBezTo>
                    <a:pt x="124" y="3306"/>
                    <a:pt x="228" y="3365"/>
                    <a:pt x="335" y="3365"/>
                  </a:cubicBezTo>
                  <a:cubicBezTo>
                    <a:pt x="381" y="3365"/>
                    <a:pt x="427" y="3354"/>
                    <a:pt x="468" y="3333"/>
                  </a:cubicBezTo>
                  <a:cubicBezTo>
                    <a:pt x="534" y="3333"/>
                    <a:pt x="635" y="3333"/>
                    <a:pt x="735" y="3267"/>
                  </a:cubicBezTo>
                  <a:cubicBezTo>
                    <a:pt x="1168" y="2900"/>
                    <a:pt x="1502" y="2199"/>
                    <a:pt x="1769" y="1699"/>
                  </a:cubicBezTo>
                  <a:cubicBezTo>
                    <a:pt x="1969" y="1299"/>
                    <a:pt x="2336" y="431"/>
                    <a:pt x="1802" y="131"/>
                  </a:cubicBezTo>
                  <a:cubicBezTo>
                    <a:pt x="1654" y="41"/>
                    <a:pt x="1502" y="1"/>
                    <a:pt x="1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1"/>
            <p:cNvSpPr/>
            <p:nvPr/>
          </p:nvSpPr>
          <p:spPr>
            <a:xfrm>
              <a:off x="393523" y="4912197"/>
              <a:ext cx="106948" cy="91910"/>
            </a:xfrm>
            <a:custGeom>
              <a:avLst/>
              <a:gdLst/>
              <a:ahLst/>
              <a:cxnLst/>
              <a:rect l="l" t="t" r="r" b="b"/>
              <a:pathLst>
                <a:path w="3570" h="3068" extrusionOk="0">
                  <a:moveTo>
                    <a:pt x="255" y="0"/>
                  </a:moveTo>
                  <a:cubicBezTo>
                    <a:pt x="131" y="0"/>
                    <a:pt x="1" y="82"/>
                    <a:pt x="1" y="245"/>
                  </a:cubicBezTo>
                  <a:cubicBezTo>
                    <a:pt x="1" y="1012"/>
                    <a:pt x="534" y="1713"/>
                    <a:pt x="1068" y="2213"/>
                  </a:cubicBezTo>
                  <a:cubicBezTo>
                    <a:pt x="1368" y="2540"/>
                    <a:pt x="1979" y="3068"/>
                    <a:pt x="2521" y="3068"/>
                  </a:cubicBezTo>
                  <a:cubicBezTo>
                    <a:pt x="2642" y="3068"/>
                    <a:pt x="2759" y="3042"/>
                    <a:pt x="2869" y="2981"/>
                  </a:cubicBezTo>
                  <a:cubicBezTo>
                    <a:pt x="3570" y="2580"/>
                    <a:pt x="3303" y="1580"/>
                    <a:pt x="2903" y="1079"/>
                  </a:cubicBezTo>
                  <a:cubicBezTo>
                    <a:pt x="2415" y="500"/>
                    <a:pt x="1454" y="32"/>
                    <a:pt x="655" y="32"/>
                  </a:cubicBezTo>
                  <a:cubicBezTo>
                    <a:pt x="580" y="32"/>
                    <a:pt x="506" y="36"/>
                    <a:pt x="434" y="45"/>
                  </a:cubicBezTo>
                  <a:lnTo>
                    <a:pt x="401" y="45"/>
                  </a:lnTo>
                  <a:cubicBezTo>
                    <a:pt x="361" y="15"/>
                    <a:pt x="309" y="0"/>
                    <a:pt x="2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1"/>
            <p:cNvSpPr/>
            <p:nvPr/>
          </p:nvSpPr>
          <p:spPr>
            <a:xfrm>
              <a:off x="452415" y="4773294"/>
              <a:ext cx="62042" cy="109315"/>
            </a:xfrm>
            <a:custGeom>
              <a:avLst/>
              <a:gdLst/>
              <a:ahLst/>
              <a:cxnLst/>
              <a:rect l="l" t="t" r="r" b="b"/>
              <a:pathLst>
                <a:path w="2071" h="3649" extrusionOk="0">
                  <a:moveTo>
                    <a:pt x="1060" y="1"/>
                  </a:moveTo>
                  <a:cubicBezTo>
                    <a:pt x="0" y="1"/>
                    <a:pt x="456" y="2949"/>
                    <a:pt x="736" y="3448"/>
                  </a:cubicBezTo>
                  <a:cubicBezTo>
                    <a:pt x="770" y="3548"/>
                    <a:pt x="870" y="3581"/>
                    <a:pt x="970" y="3581"/>
                  </a:cubicBezTo>
                  <a:cubicBezTo>
                    <a:pt x="1003" y="3615"/>
                    <a:pt x="1037" y="3648"/>
                    <a:pt x="1137" y="3648"/>
                  </a:cubicBezTo>
                  <a:cubicBezTo>
                    <a:pt x="1737" y="3615"/>
                    <a:pt x="1837" y="2414"/>
                    <a:pt x="1904" y="2014"/>
                  </a:cubicBezTo>
                  <a:cubicBezTo>
                    <a:pt x="2004" y="1346"/>
                    <a:pt x="2071" y="312"/>
                    <a:pt x="1304" y="45"/>
                  </a:cubicBezTo>
                  <a:cubicBezTo>
                    <a:pt x="1215" y="15"/>
                    <a:pt x="1133" y="1"/>
                    <a:pt x="10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1"/>
            <p:cNvSpPr/>
            <p:nvPr/>
          </p:nvSpPr>
          <p:spPr>
            <a:xfrm>
              <a:off x="559386" y="4847733"/>
              <a:ext cx="101975" cy="74145"/>
            </a:xfrm>
            <a:custGeom>
              <a:avLst/>
              <a:gdLst/>
              <a:ahLst/>
              <a:cxnLst/>
              <a:rect l="l" t="t" r="r" b="b"/>
              <a:pathLst>
                <a:path w="3404" h="2475" extrusionOk="0">
                  <a:moveTo>
                    <a:pt x="312" y="0"/>
                  </a:moveTo>
                  <a:cubicBezTo>
                    <a:pt x="160" y="0"/>
                    <a:pt x="0" y="127"/>
                    <a:pt x="68" y="329"/>
                  </a:cubicBezTo>
                  <a:cubicBezTo>
                    <a:pt x="234" y="966"/>
                    <a:pt x="1433" y="2475"/>
                    <a:pt x="2351" y="2475"/>
                  </a:cubicBezTo>
                  <a:cubicBezTo>
                    <a:pt x="2540" y="2475"/>
                    <a:pt x="2716" y="2411"/>
                    <a:pt x="2870" y="2264"/>
                  </a:cubicBezTo>
                  <a:cubicBezTo>
                    <a:pt x="3403" y="1797"/>
                    <a:pt x="3203" y="996"/>
                    <a:pt x="2703" y="629"/>
                  </a:cubicBezTo>
                  <a:cubicBezTo>
                    <a:pt x="2136" y="229"/>
                    <a:pt x="1368" y="62"/>
                    <a:pt x="668" y="62"/>
                  </a:cubicBezTo>
                  <a:cubicBezTo>
                    <a:pt x="601" y="62"/>
                    <a:pt x="568" y="62"/>
                    <a:pt x="501" y="96"/>
                  </a:cubicBezTo>
                  <a:cubicBezTo>
                    <a:pt x="458" y="30"/>
                    <a:pt x="386" y="0"/>
                    <a:pt x="3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1"/>
            <p:cNvSpPr/>
            <p:nvPr/>
          </p:nvSpPr>
          <p:spPr>
            <a:xfrm>
              <a:off x="616361" y="4692145"/>
              <a:ext cx="58986" cy="117134"/>
            </a:xfrm>
            <a:custGeom>
              <a:avLst/>
              <a:gdLst/>
              <a:ahLst/>
              <a:cxnLst/>
              <a:rect l="l" t="t" r="r" b="b"/>
              <a:pathLst>
                <a:path w="1969" h="3910" extrusionOk="0">
                  <a:moveTo>
                    <a:pt x="1121" y="0"/>
                  </a:moveTo>
                  <a:cubicBezTo>
                    <a:pt x="597" y="0"/>
                    <a:pt x="190" y="706"/>
                    <a:pt x="134" y="1153"/>
                  </a:cubicBezTo>
                  <a:cubicBezTo>
                    <a:pt x="0" y="2021"/>
                    <a:pt x="300" y="2988"/>
                    <a:pt x="701" y="3789"/>
                  </a:cubicBezTo>
                  <a:cubicBezTo>
                    <a:pt x="736" y="3878"/>
                    <a:pt x="801" y="3910"/>
                    <a:pt x="874" y="3910"/>
                  </a:cubicBezTo>
                  <a:cubicBezTo>
                    <a:pt x="937" y="3910"/>
                    <a:pt x="1006" y="3886"/>
                    <a:pt x="1068" y="3855"/>
                  </a:cubicBezTo>
                  <a:cubicBezTo>
                    <a:pt x="1168" y="3855"/>
                    <a:pt x="1268" y="3822"/>
                    <a:pt x="1301" y="3722"/>
                  </a:cubicBezTo>
                  <a:cubicBezTo>
                    <a:pt x="1668" y="3188"/>
                    <a:pt x="1768" y="2454"/>
                    <a:pt x="1835" y="1820"/>
                  </a:cubicBezTo>
                  <a:cubicBezTo>
                    <a:pt x="1902" y="1287"/>
                    <a:pt x="1968" y="419"/>
                    <a:pt x="1435" y="86"/>
                  </a:cubicBezTo>
                  <a:cubicBezTo>
                    <a:pt x="1327" y="27"/>
                    <a:pt x="1222" y="0"/>
                    <a:pt x="1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1"/>
            <p:cNvSpPr/>
            <p:nvPr/>
          </p:nvSpPr>
          <p:spPr>
            <a:xfrm>
              <a:off x="711289" y="4724497"/>
              <a:ext cx="130195" cy="74085"/>
            </a:xfrm>
            <a:custGeom>
              <a:avLst/>
              <a:gdLst/>
              <a:ahLst/>
              <a:cxnLst/>
              <a:rect l="l" t="t" r="r" b="b"/>
              <a:pathLst>
                <a:path w="4346" h="2473" extrusionOk="0">
                  <a:moveTo>
                    <a:pt x="1526" y="1"/>
                  </a:moveTo>
                  <a:cubicBezTo>
                    <a:pt x="928" y="1"/>
                    <a:pt x="389" y="143"/>
                    <a:pt x="134" y="440"/>
                  </a:cubicBezTo>
                  <a:cubicBezTo>
                    <a:pt x="0" y="607"/>
                    <a:pt x="67" y="807"/>
                    <a:pt x="200" y="874"/>
                  </a:cubicBezTo>
                  <a:cubicBezTo>
                    <a:pt x="636" y="1563"/>
                    <a:pt x="1974" y="2473"/>
                    <a:pt x="2950" y="2473"/>
                  </a:cubicBezTo>
                  <a:cubicBezTo>
                    <a:pt x="3392" y="2473"/>
                    <a:pt x="3759" y="2286"/>
                    <a:pt x="3936" y="1808"/>
                  </a:cubicBezTo>
                  <a:cubicBezTo>
                    <a:pt x="4345" y="649"/>
                    <a:pt x="2803" y="1"/>
                    <a:pt x="15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1"/>
            <p:cNvSpPr/>
            <p:nvPr/>
          </p:nvSpPr>
          <p:spPr>
            <a:xfrm>
              <a:off x="719257" y="4548688"/>
              <a:ext cx="76991" cy="108266"/>
            </a:xfrm>
            <a:custGeom>
              <a:avLst/>
              <a:gdLst/>
              <a:ahLst/>
              <a:cxnLst/>
              <a:rect l="l" t="t" r="r" b="b"/>
              <a:pathLst>
                <a:path w="2570" h="3614" extrusionOk="0">
                  <a:moveTo>
                    <a:pt x="973" y="1"/>
                  </a:moveTo>
                  <a:cubicBezTo>
                    <a:pt x="949" y="1"/>
                    <a:pt x="926" y="2"/>
                    <a:pt x="902" y="5"/>
                  </a:cubicBezTo>
                  <a:cubicBezTo>
                    <a:pt x="101" y="71"/>
                    <a:pt x="1" y="972"/>
                    <a:pt x="234" y="1539"/>
                  </a:cubicBezTo>
                  <a:cubicBezTo>
                    <a:pt x="601" y="2340"/>
                    <a:pt x="1302" y="3207"/>
                    <a:pt x="2069" y="3574"/>
                  </a:cubicBezTo>
                  <a:cubicBezTo>
                    <a:pt x="2117" y="3601"/>
                    <a:pt x="2163" y="3613"/>
                    <a:pt x="2207" y="3613"/>
                  </a:cubicBezTo>
                  <a:cubicBezTo>
                    <a:pt x="2375" y="3613"/>
                    <a:pt x="2496" y="3433"/>
                    <a:pt x="2469" y="3274"/>
                  </a:cubicBezTo>
                  <a:cubicBezTo>
                    <a:pt x="2503" y="3240"/>
                    <a:pt x="2503" y="3174"/>
                    <a:pt x="2536" y="3140"/>
                  </a:cubicBezTo>
                  <a:cubicBezTo>
                    <a:pt x="2569" y="2540"/>
                    <a:pt x="2303" y="1806"/>
                    <a:pt x="2102" y="1239"/>
                  </a:cubicBezTo>
                  <a:cubicBezTo>
                    <a:pt x="1910" y="790"/>
                    <a:pt x="1563" y="1"/>
                    <a:pt x="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1"/>
            <p:cNvSpPr/>
            <p:nvPr/>
          </p:nvSpPr>
          <p:spPr>
            <a:xfrm>
              <a:off x="810681" y="4525563"/>
              <a:ext cx="103473" cy="71808"/>
            </a:xfrm>
            <a:custGeom>
              <a:avLst/>
              <a:gdLst/>
              <a:ahLst/>
              <a:cxnLst/>
              <a:rect l="l" t="t" r="r" b="b"/>
              <a:pathLst>
                <a:path w="3454" h="2397" extrusionOk="0">
                  <a:moveTo>
                    <a:pt x="2697" y="1"/>
                  </a:moveTo>
                  <a:cubicBezTo>
                    <a:pt x="1870" y="1"/>
                    <a:pt x="587" y="907"/>
                    <a:pt x="251" y="1377"/>
                  </a:cubicBezTo>
                  <a:cubicBezTo>
                    <a:pt x="151" y="1544"/>
                    <a:pt x="251" y="1677"/>
                    <a:pt x="385" y="1744"/>
                  </a:cubicBezTo>
                  <a:cubicBezTo>
                    <a:pt x="351" y="1744"/>
                    <a:pt x="285" y="1777"/>
                    <a:pt x="251" y="1844"/>
                  </a:cubicBezTo>
                  <a:cubicBezTo>
                    <a:pt x="0" y="2288"/>
                    <a:pt x="386" y="2397"/>
                    <a:pt x="814" y="2397"/>
                  </a:cubicBezTo>
                  <a:cubicBezTo>
                    <a:pt x="1125" y="2397"/>
                    <a:pt x="1459" y="2339"/>
                    <a:pt x="1586" y="2311"/>
                  </a:cubicBezTo>
                  <a:cubicBezTo>
                    <a:pt x="2386" y="2178"/>
                    <a:pt x="3454" y="1811"/>
                    <a:pt x="3420" y="810"/>
                  </a:cubicBezTo>
                  <a:cubicBezTo>
                    <a:pt x="3398" y="218"/>
                    <a:pt x="3102" y="1"/>
                    <a:pt x="26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1"/>
            <p:cNvSpPr/>
            <p:nvPr/>
          </p:nvSpPr>
          <p:spPr>
            <a:xfrm>
              <a:off x="723691" y="4397893"/>
              <a:ext cx="124533" cy="86038"/>
            </a:xfrm>
            <a:custGeom>
              <a:avLst/>
              <a:gdLst/>
              <a:ahLst/>
              <a:cxnLst/>
              <a:rect l="l" t="t" r="r" b="b"/>
              <a:pathLst>
                <a:path w="4157" h="2872" extrusionOk="0">
                  <a:moveTo>
                    <a:pt x="1799" y="1"/>
                  </a:moveTo>
                  <a:cubicBezTo>
                    <a:pt x="1617" y="1"/>
                    <a:pt x="1444" y="61"/>
                    <a:pt x="1287" y="202"/>
                  </a:cubicBezTo>
                  <a:cubicBezTo>
                    <a:pt x="1" y="1390"/>
                    <a:pt x="2695" y="2871"/>
                    <a:pt x="3722" y="2871"/>
                  </a:cubicBezTo>
                  <a:cubicBezTo>
                    <a:pt x="3734" y="2871"/>
                    <a:pt x="3745" y="2871"/>
                    <a:pt x="3756" y="2870"/>
                  </a:cubicBezTo>
                  <a:cubicBezTo>
                    <a:pt x="3923" y="2870"/>
                    <a:pt x="4023" y="2704"/>
                    <a:pt x="3989" y="2537"/>
                  </a:cubicBezTo>
                  <a:cubicBezTo>
                    <a:pt x="4089" y="2504"/>
                    <a:pt x="4156" y="2403"/>
                    <a:pt x="4123" y="2270"/>
                  </a:cubicBezTo>
                  <a:cubicBezTo>
                    <a:pt x="3899" y="1627"/>
                    <a:pt x="2739" y="1"/>
                    <a:pt x="17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1"/>
            <p:cNvSpPr/>
            <p:nvPr/>
          </p:nvSpPr>
          <p:spPr>
            <a:xfrm>
              <a:off x="842164" y="4366529"/>
              <a:ext cx="93977" cy="72947"/>
            </a:xfrm>
            <a:custGeom>
              <a:avLst/>
              <a:gdLst/>
              <a:ahLst/>
              <a:cxnLst/>
              <a:rect l="l" t="t" r="r" b="b"/>
              <a:pathLst>
                <a:path w="3137" h="2435" extrusionOk="0">
                  <a:moveTo>
                    <a:pt x="2242" y="1"/>
                  </a:moveTo>
                  <a:cubicBezTo>
                    <a:pt x="2025" y="1"/>
                    <a:pt x="1803" y="50"/>
                    <a:pt x="1635" y="115"/>
                  </a:cubicBezTo>
                  <a:cubicBezTo>
                    <a:pt x="935" y="382"/>
                    <a:pt x="435" y="1015"/>
                    <a:pt x="201" y="1716"/>
                  </a:cubicBezTo>
                  <a:cubicBezTo>
                    <a:pt x="168" y="1749"/>
                    <a:pt x="101" y="1816"/>
                    <a:pt x="68" y="1849"/>
                  </a:cubicBezTo>
                  <a:cubicBezTo>
                    <a:pt x="1" y="1983"/>
                    <a:pt x="68" y="2150"/>
                    <a:pt x="201" y="2216"/>
                  </a:cubicBezTo>
                  <a:cubicBezTo>
                    <a:pt x="201" y="2325"/>
                    <a:pt x="268" y="2434"/>
                    <a:pt x="401" y="2434"/>
                  </a:cubicBezTo>
                  <a:cubicBezTo>
                    <a:pt x="431" y="2434"/>
                    <a:pt x="465" y="2429"/>
                    <a:pt x="501" y="2416"/>
                  </a:cubicBezTo>
                  <a:cubicBezTo>
                    <a:pt x="1035" y="2216"/>
                    <a:pt x="1602" y="2216"/>
                    <a:pt x="2102" y="1983"/>
                  </a:cubicBezTo>
                  <a:cubicBezTo>
                    <a:pt x="2669" y="1749"/>
                    <a:pt x="3136" y="1115"/>
                    <a:pt x="3003" y="515"/>
                  </a:cubicBezTo>
                  <a:cubicBezTo>
                    <a:pt x="2921" y="126"/>
                    <a:pt x="2588" y="1"/>
                    <a:pt x="22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1"/>
            <p:cNvSpPr/>
            <p:nvPr/>
          </p:nvSpPr>
          <p:spPr>
            <a:xfrm>
              <a:off x="781235" y="4253777"/>
              <a:ext cx="91400" cy="115396"/>
            </a:xfrm>
            <a:custGeom>
              <a:avLst/>
              <a:gdLst/>
              <a:ahLst/>
              <a:cxnLst/>
              <a:rect l="l" t="t" r="r" b="b"/>
              <a:pathLst>
                <a:path w="3051" h="3852" extrusionOk="0">
                  <a:moveTo>
                    <a:pt x="1657" y="0"/>
                  </a:moveTo>
                  <a:cubicBezTo>
                    <a:pt x="1557" y="0"/>
                    <a:pt x="1450" y="14"/>
                    <a:pt x="1334" y="43"/>
                  </a:cubicBezTo>
                  <a:cubicBezTo>
                    <a:pt x="0" y="376"/>
                    <a:pt x="1434" y="3245"/>
                    <a:pt x="1968" y="3779"/>
                  </a:cubicBezTo>
                  <a:cubicBezTo>
                    <a:pt x="2032" y="3830"/>
                    <a:pt x="2096" y="3851"/>
                    <a:pt x="2156" y="3851"/>
                  </a:cubicBezTo>
                  <a:cubicBezTo>
                    <a:pt x="2253" y="3851"/>
                    <a:pt x="2340" y="3794"/>
                    <a:pt x="2402" y="3712"/>
                  </a:cubicBezTo>
                  <a:cubicBezTo>
                    <a:pt x="2469" y="3679"/>
                    <a:pt x="2569" y="3645"/>
                    <a:pt x="2602" y="3545"/>
                  </a:cubicBezTo>
                  <a:cubicBezTo>
                    <a:pt x="2913" y="2673"/>
                    <a:pt x="3050"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8" name="Google Shape;3168;p11"/>
          <p:cNvGrpSpPr/>
          <p:nvPr/>
        </p:nvGrpSpPr>
        <p:grpSpPr>
          <a:xfrm rot="10800000" flipH="1">
            <a:off x="-256703" y="184140"/>
            <a:ext cx="1187279" cy="1592727"/>
            <a:chOff x="-168050" y="4195214"/>
            <a:chExt cx="719519" cy="965231"/>
          </a:xfrm>
        </p:grpSpPr>
        <p:sp>
          <p:nvSpPr>
            <p:cNvPr id="3169" name="Google Shape;3169;p11"/>
            <p:cNvSpPr/>
            <p:nvPr/>
          </p:nvSpPr>
          <p:spPr>
            <a:xfrm>
              <a:off x="-168050" y="4195214"/>
              <a:ext cx="719519" cy="965231"/>
            </a:xfrm>
            <a:custGeom>
              <a:avLst/>
              <a:gdLst/>
              <a:ahLst/>
              <a:cxnLst/>
              <a:rect l="l" t="t" r="r" b="b"/>
              <a:pathLst>
                <a:path w="24018" h="32220" extrusionOk="0">
                  <a:moveTo>
                    <a:pt x="11911" y="0"/>
                  </a:moveTo>
                  <a:cubicBezTo>
                    <a:pt x="10245" y="0"/>
                    <a:pt x="8091" y="4375"/>
                    <a:pt x="6872" y="6468"/>
                  </a:cubicBezTo>
                  <a:cubicBezTo>
                    <a:pt x="5371" y="9236"/>
                    <a:pt x="3870" y="12138"/>
                    <a:pt x="2936" y="15174"/>
                  </a:cubicBezTo>
                  <a:cubicBezTo>
                    <a:pt x="1669" y="19377"/>
                    <a:pt x="1" y="26282"/>
                    <a:pt x="701" y="30718"/>
                  </a:cubicBezTo>
                  <a:lnTo>
                    <a:pt x="1502" y="32219"/>
                  </a:lnTo>
                  <a:cubicBezTo>
                    <a:pt x="1635" y="29084"/>
                    <a:pt x="4204" y="26182"/>
                    <a:pt x="6305" y="24314"/>
                  </a:cubicBezTo>
                  <a:cubicBezTo>
                    <a:pt x="11175" y="20111"/>
                    <a:pt x="17146" y="17542"/>
                    <a:pt x="21550" y="12639"/>
                  </a:cubicBezTo>
                  <a:cubicBezTo>
                    <a:pt x="22383" y="11705"/>
                    <a:pt x="24018" y="9503"/>
                    <a:pt x="21683" y="9136"/>
                  </a:cubicBezTo>
                  <a:cubicBezTo>
                    <a:pt x="21615" y="9124"/>
                    <a:pt x="21544" y="9118"/>
                    <a:pt x="21471" y="9118"/>
                  </a:cubicBezTo>
                  <a:cubicBezTo>
                    <a:pt x="20146" y="9118"/>
                    <a:pt x="18032" y="11041"/>
                    <a:pt x="17146" y="11705"/>
                  </a:cubicBezTo>
                  <a:cubicBezTo>
                    <a:pt x="13644" y="14507"/>
                    <a:pt x="10842" y="18710"/>
                    <a:pt x="6872" y="20811"/>
                  </a:cubicBezTo>
                  <a:cubicBezTo>
                    <a:pt x="7239" y="20211"/>
                    <a:pt x="7706" y="19644"/>
                    <a:pt x="8040" y="19043"/>
                  </a:cubicBezTo>
                  <a:cubicBezTo>
                    <a:pt x="10141" y="16275"/>
                    <a:pt x="12109" y="13339"/>
                    <a:pt x="14211" y="10437"/>
                  </a:cubicBezTo>
                  <a:cubicBezTo>
                    <a:pt x="15378" y="8903"/>
                    <a:pt x="16446" y="7168"/>
                    <a:pt x="17613" y="5534"/>
                  </a:cubicBezTo>
                  <a:cubicBezTo>
                    <a:pt x="18303" y="4441"/>
                    <a:pt x="19265" y="2978"/>
                    <a:pt x="18025" y="2978"/>
                  </a:cubicBezTo>
                  <a:cubicBezTo>
                    <a:pt x="17826" y="2978"/>
                    <a:pt x="17569" y="3015"/>
                    <a:pt x="17246" y="3098"/>
                  </a:cubicBezTo>
                  <a:cubicBezTo>
                    <a:pt x="14911" y="3565"/>
                    <a:pt x="12576" y="7635"/>
                    <a:pt x="11309" y="9503"/>
                  </a:cubicBezTo>
                  <a:cubicBezTo>
                    <a:pt x="9541" y="12305"/>
                    <a:pt x="6372" y="16575"/>
                    <a:pt x="4537" y="19077"/>
                  </a:cubicBezTo>
                  <a:cubicBezTo>
                    <a:pt x="5371" y="16041"/>
                    <a:pt x="6872" y="13106"/>
                    <a:pt x="8173" y="10304"/>
                  </a:cubicBezTo>
                  <a:cubicBezTo>
                    <a:pt x="9074" y="8469"/>
                    <a:pt x="14111" y="1697"/>
                    <a:pt x="12243" y="63"/>
                  </a:cubicBezTo>
                  <a:cubicBezTo>
                    <a:pt x="12135" y="21"/>
                    <a:pt x="12024" y="0"/>
                    <a:pt x="1191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1"/>
            <p:cNvSpPr/>
            <p:nvPr/>
          </p:nvSpPr>
          <p:spPr>
            <a:xfrm>
              <a:off x="-69107" y="4860584"/>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1"/>
            <p:cNvSpPr/>
            <p:nvPr/>
          </p:nvSpPr>
          <p:spPr>
            <a:xfrm>
              <a:off x="-32142" y="4784647"/>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1"/>
            <p:cNvSpPr/>
            <p:nvPr/>
          </p:nvSpPr>
          <p:spPr>
            <a:xfrm>
              <a:off x="16805" y="4768651"/>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1"/>
            <p:cNvSpPr/>
            <p:nvPr/>
          </p:nvSpPr>
          <p:spPr>
            <a:xfrm>
              <a:off x="58772" y="4690707"/>
              <a:ext cx="21030" cy="15009"/>
            </a:xfrm>
            <a:custGeom>
              <a:avLst/>
              <a:gdLst/>
              <a:ahLst/>
              <a:cxnLst/>
              <a:rect l="l" t="t" r="r" b="b"/>
              <a:pathLst>
                <a:path w="702" h="501" extrusionOk="0">
                  <a:moveTo>
                    <a:pt x="334" y="0"/>
                  </a:moveTo>
                  <a:cubicBezTo>
                    <a:pt x="1" y="0"/>
                    <a:pt x="1" y="501"/>
                    <a:pt x="334" y="501"/>
                  </a:cubicBezTo>
                  <a:cubicBezTo>
                    <a:pt x="701" y="501"/>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1"/>
            <p:cNvSpPr/>
            <p:nvPr/>
          </p:nvSpPr>
          <p:spPr>
            <a:xfrm>
              <a:off x="100740" y="4671715"/>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1"/>
            <p:cNvSpPr/>
            <p:nvPr/>
          </p:nvSpPr>
          <p:spPr>
            <a:xfrm>
              <a:off x="111733" y="459877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1"/>
            <p:cNvSpPr/>
            <p:nvPr/>
          </p:nvSpPr>
          <p:spPr>
            <a:xfrm>
              <a:off x="158703" y="4582777"/>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1"/>
            <p:cNvSpPr/>
            <p:nvPr/>
          </p:nvSpPr>
          <p:spPr>
            <a:xfrm>
              <a:off x="166701" y="4509836"/>
              <a:ext cx="20012" cy="16027"/>
            </a:xfrm>
            <a:custGeom>
              <a:avLst/>
              <a:gdLst/>
              <a:ahLst/>
              <a:cxnLst/>
              <a:rect l="l" t="t" r="r" b="b"/>
              <a:pathLst>
                <a:path w="668" h="535" extrusionOk="0">
                  <a:moveTo>
                    <a:pt x="334" y="1"/>
                  </a:moveTo>
                  <a:cubicBezTo>
                    <a:pt x="0" y="1"/>
                    <a:pt x="0"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1"/>
            <p:cNvSpPr/>
            <p:nvPr/>
          </p:nvSpPr>
          <p:spPr>
            <a:xfrm>
              <a:off x="210676" y="4501838"/>
              <a:ext cx="21000" cy="16027"/>
            </a:xfrm>
            <a:custGeom>
              <a:avLst/>
              <a:gdLst/>
              <a:ahLst/>
              <a:cxnLst/>
              <a:rect l="l" t="t" r="r" b="b"/>
              <a:pathLst>
                <a:path w="701" h="535" extrusionOk="0">
                  <a:moveTo>
                    <a:pt x="334" y="1"/>
                  </a:moveTo>
                  <a:cubicBezTo>
                    <a:pt x="0" y="1"/>
                    <a:pt x="0" y="535"/>
                    <a:pt x="334" y="535"/>
                  </a:cubicBezTo>
                  <a:cubicBezTo>
                    <a:pt x="701"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1"/>
            <p:cNvSpPr/>
            <p:nvPr/>
          </p:nvSpPr>
          <p:spPr>
            <a:xfrm>
              <a:off x="208669" y="4443904"/>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1"/>
            <p:cNvSpPr/>
            <p:nvPr/>
          </p:nvSpPr>
          <p:spPr>
            <a:xfrm>
              <a:off x="260641" y="4433899"/>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1"/>
            <p:cNvSpPr/>
            <p:nvPr/>
          </p:nvSpPr>
          <p:spPr>
            <a:xfrm>
              <a:off x="260641" y="437593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1"/>
            <p:cNvSpPr/>
            <p:nvPr/>
          </p:nvSpPr>
          <p:spPr>
            <a:xfrm>
              <a:off x="305604" y="437096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1"/>
            <p:cNvSpPr/>
            <p:nvPr/>
          </p:nvSpPr>
          <p:spPr>
            <a:xfrm>
              <a:off x="318700" y="430079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1"/>
            <p:cNvSpPr/>
            <p:nvPr/>
          </p:nvSpPr>
          <p:spPr>
            <a:xfrm>
              <a:off x="357672" y="4284798"/>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1"/>
            <p:cNvSpPr/>
            <p:nvPr/>
          </p:nvSpPr>
          <p:spPr>
            <a:xfrm>
              <a:off x="-1168" y="4870559"/>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1"/>
            <p:cNvSpPr/>
            <p:nvPr/>
          </p:nvSpPr>
          <p:spPr>
            <a:xfrm>
              <a:off x="58772" y="4818617"/>
              <a:ext cx="21030" cy="15997"/>
            </a:xfrm>
            <a:custGeom>
              <a:avLst/>
              <a:gdLst/>
              <a:ahLst/>
              <a:cxnLst/>
              <a:rect l="l" t="t" r="r" b="b"/>
              <a:pathLst>
                <a:path w="702" h="534"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1"/>
            <p:cNvSpPr/>
            <p:nvPr/>
          </p:nvSpPr>
          <p:spPr>
            <a:xfrm>
              <a:off x="116736" y="4813614"/>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1"/>
            <p:cNvSpPr/>
            <p:nvPr/>
          </p:nvSpPr>
          <p:spPr>
            <a:xfrm>
              <a:off x="137734" y="476364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1"/>
            <p:cNvSpPr/>
            <p:nvPr/>
          </p:nvSpPr>
          <p:spPr>
            <a:xfrm>
              <a:off x="205673" y="4755650"/>
              <a:ext cx="20012" cy="16027"/>
            </a:xfrm>
            <a:custGeom>
              <a:avLst/>
              <a:gdLst/>
              <a:ahLst/>
              <a:cxnLst/>
              <a:rect l="l" t="t" r="r" b="b"/>
              <a:pathLst>
                <a:path w="668" h="535" extrusionOk="0">
                  <a:moveTo>
                    <a:pt x="334" y="1"/>
                  </a:moveTo>
                  <a:cubicBezTo>
                    <a:pt x="0" y="1"/>
                    <a:pt x="0"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1"/>
            <p:cNvSpPr/>
            <p:nvPr/>
          </p:nvSpPr>
          <p:spPr>
            <a:xfrm>
              <a:off x="213671" y="470568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1"/>
            <p:cNvSpPr/>
            <p:nvPr/>
          </p:nvSpPr>
          <p:spPr>
            <a:xfrm>
              <a:off x="268609" y="4700712"/>
              <a:ext cx="20042" cy="15997"/>
            </a:xfrm>
            <a:custGeom>
              <a:avLst/>
              <a:gdLst/>
              <a:ahLst/>
              <a:cxnLst/>
              <a:rect l="l" t="t" r="r" b="b"/>
              <a:pathLst>
                <a:path w="669"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1"/>
            <p:cNvSpPr/>
            <p:nvPr/>
          </p:nvSpPr>
          <p:spPr>
            <a:xfrm>
              <a:off x="271605" y="4640741"/>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1"/>
            <p:cNvSpPr/>
            <p:nvPr/>
          </p:nvSpPr>
          <p:spPr>
            <a:xfrm>
              <a:off x="328580" y="4650746"/>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1"/>
            <p:cNvSpPr/>
            <p:nvPr/>
          </p:nvSpPr>
          <p:spPr>
            <a:xfrm>
              <a:off x="334571" y="4593771"/>
              <a:ext cx="20012" cy="15039"/>
            </a:xfrm>
            <a:custGeom>
              <a:avLst/>
              <a:gdLst/>
              <a:ahLst/>
              <a:cxnLst/>
              <a:rect l="l" t="t" r="r" b="b"/>
              <a:pathLst>
                <a:path w="668" h="502" extrusionOk="0">
                  <a:moveTo>
                    <a:pt x="334" y="1"/>
                  </a:moveTo>
                  <a:cubicBezTo>
                    <a:pt x="0" y="1"/>
                    <a:pt x="0"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1"/>
            <p:cNvSpPr/>
            <p:nvPr/>
          </p:nvSpPr>
          <p:spPr>
            <a:xfrm>
              <a:off x="394511" y="4595778"/>
              <a:ext cx="20042" cy="16027"/>
            </a:xfrm>
            <a:custGeom>
              <a:avLst/>
              <a:gdLst/>
              <a:ahLst/>
              <a:cxnLst/>
              <a:rect l="l" t="t" r="r" b="b"/>
              <a:pathLst>
                <a:path w="669"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1"/>
            <p:cNvSpPr/>
            <p:nvPr/>
          </p:nvSpPr>
          <p:spPr>
            <a:xfrm>
              <a:off x="386543" y="4538833"/>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1"/>
            <p:cNvSpPr/>
            <p:nvPr/>
          </p:nvSpPr>
          <p:spPr>
            <a:xfrm>
              <a:off x="441481" y="4553811"/>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1"/>
            <p:cNvSpPr/>
            <p:nvPr/>
          </p:nvSpPr>
          <p:spPr>
            <a:xfrm>
              <a:off x="465476" y="4493870"/>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1"/>
            <p:cNvSpPr/>
            <p:nvPr/>
          </p:nvSpPr>
          <p:spPr>
            <a:xfrm>
              <a:off x="-59132" y="4711676"/>
              <a:ext cx="21030" cy="15039"/>
            </a:xfrm>
            <a:custGeom>
              <a:avLst/>
              <a:gdLst/>
              <a:ahLst/>
              <a:cxnLst/>
              <a:rect l="l" t="t" r="r" b="b"/>
              <a:pathLst>
                <a:path w="702" h="502" extrusionOk="0">
                  <a:moveTo>
                    <a:pt x="368" y="1"/>
                  </a:moveTo>
                  <a:cubicBezTo>
                    <a:pt x="1" y="1"/>
                    <a:pt x="1" y="501"/>
                    <a:pt x="368" y="501"/>
                  </a:cubicBezTo>
                  <a:cubicBezTo>
                    <a:pt x="701" y="501"/>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1"/>
            <p:cNvSpPr/>
            <p:nvPr/>
          </p:nvSpPr>
          <p:spPr>
            <a:xfrm>
              <a:off x="-64135" y="4637746"/>
              <a:ext cx="20042" cy="16027"/>
            </a:xfrm>
            <a:custGeom>
              <a:avLst/>
              <a:gdLst/>
              <a:ahLst/>
              <a:cxnLst/>
              <a:rect l="l" t="t" r="r" b="b"/>
              <a:pathLst>
                <a:path w="669" h="535" extrusionOk="0">
                  <a:moveTo>
                    <a:pt x="335" y="1"/>
                  </a:moveTo>
                  <a:cubicBezTo>
                    <a:pt x="1" y="1"/>
                    <a:pt x="1" y="534"/>
                    <a:pt x="335" y="534"/>
                  </a:cubicBezTo>
                  <a:cubicBezTo>
                    <a:pt x="668" y="534"/>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1"/>
            <p:cNvSpPr/>
            <p:nvPr/>
          </p:nvSpPr>
          <p:spPr>
            <a:xfrm>
              <a:off x="-14169" y="4616777"/>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1"/>
            <p:cNvSpPr/>
            <p:nvPr/>
          </p:nvSpPr>
          <p:spPr>
            <a:xfrm>
              <a:off x="-25163" y="4543805"/>
              <a:ext cx="21030" cy="16027"/>
            </a:xfrm>
            <a:custGeom>
              <a:avLst/>
              <a:gdLst/>
              <a:ahLst/>
              <a:cxnLst/>
              <a:rect l="l" t="t" r="r" b="b"/>
              <a:pathLst>
                <a:path w="702" h="535" extrusionOk="0">
                  <a:moveTo>
                    <a:pt x="368" y="1"/>
                  </a:moveTo>
                  <a:cubicBezTo>
                    <a:pt x="1" y="1"/>
                    <a:pt x="1" y="535"/>
                    <a:pt x="368" y="535"/>
                  </a:cubicBezTo>
                  <a:cubicBezTo>
                    <a:pt x="701" y="535"/>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1"/>
            <p:cNvSpPr/>
            <p:nvPr/>
          </p:nvSpPr>
          <p:spPr>
            <a:xfrm>
              <a:off x="24803" y="4522837"/>
              <a:ext cx="21030" cy="16027"/>
            </a:xfrm>
            <a:custGeom>
              <a:avLst/>
              <a:gdLst/>
              <a:ahLst/>
              <a:cxnLst/>
              <a:rect l="l" t="t" r="r" b="b"/>
              <a:pathLst>
                <a:path w="702" h="535" extrusionOk="0">
                  <a:moveTo>
                    <a:pt x="334" y="0"/>
                  </a:moveTo>
                  <a:cubicBezTo>
                    <a:pt x="1" y="0"/>
                    <a:pt x="1"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1"/>
            <p:cNvSpPr/>
            <p:nvPr/>
          </p:nvSpPr>
          <p:spPr>
            <a:xfrm>
              <a:off x="11832" y="4462866"/>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1"/>
            <p:cNvSpPr/>
            <p:nvPr/>
          </p:nvSpPr>
          <p:spPr>
            <a:xfrm>
              <a:off x="66770" y="444390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1"/>
            <p:cNvSpPr/>
            <p:nvPr/>
          </p:nvSpPr>
          <p:spPr>
            <a:xfrm>
              <a:off x="56795" y="4380938"/>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1"/>
            <p:cNvSpPr/>
            <p:nvPr/>
          </p:nvSpPr>
          <p:spPr>
            <a:xfrm>
              <a:off x="106761" y="437893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1"/>
            <p:cNvSpPr/>
            <p:nvPr/>
          </p:nvSpPr>
          <p:spPr>
            <a:xfrm>
              <a:off x="103860" y="4287794"/>
              <a:ext cx="20042" cy="15039"/>
            </a:xfrm>
            <a:custGeom>
              <a:avLst/>
              <a:gdLst/>
              <a:ahLst/>
              <a:cxnLst/>
              <a:rect l="l" t="t" r="r" b="b"/>
              <a:pathLst>
                <a:path w="669" h="502" extrusionOk="0">
                  <a:moveTo>
                    <a:pt x="335" y="1"/>
                  </a:moveTo>
                  <a:cubicBezTo>
                    <a:pt x="1" y="1"/>
                    <a:pt x="1" y="501"/>
                    <a:pt x="335" y="501"/>
                  </a:cubicBezTo>
                  <a:cubicBezTo>
                    <a:pt x="668" y="501"/>
                    <a:pt x="668" y="1"/>
                    <a:pt x="3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1"/>
            <p:cNvSpPr/>
            <p:nvPr/>
          </p:nvSpPr>
          <p:spPr>
            <a:xfrm>
              <a:off x="155833" y="4281803"/>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1"/>
            <p:cNvSpPr/>
            <p:nvPr/>
          </p:nvSpPr>
          <p:spPr>
            <a:xfrm>
              <a:off x="168833" y="4208861"/>
              <a:ext cx="21000" cy="16027"/>
            </a:xfrm>
            <a:custGeom>
              <a:avLst/>
              <a:gdLst/>
              <a:ahLst/>
              <a:cxnLst/>
              <a:rect l="l" t="t" r="r" b="b"/>
              <a:pathLst>
                <a:path w="701" h="535" extrusionOk="0">
                  <a:moveTo>
                    <a:pt x="367" y="1"/>
                  </a:moveTo>
                  <a:cubicBezTo>
                    <a:pt x="0" y="1"/>
                    <a:pt x="0"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1"/>
            <p:cNvSpPr/>
            <p:nvPr/>
          </p:nvSpPr>
          <p:spPr>
            <a:xfrm>
              <a:off x="-80101" y="4766644"/>
              <a:ext cx="21000" cy="15009"/>
            </a:xfrm>
            <a:custGeom>
              <a:avLst/>
              <a:gdLst/>
              <a:ahLst/>
              <a:cxnLst/>
              <a:rect l="l" t="t" r="r" b="b"/>
              <a:pathLst>
                <a:path w="701" h="501"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1"/>
            <p:cNvSpPr/>
            <p:nvPr/>
          </p:nvSpPr>
          <p:spPr>
            <a:xfrm>
              <a:off x="-59132" y="4928523"/>
              <a:ext cx="21030" cy="16027"/>
            </a:xfrm>
            <a:custGeom>
              <a:avLst/>
              <a:gdLst/>
              <a:ahLst/>
              <a:cxnLst/>
              <a:rect l="l" t="t" r="r" b="b"/>
              <a:pathLst>
                <a:path w="702" h="535" extrusionOk="0">
                  <a:moveTo>
                    <a:pt x="368" y="0"/>
                  </a:moveTo>
                  <a:cubicBezTo>
                    <a:pt x="1" y="0"/>
                    <a:pt x="1" y="534"/>
                    <a:pt x="368" y="534"/>
                  </a:cubicBezTo>
                  <a:cubicBezTo>
                    <a:pt x="701" y="534"/>
                    <a:pt x="701" y="0"/>
                    <a:pt x="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1"/>
            <p:cNvSpPr/>
            <p:nvPr/>
          </p:nvSpPr>
          <p:spPr>
            <a:xfrm>
              <a:off x="-129078" y="4897549"/>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1"/>
            <p:cNvSpPr/>
            <p:nvPr/>
          </p:nvSpPr>
          <p:spPr>
            <a:xfrm>
              <a:off x="-108079" y="4975493"/>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1"/>
            <p:cNvSpPr/>
            <p:nvPr/>
          </p:nvSpPr>
          <p:spPr>
            <a:xfrm>
              <a:off x="-135069" y="5004460"/>
              <a:ext cx="21030" cy="16027"/>
            </a:xfrm>
            <a:custGeom>
              <a:avLst/>
              <a:gdLst/>
              <a:ahLst/>
              <a:cxnLst/>
              <a:rect l="l" t="t" r="r" b="b"/>
              <a:pathLst>
                <a:path w="702" h="535" extrusionOk="0">
                  <a:moveTo>
                    <a:pt x="334" y="1"/>
                  </a:moveTo>
                  <a:cubicBezTo>
                    <a:pt x="1" y="1"/>
                    <a:pt x="1"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6" name="Google Shape;3216;p11"/>
          <p:cNvGrpSpPr/>
          <p:nvPr/>
        </p:nvGrpSpPr>
        <p:grpSpPr>
          <a:xfrm rot="10800000" flipH="1">
            <a:off x="7923837" y="4210795"/>
            <a:ext cx="1116750" cy="1145263"/>
            <a:chOff x="7973149" y="-201092"/>
            <a:chExt cx="1116750" cy="1145263"/>
          </a:xfrm>
        </p:grpSpPr>
        <p:sp>
          <p:nvSpPr>
            <p:cNvPr id="3217" name="Google Shape;3217;p11"/>
            <p:cNvSpPr/>
            <p:nvPr/>
          </p:nvSpPr>
          <p:spPr>
            <a:xfrm>
              <a:off x="8049086" y="-201092"/>
              <a:ext cx="1040813" cy="992342"/>
            </a:xfrm>
            <a:custGeom>
              <a:avLst/>
              <a:gdLst/>
              <a:ahLst/>
              <a:cxnLst/>
              <a:rect l="l" t="t" r="r" b="b"/>
              <a:pathLst>
                <a:path w="34743" h="33125" extrusionOk="0">
                  <a:moveTo>
                    <a:pt x="34434" y="0"/>
                  </a:moveTo>
                  <a:cubicBezTo>
                    <a:pt x="34275" y="0"/>
                    <a:pt x="34109" y="100"/>
                    <a:pt x="34092" y="301"/>
                  </a:cubicBezTo>
                  <a:cubicBezTo>
                    <a:pt x="34025" y="3770"/>
                    <a:pt x="32291" y="6705"/>
                    <a:pt x="29555" y="8740"/>
                  </a:cubicBezTo>
                  <a:cubicBezTo>
                    <a:pt x="26853" y="10741"/>
                    <a:pt x="23618" y="11909"/>
                    <a:pt x="20415" y="12743"/>
                  </a:cubicBezTo>
                  <a:cubicBezTo>
                    <a:pt x="17113" y="13610"/>
                    <a:pt x="13777" y="14277"/>
                    <a:pt x="10642" y="15611"/>
                  </a:cubicBezTo>
                  <a:cubicBezTo>
                    <a:pt x="7773" y="16846"/>
                    <a:pt x="5105" y="18580"/>
                    <a:pt x="3203" y="21049"/>
                  </a:cubicBezTo>
                  <a:cubicBezTo>
                    <a:pt x="635" y="24418"/>
                    <a:pt x="1" y="28688"/>
                    <a:pt x="1" y="32824"/>
                  </a:cubicBezTo>
                  <a:cubicBezTo>
                    <a:pt x="1" y="33024"/>
                    <a:pt x="159" y="33124"/>
                    <a:pt x="318" y="33124"/>
                  </a:cubicBezTo>
                  <a:cubicBezTo>
                    <a:pt x="476" y="33124"/>
                    <a:pt x="635" y="33024"/>
                    <a:pt x="635" y="32824"/>
                  </a:cubicBezTo>
                  <a:cubicBezTo>
                    <a:pt x="635" y="29021"/>
                    <a:pt x="1168" y="25118"/>
                    <a:pt x="3370" y="21916"/>
                  </a:cubicBezTo>
                  <a:cubicBezTo>
                    <a:pt x="5171" y="19247"/>
                    <a:pt x="7907" y="17446"/>
                    <a:pt x="10842" y="16212"/>
                  </a:cubicBezTo>
                  <a:cubicBezTo>
                    <a:pt x="17013" y="13543"/>
                    <a:pt x="24118" y="13443"/>
                    <a:pt x="29722" y="9407"/>
                  </a:cubicBezTo>
                  <a:cubicBezTo>
                    <a:pt x="31123" y="8373"/>
                    <a:pt x="32357" y="7139"/>
                    <a:pt x="33258" y="5671"/>
                  </a:cubicBezTo>
                  <a:cubicBezTo>
                    <a:pt x="34225" y="4037"/>
                    <a:pt x="34692" y="2169"/>
                    <a:pt x="34726" y="301"/>
                  </a:cubicBezTo>
                  <a:cubicBezTo>
                    <a:pt x="34742" y="100"/>
                    <a:pt x="34592" y="0"/>
                    <a:pt x="34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1"/>
            <p:cNvSpPr/>
            <p:nvPr/>
          </p:nvSpPr>
          <p:spPr>
            <a:xfrm>
              <a:off x="8764539" y="130006"/>
              <a:ext cx="67974" cy="130585"/>
            </a:xfrm>
            <a:custGeom>
              <a:avLst/>
              <a:gdLst/>
              <a:ahLst/>
              <a:cxnLst/>
              <a:rect l="l" t="t" r="r" b="b"/>
              <a:pathLst>
                <a:path w="2269" h="4359" extrusionOk="0">
                  <a:moveTo>
                    <a:pt x="1879" y="1"/>
                  </a:moveTo>
                  <a:cubicBezTo>
                    <a:pt x="1754" y="1"/>
                    <a:pt x="1635" y="76"/>
                    <a:pt x="1635" y="222"/>
                  </a:cubicBezTo>
                  <a:cubicBezTo>
                    <a:pt x="1602" y="255"/>
                    <a:pt x="1535" y="289"/>
                    <a:pt x="1502" y="355"/>
                  </a:cubicBezTo>
                  <a:cubicBezTo>
                    <a:pt x="1135" y="1189"/>
                    <a:pt x="534" y="1890"/>
                    <a:pt x="201" y="2791"/>
                  </a:cubicBezTo>
                  <a:cubicBezTo>
                    <a:pt x="1" y="3358"/>
                    <a:pt x="101" y="4325"/>
                    <a:pt x="901" y="4358"/>
                  </a:cubicBezTo>
                  <a:cubicBezTo>
                    <a:pt x="1568" y="4358"/>
                    <a:pt x="1802" y="3291"/>
                    <a:pt x="1935" y="2824"/>
                  </a:cubicBezTo>
                  <a:cubicBezTo>
                    <a:pt x="2135" y="2023"/>
                    <a:pt x="2269" y="1089"/>
                    <a:pt x="2169" y="255"/>
                  </a:cubicBezTo>
                  <a:cubicBezTo>
                    <a:pt x="2152" y="84"/>
                    <a:pt x="2012" y="1"/>
                    <a:pt x="18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1"/>
            <p:cNvSpPr/>
            <p:nvPr/>
          </p:nvSpPr>
          <p:spPr>
            <a:xfrm>
              <a:off x="8637648" y="67938"/>
              <a:ext cx="105151" cy="98500"/>
            </a:xfrm>
            <a:custGeom>
              <a:avLst/>
              <a:gdLst/>
              <a:ahLst/>
              <a:cxnLst/>
              <a:rect l="l" t="t" r="r" b="b"/>
              <a:pathLst>
                <a:path w="3510" h="3288" extrusionOk="0">
                  <a:moveTo>
                    <a:pt x="1215" y="0"/>
                  </a:moveTo>
                  <a:cubicBezTo>
                    <a:pt x="1045" y="0"/>
                    <a:pt x="872" y="49"/>
                    <a:pt x="701" y="159"/>
                  </a:cubicBezTo>
                  <a:cubicBezTo>
                    <a:pt x="0" y="593"/>
                    <a:pt x="67" y="1527"/>
                    <a:pt x="634" y="2027"/>
                  </a:cubicBezTo>
                  <a:cubicBezTo>
                    <a:pt x="1201" y="2594"/>
                    <a:pt x="2068" y="2794"/>
                    <a:pt x="2802" y="3095"/>
                  </a:cubicBezTo>
                  <a:cubicBezTo>
                    <a:pt x="2836" y="3111"/>
                    <a:pt x="2869" y="3120"/>
                    <a:pt x="2898" y="3120"/>
                  </a:cubicBezTo>
                  <a:cubicBezTo>
                    <a:pt x="2927" y="3120"/>
                    <a:pt x="2952" y="3111"/>
                    <a:pt x="2969" y="3095"/>
                  </a:cubicBezTo>
                  <a:cubicBezTo>
                    <a:pt x="2996" y="3229"/>
                    <a:pt x="3094" y="3288"/>
                    <a:pt x="3196" y="3288"/>
                  </a:cubicBezTo>
                  <a:cubicBezTo>
                    <a:pt x="3347" y="3288"/>
                    <a:pt x="3509" y="3160"/>
                    <a:pt x="3469" y="2961"/>
                  </a:cubicBezTo>
                  <a:cubicBezTo>
                    <a:pt x="3354" y="2122"/>
                    <a:pt x="2333" y="0"/>
                    <a:pt x="1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1"/>
            <p:cNvSpPr/>
            <p:nvPr/>
          </p:nvSpPr>
          <p:spPr>
            <a:xfrm>
              <a:off x="8575701" y="196387"/>
              <a:ext cx="70969" cy="100657"/>
            </a:xfrm>
            <a:custGeom>
              <a:avLst/>
              <a:gdLst/>
              <a:ahLst/>
              <a:cxnLst/>
              <a:rect l="l" t="t" r="r" b="b"/>
              <a:pathLst>
                <a:path w="2369" h="3360" extrusionOk="0">
                  <a:moveTo>
                    <a:pt x="2030" y="1"/>
                  </a:moveTo>
                  <a:cubicBezTo>
                    <a:pt x="1975" y="1"/>
                    <a:pt x="1917" y="16"/>
                    <a:pt x="1868" y="41"/>
                  </a:cubicBezTo>
                  <a:cubicBezTo>
                    <a:pt x="1841" y="27"/>
                    <a:pt x="1807" y="19"/>
                    <a:pt x="1770" y="19"/>
                  </a:cubicBezTo>
                  <a:cubicBezTo>
                    <a:pt x="1719" y="19"/>
                    <a:pt x="1660" y="35"/>
                    <a:pt x="1601" y="74"/>
                  </a:cubicBezTo>
                  <a:cubicBezTo>
                    <a:pt x="1168" y="441"/>
                    <a:pt x="834" y="1175"/>
                    <a:pt x="567" y="1675"/>
                  </a:cubicBezTo>
                  <a:cubicBezTo>
                    <a:pt x="367" y="2076"/>
                    <a:pt x="0" y="2943"/>
                    <a:pt x="534" y="3243"/>
                  </a:cubicBezTo>
                  <a:cubicBezTo>
                    <a:pt x="679" y="3324"/>
                    <a:pt x="828" y="3359"/>
                    <a:pt x="973" y="3359"/>
                  </a:cubicBezTo>
                  <a:cubicBezTo>
                    <a:pt x="1431" y="3359"/>
                    <a:pt x="1858" y="3006"/>
                    <a:pt x="2035" y="2576"/>
                  </a:cubicBezTo>
                  <a:cubicBezTo>
                    <a:pt x="2335" y="1842"/>
                    <a:pt x="2368" y="941"/>
                    <a:pt x="2235" y="174"/>
                  </a:cubicBezTo>
                  <a:cubicBezTo>
                    <a:pt x="2214" y="47"/>
                    <a:pt x="2126" y="1"/>
                    <a:pt x="20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1"/>
            <p:cNvSpPr/>
            <p:nvPr/>
          </p:nvSpPr>
          <p:spPr>
            <a:xfrm>
              <a:off x="8407831" y="135937"/>
              <a:ext cx="107937" cy="91221"/>
            </a:xfrm>
            <a:custGeom>
              <a:avLst/>
              <a:gdLst/>
              <a:ahLst/>
              <a:cxnLst/>
              <a:rect l="l" t="t" r="r" b="b"/>
              <a:pathLst>
                <a:path w="3603" h="3045" extrusionOk="0">
                  <a:moveTo>
                    <a:pt x="1062" y="0"/>
                  </a:moveTo>
                  <a:cubicBezTo>
                    <a:pt x="936" y="0"/>
                    <a:pt x="814" y="28"/>
                    <a:pt x="701" y="91"/>
                  </a:cubicBezTo>
                  <a:cubicBezTo>
                    <a:pt x="0" y="458"/>
                    <a:pt x="267" y="1492"/>
                    <a:pt x="701" y="1992"/>
                  </a:cubicBezTo>
                  <a:cubicBezTo>
                    <a:pt x="1186" y="2568"/>
                    <a:pt x="2139" y="3006"/>
                    <a:pt x="2935" y="3006"/>
                  </a:cubicBezTo>
                  <a:cubicBezTo>
                    <a:pt x="3015" y="3006"/>
                    <a:pt x="3093" y="3002"/>
                    <a:pt x="3169" y="2993"/>
                  </a:cubicBezTo>
                  <a:cubicBezTo>
                    <a:pt x="3214" y="3026"/>
                    <a:pt x="3277" y="3045"/>
                    <a:pt x="3341" y="3045"/>
                  </a:cubicBezTo>
                  <a:cubicBezTo>
                    <a:pt x="3469" y="3045"/>
                    <a:pt x="3603" y="2971"/>
                    <a:pt x="3603" y="2793"/>
                  </a:cubicBezTo>
                  <a:cubicBezTo>
                    <a:pt x="3603" y="2025"/>
                    <a:pt x="3036" y="1358"/>
                    <a:pt x="2535" y="825"/>
                  </a:cubicBezTo>
                  <a:cubicBezTo>
                    <a:pt x="2211" y="500"/>
                    <a:pt x="1601" y="0"/>
                    <a:pt x="1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1"/>
            <p:cNvSpPr/>
            <p:nvPr/>
          </p:nvSpPr>
          <p:spPr>
            <a:xfrm>
              <a:off x="8393842" y="257556"/>
              <a:ext cx="62042" cy="109285"/>
            </a:xfrm>
            <a:custGeom>
              <a:avLst/>
              <a:gdLst/>
              <a:ahLst/>
              <a:cxnLst/>
              <a:rect l="l" t="t" r="r" b="b"/>
              <a:pathLst>
                <a:path w="2071" h="3648" extrusionOk="0">
                  <a:moveTo>
                    <a:pt x="934" y="0"/>
                  </a:moveTo>
                  <a:cubicBezTo>
                    <a:pt x="367" y="34"/>
                    <a:pt x="234" y="1201"/>
                    <a:pt x="167" y="1635"/>
                  </a:cubicBezTo>
                  <a:cubicBezTo>
                    <a:pt x="100" y="2269"/>
                    <a:pt x="0" y="3336"/>
                    <a:pt x="767" y="3603"/>
                  </a:cubicBezTo>
                  <a:cubicBezTo>
                    <a:pt x="856" y="3633"/>
                    <a:pt x="937" y="3648"/>
                    <a:pt x="1011" y="3648"/>
                  </a:cubicBezTo>
                  <a:cubicBezTo>
                    <a:pt x="2071" y="3648"/>
                    <a:pt x="1615" y="697"/>
                    <a:pt x="1334" y="167"/>
                  </a:cubicBezTo>
                  <a:cubicBezTo>
                    <a:pt x="1309" y="92"/>
                    <a:pt x="1247" y="54"/>
                    <a:pt x="1189" y="54"/>
                  </a:cubicBezTo>
                  <a:cubicBezTo>
                    <a:pt x="1170" y="54"/>
                    <a:pt x="1151" y="59"/>
                    <a:pt x="1134" y="67"/>
                  </a:cubicBezTo>
                  <a:cubicBezTo>
                    <a:pt x="1068" y="0"/>
                    <a:pt x="1034" y="0"/>
                    <a:pt x="9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1"/>
            <p:cNvSpPr/>
            <p:nvPr/>
          </p:nvSpPr>
          <p:spPr>
            <a:xfrm>
              <a:off x="8247930" y="217326"/>
              <a:ext cx="101316" cy="74115"/>
            </a:xfrm>
            <a:custGeom>
              <a:avLst/>
              <a:gdLst/>
              <a:ahLst/>
              <a:cxnLst/>
              <a:rect l="l" t="t" r="r" b="b"/>
              <a:pathLst>
                <a:path w="3382" h="2474" extrusionOk="0">
                  <a:moveTo>
                    <a:pt x="1013" y="0"/>
                  </a:moveTo>
                  <a:cubicBezTo>
                    <a:pt x="827" y="0"/>
                    <a:pt x="653" y="63"/>
                    <a:pt x="501" y="209"/>
                  </a:cubicBezTo>
                  <a:cubicBezTo>
                    <a:pt x="1" y="709"/>
                    <a:pt x="168" y="1477"/>
                    <a:pt x="668" y="1844"/>
                  </a:cubicBezTo>
                  <a:cubicBezTo>
                    <a:pt x="1235" y="2277"/>
                    <a:pt x="2036" y="2444"/>
                    <a:pt x="2703" y="2444"/>
                  </a:cubicBezTo>
                  <a:cubicBezTo>
                    <a:pt x="2770" y="2444"/>
                    <a:pt x="2836" y="2411"/>
                    <a:pt x="2870" y="2377"/>
                  </a:cubicBezTo>
                  <a:cubicBezTo>
                    <a:pt x="2914" y="2444"/>
                    <a:pt x="2988" y="2474"/>
                    <a:pt x="3065" y="2474"/>
                  </a:cubicBezTo>
                  <a:cubicBezTo>
                    <a:pt x="3218" y="2474"/>
                    <a:pt x="3381" y="2355"/>
                    <a:pt x="3337" y="2177"/>
                  </a:cubicBezTo>
                  <a:cubicBezTo>
                    <a:pt x="3142" y="1539"/>
                    <a:pt x="1933" y="0"/>
                    <a:pt x="10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1"/>
            <p:cNvSpPr/>
            <p:nvPr/>
          </p:nvSpPr>
          <p:spPr>
            <a:xfrm>
              <a:off x="8232952" y="330437"/>
              <a:ext cx="58986" cy="116984"/>
            </a:xfrm>
            <a:custGeom>
              <a:avLst/>
              <a:gdLst/>
              <a:ahLst/>
              <a:cxnLst/>
              <a:rect l="l" t="t" r="r" b="b"/>
              <a:pathLst>
                <a:path w="1969" h="3905" extrusionOk="0">
                  <a:moveTo>
                    <a:pt x="1087" y="1"/>
                  </a:moveTo>
                  <a:cubicBezTo>
                    <a:pt x="1024" y="1"/>
                    <a:pt x="960" y="25"/>
                    <a:pt x="901" y="69"/>
                  </a:cubicBezTo>
                  <a:cubicBezTo>
                    <a:pt x="835" y="69"/>
                    <a:pt x="734" y="102"/>
                    <a:pt x="668" y="202"/>
                  </a:cubicBezTo>
                  <a:cubicBezTo>
                    <a:pt x="301" y="736"/>
                    <a:pt x="201" y="1470"/>
                    <a:pt x="134" y="2070"/>
                  </a:cubicBezTo>
                  <a:cubicBezTo>
                    <a:pt x="67" y="2604"/>
                    <a:pt x="1" y="3471"/>
                    <a:pt x="534" y="3805"/>
                  </a:cubicBezTo>
                  <a:cubicBezTo>
                    <a:pt x="650" y="3874"/>
                    <a:pt x="762" y="3905"/>
                    <a:pt x="870" y="3905"/>
                  </a:cubicBezTo>
                  <a:cubicBezTo>
                    <a:pt x="1383" y="3905"/>
                    <a:pt x="1780" y="3212"/>
                    <a:pt x="1835" y="2771"/>
                  </a:cubicBezTo>
                  <a:cubicBezTo>
                    <a:pt x="1969" y="1904"/>
                    <a:pt x="1668" y="903"/>
                    <a:pt x="1302" y="136"/>
                  </a:cubicBezTo>
                  <a:cubicBezTo>
                    <a:pt x="1245" y="42"/>
                    <a:pt x="1168" y="1"/>
                    <a:pt x="10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1"/>
            <p:cNvSpPr/>
            <p:nvPr/>
          </p:nvSpPr>
          <p:spPr>
            <a:xfrm>
              <a:off x="8067179" y="341311"/>
              <a:ext cx="129836" cy="73815"/>
            </a:xfrm>
            <a:custGeom>
              <a:avLst/>
              <a:gdLst/>
              <a:ahLst/>
              <a:cxnLst/>
              <a:rect l="l" t="t" r="r" b="b"/>
              <a:pathLst>
                <a:path w="4334" h="2464" extrusionOk="0">
                  <a:moveTo>
                    <a:pt x="1418" y="1"/>
                  </a:moveTo>
                  <a:cubicBezTo>
                    <a:pt x="970" y="1"/>
                    <a:pt x="599" y="189"/>
                    <a:pt x="431" y="673"/>
                  </a:cubicBezTo>
                  <a:cubicBezTo>
                    <a:pt x="0" y="1807"/>
                    <a:pt x="1527" y="2463"/>
                    <a:pt x="2811" y="2463"/>
                  </a:cubicBezTo>
                  <a:cubicBezTo>
                    <a:pt x="3416" y="2463"/>
                    <a:pt x="3967" y="2317"/>
                    <a:pt x="4234" y="2008"/>
                  </a:cubicBezTo>
                  <a:cubicBezTo>
                    <a:pt x="4334" y="1874"/>
                    <a:pt x="4267" y="1674"/>
                    <a:pt x="4134" y="1574"/>
                  </a:cubicBezTo>
                  <a:cubicBezTo>
                    <a:pt x="3723" y="889"/>
                    <a:pt x="2389" y="1"/>
                    <a:pt x="14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1"/>
            <p:cNvSpPr/>
            <p:nvPr/>
          </p:nvSpPr>
          <p:spPr>
            <a:xfrm>
              <a:off x="8112052" y="482671"/>
              <a:ext cx="76961" cy="108776"/>
            </a:xfrm>
            <a:custGeom>
              <a:avLst/>
              <a:gdLst/>
              <a:ahLst/>
              <a:cxnLst/>
              <a:rect l="l" t="t" r="r" b="b"/>
              <a:pathLst>
                <a:path w="2569" h="3631" extrusionOk="0">
                  <a:moveTo>
                    <a:pt x="389" y="0"/>
                  </a:moveTo>
                  <a:cubicBezTo>
                    <a:pt x="208" y="0"/>
                    <a:pt x="73" y="190"/>
                    <a:pt x="100" y="358"/>
                  </a:cubicBezTo>
                  <a:cubicBezTo>
                    <a:pt x="67" y="391"/>
                    <a:pt x="67" y="424"/>
                    <a:pt x="34" y="491"/>
                  </a:cubicBezTo>
                  <a:cubicBezTo>
                    <a:pt x="0" y="1091"/>
                    <a:pt x="267" y="1825"/>
                    <a:pt x="501" y="2359"/>
                  </a:cubicBezTo>
                  <a:cubicBezTo>
                    <a:pt x="661" y="2840"/>
                    <a:pt x="1007" y="3630"/>
                    <a:pt x="1627" y="3630"/>
                  </a:cubicBezTo>
                  <a:cubicBezTo>
                    <a:pt x="1651" y="3630"/>
                    <a:pt x="1676" y="3629"/>
                    <a:pt x="1702" y="3627"/>
                  </a:cubicBezTo>
                  <a:cubicBezTo>
                    <a:pt x="2469" y="3560"/>
                    <a:pt x="2569" y="2659"/>
                    <a:pt x="2335" y="2059"/>
                  </a:cubicBezTo>
                  <a:cubicBezTo>
                    <a:pt x="1968" y="1292"/>
                    <a:pt x="1268" y="424"/>
                    <a:pt x="501" y="24"/>
                  </a:cubicBezTo>
                  <a:cubicBezTo>
                    <a:pt x="462" y="7"/>
                    <a:pt x="425"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1"/>
            <p:cNvSpPr/>
            <p:nvPr/>
          </p:nvSpPr>
          <p:spPr>
            <a:xfrm>
              <a:off x="7994148" y="541833"/>
              <a:ext cx="103593" cy="72228"/>
            </a:xfrm>
            <a:custGeom>
              <a:avLst/>
              <a:gdLst/>
              <a:ahLst/>
              <a:cxnLst/>
              <a:rect l="l" t="t" r="r" b="b"/>
              <a:pathLst>
                <a:path w="3458" h="2411" extrusionOk="0">
                  <a:moveTo>
                    <a:pt x="2635" y="0"/>
                  </a:moveTo>
                  <a:cubicBezTo>
                    <a:pt x="2331" y="0"/>
                    <a:pt x="2006" y="56"/>
                    <a:pt x="1868" y="84"/>
                  </a:cubicBezTo>
                  <a:cubicBezTo>
                    <a:pt x="1068" y="251"/>
                    <a:pt x="0" y="617"/>
                    <a:pt x="34" y="1585"/>
                  </a:cubicBezTo>
                  <a:cubicBezTo>
                    <a:pt x="56" y="2190"/>
                    <a:pt x="357" y="2410"/>
                    <a:pt x="767" y="2410"/>
                  </a:cubicBezTo>
                  <a:cubicBezTo>
                    <a:pt x="1602" y="2410"/>
                    <a:pt x="2890" y="1498"/>
                    <a:pt x="3203" y="1051"/>
                  </a:cubicBezTo>
                  <a:cubicBezTo>
                    <a:pt x="3303" y="884"/>
                    <a:pt x="3203" y="718"/>
                    <a:pt x="3069" y="684"/>
                  </a:cubicBezTo>
                  <a:cubicBezTo>
                    <a:pt x="3136" y="651"/>
                    <a:pt x="3169" y="617"/>
                    <a:pt x="3203" y="584"/>
                  </a:cubicBezTo>
                  <a:cubicBezTo>
                    <a:pt x="3457" y="114"/>
                    <a:pt x="3067" y="0"/>
                    <a:pt x="26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1"/>
            <p:cNvSpPr/>
            <p:nvPr/>
          </p:nvSpPr>
          <p:spPr>
            <a:xfrm>
              <a:off x="8060080" y="655214"/>
              <a:ext cx="124533" cy="86367"/>
            </a:xfrm>
            <a:custGeom>
              <a:avLst/>
              <a:gdLst/>
              <a:ahLst/>
              <a:cxnLst/>
              <a:rect l="l" t="t" r="r" b="b"/>
              <a:pathLst>
                <a:path w="4157" h="2883" extrusionOk="0">
                  <a:moveTo>
                    <a:pt x="466" y="1"/>
                  </a:moveTo>
                  <a:cubicBezTo>
                    <a:pt x="455" y="1"/>
                    <a:pt x="445" y="1"/>
                    <a:pt x="434" y="1"/>
                  </a:cubicBezTo>
                  <a:cubicBezTo>
                    <a:pt x="234" y="1"/>
                    <a:pt x="134" y="202"/>
                    <a:pt x="168" y="335"/>
                  </a:cubicBezTo>
                  <a:cubicBezTo>
                    <a:pt x="68" y="402"/>
                    <a:pt x="1" y="502"/>
                    <a:pt x="68" y="635"/>
                  </a:cubicBezTo>
                  <a:cubicBezTo>
                    <a:pt x="262" y="1248"/>
                    <a:pt x="1410" y="2883"/>
                    <a:pt x="2347" y="2883"/>
                  </a:cubicBezTo>
                  <a:cubicBezTo>
                    <a:pt x="2532" y="2883"/>
                    <a:pt x="2710" y="2819"/>
                    <a:pt x="2870" y="2670"/>
                  </a:cubicBezTo>
                  <a:cubicBezTo>
                    <a:pt x="4157" y="1515"/>
                    <a:pt x="1461" y="1"/>
                    <a:pt x="4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1"/>
            <p:cNvSpPr/>
            <p:nvPr/>
          </p:nvSpPr>
          <p:spPr>
            <a:xfrm>
              <a:off x="7973149" y="700567"/>
              <a:ext cx="92958" cy="72767"/>
            </a:xfrm>
            <a:custGeom>
              <a:avLst/>
              <a:gdLst/>
              <a:ahLst/>
              <a:cxnLst/>
              <a:rect l="l" t="t" r="r" b="b"/>
              <a:pathLst>
                <a:path w="3103" h="2429" extrusionOk="0">
                  <a:moveTo>
                    <a:pt x="2718" y="1"/>
                  </a:moveTo>
                  <a:cubicBezTo>
                    <a:pt x="2684" y="1"/>
                    <a:pt x="2645" y="8"/>
                    <a:pt x="2603" y="22"/>
                  </a:cubicBezTo>
                  <a:cubicBezTo>
                    <a:pt x="2102" y="222"/>
                    <a:pt x="1502" y="189"/>
                    <a:pt x="1001" y="422"/>
                  </a:cubicBezTo>
                  <a:cubicBezTo>
                    <a:pt x="434" y="689"/>
                    <a:pt x="1" y="1323"/>
                    <a:pt x="101" y="1923"/>
                  </a:cubicBezTo>
                  <a:cubicBezTo>
                    <a:pt x="185" y="2302"/>
                    <a:pt x="535" y="2429"/>
                    <a:pt x="890" y="2429"/>
                  </a:cubicBezTo>
                  <a:cubicBezTo>
                    <a:pt x="1098" y="2429"/>
                    <a:pt x="1308" y="2385"/>
                    <a:pt x="1468" y="2324"/>
                  </a:cubicBezTo>
                  <a:cubicBezTo>
                    <a:pt x="2169" y="2057"/>
                    <a:pt x="2669" y="1423"/>
                    <a:pt x="2936" y="722"/>
                  </a:cubicBezTo>
                  <a:cubicBezTo>
                    <a:pt x="2970" y="656"/>
                    <a:pt x="3003" y="622"/>
                    <a:pt x="3036" y="589"/>
                  </a:cubicBezTo>
                  <a:cubicBezTo>
                    <a:pt x="3103" y="456"/>
                    <a:pt x="3036" y="289"/>
                    <a:pt x="2936" y="222"/>
                  </a:cubicBezTo>
                  <a:cubicBezTo>
                    <a:pt x="2910" y="91"/>
                    <a:pt x="2843" y="1"/>
                    <a:pt x="2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1"/>
            <p:cNvSpPr/>
            <p:nvPr/>
          </p:nvSpPr>
          <p:spPr>
            <a:xfrm>
              <a:off x="8035666" y="770962"/>
              <a:ext cx="91400" cy="114438"/>
            </a:xfrm>
            <a:custGeom>
              <a:avLst/>
              <a:gdLst/>
              <a:ahLst/>
              <a:cxnLst/>
              <a:rect l="l" t="t" r="r" b="b"/>
              <a:pathLst>
                <a:path w="3051" h="3820" extrusionOk="0">
                  <a:moveTo>
                    <a:pt x="897" y="1"/>
                  </a:moveTo>
                  <a:cubicBezTo>
                    <a:pt x="803" y="1"/>
                    <a:pt x="724" y="58"/>
                    <a:pt x="682" y="140"/>
                  </a:cubicBezTo>
                  <a:cubicBezTo>
                    <a:pt x="582" y="140"/>
                    <a:pt x="516" y="207"/>
                    <a:pt x="449" y="307"/>
                  </a:cubicBezTo>
                  <a:cubicBezTo>
                    <a:pt x="138" y="1178"/>
                    <a:pt x="1" y="3819"/>
                    <a:pt x="1391" y="3819"/>
                  </a:cubicBezTo>
                  <a:cubicBezTo>
                    <a:pt x="1491" y="3819"/>
                    <a:pt x="1600" y="3805"/>
                    <a:pt x="1716" y="3776"/>
                  </a:cubicBezTo>
                  <a:cubicBezTo>
                    <a:pt x="3051" y="3443"/>
                    <a:pt x="1616" y="574"/>
                    <a:pt x="1083" y="74"/>
                  </a:cubicBezTo>
                  <a:cubicBezTo>
                    <a:pt x="1019" y="23"/>
                    <a:pt x="955"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1"/>
            <p:cNvSpPr/>
            <p:nvPr/>
          </p:nvSpPr>
          <p:spPr>
            <a:xfrm>
              <a:off x="8357866" y="-21239"/>
              <a:ext cx="718531" cy="965410"/>
            </a:xfrm>
            <a:custGeom>
              <a:avLst/>
              <a:gdLst/>
              <a:ahLst/>
              <a:cxnLst/>
              <a:rect l="l" t="t" r="r" b="b"/>
              <a:pathLst>
                <a:path w="23985" h="32226" extrusionOk="0">
                  <a:moveTo>
                    <a:pt x="22483" y="1"/>
                  </a:moveTo>
                  <a:cubicBezTo>
                    <a:pt x="22350" y="3136"/>
                    <a:pt x="19814" y="6072"/>
                    <a:pt x="17713" y="7940"/>
                  </a:cubicBezTo>
                  <a:cubicBezTo>
                    <a:pt x="12809" y="12143"/>
                    <a:pt x="6872" y="14711"/>
                    <a:pt x="2435" y="19581"/>
                  </a:cubicBezTo>
                  <a:cubicBezTo>
                    <a:pt x="1601" y="20515"/>
                    <a:pt x="0" y="22750"/>
                    <a:pt x="2302" y="23084"/>
                  </a:cubicBezTo>
                  <a:cubicBezTo>
                    <a:pt x="2370" y="23096"/>
                    <a:pt x="2440" y="23102"/>
                    <a:pt x="2514" y="23102"/>
                  </a:cubicBezTo>
                  <a:cubicBezTo>
                    <a:pt x="3843" y="23102"/>
                    <a:pt x="5987" y="21179"/>
                    <a:pt x="6872" y="20515"/>
                  </a:cubicBezTo>
                  <a:cubicBezTo>
                    <a:pt x="10341" y="17713"/>
                    <a:pt x="13143" y="13510"/>
                    <a:pt x="17112" y="11442"/>
                  </a:cubicBezTo>
                  <a:lnTo>
                    <a:pt x="17112" y="11442"/>
                  </a:lnTo>
                  <a:cubicBezTo>
                    <a:pt x="16779" y="12009"/>
                    <a:pt x="16312" y="12576"/>
                    <a:pt x="15945" y="13177"/>
                  </a:cubicBezTo>
                  <a:cubicBezTo>
                    <a:pt x="13843" y="15979"/>
                    <a:pt x="11875" y="18881"/>
                    <a:pt x="9774" y="21816"/>
                  </a:cubicBezTo>
                  <a:cubicBezTo>
                    <a:pt x="8606" y="23317"/>
                    <a:pt x="7572" y="25052"/>
                    <a:pt x="6405" y="26686"/>
                  </a:cubicBezTo>
                  <a:cubicBezTo>
                    <a:pt x="5683" y="27813"/>
                    <a:pt x="4710" y="29265"/>
                    <a:pt x="5980" y="29265"/>
                  </a:cubicBezTo>
                  <a:cubicBezTo>
                    <a:pt x="6176" y="29265"/>
                    <a:pt x="6426" y="29231"/>
                    <a:pt x="6738" y="29155"/>
                  </a:cubicBezTo>
                  <a:cubicBezTo>
                    <a:pt x="9073" y="28688"/>
                    <a:pt x="11408" y="24585"/>
                    <a:pt x="12676" y="22717"/>
                  </a:cubicBezTo>
                  <a:cubicBezTo>
                    <a:pt x="14444" y="19948"/>
                    <a:pt x="17613" y="15645"/>
                    <a:pt x="19448" y="13177"/>
                  </a:cubicBezTo>
                  <a:lnTo>
                    <a:pt x="19448" y="13177"/>
                  </a:lnTo>
                  <a:cubicBezTo>
                    <a:pt x="18647" y="16212"/>
                    <a:pt x="17112" y="19114"/>
                    <a:pt x="15845" y="21916"/>
                  </a:cubicBezTo>
                  <a:cubicBezTo>
                    <a:pt x="14911" y="23784"/>
                    <a:pt x="9874" y="30556"/>
                    <a:pt x="11742" y="32157"/>
                  </a:cubicBezTo>
                  <a:cubicBezTo>
                    <a:pt x="11854" y="32203"/>
                    <a:pt x="11970" y="32225"/>
                    <a:pt x="12088" y="32225"/>
                  </a:cubicBezTo>
                  <a:cubicBezTo>
                    <a:pt x="13756" y="32225"/>
                    <a:pt x="15929" y="27842"/>
                    <a:pt x="17112" y="25786"/>
                  </a:cubicBezTo>
                  <a:cubicBezTo>
                    <a:pt x="18647" y="22984"/>
                    <a:pt x="20115" y="20082"/>
                    <a:pt x="21049" y="17079"/>
                  </a:cubicBezTo>
                  <a:cubicBezTo>
                    <a:pt x="22316" y="12876"/>
                    <a:pt x="23984" y="5938"/>
                    <a:pt x="23284" y="1502"/>
                  </a:cubicBezTo>
                  <a:lnTo>
                    <a:pt x="22483" y="1"/>
                  </a:ln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1"/>
            <p:cNvSpPr/>
            <p:nvPr/>
          </p:nvSpPr>
          <p:spPr>
            <a:xfrm>
              <a:off x="8957392" y="263547"/>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1"/>
            <p:cNvSpPr/>
            <p:nvPr/>
          </p:nvSpPr>
          <p:spPr>
            <a:xfrm>
              <a:off x="8920427" y="339484"/>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1"/>
            <p:cNvSpPr/>
            <p:nvPr/>
          </p:nvSpPr>
          <p:spPr>
            <a:xfrm>
              <a:off x="8871450" y="355480"/>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1"/>
            <p:cNvSpPr/>
            <p:nvPr/>
          </p:nvSpPr>
          <p:spPr>
            <a:xfrm>
              <a:off x="8829482" y="433424"/>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1"/>
            <p:cNvSpPr/>
            <p:nvPr/>
          </p:nvSpPr>
          <p:spPr>
            <a:xfrm>
              <a:off x="8787515" y="451397"/>
              <a:ext cx="20012" cy="16027"/>
            </a:xfrm>
            <a:custGeom>
              <a:avLst/>
              <a:gdLst/>
              <a:ahLst/>
              <a:cxnLst/>
              <a:rect l="l" t="t" r="r" b="b"/>
              <a:pathLst>
                <a:path w="668" h="535" extrusionOk="0">
                  <a:moveTo>
                    <a:pt x="334" y="1"/>
                  </a:moveTo>
                  <a:cubicBezTo>
                    <a:pt x="1" y="34"/>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1"/>
            <p:cNvSpPr/>
            <p:nvPr/>
          </p:nvSpPr>
          <p:spPr>
            <a:xfrm>
              <a:off x="8776521" y="525327"/>
              <a:ext cx="20042" cy="16027"/>
            </a:xfrm>
            <a:custGeom>
              <a:avLst/>
              <a:gdLst/>
              <a:ahLst/>
              <a:cxnLst/>
              <a:rect l="l" t="t" r="r" b="b"/>
              <a:pathLst>
                <a:path w="669"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1"/>
            <p:cNvSpPr/>
            <p:nvPr/>
          </p:nvSpPr>
          <p:spPr>
            <a:xfrm>
              <a:off x="8729581" y="541324"/>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1"/>
            <p:cNvSpPr/>
            <p:nvPr/>
          </p:nvSpPr>
          <p:spPr>
            <a:xfrm>
              <a:off x="8721583" y="614265"/>
              <a:ext cx="20012" cy="16027"/>
            </a:xfrm>
            <a:custGeom>
              <a:avLst/>
              <a:gdLst/>
              <a:ahLst/>
              <a:cxnLst/>
              <a:rect l="l" t="t" r="r" b="b"/>
              <a:pathLst>
                <a:path w="668" h="535" extrusionOk="0">
                  <a:moveTo>
                    <a:pt x="334" y="1"/>
                  </a:moveTo>
                  <a:cubicBezTo>
                    <a:pt x="0" y="1"/>
                    <a:pt x="0" y="535"/>
                    <a:pt x="334" y="535"/>
                  </a:cubicBezTo>
                  <a:cubicBezTo>
                    <a:pt x="667" y="535"/>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1"/>
            <p:cNvSpPr/>
            <p:nvPr/>
          </p:nvSpPr>
          <p:spPr>
            <a:xfrm>
              <a:off x="8677609" y="622263"/>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1"/>
            <p:cNvSpPr/>
            <p:nvPr/>
          </p:nvSpPr>
          <p:spPr>
            <a:xfrm>
              <a:off x="8679616" y="680227"/>
              <a:ext cx="20012" cy="15009"/>
            </a:xfrm>
            <a:custGeom>
              <a:avLst/>
              <a:gdLst/>
              <a:ahLst/>
              <a:cxnLst/>
              <a:rect l="l" t="t" r="r" b="b"/>
              <a:pathLst>
                <a:path w="668" h="501" extrusionOk="0">
                  <a:moveTo>
                    <a:pt x="334" y="0"/>
                  </a:moveTo>
                  <a:cubicBezTo>
                    <a:pt x="0" y="0"/>
                    <a:pt x="0" y="501"/>
                    <a:pt x="334" y="501"/>
                  </a:cubicBezTo>
                  <a:cubicBezTo>
                    <a:pt x="667" y="501"/>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1"/>
            <p:cNvSpPr/>
            <p:nvPr/>
          </p:nvSpPr>
          <p:spPr>
            <a:xfrm>
              <a:off x="8627643" y="690202"/>
              <a:ext cx="20012" cy="16027"/>
            </a:xfrm>
            <a:custGeom>
              <a:avLst/>
              <a:gdLst/>
              <a:ahLst/>
              <a:cxnLst/>
              <a:rect l="l" t="t" r="r" b="b"/>
              <a:pathLst>
                <a:path w="668" h="535" extrusionOk="0">
                  <a:moveTo>
                    <a:pt x="334" y="1"/>
                  </a:moveTo>
                  <a:cubicBezTo>
                    <a:pt x="1" y="1"/>
                    <a:pt x="1" y="535"/>
                    <a:pt x="334" y="535"/>
                  </a:cubicBezTo>
                  <a:cubicBezTo>
                    <a:pt x="668" y="535"/>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1"/>
            <p:cNvSpPr/>
            <p:nvPr/>
          </p:nvSpPr>
          <p:spPr>
            <a:xfrm>
              <a:off x="8627643" y="748166"/>
              <a:ext cx="20012" cy="15039"/>
            </a:xfrm>
            <a:custGeom>
              <a:avLst/>
              <a:gdLst/>
              <a:ahLst/>
              <a:cxnLst/>
              <a:rect l="l" t="t" r="r" b="b"/>
              <a:pathLst>
                <a:path w="668" h="502"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1"/>
            <p:cNvSpPr/>
            <p:nvPr/>
          </p:nvSpPr>
          <p:spPr>
            <a:xfrm>
              <a:off x="8582680" y="75316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1"/>
            <p:cNvSpPr/>
            <p:nvPr/>
          </p:nvSpPr>
          <p:spPr>
            <a:xfrm>
              <a:off x="8569680" y="808137"/>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1"/>
            <p:cNvSpPr/>
            <p:nvPr/>
          </p:nvSpPr>
          <p:spPr>
            <a:xfrm>
              <a:off x="8530738" y="824103"/>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1"/>
            <p:cNvSpPr/>
            <p:nvPr/>
          </p:nvSpPr>
          <p:spPr>
            <a:xfrm>
              <a:off x="8889453" y="252553"/>
              <a:ext cx="20012" cy="16027"/>
            </a:xfrm>
            <a:custGeom>
              <a:avLst/>
              <a:gdLst/>
              <a:ahLst/>
              <a:cxnLst/>
              <a:rect l="l" t="t" r="r" b="b"/>
              <a:pathLst>
                <a:path w="668" h="535"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1"/>
            <p:cNvSpPr/>
            <p:nvPr/>
          </p:nvSpPr>
          <p:spPr>
            <a:xfrm>
              <a:off x="8829482" y="305514"/>
              <a:ext cx="20012" cy="15009"/>
            </a:xfrm>
            <a:custGeom>
              <a:avLst/>
              <a:gdLst/>
              <a:ahLst/>
              <a:cxnLst/>
              <a:rect l="l" t="t" r="r" b="b"/>
              <a:pathLst>
                <a:path w="668" h="501" extrusionOk="0">
                  <a:moveTo>
                    <a:pt x="334" y="0"/>
                  </a:moveTo>
                  <a:cubicBezTo>
                    <a:pt x="1" y="0"/>
                    <a:pt x="1" y="501"/>
                    <a:pt x="334" y="501"/>
                  </a:cubicBezTo>
                  <a:cubicBezTo>
                    <a:pt x="668" y="501"/>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1"/>
            <p:cNvSpPr/>
            <p:nvPr/>
          </p:nvSpPr>
          <p:spPr>
            <a:xfrm>
              <a:off x="8771549" y="310517"/>
              <a:ext cx="20012" cy="15997"/>
            </a:xfrm>
            <a:custGeom>
              <a:avLst/>
              <a:gdLst/>
              <a:ahLst/>
              <a:cxnLst/>
              <a:rect l="l" t="t" r="r" b="b"/>
              <a:pathLst>
                <a:path w="668" h="534" extrusionOk="0">
                  <a:moveTo>
                    <a:pt x="334" y="0"/>
                  </a:moveTo>
                  <a:cubicBezTo>
                    <a:pt x="0" y="0"/>
                    <a:pt x="0" y="534"/>
                    <a:pt x="334" y="534"/>
                  </a:cubicBezTo>
                  <a:cubicBezTo>
                    <a:pt x="667" y="534"/>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1"/>
            <p:cNvSpPr/>
            <p:nvPr/>
          </p:nvSpPr>
          <p:spPr>
            <a:xfrm>
              <a:off x="8750550" y="360483"/>
              <a:ext cx="20012" cy="15997"/>
            </a:xfrm>
            <a:custGeom>
              <a:avLst/>
              <a:gdLst/>
              <a:ahLst/>
              <a:cxnLst/>
              <a:rect l="l" t="t" r="r" b="b"/>
              <a:pathLst>
                <a:path w="668" h="534"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1"/>
            <p:cNvSpPr/>
            <p:nvPr/>
          </p:nvSpPr>
          <p:spPr>
            <a:xfrm>
              <a:off x="8682611" y="36845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1"/>
            <p:cNvSpPr/>
            <p:nvPr/>
          </p:nvSpPr>
          <p:spPr>
            <a:xfrm>
              <a:off x="8674613" y="417428"/>
              <a:ext cx="20012" cy="16027"/>
            </a:xfrm>
            <a:custGeom>
              <a:avLst/>
              <a:gdLst/>
              <a:ahLst/>
              <a:cxnLst/>
              <a:rect l="l" t="t" r="r" b="b"/>
              <a:pathLst>
                <a:path w="668" h="535"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1"/>
            <p:cNvSpPr/>
            <p:nvPr/>
          </p:nvSpPr>
          <p:spPr>
            <a:xfrm>
              <a:off x="8619645" y="423419"/>
              <a:ext cx="20012" cy="15009"/>
            </a:xfrm>
            <a:custGeom>
              <a:avLst/>
              <a:gdLst/>
              <a:ahLst/>
              <a:cxnLst/>
              <a:rect l="l" t="t" r="r" b="b"/>
              <a:pathLst>
                <a:path w="668" h="501" extrusionOk="0">
                  <a:moveTo>
                    <a:pt x="334" y="1"/>
                  </a:moveTo>
                  <a:cubicBezTo>
                    <a:pt x="1" y="1"/>
                    <a:pt x="1" y="501"/>
                    <a:pt x="334" y="501"/>
                  </a:cubicBezTo>
                  <a:cubicBezTo>
                    <a:pt x="668" y="501"/>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1"/>
            <p:cNvSpPr/>
            <p:nvPr/>
          </p:nvSpPr>
          <p:spPr>
            <a:xfrm>
              <a:off x="8616650" y="483360"/>
              <a:ext cx="21030" cy="16027"/>
            </a:xfrm>
            <a:custGeom>
              <a:avLst/>
              <a:gdLst/>
              <a:ahLst/>
              <a:cxnLst/>
              <a:rect l="l" t="t" r="r" b="b"/>
              <a:pathLst>
                <a:path w="702"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1"/>
            <p:cNvSpPr/>
            <p:nvPr/>
          </p:nvSpPr>
          <p:spPr>
            <a:xfrm>
              <a:off x="8559705" y="472396"/>
              <a:ext cx="20012" cy="15997"/>
            </a:xfrm>
            <a:custGeom>
              <a:avLst/>
              <a:gdLst/>
              <a:ahLst/>
              <a:cxnLst/>
              <a:rect l="l" t="t" r="r" b="b"/>
              <a:pathLst>
                <a:path w="668" h="534" extrusionOk="0">
                  <a:moveTo>
                    <a:pt x="334" y="0"/>
                  </a:moveTo>
                  <a:cubicBezTo>
                    <a:pt x="0" y="0"/>
                    <a:pt x="0"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1"/>
            <p:cNvSpPr/>
            <p:nvPr/>
          </p:nvSpPr>
          <p:spPr>
            <a:xfrm>
              <a:off x="8553714" y="530330"/>
              <a:ext cx="21000" cy="16027"/>
            </a:xfrm>
            <a:custGeom>
              <a:avLst/>
              <a:gdLst/>
              <a:ahLst/>
              <a:cxnLst/>
              <a:rect l="l" t="t" r="r" b="b"/>
              <a:pathLst>
                <a:path w="701" h="535" extrusionOk="0">
                  <a:moveTo>
                    <a:pt x="334" y="1"/>
                  </a:moveTo>
                  <a:cubicBezTo>
                    <a:pt x="0" y="1"/>
                    <a:pt x="0" y="534"/>
                    <a:pt x="334" y="534"/>
                  </a:cubicBezTo>
                  <a:cubicBezTo>
                    <a:pt x="701" y="534"/>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1"/>
            <p:cNvSpPr/>
            <p:nvPr/>
          </p:nvSpPr>
          <p:spPr>
            <a:xfrm>
              <a:off x="8493743" y="527334"/>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1"/>
            <p:cNvSpPr/>
            <p:nvPr/>
          </p:nvSpPr>
          <p:spPr>
            <a:xfrm>
              <a:off x="8501741" y="585298"/>
              <a:ext cx="20012" cy="16027"/>
            </a:xfrm>
            <a:custGeom>
              <a:avLst/>
              <a:gdLst/>
              <a:ahLst/>
              <a:cxnLst/>
              <a:rect l="l" t="t" r="r" b="b"/>
              <a:pathLst>
                <a:path w="668" h="535" extrusionOk="0">
                  <a:moveTo>
                    <a:pt x="334" y="0"/>
                  </a:moveTo>
                  <a:cubicBezTo>
                    <a:pt x="1" y="0"/>
                    <a:pt x="1" y="534"/>
                    <a:pt x="334" y="534"/>
                  </a:cubicBezTo>
                  <a:cubicBezTo>
                    <a:pt x="668" y="534"/>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1"/>
            <p:cNvSpPr/>
            <p:nvPr/>
          </p:nvSpPr>
          <p:spPr>
            <a:xfrm>
              <a:off x="8446803" y="569302"/>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1"/>
            <p:cNvSpPr/>
            <p:nvPr/>
          </p:nvSpPr>
          <p:spPr>
            <a:xfrm>
              <a:off x="8422809" y="630261"/>
              <a:ext cx="21000" cy="15009"/>
            </a:xfrm>
            <a:custGeom>
              <a:avLst/>
              <a:gdLst/>
              <a:ahLst/>
              <a:cxnLst/>
              <a:rect l="l" t="t" r="r" b="b"/>
              <a:pathLst>
                <a:path w="701" h="501" extrusionOk="0">
                  <a:moveTo>
                    <a:pt x="334" y="1"/>
                  </a:moveTo>
                  <a:cubicBezTo>
                    <a:pt x="0" y="1"/>
                    <a:pt x="0" y="501"/>
                    <a:pt x="334" y="501"/>
                  </a:cubicBezTo>
                  <a:cubicBezTo>
                    <a:pt x="701" y="501"/>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1"/>
            <p:cNvSpPr/>
            <p:nvPr/>
          </p:nvSpPr>
          <p:spPr>
            <a:xfrm>
              <a:off x="8947416" y="412425"/>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1"/>
            <p:cNvSpPr/>
            <p:nvPr/>
          </p:nvSpPr>
          <p:spPr>
            <a:xfrm>
              <a:off x="8952389" y="486385"/>
              <a:ext cx="20012" cy="15009"/>
            </a:xfrm>
            <a:custGeom>
              <a:avLst/>
              <a:gdLst/>
              <a:ahLst/>
              <a:cxnLst/>
              <a:rect l="l" t="t" r="r" b="b"/>
              <a:pathLst>
                <a:path w="668" h="501" extrusionOk="0">
                  <a:moveTo>
                    <a:pt x="334" y="0"/>
                  </a:moveTo>
                  <a:cubicBezTo>
                    <a:pt x="1" y="0"/>
                    <a:pt x="1" y="500"/>
                    <a:pt x="334" y="500"/>
                  </a:cubicBezTo>
                  <a:cubicBezTo>
                    <a:pt x="668" y="500"/>
                    <a:pt x="668"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1"/>
            <p:cNvSpPr/>
            <p:nvPr/>
          </p:nvSpPr>
          <p:spPr>
            <a:xfrm>
              <a:off x="8902424" y="506366"/>
              <a:ext cx="20042" cy="15997"/>
            </a:xfrm>
            <a:custGeom>
              <a:avLst/>
              <a:gdLst/>
              <a:ahLst/>
              <a:cxnLst/>
              <a:rect l="l" t="t" r="r" b="b"/>
              <a:pathLst>
                <a:path w="669" h="534" extrusionOk="0">
                  <a:moveTo>
                    <a:pt x="335" y="0"/>
                  </a:moveTo>
                  <a:cubicBezTo>
                    <a:pt x="1" y="34"/>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1"/>
            <p:cNvSpPr/>
            <p:nvPr/>
          </p:nvSpPr>
          <p:spPr>
            <a:xfrm>
              <a:off x="8912429" y="580296"/>
              <a:ext cx="21000" cy="16027"/>
            </a:xfrm>
            <a:custGeom>
              <a:avLst/>
              <a:gdLst/>
              <a:ahLst/>
              <a:cxnLst/>
              <a:rect l="l" t="t" r="r" b="b"/>
              <a:pathLst>
                <a:path w="701" h="535" extrusionOk="0">
                  <a:moveTo>
                    <a:pt x="367" y="1"/>
                  </a:moveTo>
                  <a:cubicBezTo>
                    <a:pt x="1" y="1"/>
                    <a:pt x="1" y="534"/>
                    <a:pt x="367" y="534"/>
                  </a:cubicBezTo>
                  <a:cubicBezTo>
                    <a:pt x="701" y="534"/>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1"/>
            <p:cNvSpPr/>
            <p:nvPr/>
          </p:nvSpPr>
          <p:spPr>
            <a:xfrm>
              <a:off x="8863452" y="601294"/>
              <a:ext cx="20042" cy="15997"/>
            </a:xfrm>
            <a:custGeom>
              <a:avLst/>
              <a:gdLst/>
              <a:ahLst/>
              <a:cxnLst/>
              <a:rect l="l" t="t" r="r" b="b"/>
              <a:pathLst>
                <a:path w="669" h="534" extrusionOk="0">
                  <a:moveTo>
                    <a:pt x="335" y="0"/>
                  </a:moveTo>
                  <a:cubicBezTo>
                    <a:pt x="1" y="0"/>
                    <a:pt x="1" y="534"/>
                    <a:pt x="335" y="534"/>
                  </a:cubicBezTo>
                  <a:cubicBezTo>
                    <a:pt x="668" y="534"/>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1"/>
            <p:cNvSpPr/>
            <p:nvPr/>
          </p:nvSpPr>
          <p:spPr>
            <a:xfrm>
              <a:off x="8876452" y="66123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1"/>
            <p:cNvSpPr/>
            <p:nvPr/>
          </p:nvSpPr>
          <p:spPr>
            <a:xfrm>
              <a:off x="8821484" y="680227"/>
              <a:ext cx="20042" cy="15009"/>
            </a:xfrm>
            <a:custGeom>
              <a:avLst/>
              <a:gdLst/>
              <a:ahLst/>
              <a:cxnLst/>
              <a:rect l="l" t="t" r="r" b="b"/>
              <a:pathLst>
                <a:path w="669" h="501" extrusionOk="0">
                  <a:moveTo>
                    <a:pt x="335" y="0"/>
                  </a:moveTo>
                  <a:cubicBezTo>
                    <a:pt x="1" y="0"/>
                    <a:pt x="1" y="501"/>
                    <a:pt x="335" y="501"/>
                  </a:cubicBezTo>
                  <a:cubicBezTo>
                    <a:pt x="668" y="501"/>
                    <a:pt x="668" y="0"/>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1"/>
            <p:cNvSpPr/>
            <p:nvPr/>
          </p:nvSpPr>
          <p:spPr>
            <a:xfrm>
              <a:off x="8831489" y="742175"/>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1"/>
            <p:cNvSpPr/>
            <p:nvPr/>
          </p:nvSpPr>
          <p:spPr>
            <a:xfrm>
              <a:off x="8781524" y="745170"/>
              <a:ext cx="21030" cy="16027"/>
            </a:xfrm>
            <a:custGeom>
              <a:avLst/>
              <a:gdLst/>
              <a:ahLst/>
              <a:cxnLst/>
              <a:rect l="l" t="t" r="r" b="b"/>
              <a:pathLst>
                <a:path w="702" h="535" extrusionOk="0">
                  <a:moveTo>
                    <a:pt x="368" y="1"/>
                  </a:moveTo>
                  <a:cubicBezTo>
                    <a:pt x="1" y="1"/>
                    <a:pt x="1" y="534"/>
                    <a:pt x="368" y="534"/>
                  </a:cubicBezTo>
                  <a:cubicBezTo>
                    <a:pt x="701" y="534"/>
                    <a:pt x="701" y="1"/>
                    <a:pt x="3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1"/>
            <p:cNvSpPr/>
            <p:nvPr/>
          </p:nvSpPr>
          <p:spPr>
            <a:xfrm>
              <a:off x="8784519" y="821107"/>
              <a:ext cx="20012" cy="16027"/>
            </a:xfrm>
            <a:custGeom>
              <a:avLst/>
              <a:gdLst/>
              <a:ahLst/>
              <a:cxnLst/>
              <a:rect l="l" t="t" r="r" b="b"/>
              <a:pathLst>
                <a:path w="668" h="535" extrusionOk="0">
                  <a:moveTo>
                    <a:pt x="334" y="1"/>
                  </a:moveTo>
                  <a:cubicBezTo>
                    <a:pt x="1" y="1"/>
                    <a:pt x="1" y="534"/>
                    <a:pt x="334" y="534"/>
                  </a:cubicBezTo>
                  <a:cubicBezTo>
                    <a:pt x="668" y="534"/>
                    <a:pt x="668"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1"/>
            <p:cNvSpPr/>
            <p:nvPr/>
          </p:nvSpPr>
          <p:spPr>
            <a:xfrm>
              <a:off x="8732577" y="826110"/>
              <a:ext cx="20012" cy="16027"/>
            </a:xfrm>
            <a:custGeom>
              <a:avLst/>
              <a:gdLst/>
              <a:ahLst/>
              <a:cxnLst/>
              <a:rect l="l" t="t" r="r" b="b"/>
              <a:pathLst>
                <a:path w="668" h="535" extrusionOk="0">
                  <a:moveTo>
                    <a:pt x="334" y="1"/>
                  </a:moveTo>
                  <a:cubicBezTo>
                    <a:pt x="0" y="1"/>
                    <a:pt x="0" y="534"/>
                    <a:pt x="334" y="534"/>
                  </a:cubicBezTo>
                  <a:cubicBezTo>
                    <a:pt x="667" y="534"/>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1"/>
            <p:cNvSpPr/>
            <p:nvPr/>
          </p:nvSpPr>
          <p:spPr>
            <a:xfrm>
              <a:off x="8718588" y="900040"/>
              <a:ext cx="21000" cy="15039"/>
            </a:xfrm>
            <a:custGeom>
              <a:avLst/>
              <a:gdLst/>
              <a:ahLst/>
              <a:cxnLst/>
              <a:rect l="l" t="t" r="r" b="b"/>
              <a:pathLst>
                <a:path w="701" h="502" extrusionOk="0">
                  <a:moveTo>
                    <a:pt x="367" y="1"/>
                  </a:moveTo>
                  <a:cubicBezTo>
                    <a:pt x="0" y="1"/>
                    <a:pt x="0" y="501"/>
                    <a:pt x="367" y="501"/>
                  </a:cubicBezTo>
                  <a:cubicBezTo>
                    <a:pt x="701" y="501"/>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1"/>
            <p:cNvSpPr/>
            <p:nvPr/>
          </p:nvSpPr>
          <p:spPr>
            <a:xfrm>
              <a:off x="8967397" y="357457"/>
              <a:ext cx="21000" cy="16027"/>
            </a:xfrm>
            <a:custGeom>
              <a:avLst/>
              <a:gdLst/>
              <a:ahLst/>
              <a:cxnLst/>
              <a:rect l="l" t="t" r="r" b="b"/>
              <a:pathLst>
                <a:path w="701" h="535" extrusionOk="0">
                  <a:moveTo>
                    <a:pt x="367" y="1"/>
                  </a:moveTo>
                  <a:cubicBezTo>
                    <a:pt x="0" y="1"/>
                    <a:pt x="0" y="535"/>
                    <a:pt x="367" y="535"/>
                  </a:cubicBezTo>
                  <a:cubicBezTo>
                    <a:pt x="701" y="535"/>
                    <a:pt x="701" y="1"/>
                    <a:pt x="3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1"/>
            <p:cNvSpPr/>
            <p:nvPr/>
          </p:nvSpPr>
          <p:spPr>
            <a:xfrm>
              <a:off x="8947416" y="195608"/>
              <a:ext cx="20012" cy="15009"/>
            </a:xfrm>
            <a:custGeom>
              <a:avLst/>
              <a:gdLst/>
              <a:ahLst/>
              <a:cxnLst/>
              <a:rect l="l" t="t" r="r" b="b"/>
              <a:pathLst>
                <a:path w="668" h="501" extrusionOk="0">
                  <a:moveTo>
                    <a:pt x="334" y="0"/>
                  </a:moveTo>
                  <a:cubicBezTo>
                    <a:pt x="0" y="0"/>
                    <a:pt x="0" y="500"/>
                    <a:pt x="334" y="500"/>
                  </a:cubicBezTo>
                  <a:cubicBezTo>
                    <a:pt x="667" y="500"/>
                    <a:pt x="667"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1"/>
            <p:cNvSpPr/>
            <p:nvPr/>
          </p:nvSpPr>
          <p:spPr>
            <a:xfrm>
              <a:off x="9017362" y="226582"/>
              <a:ext cx="21000" cy="15997"/>
            </a:xfrm>
            <a:custGeom>
              <a:avLst/>
              <a:gdLst/>
              <a:ahLst/>
              <a:cxnLst/>
              <a:rect l="l" t="t" r="r" b="b"/>
              <a:pathLst>
                <a:path w="701" h="534" extrusionOk="0">
                  <a:moveTo>
                    <a:pt x="334" y="0"/>
                  </a:moveTo>
                  <a:cubicBezTo>
                    <a:pt x="0" y="0"/>
                    <a:pt x="0" y="534"/>
                    <a:pt x="334" y="534"/>
                  </a:cubicBezTo>
                  <a:cubicBezTo>
                    <a:pt x="701" y="534"/>
                    <a:pt x="701"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1"/>
            <p:cNvSpPr/>
            <p:nvPr/>
          </p:nvSpPr>
          <p:spPr>
            <a:xfrm>
              <a:off x="8996363" y="147619"/>
              <a:ext cx="21000" cy="16027"/>
            </a:xfrm>
            <a:custGeom>
              <a:avLst/>
              <a:gdLst/>
              <a:ahLst/>
              <a:cxnLst/>
              <a:rect l="l" t="t" r="r" b="b"/>
              <a:pathLst>
                <a:path w="701" h="535" extrusionOk="0">
                  <a:moveTo>
                    <a:pt x="334" y="1"/>
                  </a:moveTo>
                  <a:cubicBezTo>
                    <a:pt x="1" y="1"/>
                    <a:pt x="1" y="535"/>
                    <a:pt x="334" y="535"/>
                  </a:cubicBezTo>
                  <a:cubicBezTo>
                    <a:pt x="701" y="535"/>
                    <a:pt x="701"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1"/>
            <p:cNvSpPr/>
            <p:nvPr/>
          </p:nvSpPr>
          <p:spPr>
            <a:xfrm>
              <a:off x="9023353" y="119641"/>
              <a:ext cx="20012" cy="15039"/>
            </a:xfrm>
            <a:custGeom>
              <a:avLst/>
              <a:gdLst/>
              <a:ahLst/>
              <a:cxnLst/>
              <a:rect l="l" t="t" r="r" b="b"/>
              <a:pathLst>
                <a:path w="668" h="502" extrusionOk="0">
                  <a:moveTo>
                    <a:pt x="334" y="1"/>
                  </a:moveTo>
                  <a:cubicBezTo>
                    <a:pt x="0" y="1"/>
                    <a:pt x="0" y="501"/>
                    <a:pt x="334" y="501"/>
                  </a:cubicBezTo>
                  <a:cubicBezTo>
                    <a:pt x="667" y="501"/>
                    <a:pt x="667" y="1"/>
                    <a:pt x="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78" name="Google Shape;3278;p11"/>
          <p:cNvGrpSpPr/>
          <p:nvPr/>
        </p:nvGrpSpPr>
        <p:grpSpPr>
          <a:xfrm rot="-5400000">
            <a:off x="5562532" y="4530983"/>
            <a:ext cx="1007000" cy="841746"/>
            <a:chOff x="3579657" y="4246288"/>
            <a:chExt cx="1007000" cy="841746"/>
          </a:xfrm>
        </p:grpSpPr>
        <p:sp>
          <p:nvSpPr>
            <p:cNvPr id="3279" name="Google Shape;3279;p11"/>
            <p:cNvSpPr/>
            <p:nvPr/>
          </p:nvSpPr>
          <p:spPr>
            <a:xfrm>
              <a:off x="4009156" y="4502305"/>
              <a:ext cx="66985" cy="52006"/>
            </a:xfrm>
            <a:custGeom>
              <a:avLst/>
              <a:gdLst/>
              <a:ahLst/>
              <a:cxnLst/>
              <a:rect l="l" t="t" r="r" b="b"/>
              <a:pathLst>
                <a:path w="2236" h="1736" extrusionOk="0">
                  <a:moveTo>
                    <a:pt x="1101" y="1"/>
                  </a:moveTo>
                  <a:cubicBezTo>
                    <a:pt x="0" y="1"/>
                    <a:pt x="0" y="1736"/>
                    <a:pt x="1101" y="1736"/>
                  </a:cubicBezTo>
                  <a:cubicBezTo>
                    <a:pt x="2235" y="1736"/>
                    <a:pt x="2235" y="1"/>
                    <a:pt x="1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1"/>
            <p:cNvSpPr/>
            <p:nvPr/>
          </p:nvSpPr>
          <p:spPr>
            <a:xfrm>
              <a:off x="4169028" y="4467347"/>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1"/>
            <p:cNvSpPr/>
            <p:nvPr/>
          </p:nvSpPr>
          <p:spPr>
            <a:xfrm>
              <a:off x="4273931" y="4614248"/>
              <a:ext cx="68004" cy="51976"/>
            </a:xfrm>
            <a:custGeom>
              <a:avLst/>
              <a:gdLst/>
              <a:ahLst/>
              <a:cxnLst/>
              <a:rect l="l" t="t" r="r" b="b"/>
              <a:pathLst>
                <a:path w="2270" h="1735" extrusionOk="0">
                  <a:moveTo>
                    <a:pt x="1135" y="0"/>
                  </a:moveTo>
                  <a:cubicBezTo>
                    <a:pt x="1" y="0"/>
                    <a:pt x="1" y="1735"/>
                    <a:pt x="1135" y="1735"/>
                  </a:cubicBezTo>
                  <a:cubicBezTo>
                    <a:pt x="2269" y="1735"/>
                    <a:pt x="2269" y="0"/>
                    <a:pt x="11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1"/>
            <p:cNvSpPr/>
            <p:nvPr/>
          </p:nvSpPr>
          <p:spPr>
            <a:xfrm>
              <a:off x="4434821" y="4579260"/>
              <a:ext cx="67974" cy="52006"/>
            </a:xfrm>
            <a:custGeom>
              <a:avLst/>
              <a:gdLst/>
              <a:ahLst/>
              <a:cxnLst/>
              <a:rect l="l" t="t" r="r" b="b"/>
              <a:pathLst>
                <a:path w="2269" h="1736" extrusionOk="0">
                  <a:moveTo>
                    <a:pt x="1134" y="0"/>
                  </a:moveTo>
                  <a:cubicBezTo>
                    <a:pt x="0" y="0"/>
                    <a:pt x="0" y="1735"/>
                    <a:pt x="1134" y="1735"/>
                  </a:cubicBezTo>
                  <a:cubicBezTo>
                    <a:pt x="2269" y="1735"/>
                    <a:pt x="2269" y="0"/>
                    <a:pt x="11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1"/>
            <p:cNvSpPr/>
            <p:nvPr/>
          </p:nvSpPr>
          <p:spPr>
            <a:xfrm>
              <a:off x="4483768" y="4719152"/>
              <a:ext cx="68004" cy="52006"/>
            </a:xfrm>
            <a:custGeom>
              <a:avLst/>
              <a:gdLst/>
              <a:ahLst/>
              <a:cxnLst/>
              <a:rect l="l" t="t" r="r" b="b"/>
              <a:pathLst>
                <a:path w="2270" h="1736" extrusionOk="0">
                  <a:moveTo>
                    <a:pt x="1135" y="1"/>
                  </a:moveTo>
                  <a:cubicBezTo>
                    <a:pt x="1" y="1"/>
                    <a:pt x="1" y="1735"/>
                    <a:pt x="1135" y="1735"/>
                  </a:cubicBezTo>
                  <a:cubicBezTo>
                    <a:pt x="2269" y="1735"/>
                    <a:pt x="2269" y="1"/>
                    <a:pt x="1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1"/>
            <p:cNvSpPr/>
            <p:nvPr/>
          </p:nvSpPr>
          <p:spPr>
            <a:xfrm>
              <a:off x="3682270" y="4246288"/>
              <a:ext cx="904387" cy="841746"/>
            </a:xfrm>
            <a:custGeom>
              <a:avLst/>
              <a:gdLst/>
              <a:ahLst/>
              <a:cxnLst/>
              <a:rect l="l" t="t" r="r" b="b"/>
              <a:pathLst>
                <a:path w="30189" h="28098" extrusionOk="0">
                  <a:moveTo>
                    <a:pt x="27654" y="1"/>
                  </a:moveTo>
                  <a:lnTo>
                    <a:pt x="27654" y="1"/>
                  </a:lnTo>
                  <a:cubicBezTo>
                    <a:pt x="22517" y="368"/>
                    <a:pt x="16379" y="1468"/>
                    <a:pt x="12977" y="5138"/>
                  </a:cubicBezTo>
                  <a:cubicBezTo>
                    <a:pt x="11642" y="3870"/>
                    <a:pt x="10875" y="2069"/>
                    <a:pt x="9741" y="768"/>
                  </a:cubicBezTo>
                  <a:cubicBezTo>
                    <a:pt x="6505" y="4404"/>
                    <a:pt x="4904" y="7506"/>
                    <a:pt x="4304" y="12309"/>
                  </a:cubicBezTo>
                  <a:cubicBezTo>
                    <a:pt x="3070" y="11976"/>
                    <a:pt x="2636" y="11209"/>
                    <a:pt x="668" y="9841"/>
                  </a:cubicBezTo>
                  <a:lnTo>
                    <a:pt x="668" y="9841"/>
                  </a:lnTo>
                  <a:cubicBezTo>
                    <a:pt x="1" y="13377"/>
                    <a:pt x="1735" y="19248"/>
                    <a:pt x="7306" y="23851"/>
                  </a:cubicBezTo>
                  <a:cubicBezTo>
                    <a:pt x="9275" y="26312"/>
                    <a:pt x="13384" y="28098"/>
                    <a:pt x="16996" y="28098"/>
                  </a:cubicBezTo>
                  <a:cubicBezTo>
                    <a:pt x="18525" y="28098"/>
                    <a:pt x="19965" y="27778"/>
                    <a:pt x="21116" y="27053"/>
                  </a:cubicBezTo>
                  <a:cubicBezTo>
                    <a:pt x="20182" y="25953"/>
                    <a:pt x="18814" y="25152"/>
                    <a:pt x="17680" y="24218"/>
                  </a:cubicBezTo>
                  <a:cubicBezTo>
                    <a:pt x="22850" y="23184"/>
                    <a:pt x="28488" y="21516"/>
                    <a:pt x="30189" y="16079"/>
                  </a:cubicBezTo>
                  <a:cubicBezTo>
                    <a:pt x="28955" y="15745"/>
                    <a:pt x="27387" y="15645"/>
                    <a:pt x="26286" y="14911"/>
                  </a:cubicBezTo>
                  <a:cubicBezTo>
                    <a:pt x="28354" y="10842"/>
                    <a:pt x="28988" y="4671"/>
                    <a:pt x="27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1"/>
            <p:cNvSpPr/>
            <p:nvPr/>
          </p:nvSpPr>
          <p:spPr>
            <a:xfrm>
              <a:off x="3579657" y="4381465"/>
              <a:ext cx="817960" cy="704930"/>
            </a:xfrm>
            <a:custGeom>
              <a:avLst/>
              <a:gdLst/>
              <a:ahLst/>
              <a:cxnLst/>
              <a:rect l="l" t="t" r="r" b="b"/>
              <a:pathLst>
                <a:path w="27304" h="23531" extrusionOk="0">
                  <a:moveTo>
                    <a:pt x="26708" y="0"/>
                  </a:moveTo>
                  <a:cubicBezTo>
                    <a:pt x="26616" y="0"/>
                    <a:pt x="26524" y="39"/>
                    <a:pt x="26447" y="132"/>
                  </a:cubicBezTo>
                  <a:cubicBezTo>
                    <a:pt x="20676" y="7137"/>
                    <a:pt x="15372" y="15076"/>
                    <a:pt x="7500" y="19846"/>
                  </a:cubicBezTo>
                  <a:cubicBezTo>
                    <a:pt x="5298" y="21181"/>
                    <a:pt x="2963" y="22181"/>
                    <a:pt x="495" y="22715"/>
                  </a:cubicBezTo>
                  <a:cubicBezTo>
                    <a:pt x="1" y="22808"/>
                    <a:pt x="164" y="23530"/>
                    <a:pt x="589" y="23530"/>
                  </a:cubicBezTo>
                  <a:cubicBezTo>
                    <a:pt x="623" y="23530"/>
                    <a:pt x="658" y="23525"/>
                    <a:pt x="695" y="23516"/>
                  </a:cubicBezTo>
                  <a:cubicBezTo>
                    <a:pt x="9935" y="21514"/>
                    <a:pt x="16606" y="13709"/>
                    <a:pt x="22244" y="6704"/>
                  </a:cubicBezTo>
                  <a:cubicBezTo>
                    <a:pt x="23845" y="4702"/>
                    <a:pt x="25413" y="2701"/>
                    <a:pt x="27047" y="733"/>
                  </a:cubicBezTo>
                  <a:cubicBezTo>
                    <a:pt x="27303" y="425"/>
                    <a:pt x="27009" y="0"/>
                    <a:pt x="267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1"/>
            <p:cNvSpPr/>
            <p:nvPr/>
          </p:nvSpPr>
          <p:spPr>
            <a:xfrm>
              <a:off x="4189966" y="4386347"/>
              <a:ext cx="263776" cy="238072"/>
            </a:xfrm>
            <a:custGeom>
              <a:avLst/>
              <a:gdLst/>
              <a:ahLst/>
              <a:cxnLst/>
              <a:rect l="l" t="t" r="r" b="b"/>
              <a:pathLst>
                <a:path w="8805" h="7947" extrusionOk="0">
                  <a:moveTo>
                    <a:pt x="1751" y="1"/>
                  </a:moveTo>
                  <a:cubicBezTo>
                    <a:pt x="1591" y="1"/>
                    <a:pt x="1442" y="92"/>
                    <a:pt x="1403" y="303"/>
                  </a:cubicBezTo>
                  <a:cubicBezTo>
                    <a:pt x="936" y="2671"/>
                    <a:pt x="1103" y="5173"/>
                    <a:pt x="135" y="7441"/>
                  </a:cubicBezTo>
                  <a:cubicBezTo>
                    <a:pt x="1" y="7737"/>
                    <a:pt x="300" y="7946"/>
                    <a:pt x="578" y="7946"/>
                  </a:cubicBezTo>
                  <a:cubicBezTo>
                    <a:pt x="645" y="7946"/>
                    <a:pt x="711" y="7934"/>
                    <a:pt x="769" y="7908"/>
                  </a:cubicBezTo>
                  <a:cubicBezTo>
                    <a:pt x="3237" y="6774"/>
                    <a:pt x="6039" y="6407"/>
                    <a:pt x="8408" y="4939"/>
                  </a:cubicBezTo>
                  <a:cubicBezTo>
                    <a:pt x="8805" y="4713"/>
                    <a:pt x="8551" y="4148"/>
                    <a:pt x="8199" y="4148"/>
                  </a:cubicBezTo>
                  <a:cubicBezTo>
                    <a:pt x="8137" y="4148"/>
                    <a:pt x="8072" y="4166"/>
                    <a:pt x="8008" y="4206"/>
                  </a:cubicBezTo>
                  <a:cubicBezTo>
                    <a:pt x="5925" y="5496"/>
                    <a:pt x="3483" y="5935"/>
                    <a:pt x="1245" y="6816"/>
                  </a:cubicBezTo>
                  <a:lnTo>
                    <a:pt x="1245" y="6816"/>
                  </a:lnTo>
                  <a:cubicBezTo>
                    <a:pt x="1872" y="4766"/>
                    <a:pt x="1794" y="2613"/>
                    <a:pt x="2203" y="536"/>
                  </a:cubicBezTo>
                  <a:cubicBezTo>
                    <a:pt x="2264" y="214"/>
                    <a:pt x="1995" y="1"/>
                    <a:pt x="1751"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1"/>
            <p:cNvSpPr/>
            <p:nvPr/>
          </p:nvSpPr>
          <p:spPr>
            <a:xfrm>
              <a:off x="4058343" y="4475345"/>
              <a:ext cx="296190" cy="306345"/>
            </a:xfrm>
            <a:custGeom>
              <a:avLst/>
              <a:gdLst/>
              <a:ahLst/>
              <a:cxnLst/>
              <a:rect l="l" t="t" r="r" b="b"/>
              <a:pathLst>
                <a:path w="9887" h="10226" extrusionOk="0">
                  <a:moveTo>
                    <a:pt x="752" y="0"/>
                  </a:moveTo>
                  <a:cubicBezTo>
                    <a:pt x="543" y="0"/>
                    <a:pt x="343" y="134"/>
                    <a:pt x="360" y="401"/>
                  </a:cubicBezTo>
                  <a:cubicBezTo>
                    <a:pt x="460" y="3503"/>
                    <a:pt x="593" y="6638"/>
                    <a:pt x="59" y="9707"/>
                  </a:cubicBezTo>
                  <a:cubicBezTo>
                    <a:pt x="1" y="9941"/>
                    <a:pt x="173" y="10226"/>
                    <a:pt x="440" y="10226"/>
                  </a:cubicBezTo>
                  <a:cubicBezTo>
                    <a:pt x="478" y="10226"/>
                    <a:pt x="518" y="10220"/>
                    <a:pt x="560" y="10208"/>
                  </a:cubicBezTo>
                  <a:cubicBezTo>
                    <a:pt x="3462" y="9240"/>
                    <a:pt x="6497" y="8940"/>
                    <a:pt x="9433" y="8039"/>
                  </a:cubicBezTo>
                  <a:cubicBezTo>
                    <a:pt x="9886" y="7888"/>
                    <a:pt x="9737" y="7216"/>
                    <a:pt x="9332" y="7216"/>
                  </a:cubicBezTo>
                  <a:cubicBezTo>
                    <a:pt x="9290" y="7216"/>
                    <a:pt x="9246" y="7223"/>
                    <a:pt x="9199" y="7239"/>
                  </a:cubicBezTo>
                  <a:cubicBezTo>
                    <a:pt x="6513" y="8073"/>
                    <a:pt x="3684" y="8392"/>
                    <a:pt x="976" y="9202"/>
                  </a:cubicBezTo>
                  <a:lnTo>
                    <a:pt x="976" y="9202"/>
                  </a:lnTo>
                  <a:cubicBezTo>
                    <a:pt x="1407" y="6292"/>
                    <a:pt x="1286" y="3332"/>
                    <a:pt x="1194" y="401"/>
                  </a:cubicBezTo>
                  <a:cubicBezTo>
                    <a:pt x="1177" y="134"/>
                    <a:pt x="960" y="0"/>
                    <a:pt x="75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1"/>
            <p:cNvSpPr/>
            <p:nvPr/>
          </p:nvSpPr>
          <p:spPr>
            <a:xfrm>
              <a:off x="3910423" y="4490263"/>
              <a:ext cx="447505" cy="405894"/>
            </a:xfrm>
            <a:custGeom>
              <a:avLst/>
              <a:gdLst/>
              <a:ahLst/>
              <a:cxnLst/>
              <a:rect l="l" t="t" r="r" b="b"/>
              <a:pathLst>
                <a:path w="14938" h="13549" extrusionOk="0">
                  <a:moveTo>
                    <a:pt x="513" y="1"/>
                  </a:moveTo>
                  <a:cubicBezTo>
                    <a:pt x="269" y="1"/>
                    <a:pt x="0" y="214"/>
                    <a:pt x="61" y="536"/>
                  </a:cubicBezTo>
                  <a:cubicBezTo>
                    <a:pt x="928" y="4673"/>
                    <a:pt x="861" y="8942"/>
                    <a:pt x="1061" y="13145"/>
                  </a:cubicBezTo>
                  <a:cubicBezTo>
                    <a:pt x="1061" y="13333"/>
                    <a:pt x="1207" y="13549"/>
                    <a:pt x="1444" y="13549"/>
                  </a:cubicBezTo>
                  <a:cubicBezTo>
                    <a:pt x="1461" y="13549"/>
                    <a:pt x="1478" y="13548"/>
                    <a:pt x="1495" y="13546"/>
                  </a:cubicBezTo>
                  <a:cubicBezTo>
                    <a:pt x="3429" y="13364"/>
                    <a:pt x="5378" y="13306"/>
                    <a:pt x="7330" y="13306"/>
                  </a:cubicBezTo>
                  <a:cubicBezTo>
                    <a:pt x="9687" y="13306"/>
                    <a:pt x="12051" y="13391"/>
                    <a:pt x="14404" y="13446"/>
                  </a:cubicBezTo>
                  <a:cubicBezTo>
                    <a:pt x="14938" y="13446"/>
                    <a:pt x="14938" y="12612"/>
                    <a:pt x="14404" y="12612"/>
                  </a:cubicBezTo>
                  <a:cubicBezTo>
                    <a:pt x="12123" y="12541"/>
                    <a:pt x="9832" y="12461"/>
                    <a:pt x="7546" y="12461"/>
                  </a:cubicBezTo>
                  <a:cubicBezTo>
                    <a:pt x="5649" y="12461"/>
                    <a:pt x="3755" y="12516"/>
                    <a:pt x="1874" y="12678"/>
                  </a:cubicBezTo>
                  <a:lnTo>
                    <a:pt x="1874" y="12678"/>
                  </a:lnTo>
                  <a:cubicBezTo>
                    <a:pt x="1699" y="8531"/>
                    <a:pt x="1729" y="4386"/>
                    <a:pt x="861" y="303"/>
                  </a:cubicBezTo>
                  <a:cubicBezTo>
                    <a:pt x="822" y="92"/>
                    <a:pt x="672"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1"/>
            <p:cNvSpPr/>
            <p:nvPr/>
          </p:nvSpPr>
          <p:spPr>
            <a:xfrm>
              <a:off x="3830293" y="4714539"/>
              <a:ext cx="315872" cy="302691"/>
            </a:xfrm>
            <a:custGeom>
              <a:avLst/>
              <a:gdLst/>
              <a:ahLst/>
              <a:cxnLst/>
              <a:rect l="l" t="t" r="r" b="b"/>
              <a:pathLst>
                <a:path w="10544" h="10104" extrusionOk="0">
                  <a:moveTo>
                    <a:pt x="515" y="0"/>
                  </a:moveTo>
                  <a:cubicBezTo>
                    <a:pt x="261" y="0"/>
                    <a:pt x="0" y="201"/>
                    <a:pt x="100" y="521"/>
                  </a:cubicBezTo>
                  <a:cubicBezTo>
                    <a:pt x="734" y="2957"/>
                    <a:pt x="968" y="5458"/>
                    <a:pt x="1101" y="7960"/>
                  </a:cubicBezTo>
                  <a:cubicBezTo>
                    <a:pt x="1101" y="8127"/>
                    <a:pt x="1234" y="8294"/>
                    <a:pt x="1401" y="8360"/>
                  </a:cubicBezTo>
                  <a:cubicBezTo>
                    <a:pt x="4137" y="9228"/>
                    <a:pt x="7039" y="9461"/>
                    <a:pt x="9841" y="10095"/>
                  </a:cubicBezTo>
                  <a:cubicBezTo>
                    <a:pt x="9870" y="10101"/>
                    <a:pt x="9898" y="10104"/>
                    <a:pt x="9926" y="10104"/>
                  </a:cubicBezTo>
                  <a:cubicBezTo>
                    <a:pt x="10366" y="10104"/>
                    <a:pt x="10543" y="9389"/>
                    <a:pt x="10041" y="9294"/>
                  </a:cubicBezTo>
                  <a:cubicBezTo>
                    <a:pt x="7335" y="8682"/>
                    <a:pt x="4568" y="8444"/>
                    <a:pt x="1918" y="7647"/>
                  </a:cubicBezTo>
                  <a:lnTo>
                    <a:pt x="1918" y="7647"/>
                  </a:lnTo>
                  <a:cubicBezTo>
                    <a:pt x="1780" y="5152"/>
                    <a:pt x="1509" y="2689"/>
                    <a:pt x="901" y="288"/>
                  </a:cubicBezTo>
                  <a:cubicBezTo>
                    <a:pt x="848" y="88"/>
                    <a:pt x="683" y="0"/>
                    <a:pt x="515"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1"/>
            <p:cNvSpPr/>
            <p:nvPr/>
          </p:nvSpPr>
          <p:spPr>
            <a:xfrm>
              <a:off x="4387132" y="4769447"/>
              <a:ext cx="30437" cy="21330"/>
            </a:xfrm>
            <a:custGeom>
              <a:avLst/>
              <a:gdLst/>
              <a:ahLst/>
              <a:cxnLst/>
              <a:rect l="l" t="t" r="r" b="b"/>
              <a:pathLst>
                <a:path w="1016" h="712" extrusionOk="0">
                  <a:moveTo>
                    <a:pt x="509" y="1"/>
                  </a:moveTo>
                  <a:cubicBezTo>
                    <a:pt x="234" y="1"/>
                    <a:pt x="1" y="385"/>
                    <a:pt x="291" y="623"/>
                  </a:cubicBezTo>
                  <a:cubicBezTo>
                    <a:pt x="361" y="685"/>
                    <a:pt x="436" y="712"/>
                    <a:pt x="508" y="712"/>
                  </a:cubicBezTo>
                  <a:cubicBezTo>
                    <a:pt x="783" y="712"/>
                    <a:pt x="1016" y="327"/>
                    <a:pt x="725" y="89"/>
                  </a:cubicBezTo>
                  <a:cubicBezTo>
                    <a:pt x="656" y="27"/>
                    <a:pt x="581" y="1"/>
                    <a:pt x="50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1"/>
            <p:cNvSpPr/>
            <p:nvPr/>
          </p:nvSpPr>
          <p:spPr>
            <a:xfrm>
              <a:off x="4371046" y="4822528"/>
              <a:ext cx="30647" cy="22109"/>
            </a:xfrm>
            <a:custGeom>
              <a:avLst/>
              <a:gdLst/>
              <a:ahLst/>
              <a:cxnLst/>
              <a:rect l="l" t="t" r="r" b="b"/>
              <a:pathLst>
                <a:path w="1023" h="738" extrusionOk="0">
                  <a:moveTo>
                    <a:pt x="508" y="0"/>
                  </a:moveTo>
                  <a:cubicBezTo>
                    <a:pt x="221" y="0"/>
                    <a:pt x="1" y="412"/>
                    <a:pt x="295" y="652"/>
                  </a:cubicBezTo>
                  <a:cubicBezTo>
                    <a:pt x="361" y="712"/>
                    <a:pt x="433" y="738"/>
                    <a:pt x="502" y="738"/>
                  </a:cubicBezTo>
                  <a:cubicBezTo>
                    <a:pt x="781" y="738"/>
                    <a:pt x="1022" y="326"/>
                    <a:pt x="728" y="85"/>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1"/>
            <p:cNvSpPr/>
            <p:nvPr/>
          </p:nvSpPr>
          <p:spPr>
            <a:xfrm>
              <a:off x="4424037" y="4805514"/>
              <a:ext cx="30497" cy="21240"/>
            </a:xfrm>
            <a:custGeom>
              <a:avLst/>
              <a:gdLst/>
              <a:ahLst/>
              <a:cxnLst/>
              <a:rect l="l" t="t" r="r" b="b"/>
              <a:pathLst>
                <a:path w="1018" h="709" extrusionOk="0">
                  <a:moveTo>
                    <a:pt x="519" y="1"/>
                  </a:moveTo>
                  <a:cubicBezTo>
                    <a:pt x="240" y="1"/>
                    <a:pt x="0" y="407"/>
                    <a:pt x="294" y="620"/>
                  </a:cubicBezTo>
                  <a:cubicBezTo>
                    <a:pt x="363" y="682"/>
                    <a:pt x="438" y="709"/>
                    <a:pt x="510" y="709"/>
                  </a:cubicBezTo>
                  <a:cubicBezTo>
                    <a:pt x="785" y="709"/>
                    <a:pt x="1018" y="324"/>
                    <a:pt x="727" y="86"/>
                  </a:cubicBezTo>
                  <a:cubicBezTo>
                    <a:pt x="661" y="26"/>
                    <a:pt x="588" y="1"/>
                    <a:pt x="519"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1"/>
            <p:cNvSpPr/>
            <p:nvPr/>
          </p:nvSpPr>
          <p:spPr>
            <a:xfrm>
              <a:off x="3935406" y="4418819"/>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7"/>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1"/>
            <p:cNvSpPr/>
            <p:nvPr/>
          </p:nvSpPr>
          <p:spPr>
            <a:xfrm>
              <a:off x="3967368" y="4406837"/>
              <a:ext cx="31725" cy="21749"/>
            </a:xfrm>
            <a:custGeom>
              <a:avLst/>
              <a:gdLst/>
              <a:ahLst/>
              <a:cxnLst/>
              <a:rect l="l" t="t" r="r" b="b"/>
              <a:pathLst>
                <a:path w="1059" h="726" extrusionOk="0">
                  <a:moveTo>
                    <a:pt x="538" y="1"/>
                  </a:moveTo>
                  <a:cubicBezTo>
                    <a:pt x="242" y="1"/>
                    <a:pt x="0" y="412"/>
                    <a:pt x="294" y="653"/>
                  </a:cubicBezTo>
                  <a:cubicBezTo>
                    <a:pt x="364" y="704"/>
                    <a:pt x="437" y="725"/>
                    <a:pt x="508" y="725"/>
                  </a:cubicBezTo>
                  <a:cubicBezTo>
                    <a:pt x="809" y="725"/>
                    <a:pt x="1059" y="329"/>
                    <a:pt x="761" y="86"/>
                  </a:cubicBezTo>
                  <a:cubicBezTo>
                    <a:pt x="688" y="26"/>
                    <a:pt x="611" y="1"/>
                    <a:pt x="538"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1"/>
            <p:cNvSpPr/>
            <p:nvPr/>
          </p:nvSpPr>
          <p:spPr>
            <a:xfrm>
              <a:off x="3955386" y="4468785"/>
              <a:ext cx="30617" cy="22139"/>
            </a:xfrm>
            <a:custGeom>
              <a:avLst/>
              <a:gdLst/>
              <a:ahLst/>
              <a:cxnLst/>
              <a:rect l="l" t="t" r="r" b="b"/>
              <a:pathLst>
                <a:path w="1022" h="739" extrusionOk="0">
                  <a:moveTo>
                    <a:pt x="520" y="1"/>
                  </a:moveTo>
                  <a:cubicBezTo>
                    <a:pt x="241" y="1"/>
                    <a:pt x="0" y="413"/>
                    <a:pt x="294" y="653"/>
                  </a:cubicBezTo>
                  <a:cubicBezTo>
                    <a:pt x="360" y="713"/>
                    <a:pt x="432" y="738"/>
                    <a:pt x="501" y="738"/>
                  </a:cubicBezTo>
                  <a:cubicBezTo>
                    <a:pt x="780" y="738"/>
                    <a:pt x="1022" y="326"/>
                    <a:pt x="728" y="86"/>
                  </a:cubicBezTo>
                  <a:cubicBezTo>
                    <a:pt x="661" y="26"/>
                    <a:pt x="590" y="1"/>
                    <a:pt x="520"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1"/>
            <p:cNvSpPr/>
            <p:nvPr/>
          </p:nvSpPr>
          <p:spPr>
            <a:xfrm>
              <a:off x="4413822" y="4345878"/>
              <a:ext cx="30736" cy="21240"/>
            </a:xfrm>
            <a:custGeom>
              <a:avLst/>
              <a:gdLst/>
              <a:ahLst/>
              <a:cxnLst/>
              <a:rect l="l" t="t" r="r" b="b"/>
              <a:pathLst>
                <a:path w="1026" h="709" extrusionOk="0">
                  <a:moveTo>
                    <a:pt x="513" y="1"/>
                  </a:moveTo>
                  <a:cubicBezTo>
                    <a:pt x="225" y="1"/>
                    <a:pt x="1" y="406"/>
                    <a:pt x="268" y="620"/>
                  </a:cubicBezTo>
                  <a:cubicBezTo>
                    <a:pt x="344" y="682"/>
                    <a:pt x="424" y="708"/>
                    <a:pt x="501" y="708"/>
                  </a:cubicBezTo>
                  <a:cubicBezTo>
                    <a:pt x="793" y="708"/>
                    <a:pt x="1025" y="324"/>
                    <a:pt x="735" y="86"/>
                  </a:cubicBezTo>
                  <a:cubicBezTo>
                    <a:pt x="661" y="26"/>
                    <a:pt x="585" y="1"/>
                    <a:pt x="513"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1"/>
            <p:cNvSpPr/>
            <p:nvPr/>
          </p:nvSpPr>
          <p:spPr>
            <a:xfrm>
              <a:off x="4416908" y="4409743"/>
              <a:ext cx="30736" cy="21210"/>
            </a:xfrm>
            <a:custGeom>
              <a:avLst/>
              <a:gdLst/>
              <a:ahLst/>
              <a:cxnLst/>
              <a:rect l="l" t="t" r="r" b="b"/>
              <a:pathLst>
                <a:path w="1026" h="708" extrusionOk="0">
                  <a:moveTo>
                    <a:pt x="502" y="0"/>
                  </a:moveTo>
                  <a:cubicBezTo>
                    <a:pt x="218" y="0"/>
                    <a:pt x="0" y="385"/>
                    <a:pt x="265" y="623"/>
                  </a:cubicBezTo>
                  <a:cubicBezTo>
                    <a:pt x="338" y="683"/>
                    <a:pt x="416" y="708"/>
                    <a:pt x="489" y="708"/>
                  </a:cubicBezTo>
                  <a:cubicBezTo>
                    <a:pt x="785" y="708"/>
                    <a:pt x="1025" y="302"/>
                    <a:pt x="732" y="89"/>
                  </a:cubicBezTo>
                  <a:cubicBezTo>
                    <a:pt x="656" y="27"/>
                    <a:pt x="577" y="0"/>
                    <a:pt x="502"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1"/>
            <p:cNvSpPr/>
            <p:nvPr/>
          </p:nvSpPr>
          <p:spPr>
            <a:xfrm>
              <a:off x="4456000" y="4374874"/>
              <a:ext cx="30617" cy="22109"/>
            </a:xfrm>
            <a:custGeom>
              <a:avLst/>
              <a:gdLst/>
              <a:ahLst/>
              <a:cxnLst/>
              <a:rect l="l" t="t" r="r" b="b"/>
              <a:pathLst>
                <a:path w="1022" h="738" extrusionOk="0">
                  <a:moveTo>
                    <a:pt x="520" y="0"/>
                  </a:moveTo>
                  <a:cubicBezTo>
                    <a:pt x="241" y="0"/>
                    <a:pt x="0" y="412"/>
                    <a:pt x="294" y="652"/>
                  </a:cubicBezTo>
                  <a:cubicBezTo>
                    <a:pt x="360" y="712"/>
                    <a:pt x="432" y="738"/>
                    <a:pt x="501" y="738"/>
                  </a:cubicBezTo>
                  <a:cubicBezTo>
                    <a:pt x="780" y="738"/>
                    <a:pt x="1022" y="326"/>
                    <a:pt x="728" y="85"/>
                  </a:cubicBezTo>
                  <a:cubicBezTo>
                    <a:pt x="661" y="26"/>
                    <a:pt x="590" y="0"/>
                    <a:pt x="520"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1"/>
            <p:cNvSpPr/>
            <p:nvPr/>
          </p:nvSpPr>
          <p:spPr>
            <a:xfrm>
              <a:off x="3999450" y="4672542"/>
              <a:ext cx="30497" cy="21210"/>
            </a:xfrm>
            <a:custGeom>
              <a:avLst/>
              <a:gdLst/>
              <a:ahLst/>
              <a:cxnLst/>
              <a:rect l="l" t="t" r="r" b="b"/>
              <a:pathLst>
                <a:path w="1018" h="708" extrusionOk="0">
                  <a:moveTo>
                    <a:pt x="508" y="0"/>
                  </a:moveTo>
                  <a:cubicBezTo>
                    <a:pt x="233" y="0"/>
                    <a:pt x="0" y="385"/>
                    <a:pt x="291" y="623"/>
                  </a:cubicBezTo>
                  <a:cubicBezTo>
                    <a:pt x="358" y="683"/>
                    <a:pt x="430" y="708"/>
                    <a:pt x="499" y="708"/>
                  </a:cubicBezTo>
                  <a:cubicBezTo>
                    <a:pt x="778" y="708"/>
                    <a:pt x="1018" y="302"/>
                    <a:pt x="724" y="89"/>
                  </a:cubicBezTo>
                  <a:cubicBezTo>
                    <a:pt x="655" y="26"/>
                    <a:pt x="580" y="0"/>
                    <a:pt x="508"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1"/>
            <p:cNvSpPr/>
            <p:nvPr/>
          </p:nvSpPr>
          <p:spPr>
            <a:xfrm>
              <a:off x="3998222" y="4721489"/>
              <a:ext cx="30736" cy="21240"/>
            </a:xfrm>
            <a:custGeom>
              <a:avLst/>
              <a:gdLst/>
              <a:ahLst/>
              <a:cxnLst/>
              <a:rect l="l" t="t" r="r" b="b"/>
              <a:pathLst>
                <a:path w="1026" h="709" extrusionOk="0">
                  <a:moveTo>
                    <a:pt x="502" y="1"/>
                  </a:moveTo>
                  <a:cubicBezTo>
                    <a:pt x="218" y="1"/>
                    <a:pt x="1" y="385"/>
                    <a:pt x="265" y="623"/>
                  </a:cubicBezTo>
                  <a:cubicBezTo>
                    <a:pt x="338" y="683"/>
                    <a:pt x="416" y="708"/>
                    <a:pt x="490" y="708"/>
                  </a:cubicBezTo>
                  <a:cubicBezTo>
                    <a:pt x="785" y="708"/>
                    <a:pt x="1026" y="303"/>
                    <a:pt x="732" y="89"/>
                  </a:cubicBezTo>
                  <a:cubicBezTo>
                    <a:pt x="656" y="27"/>
                    <a:pt x="577" y="1"/>
                    <a:pt x="502"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1"/>
            <p:cNvSpPr/>
            <p:nvPr/>
          </p:nvSpPr>
          <p:spPr>
            <a:xfrm>
              <a:off x="4158034" y="4797546"/>
              <a:ext cx="30706" cy="21210"/>
            </a:xfrm>
            <a:custGeom>
              <a:avLst/>
              <a:gdLst/>
              <a:ahLst/>
              <a:cxnLst/>
              <a:rect l="l" t="t" r="r" b="b"/>
              <a:pathLst>
                <a:path w="1025" h="708" extrusionOk="0">
                  <a:moveTo>
                    <a:pt x="513" y="0"/>
                  </a:moveTo>
                  <a:cubicBezTo>
                    <a:pt x="225" y="0"/>
                    <a:pt x="0" y="406"/>
                    <a:pt x="267" y="619"/>
                  </a:cubicBezTo>
                  <a:cubicBezTo>
                    <a:pt x="343" y="681"/>
                    <a:pt x="424" y="708"/>
                    <a:pt x="500" y="708"/>
                  </a:cubicBezTo>
                  <a:cubicBezTo>
                    <a:pt x="792" y="708"/>
                    <a:pt x="1025" y="323"/>
                    <a:pt x="734" y="85"/>
                  </a:cubicBezTo>
                  <a:cubicBezTo>
                    <a:pt x="661" y="25"/>
                    <a:pt x="585" y="0"/>
                    <a:pt x="513"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1"/>
            <p:cNvSpPr/>
            <p:nvPr/>
          </p:nvSpPr>
          <p:spPr>
            <a:xfrm>
              <a:off x="4200211" y="4799523"/>
              <a:ext cx="31515" cy="21240"/>
            </a:xfrm>
            <a:custGeom>
              <a:avLst/>
              <a:gdLst/>
              <a:ahLst/>
              <a:cxnLst/>
              <a:rect l="l" t="t" r="r" b="b"/>
              <a:pathLst>
                <a:path w="1052" h="709" extrusionOk="0">
                  <a:moveTo>
                    <a:pt x="536" y="1"/>
                  </a:moveTo>
                  <a:cubicBezTo>
                    <a:pt x="240" y="1"/>
                    <a:pt x="0" y="406"/>
                    <a:pt x="294" y="620"/>
                  </a:cubicBezTo>
                  <a:cubicBezTo>
                    <a:pt x="370" y="682"/>
                    <a:pt x="450" y="709"/>
                    <a:pt x="527" y="709"/>
                  </a:cubicBezTo>
                  <a:cubicBezTo>
                    <a:pt x="818" y="709"/>
                    <a:pt x="1051" y="324"/>
                    <a:pt x="761" y="86"/>
                  </a:cubicBezTo>
                  <a:cubicBezTo>
                    <a:pt x="687" y="26"/>
                    <a:pt x="610" y="1"/>
                    <a:pt x="53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1"/>
            <p:cNvSpPr/>
            <p:nvPr/>
          </p:nvSpPr>
          <p:spPr>
            <a:xfrm>
              <a:off x="4230975" y="4634678"/>
              <a:ext cx="30826" cy="22109"/>
            </a:xfrm>
            <a:custGeom>
              <a:avLst/>
              <a:gdLst/>
              <a:ahLst/>
              <a:cxnLst/>
              <a:rect l="l" t="t" r="r" b="b"/>
              <a:pathLst>
                <a:path w="1029" h="738" extrusionOk="0">
                  <a:moveTo>
                    <a:pt x="514" y="0"/>
                  </a:moveTo>
                  <a:cubicBezTo>
                    <a:pt x="225" y="0"/>
                    <a:pt x="0" y="412"/>
                    <a:pt x="267" y="652"/>
                  </a:cubicBezTo>
                  <a:cubicBezTo>
                    <a:pt x="340" y="712"/>
                    <a:pt x="417" y="737"/>
                    <a:pt x="491" y="737"/>
                  </a:cubicBezTo>
                  <a:cubicBezTo>
                    <a:pt x="787" y="737"/>
                    <a:pt x="1028" y="326"/>
                    <a:pt x="734" y="85"/>
                  </a:cubicBezTo>
                  <a:cubicBezTo>
                    <a:pt x="661" y="25"/>
                    <a:pt x="586" y="0"/>
                    <a:pt x="514"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1"/>
            <p:cNvSpPr/>
            <p:nvPr/>
          </p:nvSpPr>
          <p:spPr>
            <a:xfrm>
              <a:off x="4138144" y="4564103"/>
              <a:ext cx="30916" cy="21749"/>
            </a:xfrm>
            <a:custGeom>
              <a:avLst/>
              <a:gdLst/>
              <a:ahLst/>
              <a:cxnLst/>
              <a:rect l="l" t="t" r="r" b="b"/>
              <a:pathLst>
                <a:path w="1032" h="726" extrusionOk="0">
                  <a:moveTo>
                    <a:pt x="551" y="0"/>
                  </a:moveTo>
                  <a:cubicBezTo>
                    <a:pt x="250" y="0"/>
                    <a:pt x="0" y="397"/>
                    <a:pt x="297" y="640"/>
                  </a:cubicBezTo>
                  <a:cubicBezTo>
                    <a:pt x="370" y="700"/>
                    <a:pt x="446" y="725"/>
                    <a:pt x="518" y="725"/>
                  </a:cubicBezTo>
                  <a:cubicBezTo>
                    <a:pt x="807"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1"/>
            <p:cNvSpPr/>
            <p:nvPr/>
          </p:nvSpPr>
          <p:spPr>
            <a:xfrm>
              <a:off x="3722573" y="4683625"/>
              <a:ext cx="30736" cy="21240"/>
            </a:xfrm>
            <a:custGeom>
              <a:avLst/>
              <a:gdLst/>
              <a:ahLst/>
              <a:cxnLst/>
              <a:rect l="l" t="t" r="r" b="b"/>
              <a:pathLst>
                <a:path w="1026" h="709" extrusionOk="0">
                  <a:moveTo>
                    <a:pt x="536" y="0"/>
                  </a:moveTo>
                  <a:cubicBezTo>
                    <a:pt x="240" y="0"/>
                    <a:pt x="0" y="406"/>
                    <a:pt x="294" y="619"/>
                  </a:cubicBezTo>
                  <a:cubicBezTo>
                    <a:pt x="370" y="682"/>
                    <a:pt x="449" y="708"/>
                    <a:pt x="524" y="708"/>
                  </a:cubicBezTo>
                  <a:cubicBezTo>
                    <a:pt x="808" y="708"/>
                    <a:pt x="1025" y="324"/>
                    <a:pt x="761" y="86"/>
                  </a:cubicBezTo>
                  <a:cubicBezTo>
                    <a:pt x="687" y="26"/>
                    <a:pt x="610" y="0"/>
                    <a:pt x="536"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1"/>
            <p:cNvSpPr/>
            <p:nvPr/>
          </p:nvSpPr>
          <p:spPr>
            <a:xfrm>
              <a:off x="3767237" y="4670025"/>
              <a:ext cx="30916" cy="21719"/>
            </a:xfrm>
            <a:custGeom>
              <a:avLst/>
              <a:gdLst/>
              <a:ahLst/>
              <a:cxnLst/>
              <a:rect l="l" t="t" r="r" b="b"/>
              <a:pathLst>
                <a:path w="1032" h="725" extrusionOk="0">
                  <a:moveTo>
                    <a:pt x="527" y="0"/>
                  </a:moveTo>
                  <a:cubicBezTo>
                    <a:pt x="234" y="0"/>
                    <a:pt x="0" y="397"/>
                    <a:pt x="271" y="640"/>
                  </a:cubicBezTo>
                  <a:cubicBezTo>
                    <a:pt x="344" y="700"/>
                    <a:pt x="421" y="725"/>
                    <a:pt x="494" y="725"/>
                  </a:cubicBezTo>
                  <a:cubicBezTo>
                    <a:pt x="790" y="725"/>
                    <a:pt x="1032" y="313"/>
                    <a:pt x="738" y="73"/>
                  </a:cubicBezTo>
                  <a:cubicBezTo>
                    <a:pt x="668" y="22"/>
                    <a:pt x="596" y="0"/>
                    <a:pt x="527"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1"/>
            <p:cNvSpPr/>
            <p:nvPr/>
          </p:nvSpPr>
          <p:spPr>
            <a:xfrm>
              <a:off x="3757441" y="4728978"/>
              <a:ext cx="30916" cy="21719"/>
            </a:xfrm>
            <a:custGeom>
              <a:avLst/>
              <a:gdLst/>
              <a:ahLst/>
              <a:cxnLst/>
              <a:rect l="l" t="t" r="r" b="b"/>
              <a:pathLst>
                <a:path w="1032" h="725" extrusionOk="0">
                  <a:moveTo>
                    <a:pt x="551" y="0"/>
                  </a:moveTo>
                  <a:cubicBezTo>
                    <a:pt x="250" y="0"/>
                    <a:pt x="0" y="397"/>
                    <a:pt x="297" y="640"/>
                  </a:cubicBezTo>
                  <a:cubicBezTo>
                    <a:pt x="370" y="700"/>
                    <a:pt x="446" y="725"/>
                    <a:pt x="518" y="725"/>
                  </a:cubicBezTo>
                  <a:cubicBezTo>
                    <a:pt x="806" y="725"/>
                    <a:pt x="1032" y="313"/>
                    <a:pt x="764" y="73"/>
                  </a:cubicBezTo>
                  <a:cubicBezTo>
                    <a:pt x="695" y="22"/>
                    <a:pt x="621" y="0"/>
                    <a:pt x="551" y="0"/>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1"/>
            <p:cNvSpPr/>
            <p:nvPr/>
          </p:nvSpPr>
          <p:spPr>
            <a:xfrm>
              <a:off x="4099351" y="5044229"/>
              <a:ext cx="30437" cy="21360"/>
            </a:xfrm>
            <a:custGeom>
              <a:avLst/>
              <a:gdLst/>
              <a:ahLst/>
              <a:cxnLst/>
              <a:rect l="l" t="t" r="r" b="b"/>
              <a:pathLst>
                <a:path w="1016" h="713" extrusionOk="0">
                  <a:moveTo>
                    <a:pt x="496" y="1"/>
                  </a:moveTo>
                  <a:cubicBezTo>
                    <a:pt x="213" y="1"/>
                    <a:pt x="1" y="385"/>
                    <a:pt x="292" y="623"/>
                  </a:cubicBezTo>
                  <a:cubicBezTo>
                    <a:pt x="361" y="686"/>
                    <a:pt x="436" y="712"/>
                    <a:pt x="508" y="712"/>
                  </a:cubicBezTo>
                  <a:cubicBezTo>
                    <a:pt x="783" y="712"/>
                    <a:pt x="1016" y="328"/>
                    <a:pt x="725" y="90"/>
                  </a:cubicBezTo>
                  <a:cubicBezTo>
                    <a:pt x="649" y="27"/>
                    <a:pt x="570" y="1"/>
                    <a:pt x="496"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1"/>
            <p:cNvSpPr/>
            <p:nvPr/>
          </p:nvSpPr>
          <p:spPr>
            <a:xfrm>
              <a:off x="4148029" y="5045337"/>
              <a:ext cx="30826" cy="22139"/>
            </a:xfrm>
            <a:custGeom>
              <a:avLst/>
              <a:gdLst/>
              <a:ahLst/>
              <a:cxnLst/>
              <a:rect l="l" t="t" r="r" b="b"/>
              <a:pathLst>
                <a:path w="1029" h="739" extrusionOk="0">
                  <a:moveTo>
                    <a:pt x="514" y="1"/>
                  </a:moveTo>
                  <a:cubicBezTo>
                    <a:pt x="226" y="1"/>
                    <a:pt x="0" y="413"/>
                    <a:pt x="268" y="653"/>
                  </a:cubicBezTo>
                  <a:cubicBezTo>
                    <a:pt x="341" y="713"/>
                    <a:pt x="418" y="738"/>
                    <a:pt x="491" y="738"/>
                  </a:cubicBezTo>
                  <a:cubicBezTo>
                    <a:pt x="787" y="738"/>
                    <a:pt x="1029" y="327"/>
                    <a:pt x="735" y="86"/>
                  </a:cubicBezTo>
                  <a:cubicBezTo>
                    <a:pt x="662" y="26"/>
                    <a:pt x="586" y="1"/>
                    <a:pt x="514" y="1"/>
                  </a:cubicBezTo>
                  <a:close/>
                </a:path>
              </a:pathLst>
            </a:custGeom>
            <a:solidFill>
              <a:srgbClr val="4F99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72" r:id="rId19"/>
    <p:sldLayoutId id="2147483674" r:id="rId20"/>
    <p:sldLayoutId id="2147483675"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4/9/2025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0135358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998520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25360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9314EEC6-ED4D-B9BD-3115-C4954C75533F}"/>
              </a:ext>
            </a:extLst>
          </p:cNvPr>
          <p:cNvSpPr txBox="1"/>
          <p:nvPr userDrawn="1"/>
        </p:nvSpPr>
        <p:spPr>
          <a:xfrm>
            <a:off x="0" y="-1203499"/>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88B58655-109E-65FC-F76C-20E51AED9831}"/>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A96844-922A-B1DC-FCF5-A18A50D9559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DEA949-9F1A-6B86-82AF-8D3FF5BADFD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9F767B2-B6D2-4F00-A8EA-E81651706A09}" type="datetimeFigureOut">
              <a:rPr lang="en-US" smtClean="0"/>
              <a:t>4/9/2025</a:t>
            </a:fld>
            <a:endParaRPr lang="en-US"/>
          </a:p>
        </p:txBody>
      </p:sp>
      <p:sp>
        <p:nvSpPr>
          <p:cNvPr id="5" name="Footer Placeholder 4">
            <a:extLst>
              <a:ext uri="{FF2B5EF4-FFF2-40B4-BE49-F238E27FC236}">
                <a16:creationId xmlns:a16="http://schemas.microsoft.com/office/drawing/2014/main" id="{DFD2ECBD-C80B-5DF4-A507-687C21577D5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1E755F9-2BA9-9F5C-2D5F-95D946DD647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430859F-0DCB-47EF-B4B6-617BA07C09BA}" type="slidenum">
              <a:rPr lang="en-US" smtClean="0"/>
              <a:t>‹#›</a:t>
            </a:fld>
            <a:endParaRPr lang="en-US"/>
          </a:p>
        </p:txBody>
      </p:sp>
      <p:pic>
        <p:nvPicPr>
          <p:cNvPr id="8" name="Picture 7">
            <a:extLst>
              <a:ext uri="{FF2B5EF4-FFF2-40B4-BE49-F238E27FC236}">
                <a16:creationId xmlns:a16="http://schemas.microsoft.com/office/drawing/2014/main" id="{C6F2AF4A-FBA0-F373-E44A-A58EC0AA3C7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858500" y="812006"/>
            <a:ext cx="2753916" cy="2753916"/>
          </a:xfrm>
          <a:prstGeom prst="rect">
            <a:avLst/>
          </a:prstGeom>
        </p:spPr>
      </p:pic>
      <p:pic>
        <p:nvPicPr>
          <p:cNvPr id="9" name="Picture 8">
            <a:extLst>
              <a:ext uri="{FF2B5EF4-FFF2-40B4-BE49-F238E27FC236}">
                <a16:creationId xmlns:a16="http://schemas.microsoft.com/office/drawing/2014/main" id="{2972B8DA-92F1-79A8-D73C-C4E501AFF87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516475" y="554831"/>
            <a:ext cx="2753916" cy="2753916"/>
          </a:xfrm>
          <a:prstGeom prst="rect">
            <a:avLst/>
          </a:prstGeom>
        </p:spPr>
      </p:pic>
    </p:spTree>
    <p:extLst>
      <p:ext uri="{BB962C8B-B14F-4D97-AF65-F5344CB8AC3E}">
        <p14:creationId xmlns:p14="http://schemas.microsoft.com/office/powerpoint/2010/main" val="50492562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5.emf"/><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8.png"/><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8.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51.pn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sv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8.sv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3.sv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66.sv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39.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5.xml"/><Relationship Id="rId4" Type="http://schemas.openxmlformats.org/officeDocument/2006/relationships/image" Target="../media/image70.jpeg"/></Relationships>
</file>

<file path=ppt/slides/_rels/slide31.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5.xml"/><Relationship Id="rId5" Type="http://schemas.openxmlformats.org/officeDocument/2006/relationships/image" Target="../media/image74.sv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63.svg"/></Relationships>
</file>

<file path=ppt/slides/_rels/slide3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28.xml"/><Relationship Id="rId7" Type="http://schemas.openxmlformats.org/officeDocument/2006/relationships/image" Target="../media/image80.png"/><Relationship Id="rId2" Type="http://schemas.openxmlformats.org/officeDocument/2006/relationships/slideLayout" Target="../slideLayouts/slideLayout57.xml"/><Relationship Id="rId1" Type="http://schemas.openxmlformats.org/officeDocument/2006/relationships/control" Target="../activeX/activeX1.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jpg"/><Relationship Id="rId9" Type="http://schemas.openxmlformats.org/officeDocument/2006/relationships/image" Target="../media/image82.wmf"/></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57.xml"/><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4.xml"/><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4.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4.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18E"/>
        </a:solidFill>
        <a:effectLst/>
      </p:bgPr>
    </p:bg>
    <p:spTree>
      <p:nvGrpSpPr>
        <p:cNvPr id="1" name=""/>
        <p:cNvGrpSpPr/>
        <p:nvPr/>
      </p:nvGrpSpPr>
      <p:grpSpPr>
        <a:xfrm>
          <a:off x="0" y="0"/>
          <a:ext cx="0" cy="0"/>
          <a:chOff x="0" y="0"/>
          <a:chExt cx="0" cy="0"/>
        </a:xfrm>
      </p:grpSpPr>
      <p:sp>
        <p:nvSpPr>
          <p:cNvPr id="3" name="Freeform 3"/>
          <p:cNvSpPr/>
          <p:nvPr/>
        </p:nvSpPr>
        <p:spPr>
          <a:xfrm>
            <a:off x="14328" y="-34575"/>
            <a:ext cx="9144000" cy="5143500"/>
          </a:xfrm>
          <a:custGeom>
            <a:avLst/>
            <a:gdLst/>
            <a:ahLst/>
            <a:cxnLst/>
            <a:rect l="l" t="t" r="r" b="b"/>
            <a:pathLst>
              <a:path w="14816984" h="8229600">
                <a:moveTo>
                  <a:pt x="0" y="0"/>
                </a:moveTo>
                <a:lnTo>
                  <a:pt x="14816984" y="0"/>
                </a:lnTo>
                <a:lnTo>
                  <a:pt x="14816984" y="8229600"/>
                </a:lnTo>
                <a:lnTo>
                  <a:pt x="0" y="8229600"/>
                </a:lnTo>
                <a:lnTo>
                  <a:pt x="0" y="0"/>
                </a:lnTo>
                <a:close/>
              </a:path>
            </a:pathLst>
          </a:custGeom>
          <a:blipFill>
            <a:blip r:embed="rId3"/>
            <a:stretch>
              <a:fillRect/>
            </a:stretch>
          </a:blipFill>
        </p:spPr>
        <p:txBody>
          <a:bodyPr/>
          <a:lstStyle/>
          <a:p>
            <a:endParaRPr lang="en-US"/>
          </a:p>
        </p:txBody>
      </p:sp>
      <p:pic>
        <p:nvPicPr>
          <p:cNvPr id="8" name="Picture 11">
            <a:extLst>
              <a:ext uri="{FF2B5EF4-FFF2-40B4-BE49-F238E27FC236}">
                <a16:creationId xmlns:a16="http://schemas.microsoft.com/office/drawing/2014/main" id="{521E33DD-6C41-1E56-BBDB-481FC55B0F4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972300" y="0"/>
            <a:ext cx="1773555" cy="2102485"/>
          </a:xfrm>
          <a:prstGeom prst="rect">
            <a:avLst/>
          </a:prstGeom>
        </p:spPr>
      </p:pic>
      <p:pic>
        <p:nvPicPr>
          <p:cNvPr id="9" name="Picture 8">
            <a:extLst>
              <a:ext uri="{FF2B5EF4-FFF2-40B4-BE49-F238E27FC236}">
                <a16:creationId xmlns:a16="http://schemas.microsoft.com/office/drawing/2014/main" id="{F2477F48-98D9-8689-D405-DC915D1CB354}"/>
              </a:ext>
            </a:extLst>
          </p:cNvPr>
          <p:cNvPicPr>
            <a:picLocks noChangeAspect="1"/>
          </p:cNvPicPr>
          <p:nvPr/>
        </p:nvPicPr>
        <p:blipFill>
          <a:blip r:embed="rId6"/>
          <a:stretch>
            <a:fillRect/>
          </a:stretch>
        </p:blipFill>
        <p:spPr>
          <a:xfrm>
            <a:off x="7741920" y="3775698"/>
            <a:ext cx="1416408" cy="1329120"/>
          </a:xfrm>
          <a:prstGeom prst="rect">
            <a:avLst/>
          </a:prstGeom>
          <a:effectLst>
            <a:outerShdw blurRad="76200" dir="18900000" sy="23000" kx="-1200000" algn="bl" rotWithShape="0">
              <a:prstClr val="black">
                <a:alpha val="20000"/>
              </a:prstClr>
            </a:outerShdw>
          </a:effectLst>
        </p:spPr>
      </p:pic>
      <p:sp>
        <p:nvSpPr>
          <p:cNvPr id="10" name="Google Shape;3193;p47">
            <a:extLst>
              <a:ext uri="{FF2B5EF4-FFF2-40B4-BE49-F238E27FC236}">
                <a16:creationId xmlns:a16="http://schemas.microsoft.com/office/drawing/2014/main" id="{2E9D0F60-6D14-4C76-F3DF-0A01B8722C9C}"/>
              </a:ext>
            </a:extLst>
          </p:cNvPr>
          <p:cNvSpPr/>
          <p:nvPr/>
        </p:nvSpPr>
        <p:spPr>
          <a:xfrm>
            <a:off x="3478784" y="536146"/>
            <a:ext cx="3448050" cy="1408429"/>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Picture 15">
            <a:extLst>
              <a:ext uri="{FF2B5EF4-FFF2-40B4-BE49-F238E27FC236}">
                <a16:creationId xmlns:a16="http://schemas.microsoft.com/office/drawing/2014/main" id="{B82905D7-0015-4962-9B78-CD40F96B8D4F}"/>
              </a:ext>
            </a:extLst>
          </p:cNvPr>
          <p:cNvPicPr>
            <a:picLocks noChangeAspect="1"/>
          </p:cNvPicPr>
          <p:nvPr/>
        </p:nvPicPr>
        <p:blipFill>
          <a:blip r:embed="rId7"/>
          <a:stretch>
            <a:fillRect/>
          </a:stretch>
        </p:blipFill>
        <p:spPr>
          <a:xfrm>
            <a:off x="3870960" y="574899"/>
            <a:ext cx="2895737" cy="1330925"/>
          </a:xfrm>
          <a:prstGeom prst="rect">
            <a:avLst/>
          </a:prstGeom>
        </p:spPr>
      </p:pic>
      <p:pic>
        <p:nvPicPr>
          <p:cNvPr id="22" name="Picture 21">
            <a:extLst>
              <a:ext uri="{FF2B5EF4-FFF2-40B4-BE49-F238E27FC236}">
                <a16:creationId xmlns:a16="http://schemas.microsoft.com/office/drawing/2014/main" id="{032B7ED2-81E8-B28B-71C8-5A574FB3FB3D}"/>
              </a:ext>
            </a:extLst>
          </p:cNvPr>
          <p:cNvPicPr>
            <a:picLocks noChangeAspect="1"/>
          </p:cNvPicPr>
          <p:nvPr/>
        </p:nvPicPr>
        <p:blipFill>
          <a:blip r:embed="rId8"/>
          <a:stretch>
            <a:fillRect/>
          </a:stretch>
        </p:blipFill>
        <p:spPr>
          <a:xfrm>
            <a:off x="2217166" y="1491679"/>
            <a:ext cx="5852667" cy="3651821"/>
          </a:xfrm>
          <a:prstGeom prst="rect">
            <a:avLst/>
          </a:prstGeom>
        </p:spPr>
      </p:pic>
      <p:pic>
        <p:nvPicPr>
          <p:cNvPr id="23" name="Content Placeholder 3">
            <a:extLst>
              <a:ext uri="{FF2B5EF4-FFF2-40B4-BE49-F238E27FC236}">
                <a16:creationId xmlns:a16="http://schemas.microsoft.com/office/drawing/2014/main" id="{2D6E54D0-7857-2A60-F5FA-B9A9E974DBF1}"/>
              </a:ext>
            </a:extLst>
          </p:cNvPr>
          <p:cNvPicPr>
            <a:picLocks noChangeAspect="1"/>
          </p:cNvPicPr>
          <p:nvPr/>
        </p:nvPicPr>
        <p:blipFill>
          <a:blip r:embed="rId9"/>
          <a:stretch>
            <a:fillRect/>
          </a:stretch>
        </p:blipFill>
        <p:spPr>
          <a:xfrm>
            <a:off x="4098925" y="4276725"/>
            <a:ext cx="3629025" cy="866775"/>
          </a:xfrm>
          <a:prstGeom prst="rect">
            <a:avLst/>
          </a:prstGeom>
        </p:spPr>
      </p:pic>
      <p:sp>
        <p:nvSpPr>
          <p:cNvPr id="2" name="TextBox 1">
            <a:extLst>
              <a:ext uri="{FF2B5EF4-FFF2-40B4-BE49-F238E27FC236}">
                <a16:creationId xmlns:a16="http://schemas.microsoft.com/office/drawing/2014/main" id="{D8C4F0A1-7713-C19B-2B5F-08F5106C3126}"/>
              </a:ext>
            </a:extLst>
          </p:cNvPr>
          <p:cNvSpPr txBox="1"/>
          <p:nvPr/>
        </p:nvSpPr>
        <p:spPr>
          <a:xfrm>
            <a:off x="2903222" y="-86748"/>
            <a:ext cx="4237944" cy="707886"/>
          </a:xfrm>
          <a:prstGeom prst="rect">
            <a:avLst/>
          </a:prstGeom>
          <a:noFill/>
        </p:spPr>
        <p:txBody>
          <a:bodyPr wrap="square" rtlCol="0">
            <a:spAutoFit/>
          </a:bodyPr>
          <a:lstStyle/>
          <a:p>
            <a:pPr algn="ctr" defTabSz="1219170">
              <a:buClr>
                <a:srgbClr val="000000"/>
              </a:buClr>
            </a:pPr>
            <a:r>
              <a:rPr lang="en-US" sz="2000" b="1" kern="0" dirty="0">
                <a:solidFill>
                  <a:schemeClr val="bg1"/>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2000" b="1" u="sng" kern="0" dirty="0">
                <a:solidFill>
                  <a:schemeClr val="bg1"/>
                </a:solidFill>
                <a:latin typeface="Times New Roman" panose="02020603050405020304" pitchFamily="18" charset="0"/>
                <a:cs typeface="Times New Roman" panose="02020603050405020304" pitchFamily="18" charset="0"/>
                <a:sym typeface="Arial"/>
              </a:rPr>
              <a:t>TRƯỜNG TIỂU HỌC ANH DŨNG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17195" y="618490"/>
            <a:ext cx="3385820" cy="1582420"/>
          </a:xfrm>
          <a:prstGeom prst="rect">
            <a:avLst/>
          </a:prstGeom>
        </p:spPr>
      </p:pic>
      <p:grpSp>
        <p:nvGrpSpPr>
          <p:cNvPr id="8151" name="Google Shape;8151;p36"/>
          <p:cNvGrpSpPr/>
          <p:nvPr/>
        </p:nvGrpSpPr>
        <p:grpSpPr>
          <a:xfrm rot="20340000">
            <a:off x="2357755" y="58420"/>
            <a:ext cx="5413375" cy="2411730"/>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21513" name="Rectangle 6"/>
          <p:cNvSpPr/>
          <p:nvPr/>
        </p:nvSpPr>
        <p:spPr>
          <a:xfrm>
            <a:off x="240139" y="1012650"/>
            <a:ext cx="2039620" cy="867930"/>
          </a:xfrm>
          <a:prstGeom prst="rect">
            <a:avLst/>
          </a:prstGeom>
          <a:noFill/>
          <a:ln w="9525">
            <a:noFill/>
          </a:ln>
        </p:spPr>
        <p:txBody>
          <a:bodyPr wrap="square">
            <a:spAutoFit/>
          </a:bodyPr>
          <a:lstStyle/>
          <a:p>
            <a:pPr algn="ctr">
              <a:lnSpc>
                <a:spcPct val="90000"/>
              </a:lnSpc>
              <a:spcBef>
                <a:spcPct val="20000"/>
              </a:spcBef>
            </a:pPr>
            <a:r>
              <a:rPr sz="2800" b="1" dirty="0">
                <a:solidFill>
                  <a:schemeClr val="accent2"/>
                </a:solidFill>
                <a:latin typeface="Cambria" panose="02040503050406030204" pitchFamily="18" charset="0"/>
                <a:ea typeface="Cambria" panose="02040503050406030204" pitchFamily="18" charset="0"/>
              </a:rPr>
              <a:t> Nhấn giọng </a:t>
            </a:r>
          </a:p>
        </p:txBody>
      </p:sp>
      <p:sp>
        <p:nvSpPr>
          <p:cNvPr id="2" name="Text Box 1"/>
          <p:cNvSpPr txBox="1"/>
          <p:nvPr/>
        </p:nvSpPr>
        <p:spPr>
          <a:xfrm>
            <a:off x="1107440" y="2150395"/>
            <a:ext cx="2451735" cy="2844800"/>
          </a:xfrm>
          <a:prstGeom prst="rect">
            <a:avLst/>
          </a:prstGeom>
          <a:noFill/>
        </p:spPr>
        <p:txBody>
          <a:bodyPr wrap="square" rtlCol="0" anchor="t">
            <a:spAutoFit/>
            <a:scene3d>
              <a:camera prst="orthographicFront"/>
              <a:lightRig rig="threePt" dir="t"/>
            </a:scene3d>
          </a:bodyPr>
          <a:lstStyle/>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a:t>
            </a:r>
            <a:r>
              <a:rPr lang="en-GB"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gân nga</a:t>
            </a:r>
            <a:endPar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ng</a:t>
            </a:r>
            <a:r>
              <a:rPr lang="en-GB"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út ngàn</a:t>
            </a:r>
            <a:endPar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nguyên sơ</a:t>
            </a: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vạt nương</a:t>
            </a:r>
            <a:endParaRPr lang="en-GB"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a:p>
            <a:pPr algn="r">
              <a:lnSpc>
                <a:spcPct val="90000"/>
              </a:lnSpc>
              <a:spcBef>
                <a:spcPct val="20000"/>
              </a:spcBef>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ngựa rung</a:t>
            </a:r>
          </a:p>
          <a:p>
            <a:pPr algn="r">
              <a:lnSpc>
                <a:spcPct val="90000"/>
              </a:lnSpc>
              <a:spcBef>
                <a:spcPct val="20000"/>
              </a:spcBef>
            </a:pPr>
            <a:endParaRPr lang="en-GB" altLang="en-US"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endParaRPr>
          </a:p>
        </p:txBody>
      </p:sp>
      <p:sp>
        <p:nvSpPr>
          <p:cNvPr id="3" name="Text Box 2"/>
          <p:cNvSpPr txBox="1"/>
          <p:nvPr/>
        </p:nvSpPr>
        <p:spPr>
          <a:xfrm>
            <a:off x="5479350" y="2192458"/>
            <a:ext cx="4039235" cy="2371090"/>
          </a:xfrm>
          <a:prstGeom prst="rect">
            <a:avLst/>
          </a:prstGeom>
          <a:noFill/>
        </p:spPr>
        <p:txBody>
          <a:bodyPr wrap="square" rtlCol="0" anchor="t">
            <a:spAutoFit/>
          </a:bodyPr>
          <a:lstStyle/>
          <a:p>
            <a:pPr algn="l">
              <a:lnSpc>
                <a:spcPct val="90000"/>
              </a:lnSpc>
              <a:spcBef>
                <a:spcPct val="20000"/>
              </a:spcBef>
              <a:buSzTx/>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hoang dã</a:t>
            </a:r>
          </a:p>
          <a:p>
            <a:pPr algn="l">
              <a:lnSpc>
                <a:spcPct val="90000"/>
              </a:lnSpc>
              <a:spcBef>
                <a:spcPct val="20000"/>
              </a:spcBef>
              <a:buSzTx/>
              <a:buNone/>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khắp ngả</a:t>
            </a:r>
          </a:p>
          <a:p>
            <a:pPr algn="l">
              <a:lnSpc>
                <a:spcPct val="90000"/>
              </a:lnSpc>
              <a:spcBef>
                <a:spcPct val="20000"/>
              </a:spcBef>
              <a:buSzTx/>
              <a:buNone/>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gặt lúa</a:t>
            </a:r>
          </a:p>
          <a:p>
            <a:pPr algn="l">
              <a:lnSpc>
                <a:spcPct val="90000"/>
              </a:lnSpc>
              <a:spcBef>
                <a:spcPct val="20000"/>
              </a:spcBef>
              <a:buSzTx/>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trồng rau</a:t>
            </a:r>
          </a:p>
          <a:p>
            <a:pPr algn="l">
              <a:lnSpc>
                <a:spcPct val="90000"/>
              </a:lnSpc>
              <a:spcBef>
                <a:spcPct val="20000"/>
              </a:spcBef>
              <a:buSzTx/>
            </a:pPr>
            <a:r>
              <a:rPr sz="2800" b="1" dirty="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sym typeface="+mn-ea"/>
              </a:rPr>
              <a:t>thấp thoáng...</a:t>
            </a:r>
          </a:p>
        </p:txBody>
      </p:sp>
      <p:pic>
        <p:nvPicPr>
          <p:cNvPr id="4" name="Picture 3"/>
          <p:cNvPicPr>
            <a:picLocks noChangeAspect="1"/>
          </p:cNvPicPr>
          <p:nvPr/>
        </p:nvPicPr>
        <p:blipFill>
          <a:blip r:embed="rId5"/>
          <a:stretch>
            <a:fillRect/>
          </a:stretch>
        </p:blipFill>
        <p:spPr>
          <a:xfrm>
            <a:off x="2820035" y="981710"/>
            <a:ext cx="3911600" cy="666750"/>
          </a:xfrm>
          <a:prstGeom prst="rect">
            <a:avLst/>
          </a:prstGeom>
        </p:spPr>
      </p:pic>
      <p:pic>
        <p:nvPicPr>
          <p:cNvPr id="5" name="Picture 4"/>
          <p:cNvPicPr>
            <a:picLocks noChangeAspect="1"/>
          </p:cNvPicPr>
          <p:nvPr/>
        </p:nvPicPr>
        <p:blipFill>
          <a:blip r:embed="rId6"/>
          <a:stretch>
            <a:fillRect/>
          </a:stretch>
        </p:blipFill>
        <p:spPr>
          <a:xfrm rot="5400000">
            <a:off x="3007995" y="2832735"/>
            <a:ext cx="3535045" cy="75946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568"/>
        <p:cNvGrpSpPr/>
        <p:nvPr/>
      </p:nvGrpSpPr>
      <p:grpSpPr>
        <a:xfrm>
          <a:off x="0" y="0"/>
          <a:ext cx="0" cy="0"/>
          <a:chOff x="0" y="0"/>
          <a:chExt cx="0" cy="0"/>
        </a:xfrm>
      </p:grpSpPr>
      <p:sp>
        <p:nvSpPr>
          <p:cNvPr id="3" name="Text Box 2"/>
          <p:cNvSpPr txBox="1"/>
          <p:nvPr/>
        </p:nvSpPr>
        <p:spPr>
          <a:xfrm>
            <a:off x="561975" y="1957070"/>
            <a:ext cx="3646805" cy="2306955"/>
          </a:xfrm>
          <a:prstGeom prst="rect">
            <a:avLst/>
          </a:prstGeom>
          <a:noFill/>
        </p:spPr>
        <p:txBody>
          <a:bodyPr wrap="square" rtlCol="0" anchor="t">
            <a:spAutoFit/>
            <a:scene3d>
              <a:camera prst="orthographicFront"/>
              <a:lightRig rig="threePt" dir="t"/>
            </a:scene3d>
          </a:bodyPr>
          <a:lstStyle/>
          <a:p>
            <a:pPr>
              <a:lnSpc>
                <a:spcPct val="150000"/>
              </a:lnSpc>
            </a:pP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Giữa</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hai</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bên</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vách</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đá</a:t>
            </a:r>
            <a:endPar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nSpc>
                <a:spcPct val="150000"/>
              </a:lnSpc>
            </a:pP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Mở</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ra</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một</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khoảng</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trời</a:t>
            </a:r>
            <a:endPar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nSpc>
                <a:spcPct val="150000"/>
              </a:lnSpc>
            </a:pP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Có</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gió</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thoảng</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mây</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trôi</a:t>
            </a:r>
            <a:endPar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nSpc>
                <a:spcPct val="150000"/>
              </a:lnSpc>
            </a:pP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Cổng</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trời</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trên</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mặt</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đất</a:t>
            </a:r>
            <a:r>
              <a:rPr lang="en-GB" altLang="en-US" sz="24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p:txBody>
      </p:sp>
      <p:grpSp>
        <p:nvGrpSpPr>
          <p:cNvPr id="10145" name="Google Shape;10145;p62"/>
          <p:cNvGrpSpPr/>
          <p:nvPr/>
        </p:nvGrpSpPr>
        <p:grpSpPr>
          <a:xfrm>
            <a:off x="4304030" y="654050"/>
            <a:ext cx="4297680" cy="4488815"/>
            <a:chOff x="769624" y="1963327"/>
            <a:chExt cx="2252441" cy="2093994"/>
          </a:xfrm>
        </p:grpSpPr>
        <p:sp>
          <p:nvSpPr>
            <p:cNvPr id="10146" name="Google Shape;10146;p62"/>
            <p:cNvSpPr/>
            <p:nvPr/>
          </p:nvSpPr>
          <p:spPr>
            <a:xfrm>
              <a:off x="816560" y="1963327"/>
              <a:ext cx="2205504" cy="1398278"/>
            </a:xfrm>
            <a:custGeom>
              <a:avLst/>
              <a:gdLst/>
              <a:ahLst/>
              <a:cxnLst/>
              <a:rect l="l" t="t" r="r" b="b"/>
              <a:pathLst>
                <a:path w="154312" h="97833" extrusionOk="0">
                  <a:moveTo>
                    <a:pt x="77156" y="1"/>
                  </a:moveTo>
                  <a:cubicBezTo>
                    <a:pt x="53330" y="1"/>
                    <a:pt x="30969" y="11536"/>
                    <a:pt x="17215" y="30969"/>
                  </a:cubicBezTo>
                  <a:cubicBezTo>
                    <a:pt x="3461" y="50447"/>
                    <a:pt x="0" y="75337"/>
                    <a:pt x="7942" y="97832"/>
                  </a:cubicBezTo>
                  <a:lnTo>
                    <a:pt x="146370" y="97832"/>
                  </a:lnTo>
                  <a:cubicBezTo>
                    <a:pt x="154312" y="75337"/>
                    <a:pt x="150851" y="50447"/>
                    <a:pt x="137052" y="30969"/>
                  </a:cubicBezTo>
                  <a:cubicBezTo>
                    <a:pt x="123298" y="11536"/>
                    <a:pt x="100981" y="1"/>
                    <a:pt x="771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7" name="Google Shape;10147;p62"/>
            <p:cNvSpPr/>
            <p:nvPr/>
          </p:nvSpPr>
          <p:spPr>
            <a:xfrm>
              <a:off x="1673896" y="2133836"/>
              <a:ext cx="1273976" cy="1235372"/>
            </a:xfrm>
            <a:custGeom>
              <a:avLst/>
              <a:gdLst/>
              <a:ahLst/>
              <a:cxnLst/>
              <a:rect l="l" t="t" r="r" b="b"/>
              <a:pathLst>
                <a:path w="89136" h="86435" extrusionOk="0">
                  <a:moveTo>
                    <a:pt x="43424" y="1"/>
                  </a:moveTo>
                  <a:cubicBezTo>
                    <a:pt x="43413" y="1"/>
                    <a:pt x="43402" y="2"/>
                    <a:pt x="43392" y="6"/>
                  </a:cubicBezTo>
                  <a:cubicBezTo>
                    <a:pt x="42416" y="316"/>
                    <a:pt x="30570" y="23121"/>
                    <a:pt x="24758" y="34834"/>
                  </a:cubicBezTo>
                  <a:cubicBezTo>
                    <a:pt x="23604" y="37142"/>
                    <a:pt x="22717" y="39049"/>
                    <a:pt x="22184" y="40247"/>
                  </a:cubicBezTo>
                  <a:cubicBezTo>
                    <a:pt x="18857" y="47479"/>
                    <a:pt x="0" y="86434"/>
                    <a:pt x="0" y="86434"/>
                  </a:cubicBezTo>
                  <a:lnTo>
                    <a:pt x="89136" y="85237"/>
                  </a:lnTo>
                  <a:cubicBezTo>
                    <a:pt x="89136" y="85237"/>
                    <a:pt x="84033" y="74854"/>
                    <a:pt x="81637" y="69796"/>
                  </a:cubicBezTo>
                  <a:lnTo>
                    <a:pt x="80972" y="68377"/>
                  </a:lnTo>
                  <a:cubicBezTo>
                    <a:pt x="79508" y="65227"/>
                    <a:pt x="70590" y="47790"/>
                    <a:pt x="64999" y="36831"/>
                  </a:cubicBezTo>
                  <a:lnTo>
                    <a:pt x="60918" y="28934"/>
                  </a:lnTo>
                  <a:cubicBezTo>
                    <a:pt x="57882" y="22995"/>
                    <a:pt x="44771" y="1"/>
                    <a:pt x="4342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8" name="Google Shape;10148;p62"/>
            <p:cNvSpPr/>
            <p:nvPr/>
          </p:nvSpPr>
          <p:spPr>
            <a:xfrm>
              <a:off x="1673896" y="2133908"/>
              <a:ext cx="1273976" cy="1235301"/>
            </a:xfrm>
            <a:custGeom>
              <a:avLst/>
              <a:gdLst/>
              <a:ahLst/>
              <a:cxnLst/>
              <a:rect l="l" t="t" r="r" b="b"/>
              <a:pathLst>
                <a:path w="89136" h="86430" extrusionOk="0">
                  <a:moveTo>
                    <a:pt x="43392" y="1"/>
                  </a:moveTo>
                  <a:lnTo>
                    <a:pt x="43392" y="1"/>
                  </a:lnTo>
                  <a:cubicBezTo>
                    <a:pt x="42416" y="311"/>
                    <a:pt x="30570" y="23116"/>
                    <a:pt x="24758" y="34829"/>
                  </a:cubicBezTo>
                  <a:cubicBezTo>
                    <a:pt x="23604" y="37137"/>
                    <a:pt x="22717" y="39044"/>
                    <a:pt x="22184" y="40242"/>
                  </a:cubicBezTo>
                  <a:cubicBezTo>
                    <a:pt x="18857" y="47474"/>
                    <a:pt x="0" y="86429"/>
                    <a:pt x="0" y="86429"/>
                  </a:cubicBezTo>
                  <a:lnTo>
                    <a:pt x="89136" y="85232"/>
                  </a:lnTo>
                  <a:cubicBezTo>
                    <a:pt x="89136" y="85232"/>
                    <a:pt x="84033" y="74849"/>
                    <a:pt x="81637" y="69747"/>
                  </a:cubicBezTo>
                  <a:cubicBezTo>
                    <a:pt x="80794" y="69880"/>
                    <a:pt x="79951" y="70102"/>
                    <a:pt x="79197" y="70413"/>
                  </a:cubicBezTo>
                  <a:cubicBezTo>
                    <a:pt x="79197" y="70413"/>
                    <a:pt x="77156" y="63802"/>
                    <a:pt x="74805" y="62116"/>
                  </a:cubicBezTo>
                  <a:cubicBezTo>
                    <a:pt x="74264" y="61739"/>
                    <a:pt x="73719" y="61593"/>
                    <a:pt x="73200" y="61593"/>
                  </a:cubicBezTo>
                  <a:cubicBezTo>
                    <a:pt x="71461" y="61593"/>
                    <a:pt x="70013" y="63225"/>
                    <a:pt x="70013" y="63225"/>
                  </a:cubicBezTo>
                  <a:cubicBezTo>
                    <a:pt x="70013" y="63225"/>
                    <a:pt x="67617" y="58167"/>
                    <a:pt x="63668" y="57457"/>
                  </a:cubicBezTo>
                  <a:cubicBezTo>
                    <a:pt x="63359" y="57401"/>
                    <a:pt x="63054" y="57376"/>
                    <a:pt x="62756" y="57376"/>
                  </a:cubicBezTo>
                  <a:cubicBezTo>
                    <a:pt x="59252" y="57376"/>
                    <a:pt x="56614" y="60918"/>
                    <a:pt x="56614" y="60918"/>
                  </a:cubicBezTo>
                  <a:cubicBezTo>
                    <a:pt x="56614" y="60918"/>
                    <a:pt x="53258" y="57985"/>
                    <a:pt x="49490" y="57985"/>
                  </a:cubicBezTo>
                  <a:cubicBezTo>
                    <a:pt x="48694" y="57985"/>
                    <a:pt x="47880" y="58116"/>
                    <a:pt x="47075" y="58433"/>
                  </a:cubicBezTo>
                  <a:cubicBezTo>
                    <a:pt x="42461" y="60252"/>
                    <a:pt x="40242" y="66774"/>
                    <a:pt x="40242" y="66774"/>
                  </a:cubicBezTo>
                  <a:cubicBezTo>
                    <a:pt x="40242" y="66774"/>
                    <a:pt x="40062" y="66797"/>
                    <a:pt x="39723" y="66797"/>
                  </a:cubicBezTo>
                  <a:cubicBezTo>
                    <a:pt x="38706" y="66797"/>
                    <a:pt x="36260" y="66597"/>
                    <a:pt x="32966" y="65000"/>
                  </a:cubicBezTo>
                  <a:cubicBezTo>
                    <a:pt x="28573" y="62914"/>
                    <a:pt x="21341" y="54973"/>
                    <a:pt x="24447" y="46454"/>
                  </a:cubicBezTo>
                  <a:cubicBezTo>
                    <a:pt x="27553" y="37980"/>
                    <a:pt x="43392" y="1"/>
                    <a:pt x="433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9" name="Google Shape;10149;p62"/>
            <p:cNvSpPr/>
            <p:nvPr/>
          </p:nvSpPr>
          <p:spPr>
            <a:xfrm>
              <a:off x="2027735" y="2133836"/>
              <a:ext cx="575173" cy="593725"/>
            </a:xfrm>
            <a:custGeom>
              <a:avLst/>
              <a:gdLst/>
              <a:ahLst/>
              <a:cxnLst/>
              <a:rect l="l" t="t" r="r" b="b"/>
              <a:pathLst>
                <a:path w="40243" h="41541" extrusionOk="0">
                  <a:moveTo>
                    <a:pt x="18667" y="1"/>
                  </a:moveTo>
                  <a:cubicBezTo>
                    <a:pt x="18656" y="1"/>
                    <a:pt x="18645" y="2"/>
                    <a:pt x="18635" y="6"/>
                  </a:cubicBezTo>
                  <a:cubicBezTo>
                    <a:pt x="17659" y="316"/>
                    <a:pt x="5813" y="23121"/>
                    <a:pt x="1" y="34834"/>
                  </a:cubicBezTo>
                  <a:cubicBezTo>
                    <a:pt x="178" y="34701"/>
                    <a:pt x="4304" y="31108"/>
                    <a:pt x="6612" y="29155"/>
                  </a:cubicBezTo>
                  <a:cubicBezTo>
                    <a:pt x="7277" y="28534"/>
                    <a:pt x="7809" y="28091"/>
                    <a:pt x="7987" y="27957"/>
                  </a:cubicBezTo>
                  <a:cubicBezTo>
                    <a:pt x="8004" y="27945"/>
                    <a:pt x="8023" y="27939"/>
                    <a:pt x="8043" y="27939"/>
                  </a:cubicBezTo>
                  <a:cubicBezTo>
                    <a:pt x="8974" y="27939"/>
                    <a:pt x="13242" y="40535"/>
                    <a:pt x="14154" y="41490"/>
                  </a:cubicBezTo>
                  <a:cubicBezTo>
                    <a:pt x="14188" y="41524"/>
                    <a:pt x="14229" y="41540"/>
                    <a:pt x="14276" y="41540"/>
                  </a:cubicBezTo>
                  <a:cubicBezTo>
                    <a:pt x="15573" y="41540"/>
                    <a:pt x="21608" y="28934"/>
                    <a:pt x="21608" y="28934"/>
                  </a:cubicBezTo>
                  <a:cubicBezTo>
                    <a:pt x="21608" y="28934"/>
                    <a:pt x="25335" y="37230"/>
                    <a:pt x="26222" y="37985"/>
                  </a:cubicBezTo>
                  <a:cubicBezTo>
                    <a:pt x="26258" y="38017"/>
                    <a:pt x="26297" y="38033"/>
                    <a:pt x="26339" y="38033"/>
                  </a:cubicBezTo>
                  <a:cubicBezTo>
                    <a:pt x="27313" y="38033"/>
                    <a:pt x="29751" y="29508"/>
                    <a:pt x="30418" y="29508"/>
                  </a:cubicBezTo>
                  <a:cubicBezTo>
                    <a:pt x="30425" y="29508"/>
                    <a:pt x="30431" y="29509"/>
                    <a:pt x="30437" y="29510"/>
                  </a:cubicBezTo>
                  <a:cubicBezTo>
                    <a:pt x="31129" y="29683"/>
                    <a:pt x="38516" y="36846"/>
                    <a:pt x="40127" y="36846"/>
                  </a:cubicBezTo>
                  <a:cubicBezTo>
                    <a:pt x="40170" y="36846"/>
                    <a:pt x="40208" y="36841"/>
                    <a:pt x="40242" y="36831"/>
                  </a:cubicBezTo>
                  <a:lnTo>
                    <a:pt x="36161" y="28934"/>
                  </a:lnTo>
                  <a:cubicBezTo>
                    <a:pt x="33125" y="22995"/>
                    <a:pt x="20014" y="1"/>
                    <a:pt x="186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0" name="Google Shape;10150;p62"/>
            <p:cNvSpPr/>
            <p:nvPr/>
          </p:nvSpPr>
          <p:spPr>
            <a:xfrm>
              <a:off x="2027735" y="2133908"/>
              <a:ext cx="266355" cy="497808"/>
            </a:xfrm>
            <a:custGeom>
              <a:avLst/>
              <a:gdLst/>
              <a:ahLst/>
              <a:cxnLst/>
              <a:rect l="l" t="t" r="r" b="b"/>
              <a:pathLst>
                <a:path w="18636" h="34830" extrusionOk="0">
                  <a:moveTo>
                    <a:pt x="18635" y="1"/>
                  </a:moveTo>
                  <a:cubicBezTo>
                    <a:pt x="17659" y="311"/>
                    <a:pt x="5813" y="23116"/>
                    <a:pt x="1" y="34829"/>
                  </a:cubicBezTo>
                  <a:cubicBezTo>
                    <a:pt x="178" y="34696"/>
                    <a:pt x="4304" y="31058"/>
                    <a:pt x="6612" y="29150"/>
                  </a:cubicBezTo>
                  <a:cubicBezTo>
                    <a:pt x="12069" y="15663"/>
                    <a:pt x="18635" y="1"/>
                    <a:pt x="186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1" name="Google Shape;10151;p62"/>
            <p:cNvSpPr/>
            <p:nvPr/>
          </p:nvSpPr>
          <p:spPr>
            <a:xfrm>
              <a:off x="942749" y="2497237"/>
              <a:ext cx="1241003" cy="848503"/>
            </a:xfrm>
            <a:custGeom>
              <a:avLst/>
              <a:gdLst/>
              <a:ahLst/>
              <a:cxnLst/>
              <a:rect l="l" t="t" r="r" b="b"/>
              <a:pathLst>
                <a:path w="86829" h="59367" extrusionOk="0">
                  <a:moveTo>
                    <a:pt x="37019" y="1"/>
                  </a:moveTo>
                  <a:cubicBezTo>
                    <a:pt x="35396" y="1"/>
                    <a:pt x="27166" y="14742"/>
                    <a:pt x="21785" y="23739"/>
                  </a:cubicBezTo>
                  <a:cubicBezTo>
                    <a:pt x="21252" y="24627"/>
                    <a:pt x="20587" y="25736"/>
                    <a:pt x="19877" y="26934"/>
                  </a:cubicBezTo>
                  <a:cubicBezTo>
                    <a:pt x="13266" y="37760"/>
                    <a:pt x="0" y="58834"/>
                    <a:pt x="0" y="58834"/>
                  </a:cubicBezTo>
                  <a:lnTo>
                    <a:pt x="55371" y="59189"/>
                  </a:lnTo>
                  <a:lnTo>
                    <a:pt x="86828" y="59367"/>
                  </a:lnTo>
                  <a:cubicBezTo>
                    <a:pt x="86828" y="59367"/>
                    <a:pt x="63890" y="34565"/>
                    <a:pt x="58655" y="27732"/>
                  </a:cubicBezTo>
                  <a:cubicBezTo>
                    <a:pt x="53464" y="20900"/>
                    <a:pt x="38600" y="180"/>
                    <a:pt x="37047" y="2"/>
                  </a:cubicBezTo>
                  <a:cubicBezTo>
                    <a:pt x="37038" y="1"/>
                    <a:pt x="37029" y="1"/>
                    <a:pt x="37019"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2" name="Google Shape;10152;p62"/>
            <p:cNvSpPr/>
            <p:nvPr/>
          </p:nvSpPr>
          <p:spPr>
            <a:xfrm>
              <a:off x="942749" y="2497237"/>
              <a:ext cx="791404" cy="845973"/>
            </a:xfrm>
            <a:custGeom>
              <a:avLst/>
              <a:gdLst/>
              <a:ahLst/>
              <a:cxnLst/>
              <a:rect l="l" t="t" r="r" b="b"/>
              <a:pathLst>
                <a:path w="55372" h="59190" extrusionOk="0">
                  <a:moveTo>
                    <a:pt x="37019" y="1"/>
                  </a:moveTo>
                  <a:cubicBezTo>
                    <a:pt x="35396" y="1"/>
                    <a:pt x="27166" y="14742"/>
                    <a:pt x="21785" y="23739"/>
                  </a:cubicBezTo>
                  <a:cubicBezTo>
                    <a:pt x="21252" y="24627"/>
                    <a:pt x="20587" y="25736"/>
                    <a:pt x="19877" y="26934"/>
                  </a:cubicBezTo>
                  <a:cubicBezTo>
                    <a:pt x="13266" y="37760"/>
                    <a:pt x="0" y="58834"/>
                    <a:pt x="0" y="58834"/>
                  </a:cubicBezTo>
                  <a:lnTo>
                    <a:pt x="55371" y="59189"/>
                  </a:lnTo>
                  <a:cubicBezTo>
                    <a:pt x="55194" y="56660"/>
                    <a:pt x="54484" y="52135"/>
                    <a:pt x="51733" y="50227"/>
                  </a:cubicBezTo>
                  <a:cubicBezTo>
                    <a:pt x="50487" y="49377"/>
                    <a:pt x="49124" y="49088"/>
                    <a:pt x="47844" y="49088"/>
                  </a:cubicBezTo>
                  <a:cubicBezTo>
                    <a:pt x="45116" y="49088"/>
                    <a:pt x="42771" y="50404"/>
                    <a:pt x="42771" y="50404"/>
                  </a:cubicBezTo>
                  <a:cubicBezTo>
                    <a:pt x="42460" y="49384"/>
                    <a:pt x="41662" y="48585"/>
                    <a:pt x="40641" y="48275"/>
                  </a:cubicBezTo>
                  <a:cubicBezTo>
                    <a:pt x="40389" y="48220"/>
                    <a:pt x="40109" y="48197"/>
                    <a:pt x="39816" y="48197"/>
                  </a:cubicBezTo>
                  <a:cubicBezTo>
                    <a:pt x="38206" y="48197"/>
                    <a:pt x="36204" y="48896"/>
                    <a:pt x="36204" y="48896"/>
                  </a:cubicBezTo>
                  <a:cubicBezTo>
                    <a:pt x="36204" y="48896"/>
                    <a:pt x="35184" y="45968"/>
                    <a:pt x="31147" y="44992"/>
                  </a:cubicBezTo>
                  <a:cubicBezTo>
                    <a:pt x="30316" y="44772"/>
                    <a:pt x="29464" y="44664"/>
                    <a:pt x="28613" y="44664"/>
                  </a:cubicBezTo>
                  <a:cubicBezTo>
                    <a:pt x="27053" y="44664"/>
                    <a:pt x="25498" y="45028"/>
                    <a:pt x="24092" y="45746"/>
                  </a:cubicBezTo>
                  <a:cubicBezTo>
                    <a:pt x="24092" y="45746"/>
                    <a:pt x="23826" y="43084"/>
                    <a:pt x="23205" y="38203"/>
                  </a:cubicBezTo>
                  <a:cubicBezTo>
                    <a:pt x="22584" y="33323"/>
                    <a:pt x="22584" y="33900"/>
                    <a:pt x="24314" y="29507"/>
                  </a:cubicBezTo>
                  <a:cubicBezTo>
                    <a:pt x="26044" y="25159"/>
                    <a:pt x="37047" y="2"/>
                    <a:pt x="37047" y="2"/>
                  </a:cubicBezTo>
                  <a:cubicBezTo>
                    <a:pt x="37038" y="1"/>
                    <a:pt x="37029" y="1"/>
                    <a:pt x="370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3" name="Google Shape;10153;p62"/>
            <p:cNvSpPr/>
            <p:nvPr/>
          </p:nvSpPr>
          <p:spPr>
            <a:xfrm>
              <a:off x="1226841" y="2497866"/>
              <a:ext cx="554235" cy="396731"/>
            </a:xfrm>
            <a:custGeom>
              <a:avLst/>
              <a:gdLst/>
              <a:ahLst/>
              <a:cxnLst/>
              <a:rect l="l" t="t" r="r" b="b"/>
              <a:pathLst>
                <a:path w="38778" h="27758" extrusionOk="0">
                  <a:moveTo>
                    <a:pt x="17135" y="0"/>
                  </a:moveTo>
                  <a:cubicBezTo>
                    <a:pt x="15495" y="0"/>
                    <a:pt x="7281" y="14711"/>
                    <a:pt x="1952" y="23695"/>
                  </a:cubicBezTo>
                  <a:cubicBezTo>
                    <a:pt x="1375" y="24627"/>
                    <a:pt x="754" y="25692"/>
                    <a:pt x="0" y="26934"/>
                  </a:cubicBezTo>
                  <a:cubicBezTo>
                    <a:pt x="2218" y="25115"/>
                    <a:pt x="7587" y="20723"/>
                    <a:pt x="8075" y="20412"/>
                  </a:cubicBezTo>
                  <a:cubicBezTo>
                    <a:pt x="8119" y="20412"/>
                    <a:pt x="8208" y="20412"/>
                    <a:pt x="8253" y="20501"/>
                  </a:cubicBezTo>
                  <a:cubicBezTo>
                    <a:pt x="9095" y="21122"/>
                    <a:pt x="11003" y="26091"/>
                    <a:pt x="11846" y="26801"/>
                  </a:cubicBezTo>
                  <a:cubicBezTo>
                    <a:pt x="11886" y="26837"/>
                    <a:pt x="11934" y="26854"/>
                    <a:pt x="11987" y="26854"/>
                  </a:cubicBezTo>
                  <a:cubicBezTo>
                    <a:pt x="12994" y="26854"/>
                    <a:pt x="16223" y="20794"/>
                    <a:pt x="16771" y="20456"/>
                  </a:cubicBezTo>
                  <a:cubicBezTo>
                    <a:pt x="16788" y="20445"/>
                    <a:pt x="16807" y="20440"/>
                    <a:pt x="16828" y="20440"/>
                  </a:cubicBezTo>
                  <a:cubicBezTo>
                    <a:pt x="17566" y="20440"/>
                    <a:pt x="21231" y="26869"/>
                    <a:pt x="22007" y="27688"/>
                  </a:cubicBezTo>
                  <a:cubicBezTo>
                    <a:pt x="22048" y="27735"/>
                    <a:pt x="22097" y="27757"/>
                    <a:pt x="22151" y="27757"/>
                  </a:cubicBezTo>
                  <a:cubicBezTo>
                    <a:pt x="23082" y="27757"/>
                    <a:pt x="25780" y="21292"/>
                    <a:pt x="26576" y="20412"/>
                  </a:cubicBezTo>
                  <a:cubicBezTo>
                    <a:pt x="26618" y="20364"/>
                    <a:pt x="26684" y="20341"/>
                    <a:pt x="26772" y="20341"/>
                  </a:cubicBezTo>
                  <a:cubicBezTo>
                    <a:pt x="28353" y="20341"/>
                    <a:pt x="37087" y="27699"/>
                    <a:pt x="38683" y="27699"/>
                  </a:cubicBezTo>
                  <a:cubicBezTo>
                    <a:pt x="38718" y="27699"/>
                    <a:pt x="38750" y="27696"/>
                    <a:pt x="38778" y="27688"/>
                  </a:cubicBezTo>
                  <a:cubicBezTo>
                    <a:pt x="33542" y="20900"/>
                    <a:pt x="18723" y="180"/>
                    <a:pt x="17170" y="3"/>
                  </a:cubicBezTo>
                  <a:cubicBezTo>
                    <a:pt x="17159" y="1"/>
                    <a:pt x="17147" y="0"/>
                    <a:pt x="171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4" name="Google Shape;10154;p62"/>
            <p:cNvSpPr/>
            <p:nvPr/>
          </p:nvSpPr>
          <p:spPr>
            <a:xfrm>
              <a:off x="1227470" y="2497866"/>
              <a:ext cx="244788" cy="384968"/>
            </a:xfrm>
            <a:custGeom>
              <a:avLst/>
              <a:gdLst/>
              <a:ahLst/>
              <a:cxnLst/>
              <a:rect l="l" t="t" r="r" b="b"/>
              <a:pathLst>
                <a:path w="17127" h="26935" extrusionOk="0">
                  <a:moveTo>
                    <a:pt x="17091" y="0"/>
                  </a:moveTo>
                  <a:cubicBezTo>
                    <a:pt x="15451" y="0"/>
                    <a:pt x="7237" y="14711"/>
                    <a:pt x="1908" y="23695"/>
                  </a:cubicBezTo>
                  <a:cubicBezTo>
                    <a:pt x="1376" y="24627"/>
                    <a:pt x="710" y="25692"/>
                    <a:pt x="0" y="26934"/>
                  </a:cubicBezTo>
                  <a:cubicBezTo>
                    <a:pt x="2219" y="25115"/>
                    <a:pt x="7543" y="20723"/>
                    <a:pt x="8031" y="20412"/>
                  </a:cubicBezTo>
                  <a:cubicBezTo>
                    <a:pt x="8120" y="20412"/>
                    <a:pt x="8164" y="20412"/>
                    <a:pt x="8253" y="20501"/>
                  </a:cubicBezTo>
                  <a:cubicBezTo>
                    <a:pt x="12024" y="11627"/>
                    <a:pt x="17126" y="3"/>
                    <a:pt x="17126" y="3"/>
                  </a:cubicBezTo>
                  <a:cubicBezTo>
                    <a:pt x="17115" y="1"/>
                    <a:pt x="17103" y="0"/>
                    <a:pt x="17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5" name="Google Shape;10155;p62"/>
            <p:cNvSpPr/>
            <p:nvPr/>
          </p:nvSpPr>
          <p:spPr>
            <a:xfrm>
              <a:off x="1431024" y="2916136"/>
              <a:ext cx="262539" cy="254449"/>
            </a:xfrm>
            <a:custGeom>
              <a:avLst/>
              <a:gdLst/>
              <a:ahLst/>
              <a:cxnLst/>
              <a:rect l="l" t="t" r="r" b="b"/>
              <a:pathLst>
                <a:path w="18369" h="17803" extrusionOk="0">
                  <a:moveTo>
                    <a:pt x="9578" y="1"/>
                  </a:moveTo>
                  <a:cubicBezTo>
                    <a:pt x="8535" y="1"/>
                    <a:pt x="7494" y="65"/>
                    <a:pt x="6523" y="198"/>
                  </a:cubicBezTo>
                  <a:cubicBezTo>
                    <a:pt x="4215" y="509"/>
                    <a:pt x="2308" y="1174"/>
                    <a:pt x="1598" y="2283"/>
                  </a:cubicBezTo>
                  <a:cubicBezTo>
                    <a:pt x="1" y="4812"/>
                    <a:pt x="1021" y="14973"/>
                    <a:pt x="2707" y="16614"/>
                  </a:cubicBezTo>
                  <a:cubicBezTo>
                    <a:pt x="3577" y="17439"/>
                    <a:pt x="6706" y="17802"/>
                    <a:pt x="9773" y="17802"/>
                  </a:cubicBezTo>
                  <a:cubicBezTo>
                    <a:pt x="12648" y="17802"/>
                    <a:pt x="15469" y="17483"/>
                    <a:pt x="16328" y="16925"/>
                  </a:cubicBezTo>
                  <a:cubicBezTo>
                    <a:pt x="17038" y="16481"/>
                    <a:pt x="17570" y="14529"/>
                    <a:pt x="17881" y="12178"/>
                  </a:cubicBezTo>
                  <a:lnTo>
                    <a:pt x="17881" y="12044"/>
                  </a:lnTo>
                  <a:lnTo>
                    <a:pt x="17970" y="11468"/>
                  </a:lnTo>
                  <a:cubicBezTo>
                    <a:pt x="18369" y="7963"/>
                    <a:pt x="18324" y="3836"/>
                    <a:pt x="17792" y="2283"/>
                  </a:cubicBezTo>
                  <a:cubicBezTo>
                    <a:pt x="17235" y="855"/>
                    <a:pt x="13394" y="1"/>
                    <a:pt x="95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6" name="Google Shape;10156;p62"/>
            <p:cNvSpPr/>
            <p:nvPr/>
          </p:nvSpPr>
          <p:spPr>
            <a:xfrm>
              <a:off x="1632676" y="2955055"/>
              <a:ext cx="49023" cy="49538"/>
            </a:xfrm>
            <a:custGeom>
              <a:avLst/>
              <a:gdLst/>
              <a:ahLst/>
              <a:cxnLst/>
              <a:rect l="l" t="t" r="r" b="b"/>
              <a:pathLst>
                <a:path w="3430" h="3466" extrusionOk="0">
                  <a:moveTo>
                    <a:pt x="1143" y="0"/>
                  </a:moveTo>
                  <a:cubicBezTo>
                    <a:pt x="1117" y="0"/>
                    <a:pt x="1091" y="2"/>
                    <a:pt x="1065" y="4"/>
                  </a:cubicBezTo>
                  <a:cubicBezTo>
                    <a:pt x="7" y="136"/>
                    <a:pt x="1" y="3465"/>
                    <a:pt x="1697" y="3465"/>
                  </a:cubicBezTo>
                  <a:cubicBezTo>
                    <a:pt x="1708" y="3465"/>
                    <a:pt x="1720" y="3465"/>
                    <a:pt x="1731" y="3465"/>
                  </a:cubicBezTo>
                  <a:cubicBezTo>
                    <a:pt x="3429" y="3421"/>
                    <a:pt x="2520" y="0"/>
                    <a:pt x="11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7" name="Google Shape;10157;p62"/>
            <p:cNvSpPr/>
            <p:nvPr/>
          </p:nvSpPr>
          <p:spPr>
            <a:xfrm>
              <a:off x="1602548" y="3015140"/>
              <a:ext cx="59500" cy="39776"/>
            </a:xfrm>
            <a:custGeom>
              <a:avLst/>
              <a:gdLst/>
              <a:ahLst/>
              <a:cxnLst/>
              <a:rect l="l" t="t" r="r" b="b"/>
              <a:pathLst>
                <a:path w="4163" h="2783" extrusionOk="0">
                  <a:moveTo>
                    <a:pt x="1311" y="0"/>
                  </a:moveTo>
                  <a:cubicBezTo>
                    <a:pt x="968" y="0"/>
                    <a:pt x="675" y="158"/>
                    <a:pt x="511" y="548"/>
                  </a:cubicBezTo>
                  <a:cubicBezTo>
                    <a:pt x="1" y="1704"/>
                    <a:pt x="1656" y="2783"/>
                    <a:pt x="2796" y="2783"/>
                  </a:cubicBezTo>
                  <a:cubicBezTo>
                    <a:pt x="3142" y="2783"/>
                    <a:pt x="3441" y="2683"/>
                    <a:pt x="3617" y="2455"/>
                  </a:cubicBezTo>
                  <a:cubicBezTo>
                    <a:pt x="4163" y="1739"/>
                    <a:pt x="2454" y="0"/>
                    <a:pt x="13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8" name="Google Shape;10158;p62"/>
            <p:cNvSpPr/>
            <p:nvPr/>
          </p:nvSpPr>
          <p:spPr>
            <a:xfrm>
              <a:off x="1618098" y="3089862"/>
              <a:ext cx="40605" cy="36146"/>
            </a:xfrm>
            <a:custGeom>
              <a:avLst/>
              <a:gdLst/>
              <a:ahLst/>
              <a:cxnLst/>
              <a:rect l="l" t="t" r="r" b="b"/>
              <a:pathLst>
                <a:path w="2841" h="2529" extrusionOk="0">
                  <a:moveTo>
                    <a:pt x="1548" y="1"/>
                  </a:moveTo>
                  <a:cubicBezTo>
                    <a:pt x="1480" y="1"/>
                    <a:pt x="1407" y="8"/>
                    <a:pt x="1331" y="23"/>
                  </a:cubicBezTo>
                  <a:cubicBezTo>
                    <a:pt x="0" y="289"/>
                    <a:pt x="0" y="2241"/>
                    <a:pt x="1331" y="2507"/>
                  </a:cubicBezTo>
                  <a:cubicBezTo>
                    <a:pt x="1399" y="2522"/>
                    <a:pt x="1464" y="2529"/>
                    <a:pt x="1526" y="2529"/>
                  </a:cubicBezTo>
                  <a:cubicBezTo>
                    <a:pt x="2702" y="2529"/>
                    <a:pt x="2840" y="1"/>
                    <a:pt x="15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9" name="Google Shape;10159;p62"/>
            <p:cNvSpPr/>
            <p:nvPr/>
          </p:nvSpPr>
          <p:spPr>
            <a:xfrm>
              <a:off x="1431024" y="2918966"/>
              <a:ext cx="255564" cy="252177"/>
            </a:xfrm>
            <a:custGeom>
              <a:avLst/>
              <a:gdLst/>
              <a:ahLst/>
              <a:cxnLst/>
              <a:rect l="l" t="t" r="r" b="b"/>
              <a:pathLst>
                <a:path w="17881" h="17644" extrusionOk="0">
                  <a:moveTo>
                    <a:pt x="6478" y="0"/>
                  </a:moveTo>
                  <a:cubicBezTo>
                    <a:pt x="4215" y="311"/>
                    <a:pt x="2263" y="976"/>
                    <a:pt x="1598" y="2085"/>
                  </a:cubicBezTo>
                  <a:cubicBezTo>
                    <a:pt x="1" y="4614"/>
                    <a:pt x="1021" y="14819"/>
                    <a:pt x="2707" y="16416"/>
                  </a:cubicBezTo>
                  <a:cubicBezTo>
                    <a:pt x="3561" y="17270"/>
                    <a:pt x="6717" y="17644"/>
                    <a:pt x="9807" y="17644"/>
                  </a:cubicBezTo>
                  <a:cubicBezTo>
                    <a:pt x="12659" y="17644"/>
                    <a:pt x="15455" y="17325"/>
                    <a:pt x="16328" y="16771"/>
                  </a:cubicBezTo>
                  <a:cubicBezTo>
                    <a:pt x="17038" y="16283"/>
                    <a:pt x="17570" y="14375"/>
                    <a:pt x="17881" y="12024"/>
                  </a:cubicBezTo>
                  <a:lnTo>
                    <a:pt x="17881" y="12024"/>
                  </a:lnTo>
                  <a:cubicBezTo>
                    <a:pt x="17481" y="14287"/>
                    <a:pt x="16062" y="16239"/>
                    <a:pt x="12778" y="16239"/>
                  </a:cubicBezTo>
                  <a:cubicBezTo>
                    <a:pt x="9096" y="16239"/>
                    <a:pt x="3727" y="15751"/>
                    <a:pt x="3106" y="7898"/>
                  </a:cubicBezTo>
                  <a:cubicBezTo>
                    <a:pt x="2492" y="88"/>
                    <a:pt x="6433" y="45"/>
                    <a:pt x="6521" y="45"/>
                  </a:cubicBezTo>
                  <a:cubicBezTo>
                    <a:pt x="6522" y="45"/>
                    <a:pt x="6523" y="45"/>
                    <a:pt x="6523" y="45"/>
                  </a:cubicBezTo>
                  <a:lnTo>
                    <a:pt x="64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0" name="Google Shape;10160;p62"/>
            <p:cNvSpPr/>
            <p:nvPr/>
          </p:nvSpPr>
          <p:spPr>
            <a:xfrm>
              <a:off x="1518537" y="2969061"/>
              <a:ext cx="107179" cy="370976"/>
            </a:xfrm>
            <a:custGeom>
              <a:avLst/>
              <a:gdLst/>
              <a:ahLst/>
              <a:cxnLst/>
              <a:rect l="l" t="t" r="r" b="b"/>
              <a:pathLst>
                <a:path w="7499" h="25956" extrusionOk="0">
                  <a:moveTo>
                    <a:pt x="3106" y="0"/>
                  </a:moveTo>
                  <a:lnTo>
                    <a:pt x="2840" y="5236"/>
                  </a:lnTo>
                  <a:lnTo>
                    <a:pt x="799" y="4792"/>
                  </a:lnTo>
                  <a:lnTo>
                    <a:pt x="666" y="5236"/>
                  </a:lnTo>
                  <a:lnTo>
                    <a:pt x="3106" y="6434"/>
                  </a:lnTo>
                  <a:lnTo>
                    <a:pt x="3106" y="9495"/>
                  </a:lnTo>
                  <a:cubicBezTo>
                    <a:pt x="3106" y="9495"/>
                    <a:pt x="1396" y="8933"/>
                    <a:pt x="514" y="8933"/>
                  </a:cubicBezTo>
                  <a:cubicBezTo>
                    <a:pt x="207" y="8933"/>
                    <a:pt x="0" y="9001"/>
                    <a:pt x="0" y="9184"/>
                  </a:cubicBezTo>
                  <a:lnTo>
                    <a:pt x="3106" y="11270"/>
                  </a:lnTo>
                  <a:lnTo>
                    <a:pt x="2618" y="25956"/>
                  </a:lnTo>
                  <a:lnTo>
                    <a:pt x="5990" y="25867"/>
                  </a:lnTo>
                  <a:lnTo>
                    <a:pt x="4659" y="9495"/>
                  </a:lnTo>
                  <a:lnTo>
                    <a:pt x="7498" y="6833"/>
                  </a:lnTo>
                  <a:lnTo>
                    <a:pt x="6966" y="6478"/>
                  </a:lnTo>
                  <a:lnTo>
                    <a:pt x="4260" y="8386"/>
                  </a:lnTo>
                  <a:lnTo>
                    <a:pt x="3727" y="0"/>
                  </a:lnTo>
                  <a:close/>
                </a:path>
              </a:pathLst>
            </a:custGeom>
            <a:solidFill>
              <a:srgbClr val="684D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1" name="Google Shape;10161;p62"/>
            <p:cNvSpPr/>
            <p:nvPr/>
          </p:nvSpPr>
          <p:spPr>
            <a:xfrm>
              <a:off x="1871747" y="2842230"/>
              <a:ext cx="115426" cy="503510"/>
            </a:xfrm>
            <a:custGeom>
              <a:avLst/>
              <a:gdLst/>
              <a:ahLst/>
              <a:cxnLst/>
              <a:rect l="l" t="t" r="r" b="b"/>
              <a:pathLst>
                <a:path w="8076" h="35229" extrusionOk="0">
                  <a:moveTo>
                    <a:pt x="4792" y="1"/>
                  </a:moveTo>
                  <a:cubicBezTo>
                    <a:pt x="4925" y="4748"/>
                    <a:pt x="4792" y="17260"/>
                    <a:pt x="4792" y="17260"/>
                  </a:cubicBezTo>
                  <a:lnTo>
                    <a:pt x="4437" y="17260"/>
                  </a:lnTo>
                  <a:cubicBezTo>
                    <a:pt x="4271" y="17273"/>
                    <a:pt x="4060" y="17285"/>
                    <a:pt x="3835" y="17285"/>
                  </a:cubicBezTo>
                  <a:cubicBezTo>
                    <a:pt x="3283" y="17285"/>
                    <a:pt x="2649" y="17208"/>
                    <a:pt x="2396" y="16860"/>
                  </a:cubicBezTo>
                  <a:cubicBezTo>
                    <a:pt x="2130" y="16372"/>
                    <a:pt x="1952" y="15840"/>
                    <a:pt x="1775" y="15308"/>
                  </a:cubicBezTo>
                  <a:cubicBezTo>
                    <a:pt x="1420" y="14154"/>
                    <a:pt x="1021" y="12734"/>
                    <a:pt x="1021" y="12734"/>
                  </a:cubicBezTo>
                  <a:lnTo>
                    <a:pt x="0" y="12734"/>
                  </a:lnTo>
                  <a:cubicBezTo>
                    <a:pt x="0" y="12734"/>
                    <a:pt x="533" y="16994"/>
                    <a:pt x="1021" y="18058"/>
                  </a:cubicBezTo>
                  <a:cubicBezTo>
                    <a:pt x="1345" y="18735"/>
                    <a:pt x="2676" y="18867"/>
                    <a:pt x="3666" y="18867"/>
                  </a:cubicBezTo>
                  <a:cubicBezTo>
                    <a:pt x="4299" y="18867"/>
                    <a:pt x="4792" y="18813"/>
                    <a:pt x="4792" y="18813"/>
                  </a:cubicBezTo>
                  <a:lnTo>
                    <a:pt x="4792" y="18813"/>
                  </a:lnTo>
                  <a:cubicBezTo>
                    <a:pt x="4792" y="24980"/>
                    <a:pt x="3372" y="34874"/>
                    <a:pt x="3372" y="35229"/>
                  </a:cubicBezTo>
                  <a:lnTo>
                    <a:pt x="8075" y="35140"/>
                  </a:lnTo>
                  <a:cubicBezTo>
                    <a:pt x="8031" y="34075"/>
                    <a:pt x="7853" y="32123"/>
                    <a:pt x="7676" y="29727"/>
                  </a:cubicBezTo>
                  <a:cubicBezTo>
                    <a:pt x="7321" y="25246"/>
                    <a:pt x="6877" y="19256"/>
                    <a:pt x="6655" y="15041"/>
                  </a:cubicBezTo>
                  <a:cubicBezTo>
                    <a:pt x="6611" y="13577"/>
                    <a:pt x="6567" y="12335"/>
                    <a:pt x="6567" y="11448"/>
                  </a:cubicBezTo>
                  <a:lnTo>
                    <a:pt x="6567" y="9451"/>
                  </a:lnTo>
                  <a:cubicBezTo>
                    <a:pt x="6522" y="8164"/>
                    <a:pt x="6478" y="6833"/>
                    <a:pt x="6434" y="5591"/>
                  </a:cubicBezTo>
                  <a:cubicBezTo>
                    <a:pt x="6256" y="2485"/>
                    <a:pt x="6079" y="1"/>
                    <a:pt x="6079" y="1"/>
                  </a:cubicBezTo>
                  <a:close/>
                </a:path>
              </a:pathLst>
            </a:custGeom>
            <a:solidFill>
              <a:srgbClr val="9F53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2" name="Google Shape;10162;p62"/>
            <p:cNvSpPr/>
            <p:nvPr/>
          </p:nvSpPr>
          <p:spPr>
            <a:xfrm>
              <a:off x="1871747" y="2842230"/>
              <a:ext cx="115426" cy="503510"/>
            </a:xfrm>
            <a:custGeom>
              <a:avLst/>
              <a:gdLst/>
              <a:ahLst/>
              <a:cxnLst/>
              <a:rect l="l" t="t" r="r" b="b"/>
              <a:pathLst>
                <a:path w="8076" h="35229" extrusionOk="0">
                  <a:moveTo>
                    <a:pt x="4792" y="1"/>
                  </a:moveTo>
                  <a:cubicBezTo>
                    <a:pt x="4925" y="4792"/>
                    <a:pt x="4792" y="17260"/>
                    <a:pt x="4792" y="17260"/>
                  </a:cubicBezTo>
                  <a:lnTo>
                    <a:pt x="4437" y="17304"/>
                  </a:lnTo>
                  <a:lnTo>
                    <a:pt x="4437" y="18103"/>
                  </a:lnTo>
                  <a:cubicBezTo>
                    <a:pt x="4200" y="18133"/>
                    <a:pt x="3981" y="18147"/>
                    <a:pt x="3778" y="18147"/>
                  </a:cubicBezTo>
                  <a:cubicBezTo>
                    <a:pt x="978" y="18147"/>
                    <a:pt x="1287" y="15485"/>
                    <a:pt x="1287" y="15485"/>
                  </a:cubicBezTo>
                  <a:lnTo>
                    <a:pt x="1775" y="15308"/>
                  </a:lnTo>
                  <a:cubicBezTo>
                    <a:pt x="1420" y="14154"/>
                    <a:pt x="1021" y="12734"/>
                    <a:pt x="1021" y="12734"/>
                  </a:cubicBezTo>
                  <a:lnTo>
                    <a:pt x="0" y="12734"/>
                  </a:lnTo>
                  <a:cubicBezTo>
                    <a:pt x="0" y="12734"/>
                    <a:pt x="533" y="16994"/>
                    <a:pt x="1021" y="18058"/>
                  </a:cubicBezTo>
                  <a:cubicBezTo>
                    <a:pt x="1345" y="18735"/>
                    <a:pt x="2676" y="18867"/>
                    <a:pt x="3666" y="18867"/>
                  </a:cubicBezTo>
                  <a:cubicBezTo>
                    <a:pt x="4299" y="18867"/>
                    <a:pt x="4792" y="18813"/>
                    <a:pt x="4792" y="18813"/>
                  </a:cubicBezTo>
                  <a:lnTo>
                    <a:pt x="4792" y="18813"/>
                  </a:lnTo>
                  <a:cubicBezTo>
                    <a:pt x="4792" y="24980"/>
                    <a:pt x="3372" y="34874"/>
                    <a:pt x="3372" y="35229"/>
                  </a:cubicBezTo>
                  <a:lnTo>
                    <a:pt x="8075" y="35140"/>
                  </a:lnTo>
                  <a:cubicBezTo>
                    <a:pt x="8031" y="34075"/>
                    <a:pt x="7853" y="32123"/>
                    <a:pt x="7676" y="29727"/>
                  </a:cubicBezTo>
                  <a:cubicBezTo>
                    <a:pt x="6833" y="30215"/>
                    <a:pt x="6034" y="30792"/>
                    <a:pt x="5369" y="31502"/>
                  </a:cubicBezTo>
                  <a:lnTo>
                    <a:pt x="5502" y="15041"/>
                  </a:lnTo>
                  <a:cubicBezTo>
                    <a:pt x="5702" y="15086"/>
                    <a:pt x="5901" y="15108"/>
                    <a:pt x="6095" y="15108"/>
                  </a:cubicBezTo>
                  <a:cubicBezTo>
                    <a:pt x="6289" y="15108"/>
                    <a:pt x="6478" y="15086"/>
                    <a:pt x="6655" y="15041"/>
                  </a:cubicBezTo>
                  <a:cubicBezTo>
                    <a:pt x="6611" y="13622"/>
                    <a:pt x="6567" y="12379"/>
                    <a:pt x="6567" y="11448"/>
                  </a:cubicBezTo>
                  <a:lnTo>
                    <a:pt x="6567" y="9495"/>
                  </a:lnTo>
                  <a:cubicBezTo>
                    <a:pt x="6256" y="9362"/>
                    <a:pt x="5946" y="9274"/>
                    <a:pt x="5591" y="9274"/>
                  </a:cubicBezTo>
                  <a:lnTo>
                    <a:pt x="5591" y="5591"/>
                  </a:lnTo>
                  <a:cubicBezTo>
                    <a:pt x="5857" y="5635"/>
                    <a:pt x="6123" y="5635"/>
                    <a:pt x="6434" y="5635"/>
                  </a:cubicBezTo>
                  <a:cubicBezTo>
                    <a:pt x="6256" y="2530"/>
                    <a:pt x="6079" y="1"/>
                    <a:pt x="6079" y="1"/>
                  </a:cubicBezTo>
                  <a:close/>
                </a:path>
              </a:pathLst>
            </a:custGeom>
            <a:solidFill>
              <a:srgbClr val="35210C">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3" name="Google Shape;10163;p62"/>
            <p:cNvSpPr/>
            <p:nvPr/>
          </p:nvSpPr>
          <p:spPr>
            <a:xfrm>
              <a:off x="1775530" y="2943078"/>
              <a:ext cx="207827" cy="110724"/>
            </a:xfrm>
            <a:custGeom>
              <a:avLst/>
              <a:gdLst/>
              <a:ahLst/>
              <a:cxnLst/>
              <a:rect l="l" t="t" r="r" b="b"/>
              <a:pathLst>
                <a:path w="14541" h="7747" extrusionOk="0">
                  <a:moveTo>
                    <a:pt x="4838" y="1"/>
                  </a:moveTo>
                  <a:cubicBezTo>
                    <a:pt x="4524" y="1"/>
                    <a:pt x="4210" y="69"/>
                    <a:pt x="3937" y="221"/>
                  </a:cubicBezTo>
                  <a:cubicBezTo>
                    <a:pt x="2251" y="1064"/>
                    <a:pt x="3272" y="3105"/>
                    <a:pt x="3272" y="3105"/>
                  </a:cubicBezTo>
                  <a:cubicBezTo>
                    <a:pt x="3272" y="3105"/>
                    <a:pt x="3218" y="3102"/>
                    <a:pt x="3125" y="3102"/>
                  </a:cubicBezTo>
                  <a:cubicBezTo>
                    <a:pt x="2487" y="3102"/>
                    <a:pt x="0" y="3237"/>
                    <a:pt x="388" y="5368"/>
                  </a:cubicBezTo>
                  <a:cubicBezTo>
                    <a:pt x="638" y="6743"/>
                    <a:pt x="1620" y="7343"/>
                    <a:pt x="2684" y="7343"/>
                  </a:cubicBezTo>
                  <a:cubicBezTo>
                    <a:pt x="3509" y="7343"/>
                    <a:pt x="4382" y="6983"/>
                    <a:pt x="5002" y="6344"/>
                  </a:cubicBezTo>
                  <a:cubicBezTo>
                    <a:pt x="5534" y="7142"/>
                    <a:pt x="6466" y="7675"/>
                    <a:pt x="7442" y="7719"/>
                  </a:cubicBezTo>
                  <a:cubicBezTo>
                    <a:pt x="7578" y="7738"/>
                    <a:pt x="7713" y="7747"/>
                    <a:pt x="7848" y="7747"/>
                  </a:cubicBezTo>
                  <a:cubicBezTo>
                    <a:pt x="8683" y="7747"/>
                    <a:pt x="9481" y="7399"/>
                    <a:pt x="10015" y="6787"/>
                  </a:cubicBezTo>
                  <a:cubicBezTo>
                    <a:pt x="10015" y="6787"/>
                    <a:pt x="11084" y="7443"/>
                    <a:pt x="12214" y="7443"/>
                  </a:cubicBezTo>
                  <a:cubicBezTo>
                    <a:pt x="12612" y="7443"/>
                    <a:pt x="13018" y="7362"/>
                    <a:pt x="13387" y="7142"/>
                  </a:cubicBezTo>
                  <a:cubicBezTo>
                    <a:pt x="14186" y="6654"/>
                    <a:pt x="14541" y="5456"/>
                    <a:pt x="14408" y="4436"/>
                  </a:cubicBezTo>
                  <a:cubicBezTo>
                    <a:pt x="14364" y="3770"/>
                    <a:pt x="13920" y="3149"/>
                    <a:pt x="13299" y="2927"/>
                  </a:cubicBezTo>
                  <a:cubicBezTo>
                    <a:pt x="13063" y="2853"/>
                    <a:pt x="12820" y="2817"/>
                    <a:pt x="12580" y="2817"/>
                  </a:cubicBezTo>
                  <a:cubicBezTo>
                    <a:pt x="11962" y="2817"/>
                    <a:pt x="11363" y="3057"/>
                    <a:pt x="10947" y="3504"/>
                  </a:cubicBezTo>
                  <a:cubicBezTo>
                    <a:pt x="10947" y="3504"/>
                    <a:pt x="11125" y="1064"/>
                    <a:pt x="9527" y="620"/>
                  </a:cubicBezTo>
                  <a:cubicBezTo>
                    <a:pt x="9278" y="533"/>
                    <a:pt x="9021" y="491"/>
                    <a:pt x="8766" y="491"/>
                  </a:cubicBezTo>
                  <a:cubicBezTo>
                    <a:pt x="8115" y="491"/>
                    <a:pt x="7477" y="763"/>
                    <a:pt x="6998" y="1241"/>
                  </a:cubicBezTo>
                  <a:cubicBezTo>
                    <a:pt x="6555" y="665"/>
                    <a:pt x="5934" y="265"/>
                    <a:pt x="5268" y="44"/>
                  </a:cubicBezTo>
                  <a:cubicBezTo>
                    <a:pt x="5128" y="15"/>
                    <a:pt x="4983" y="1"/>
                    <a:pt x="48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4" name="Google Shape;10164;p62"/>
            <p:cNvSpPr/>
            <p:nvPr/>
          </p:nvSpPr>
          <p:spPr>
            <a:xfrm>
              <a:off x="1799770" y="3004593"/>
              <a:ext cx="25626" cy="21767"/>
            </a:xfrm>
            <a:custGeom>
              <a:avLst/>
              <a:gdLst/>
              <a:ahLst/>
              <a:cxnLst/>
              <a:rect l="l" t="t" r="r" b="b"/>
              <a:pathLst>
                <a:path w="1793" h="1523" extrusionOk="0">
                  <a:moveTo>
                    <a:pt x="838" y="0"/>
                  </a:moveTo>
                  <a:cubicBezTo>
                    <a:pt x="745" y="0"/>
                    <a:pt x="649" y="27"/>
                    <a:pt x="555" y="88"/>
                  </a:cubicBezTo>
                  <a:cubicBezTo>
                    <a:pt x="1" y="420"/>
                    <a:pt x="401" y="1522"/>
                    <a:pt x="934" y="1522"/>
                  </a:cubicBezTo>
                  <a:cubicBezTo>
                    <a:pt x="1041" y="1522"/>
                    <a:pt x="1154" y="1478"/>
                    <a:pt x="1265" y="1374"/>
                  </a:cubicBezTo>
                  <a:cubicBezTo>
                    <a:pt x="1792" y="847"/>
                    <a:pt x="1361" y="0"/>
                    <a:pt x="8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5" name="Google Shape;10165;p62"/>
            <p:cNvSpPr/>
            <p:nvPr/>
          </p:nvSpPr>
          <p:spPr>
            <a:xfrm>
              <a:off x="1833729" y="2963316"/>
              <a:ext cx="37103" cy="33001"/>
            </a:xfrm>
            <a:custGeom>
              <a:avLst/>
              <a:gdLst/>
              <a:ahLst/>
              <a:cxnLst/>
              <a:rect l="l" t="t" r="r" b="b"/>
              <a:pathLst>
                <a:path w="2596" h="2309" extrusionOk="0">
                  <a:moveTo>
                    <a:pt x="1209" y="0"/>
                  </a:moveTo>
                  <a:cubicBezTo>
                    <a:pt x="1190" y="0"/>
                    <a:pt x="1171" y="1"/>
                    <a:pt x="1152" y="3"/>
                  </a:cubicBezTo>
                  <a:cubicBezTo>
                    <a:pt x="0" y="126"/>
                    <a:pt x="640" y="2308"/>
                    <a:pt x="1482" y="2308"/>
                  </a:cubicBezTo>
                  <a:cubicBezTo>
                    <a:pt x="1549" y="2308"/>
                    <a:pt x="1616" y="2295"/>
                    <a:pt x="1684" y="2266"/>
                  </a:cubicBezTo>
                  <a:cubicBezTo>
                    <a:pt x="2596" y="1918"/>
                    <a:pt x="2063" y="0"/>
                    <a:pt x="12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6" name="Google Shape;10166;p62"/>
            <p:cNvSpPr/>
            <p:nvPr/>
          </p:nvSpPr>
          <p:spPr>
            <a:xfrm>
              <a:off x="1892457" y="2967546"/>
              <a:ext cx="32916" cy="25598"/>
            </a:xfrm>
            <a:custGeom>
              <a:avLst/>
              <a:gdLst/>
              <a:ahLst/>
              <a:cxnLst/>
              <a:rect l="l" t="t" r="r" b="b"/>
              <a:pathLst>
                <a:path w="2303" h="1791" extrusionOk="0">
                  <a:moveTo>
                    <a:pt x="901" y="0"/>
                  </a:moveTo>
                  <a:cubicBezTo>
                    <a:pt x="717" y="0"/>
                    <a:pt x="543" y="72"/>
                    <a:pt x="415" y="239"/>
                  </a:cubicBezTo>
                  <a:cubicBezTo>
                    <a:pt x="0" y="827"/>
                    <a:pt x="393" y="1791"/>
                    <a:pt x="1026" y="1791"/>
                  </a:cubicBezTo>
                  <a:cubicBezTo>
                    <a:pt x="1207" y="1791"/>
                    <a:pt x="1406" y="1713"/>
                    <a:pt x="1613" y="1526"/>
                  </a:cubicBezTo>
                  <a:cubicBezTo>
                    <a:pt x="2303" y="871"/>
                    <a:pt x="1544" y="0"/>
                    <a:pt x="9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7" name="Google Shape;10167;p62"/>
            <p:cNvSpPr/>
            <p:nvPr/>
          </p:nvSpPr>
          <p:spPr>
            <a:xfrm>
              <a:off x="1868660" y="3014369"/>
              <a:ext cx="31401" cy="20581"/>
            </a:xfrm>
            <a:custGeom>
              <a:avLst/>
              <a:gdLst/>
              <a:ahLst/>
              <a:cxnLst/>
              <a:rect l="l" t="t" r="r" b="b"/>
              <a:pathLst>
                <a:path w="2197" h="1440" extrusionOk="0">
                  <a:moveTo>
                    <a:pt x="1163" y="1"/>
                  </a:moveTo>
                  <a:cubicBezTo>
                    <a:pt x="1062" y="1"/>
                    <a:pt x="953" y="22"/>
                    <a:pt x="837" y="69"/>
                  </a:cubicBezTo>
                  <a:cubicBezTo>
                    <a:pt x="0" y="468"/>
                    <a:pt x="417" y="1440"/>
                    <a:pt x="1154" y="1440"/>
                  </a:cubicBezTo>
                  <a:cubicBezTo>
                    <a:pt x="1237" y="1440"/>
                    <a:pt x="1324" y="1427"/>
                    <a:pt x="1414" y="1400"/>
                  </a:cubicBezTo>
                  <a:cubicBezTo>
                    <a:pt x="2196" y="1166"/>
                    <a:pt x="1910" y="1"/>
                    <a:pt x="11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8" name="Google Shape;10168;p62"/>
            <p:cNvSpPr/>
            <p:nvPr/>
          </p:nvSpPr>
          <p:spPr>
            <a:xfrm>
              <a:off x="1930675" y="3004350"/>
              <a:ext cx="24955" cy="20024"/>
            </a:xfrm>
            <a:custGeom>
              <a:avLst/>
              <a:gdLst/>
              <a:ahLst/>
              <a:cxnLst/>
              <a:rect l="l" t="t" r="r" b="b"/>
              <a:pathLst>
                <a:path w="1746" h="1401" extrusionOk="0">
                  <a:moveTo>
                    <a:pt x="998" y="1"/>
                  </a:moveTo>
                  <a:cubicBezTo>
                    <a:pt x="394" y="1"/>
                    <a:pt x="1" y="1266"/>
                    <a:pt x="669" y="1391"/>
                  </a:cubicBezTo>
                  <a:cubicBezTo>
                    <a:pt x="706" y="1398"/>
                    <a:pt x="742" y="1401"/>
                    <a:pt x="777" y="1401"/>
                  </a:cubicBezTo>
                  <a:cubicBezTo>
                    <a:pt x="1456" y="1401"/>
                    <a:pt x="1746" y="227"/>
                    <a:pt x="1113" y="16"/>
                  </a:cubicBezTo>
                  <a:cubicBezTo>
                    <a:pt x="1074" y="5"/>
                    <a:pt x="1035" y="1"/>
                    <a:pt x="9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9" name="Google Shape;10169;p62"/>
            <p:cNvSpPr/>
            <p:nvPr/>
          </p:nvSpPr>
          <p:spPr>
            <a:xfrm>
              <a:off x="1775530" y="2943065"/>
              <a:ext cx="207827" cy="110724"/>
            </a:xfrm>
            <a:custGeom>
              <a:avLst/>
              <a:gdLst/>
              <a:ahLst/>
              <a:cxnLst/>
              <a:rect l="l" t="t" r="r" b="b"/>
              <a:pathLst>
                <a:path w="14541" h="7747" extrusionOk="0">
                  <a:moveTo>
                    <a:pt x="4838" y="1"/>
                  </a:moveTo>
                  <a:cubicBezTo>
                    <a:pt x="4524" y="1"/>
                    <a:pt x="4210" y="69"/>
                    <a:pt x="3937" y="221"/>
                  </a:cubicBezTo>
                  <a:cubicBezTo>
                    <a:pt x="2251" y="1064"/>
                    <a:pt x="3272" y="3105"/>
                    <a:pt x="3272" y="3105"/>
                  </a:cubicBezTo>
                  <a:cubicBezTo>
                    <a:pt x="3272" y="3105"/>
                    <a:pt x="3218" y="3102"/>
                    <a:pt x="3125" y="3102"/>
                  </a:cubicBezTo>
                  <a:cubicBezTo>
                    <a:pt x="2487" y="3102"/>
                    <a:pt x="0" y="3237"/>
                    <a:pt x="388" y="5368"/>
                  </a:cubicBezTo>
                  <a:cubicBezTo>
                    <a:pt x="638" y="6743"/>
                    <a:pt x="1620" y="7343"/>
                    <a:pt x="2684" y="7343"/>
                  </a:cubicBezTo>
                  <a:cubicBezTo>
                    <a:pt x="3509" y="7343"/>
                    <a:pt x="4382" y="6983"/>
                    <a:pt x="5002" y="6344"/>
                  </a:cubicBezTo>
                  <a:cubicBezTo>
                    <a:pt x="5534" y="7142"/>
                    <a:pt x="6466" y="7675"/>
                    <a:pt x="7442" y="7719"/>
                  </a:cubicBezTo>
                  <a:cubicBezTo>
                    <a:pt x="7578" y="7738"/>
                    <a:pt x="7713" y="7747"/>
                    <a:pt x="7848" y="7747"/>
                  </a:cubicBezTo>
                  <a:cubicBezTo>
                    <a:pt x="8683" y="7747"/>
                    <a:pt x="9481" y="7399"/>
                    <a:pt x="10015" y="6787"/>
                  </a:cubicBezTo>
                  <a:cubicBezTo>
                    <a:pt x="10015" y="6787"/>
                    <a:pt x="11084" y="7443"/>
                    <a:pt x="12214" y="7443"/>
                  </a:cubicBezTo>
                  <a:cubicBezTo>
                    <a:pt x="12612" y="7443"/>
                    <a:pt x="13018" y="7362"/>
                    <a:pt x="13387" y="7142"/>
                  </a:cubicBezTo>
                  <a:cubicBezTo>
                    <a:pt x="14186" y="6654"/>
                    <a:pt x="14541" y="5456"/>
                    <a:pt x="14364" y="4480"/>
                  </a:cubicBezTo>
                  <a:lnTo>
                    <a:pt x="14364" y="4480"/>
                  </a:lnTo>
                  <a:cubicBezTo>
                    <a:pt x="14364" y="4613"/>
                    <a:pt x="14319" y="4791"/>
                    <a:pt x="14230" y="4924"/>
                  </a:cubicBezTo>
                  <a:cubicBezTo>
                    <a:pt x="13849" y="5956"/>
                    <a:pt x="12913" y="6477"/>
                    <a:pt x="11971" y="6477"/>
                  </a:cubicBezTo>
                  <a:cubicBezTo>
                    <a:pt x="11049" y="6477"/>
                    <a:pt x="10122" y="5978"/>
                    <a:pt x="9705" y="4968"/>
                  </a:cubicBezTo>
                  <a:cubicBezTo>
                    <a:pt x="9306" y="5323"/>
                    <a:pt x="8818" y="5545"/>
                    <a:pt x="8285" y="5678"/>
                  </a:cubicBezTo>
                  <a:cubicBezTo>
                    <a:pt x="8167" y="5708"/>
                    <a:pt x="8047" y="5722"/>
                    <a:pt x="7928" y="5722"/>
                  </a:cubicBezTo>
                  <a:cubicBezTo>
                    <a:pt x="7508" y="5722"/>
                    <a:pt x="7097" y="5546"/>
                    <a:pt x="6821" y="5235"/>
                  </a:cubicBezTo>
                  <a:cubicBezTo>
                    <a:pt x="6466" y="4791"/>
                    <a:pt x="6555" y="4125"/>
                    <a:pt x="7043" y="3815"/>
                  </a:cubicBezTo>
                  <a:lnTo>
                    <a:pt x="7043" y="3815"/>
                  </a:lnTo>
                  <a:cubicBezTo>
                    <a:pt x="6759" y="3932"/>
                    <a:pt x="6469" y="3987"/>
                    <a:pt x="6187" y="3987"/>
                  </a:cubicBezTo>
                  <a:cubicBezTo>
                    <a:pt x="5187" y="3987"/>
                    <a:pt x="4278" y="3300"/>
                    <a:pt x="4070" y="2262"/>
                  </a:cubicBezTo>
                  <a:cubicBezTo>
                    <a:pt x="4026" y="1375"/>
                    <a:pt x="4514" y="532"/>
                    <a:pt x="5268" y="44"/>
                  </a:cubicBezTo>
                  <a:cubicBezTo>
                    <a:pt x="5128" y="15"/>
                    <a:pt x="4983" y="1"/>
                    <a:pt x="4838" y="1"/>
                  </a:cubicBezTo>
                  <a:close/>
                </a:path>
              </a:pathLst>
            </a:custGeom>
            <a:solidFill>
              <a:srgbClr val="298864">
                <a:alpha val="6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0" name="Google Shape;10170;p62"/>
            <p:cNvSpPr/>
            <p:nvPr/>
          </p:nvSpPr>
          <p:spPr>
            <a:xfrm>
              <a:off x="1695120" y="2611392"/>
              <a:ext cx="442967" cy="303687"/>
            </a:xfrm>
            <a:custGeom>
              <a:avLst/>
              <a:gdLst/>
              <a:ahLst/>
              <a:cxnLst/>
              <a:rect l="l" t="t" r="r" b="b"/>
              <a:pathLst>
                <a:path w="30993" h="21248" extrusionOk="0">
                  <a:moveTo>
                    <a:pt x="14072" y="1"/>
                  </a:moveTo>
                  <a:cubicBezTo>
                    <a:pt x="14034" y="1"/>
                    <a:pt x="13995" y="1"/>
                    <a:pt x="13955" y="2"/>
                  </a:cubicBezTo>
                  <a:cubicBezTo>
                    <a:pt x="13423" y="2"/>
                    <a:pt x="12891" y="90"/>
                    <a:pt x="12358" y="224"/>
                  </a:cubicBezTo>
                  <a:cubicBezTo>
                    <a:pt x="5614" y="1688"/>
                    <a:pt x="6724" y="8299"/>
                    <a:pt x="6724" y="8299"/>
                  </a:cubicBezTo>
                  <a:cubicBezTo>
                    <a:pt x="6724" y="8299"/>
                    <a:pt x="6047" y="8147"/>
                    <a:pt x="5126" y="8147"/>
                  </a:cubicBezTo>
                  <a:cubicBezTo>
                    <a:pt x="3186" y="8147"/>
                    <a:pt x="159" y="8820"/>
                    <a:pt x="68" y="13002"/>
                  </a:cubicBezTo>
                  <a:cubicBezTo>
                    <a:pt x="1" y="17686"/>
                    <a:pt x="3645" y="18249"/>
                    <a:pt x="5401" y="18249"/>
                  </a:cubicBezTo>
                  <a:cubicBezTo>
                    <a:pt x="5957" y="18249"/>
                    <a:pt x="6324" y="18193"/>
                    <a:pt x="6324" y="18193"/>
                  </a:cubicBezTo>
                  <a:cubicBezTo>
                    <a:pt x="6324" y="18193"/>
                    <a:pt x="6635" y="20766"/>
                    <a:pt x="10007" y="21210"/>
                  </a:cubicBezTo>
                  <a:cubicBezTo>
                    <a:pt x="10219" y="21235"/>
                    <a:pt x="10424" y="21247"/>
                    <a:pt x="10622" y="21247"/>
                  </a:cubicBezTo>
                  <a:cubicBezTo>
                    <a:pt x="13521" y="21247"/>
                    <a:pt x="14843" y="18681"/>
                    <a:pt x="14843" y="18681"/>
                  </a:cubicBezTo>
                  <a:cubicBezTo>
                    <a:pt x="15287" y="20100"/>
                    <a:pt x="16618" y="21121"/>
                    <a:pt x="18082" y="21165"/>
                  </a:cubicBezTo>
                  <a:cubicBezTo>
                    <a:pt x="18229" y="21178"/>
                    <a:pt x="18375" y="21184"/>
                    <a:pt x="18521" y="21184"/>
                  </a:cubicBezTo>
                  <a:cubicBezTo>
                    <a:pt x="19916" y="21184"/>
                    <a:pt x="21244" y="20612"/>
                    <a:pt x="22208" y="19568"/>
                  </a:cubicBezTo>
                  <a:cubicBezTo>
                    <a:pt x="22208" y="19568"/>
                    <a:pt x="23374" y="20029"/>
                    <a:pt x="24803" y="20029"/>
                  </a:cubicBezTo>
                  <a:cubicBezTo>
                    <a:pt x="26034" y="20029"/>
                    <a:pt x="27461" y="19687"/>
                    <a:pt x="28508" y="18414"/>
                  </a:cubicBezTo>
                  <a:cubicBezTo>
                    <a:pt x="28730" y="18148"/>
                    <a:pt x="28907" y="17838"/>
                    <a:pt x="29085" y="17527"/>
                  </a:cubicBezTo>
                  <a:cubicBezTo>
                    <a:pt x="30194" y="15131"/>
                    <a:pt x="27887" y="13179"/>
                    <a:pt x="27887" y="13179"/>
                  </a:cubicBezTo>
                  <a:cubicBezTo>
                    <a:pt x="27887" y="13179"/>
                    <a:pt x="30993" y="8698"/>
                    <a:pt x="27754" y="5947"/>
                  </a:cubicBezTo>
                  <a:cubicBezTo>
                    <a:pt x="26689" y="5015"/>
                    <a:pt x="25570" y="4705"/>
                    <a:pt x="24551" y="4705"/>
                  </a:cubicBezTo>
                  <a:cubicBezTo>
                    <a:pt x="22514" y="4705"/>
                    <a:pt x="20877" y="5947"/>
                    <a:pt x="20877" y="5947"/>
                  </a:cubicBezTo>
                  <a:cubicBezTo>
                    <a:pt x="20877" y="5947"/>
                    <a:pt x="19347" y="1"/>
                    <a:pt x="140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1" name="Google Shape;10171;p62"/>
            <p:cNvSpPr/>
            <p:nvPr/>
          </p:nvSpPr>
          <p:spPr>
            <a:xfrm>
              <a:off x="1729951" y="2768538"/>
              <a:ext cx="42763" cy="42606"/>
            </a:xfrm>
            <a:custGeom>
              <a:avLst/>
              <a:gdLst/>
              <a:ahLst/>
              <a:cxnLst/>
              <a:rect l="l" t="t" r="r" b="b"/>
              <a:pathLst>
                <a:path w="2992" h="2981" extrusionOk="0">
                  <a:moveTo>
                    <a:pt x="1446" y="1"/>
                  </a:moveTo>
                  <a:cubicBezTo>
                    <a:pt x="1403" y="1"/>
                    <a:pt x="1359" y="4"/>
                    <a:pt x="1314" y="10"/>
                  </a:cubicBezTo>
                  <a:cubicBezTo>
                    <a:pt x="142" y="172"/>
                    <a:pt x="1" y="2981"/>
                    <a:pt x="1156" y="2981"/>
                  </a:cubicBezTo>
                  <a:cubicBezTo>
                    <a:pt x="1270" y="2981"/>
                    <a:pt x="1397" y="2954"/>
                    <a:pt x="1536" y="2894"/>
                  </a:cubicBezTo>
                  <a:cubicBezTo>
                    <a:pt x="2992" y="2294"/>
                    <a:pt x="2629" y="1"/>
                    <a:pt x="14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2" name="Google Shape;10172;p62"/>
            <p:cNvSpPr/>
            <p:nvPr/>
          </p:nvSpPr>
          <p:spPr>
            <a:xfrm>
              <a:off x="1827812" y="2853092"/>
              <a:ext cx="41591" cy="34902"/>
            </a:xfrm>
            <a:custGeom>
              <a:avLst/>
              <a:gdLst/>
              <a:ahLst/>
              <a:cxnLst/>
              <a:rect l="l" t="t" r="r" b="b"/>
              <a:pathLst>
                <a:path w="2910" h="2442" extrusionOk="0">
                  <a:moveTo>
                    <a:pt x="1339" y="0"/>
                  </a:moveTo>
                  <a:cubicBezTo>
                    <a:pt x="968" y="0"/>
                    <a:pt x="595" y="192"/>
                    <a:pt x="368" y="660"/>
                  </a:cubicBezTo>
                  <a:cubicBezTo>
                    <a:pt x="0" y="1488"/>
                    <a:pt x="627" y="2442"/>
                    <a:pt x="1342" y="2442"/>
                  </a:cubicBezTo>
                  <a:cubicBezTo>
                    <a:pt x="1663" y="2442"/>
                    <a:pt x="2001" y="2250"/>
                    <a:pt x="2276" y="1770"/>
                  </a:cubicBezTo>
                  <a:cubicBezTo>
                    <a:pt x="2909" y="865"/>
                    <a:pt x="2127" y="0"/>
                    <a:pt x="13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3" name="Google Shape;10173;p62"/>
            <p:cNvSpPr/>
            <p:nvPr/>
          </p:nvSpPr>
          <p:spPr>
            <a:xfrm>
              <a:off x="1695120" y="2613293"/>
              <a:ext cx="415697" cy="303673"/>
            </a:xfrm>
            <a:custGeom>
              <a:avLst/>
              <a:gdLst/>
              <a:ahLst/>
              <a:cxnLst/>
              <a:rect l="l" t="t" r="r" b="b"/>
              <a:pathLst>
                <a:path w="29085" h="21247" extrusionOk="0">
                  <a:moveTo>
                    <a:pt x="13955" y="1"/>
                  </a:moveTo>
                  <a:cubicBezTo>
                    <a:pt x="13423" y="1"/>
                    <a:pt x="12891" y="89"/>
                    <a:pt x="12358" y="223"/>
                  </a:cubicBezTo>
                  <a:cubicBezTo>
                    <a:pt x="5614" y="1687"/>
                    <a:pt x="6724" y="8298"/>
                    <a:pt x="6724" y="8298"/>
                  </a:cubicBezTo>
                  <a:cubicBezTo>
                    <a:pt x="6724" y="8298"/>
                    <a:pt x="6047" y="8146"/>
                    <a:pt x="5126" y="8146"/>
                  </a:cubicBezTo>
                  <a:cubicBezTo>
                    <a:pt x="3186" y="8146"/>
                    <a:pt x="159" y="8819"/>
                    <a:pt x="68" y="13001"/>
                  </a:cubicBezTo>
                  <a:cubicBezTo>
                    <a:pt x="1" y="17685"/>
                    <a:pt x="3645" y="18248"/>
                    <a:pt x="5401" y="18248"/>
                  </a:cubicBezTo>
                  <a:cubicBezTo>
                    <a:pt x="5957" y="18248"/>
                    <a:pt x="6324" y="18192"/>
                    <a:pt x="6324" y="18192"/>
                  </a:cubicBezTo>
                  <a:cubicBezTo>
                    <a:pt x="6324" y="18192"/>
                    <a:pt x="6635" y="20765"/>
                    <a:pt x="10007" y="21209"/>
                  </a:cubicBezTo>
                  <a:cubicBezTo>
                    <a:pt x="10219" y="21234"/>
                    <a:pt x="10424" y="21246"/>
                    <a:pt x="10622" y="21246"/>
                  </a:cubicBezTo>
                  <a:cubicBezTo>
                    <a:pt x="13521" y="21246"/>
                    <a:pt x="14843" y="18680"/>
                    <a:pt x="14843" y="18680"/>
                  </a:cubicBezTo>
                  <a:cubicBezTo>
                    <a:pt x="15287" y="20099"/>
                    <a:pt x="16618" y="21120"/>
                    <a:pt x="18082" y="21164"/>
                  </a:cubicBezTo>
                  <a:cubicBezTo>
                    <a:pt x="18229" y="21177"/>
                    <a:pt x="18375" y="21183"/>
                    <a:pt x="18521" y="21183"/>
                  </a:cubicBezTo>
                  <a:cubicBezTo>
                    <a:pt x="19916" y="21183"/>
                    <a:pt x="21244" y="20611"/>
                    <a:pt x="22208" y="19567"/>
                  </a:cubicBezTo>
                  <a:cubicBezTo>
                    <a:pt x="22208" y="19567"/>
                    <a:pt x="23374" y="20028"/>
                    <a:pt x="24803" y="20028"/>
                  </a:cubicBezTo>
                  <a:cubicBezTo>
                    <a:pt x="26034" y="20028"/>
                    <a:pt x="27461" y="19686"/>
                    <a:pt x="28508" y="18413"/>
                  </a:cubicBezTo>
                  <a:cubicBezTo>
                    <a:pt x="28730" y="18147"/>
                    <a:pt x="28907" y="17837"/>
                    <a:pt x="29085" y="17526"/>
                  </a:cubicBezTo>
                  <a:lnTo>
                    <a:pt x="29085" y="17526"/>
                  </a:lnTo>
                  <a:cubicBezTo>
                    <a:pt x="28186" y="18705"/>
                    <a:pt x="26873" y="19272"/>
                    <a:pt x="25572" y="19272"/>
                  </a:cubicBezTo>
                  <a:cubicBezTo>
                    <a:pt x="23983" y="19272"/>
                    <a:pt x="22412" y="18426"/>
                    <a:pt x="21631" y="16816"/>
                  </a:cubicBezTo>
                  <a:cubicBezTo>
                    <a:pt x="20936" y="17901"/>
                    <a:pt x="19860" y="18390"/>
                    <a:pt x="18794" y="18390"/>
                  </a:cubicBezTo>
                  <a:cubicBezTo>
                    <a:pt x="17070" y="18390"/>
                    <a:pt x="15375" y="17109"/>
                    <a:pt x="15375" y="14997"/>
                  </a:cubicBezTo>
                  <a:cubicBezTo>
                    <a:pt x="14705" y="16103"/>
                    <a:pt x="13402" y="16551"/>
                    <a:pt x="12097" y="16551"/>
                  </a:cubicBezTo>
                  <a:cubicBezTo>
                    <a:pt x="11674" y="16551"/>
                    <a:pt x="11251" y="16504"/>
                    <a:pt x="10850" y="16417"/>
                  </a:cubicBezTo>
                  <a:cubicBezTo>
                    <a:pt x="9785" y="16284"/>
                    <a:pt x="8853" y="15707"/>
                    <a:pt x="8232" y="14864"/>
                  </a:cubicBezTo>
                  <a:cubicBezTo>
                    <a:pt x="7389" y="13400"/>
                    <a:pt x="8232" y="11448"/>
                    <a:pt x="9607" y="10516"/>
                  </a:cubicBezTo>
                  <a:cubicBezTo>
                    <a:pt x="10983" y="9584"/>
                    <a:pt x="12713" y="9407"/>
                    <a:pt x="14399" y="9274"/>
                  </a:cubicBezTo>
                  <a:cubicBezTo>
                    <a:pt x="11826" y="9096"/>
                    <a:pt x="9918" y="6257"/>
                    <a:pt x="10450" y="3728"/>
                  </a:cubicBezTo>
                  <a:cubicBezTo>
                    <a:pt x="10894" y="1953"/>
                    <a:pt x="12225" y="577"/>
                    <a:pt x="13955" y="1"/>
                  </a:cubicBezTo>
                  <a:close/>
                </a:path>
              </a:pathLst>
            </a:custGeom>
            <a:solidFill>
              <a:schemeClr val="accent1">
                <a:alpha val="66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4" name="Google Shape;10174;p62"/>
            <p:cNvSpPr/>
            <p:nvPr/>
          </p:nvSpPr>
          <p:spPr>
            <a:xfrm>
              <a:off x="1241419" y="2971591"/>
              <a:ext cx="142053" cy="265712"/>
            </a:xfrm>
            <a:custGeom>
              <a:avLst/>
              <a:gdLst/>
              <a:ahLst/>
              <a:cxnLst/>
              <a:rect l="l" t="t" r="r" b="b"/>
              <a:pathLst>
                <a:path w="9939" h="18591" extrusionOk="0">
                  <a:moveTo>
                    <a:pt x="9939" y="1"/>
                  </a:moveTo>
                  <a:cubicBezTo>
                    <a:pt x="1" y="7321"/>
                    <a:pt x="888" y="18591"/>
                    <a:pt x="888" y="18591"/>
                  </a:cubicBezTo>
                  <a:lnTo>
                    <a:pt x="1110" y="18236"/>
                  </a:lnTo>
                  <a:cubicBezTo>
                    <a:pt x="9096" y="6834"/>
                    <a:pt x="9939" y="1"/>
                    <a:pt x="99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5" name="Google Shape;10175;p62"/>
            <p:cNvSpPr/>
            <p:nvPr/>
          </p:nvSpPr>
          <p:spPr>
            <a:xfrm>
              <a:off x="1181176" y="2963988"/>
              <a:ext cx="78652" cy="273315"/>
            </a:xfrm>
            <a:custGeom>
              <a:avLst/>
              <a:gdLst/>
              <a:ahLst/>
              <a:cxnLst/>
              <a:rect l="l" t="t" r="r" b="b"/>
              <a:pathLst>
                <a:path w="5503" h="19123" extrusionOk="0">
                  <a:moveTo>
                    <a:pt x="844" y="0"/>
                  </a:moveTo>
                  <a:cubicBezTo>
                    <a:pt x="844" y="1"/>
                    <a:pt x="1" y="4526"/>
                    <a:pt x="4881" y="18457"/>
                  </a:cubicBezTo>
                  <a:cubicBezTo>
                    <a:pt x="4925" y="18635"/>
                    <a:pt x="5014" y="18857"/>
                    <a:pt x="5103" y="19123"/>
                  </a:cubicBezTo>
                  <a:cubicBezTo>
                    <a:pt x="5280" y="17659"/>
                    <a:pt x="5413" y="16195"/>
                    <a:pt x="5413" y="14730"/>
                  </a:cubicBezTo>
                  <a:cubicBezTo>
                    <a:pt x="5502" y="10249"/>
                    <a:pt x="4881" y="3417"/>
                    <a:pt x="8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6" name="Google Shape;10176;p62"/>
            <p:cNvSpPr/>
            <p:nvPr/>
          </p:nvSpPr>
          <p:spPr>
            <a:xfrm>
              <a:off x="1254097" y="3090176"/>
              <a:ext cx="191519" cy="147127"/>
            </a:xfrm>
            <a:custGeom>
              <a:avLst/>
              <a:gdLst/>
              <a:ahLst/>
              <a:cxnLst/>
              <a:rect l="l" t="t" r="r" b="b"/>
              <a:pathLst>
                <a:path w="13400" h="10294" extrusionOk="0">
                  <a:moveTo>
                    <a:pt x="13400" y="1"/>
                  </a:moveTo>
                  <a:cubicBezTo>
                    <a:pt x="13400" y="1"/>
                    <a:pt x="3506" y="4393"/>
                    <a:pt x="1" y="10294"/>
                  </a:cubicBezTo>
                  <a:cubicBezTo>
                    <a:pt x="1" y="10294"/>
                    <a:pt x="755" y="10028"/>
                    <a:pt x="1909" y="9540"/>
                  </a:cubicBezTo>
                  <a:cubicBezTo>
                    <a:pt x="5059" y="8209"/>
                    <a:pt x="11137" y="5014"/>
                    <a:pt x="134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7" name="Google Shape;10177;p62"/>
            <p:cNvSpPr/>
            <p:nvPr/>
          </p:nvSpPr>
          <p:spPr>
            <a:xfrm>
              <a:off x="1254097" y="3090176"/>
              <a:ext cx="191519" cy="147127"/>
            </a:xfrm>
            <a:custGeom>
              <a:avLst/>
              <a:gdLst/>
              <a:ahLst/>
              <a:cxnLst/>
              <a:rect l="l" t="t" r="r" b="b"/>
              <a:pathLst>
                <a:path w="13400" h="10294" extrusionOk="0">
                  <a:moveTo>
                    <a:pt x="13400" y="1"/>
                  </a:moveTo>
                  <a:lnTo>
                    <a:pt x="13400" y="1"/>
                  </a:lnTo>
                  <a:cubicBezTo>
                    <a:pt x="13399" y="1"/>
                    <a:pt x="3506" y="4393"/>
                    <a:pt x="1" y="10294"/>
                  </a:cubicBezTo>
                  <a:cubicBezTo>
                    <a:pt x="1" y="10294"/>
                    <a:pt x="755" y="10028"/>
                    <a:pt x="1909" y="9540"/>
                  </a:cubicBezTo>
                  <a:cubicBezTo>
                    <a:pt x="6789" y="5857"/>
                    <a:pt x="13400" y="1"/>
                    <a:pt x="134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8" name="Google Shape;10178;p62"/>
            <p:cNvSpPr/>
            <p:nvPr/>
          </p:nvSpPr>
          <p:spPr>
            <a:xfrm>
              <a:off x="1181176" y="2963988"/>
              <a:ext cx="69776" cy="263811"/>
            </a:xfrm>
            <a:custGeom>
              <a:avLst/>
              <a:gdLst/>
              <a:ahLst/>
              <a:cxnLst/>
              <a:rect l="l" t="t" r="r" b="b"/>
              <a:pathLst>
                <a:path w="4882" h="18458" extrusionOk="0">
                  <a:moveTo>
                    <a:pt x="844" y="0"/>
                  </a:moveTo>
                  <a:lnTo>
                    <a:pt x="844" y="0"/>
                  </a:lnTo>
                  <a:cubicBezTo>
                    <a:pt x="844" y="1"/>
                    <a:pt x="1" y="4526"/>
                    <a:pt x="4881" y="18457"/>
                  </a:cubicBezTo>
                  <a:cubicBezTo>
                    <a:pt x="4748" y="10604"/>
                    <a:pt x="844" y="1"/>
                    <a:pt x="844"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9" name="Google Shape;10179;p62"/>
            <p:cNvSpPr/>
            <p:nvPr/>
          </p:nvSpPr>
          <p:spPr>
            <a:xfrm>
              <a:off x="1241419" y="2971591"/>
              <a:ext cx="142053" cy="265712"/>
            </a:xfrm>
            <a:custGeom>
              <a:avLst/>
              <a:gdLst/>
              <a:ahLst/>
              <a:cxnLst/>
              <a:rect l="l" t="t" r="r" b="b"/>
              <a:pathLst>
                <a:path w="9939" h="18591" extrusionOk="0">
                  <a:moveTo>
                    <a:pt x="9939" y="1"/>
                  </a:moveTo>
                  <a:lnTo>
                    <a:pt x="9939" y="1"/>
                  </a:lnTo>
                  <a:cubicBezTo>
                    <a:pt x="1" y="7321"/>
                    <a:pt x="888" y="18591"/>
                    <a:pt x="888" y="18591"/>
                  </a:cubicBezTo>
                  <a:lnTo>
                    <a:pt x="1110" y="18236"/>
                  </a:lnTo>
                  <a:lnTo>
                    <a:pt x="1110" y="18192"/>
                  </a:lnTo>
                  <a:cubicBezTo>
                    <a:pt x="2751" y="11004"/>
                    <a:pt x="9717" y="356"/>
                    <a:pt x="9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0" name="Google Shape;10180;p62"/>
            <p:cNvSpPr/>
            <p:nvPr/>
          </p:nvSpPr>
          <p:spPr>
            <a:xfrm>
              <a:off x="2040427" y="3024230"/>
              <a:ext cx="247317" cy="195950"/>
            </a:xfrm>
            <a:custGeom>
              <a:avLst/>
              <a:gdLst/>
              <a:ahLst/>
              <a:cxnLst/>
              <a:rect l="l" t="t" r="r" b="b"/>
              <a:pathLst>
                <a:path w="17304" h="13710" extrusionOk="0">
                  <a:moveTo>
                    <a:pt x="0" y="0"/>
                  </a:moveTo>
                  <a:cubicBezTo>
                    <a:pt x="0" y="45"/>
                    <a:pt x="0" y="45"/>
                    <a:pt x="0" y="89"/>
                  </a:cubicBezTo>
                  <a:cubicBezTo>
                    <a:pt x="399" y="976"/>
                    <a:pt x="4703" y="10116"/>
                    <a:pt x="17304" y="13710"/>
                  </a:cubicBezTo>
                  <a:cubicBezTo>
                    <a:pt x="17304" y="13710"/>
                    <a:pt x="12734" y="23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1" name="Google Shape;10181;p62"/>
            <p:cNvSpPr/>
            <p:nvPr/>
          </p:nvSpPr>
          <p:spPr>
            <a:xfrm>
              <a:off x="2040427" y="3025488"/>
              <a:ext cx="247317" cy="194692"/>
            </a:xfrm>
            <a:custGeom>
              <a:avLst/>
              <a:gdLst/>
              <a:ahLst/>
              <a:cxnLst/>
              <a:rect l="l" t="t" r="r" b="b"/>
              <a:pathLst>
                <a:path w="17304" h="13622" extrusionOk="0">
                  <a:moveTo>
                    <a:pt x="0" y="1"/>
                  </a:moveTo>
                  <a:cubicBezTo>
                    <a:pt x="399" y="888"/>
                    <a:pt x="4703" y="10028"/>
                    <a:pt x="17304" y="13622"/>
                  </a:cubicBezTo>
                  <a:lnTo>
                    <a:pt x="0" y="1"/>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2" name="Google Shape;10182;p62"/>
            <p:cNvSpPr/>
            <p:nvPr/>
          </p:nvSpPr>
          <p:spPr>
            <a:xfrm>
              <a:off x="1963691" y="3129237"/>
              <a:ext cx="258737" cy="69733"/>
            </a:xfrm>
            <a:custGeom>
              <a:avLst/>
              <a:gdLst/>
              <a:ahLst/>
              <a:cxnLst/>
              <a:rect l="l" t="t" r="r" b="b"/>
              <a:pathLst>
                <a:path w="18103" h="4879" extrusionOk="0">
                  <a:moveTo>
                    <a:pt x="5766" y="0"/>
                  </a:moveTo>
                  <a:cubicBezTo>
                    <a:pt x="3970" y="0"/>
                    <a:pt x="2035" y="260"/>
                    <a:pt x="1" y="906"/>
                  </a:cubicBezTo>
                  <a:lnTo>
                    <a:pt x="89" y="950"/>
                  </a:lnTo>
                  <a:cubicBezTo>
                    <a:pt x="600" y="1352"/>
                    <a:pt x="5258" y="4878"/>
                    <a:pt x="12826" y="4878"/>
                  </a:cubicBezTo>
                  <a:cubicBezTo>
                    <a:pt x="14454" y="4878"/>
                    <a:pt x="16217" y="4715"/>
                    <a:pt x="18103" y="4322"/>
                  </a:cubicBezTo>
                  <a:cubicBezTo>
                    <a:pt x="18103" y="4322"/>
                    <a:pt x="13094" y="0"/>
                    <a:pt x="57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3" name="Google Shape;10183;p62"/>
            <p:cNvSpPr/>
            <p:nvPr/>
          </p:nvSpPr>
          <p:spPr>
            <a:xfrm>
              <a:off x="1964963" y="3142815"/>
              <a:ext cx="257465" cy="56155"/>
            </a:xfrm>
            <a:custGeom>
              <a:avLst/>
              <a:gdLst/>
              <a:ahLst/>
              <a:cxnLst/>
              <a:rect l="l" t="t" r="r" b="b"/>
              <a:pathLst>
                <a:path w="18014" h="3929" extrusionOk="0">
                  <a:moveTo>
                    <a:pt x="0" y="0"/>
                  </a:moveTo>
                  <a:lnTo>
                    <a:pt x="0" y="0"/>
                  </a:lnTo>
                  <a:cubicBezTo>
                    <a:pt x="511" y="402"/>
                    <a:pt x="5169" y="3928"/>
                    <a:pt x="12737" y="3928"/>
                  </a:cubicBezTo>
                  <a:cubicBezTo>
                    <a:pt x="14365" y="3928"/>
                    <a:pt x="16128" y="3765"/>
                    <a:pt x="18014" y="3372"/>
                  </a:cubicBezTo>
                  <a:lnTo>
                    <a:pt x="0" y="0"/>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4" name="Google Shape;10184;p62"/>
            <p:cNvSpPr/>
            <p:nvPr/>
          </p:nvSpPr>
          <p:spPr>
            <a:xfrm>
              <a:off x="2158998" y="2939247"/>
              <a:ext cx="132549" cy="253678"/>
            </a:xfrm>
            <a:custGeom>
              <a:avLst/>
              <a:gdLst/>
              <a:ahLst/>
              <a:cxnLst/>
              <a:rect l="l" t="t" r="r" b="b"/>
              <a:pathLst>
                <a:path w="9274" h="17749" extrusionOk="0">
                  <a:moveTo>
                    <a:pt x="1820" y="1"/>
                  </a:moveTo>
                  <a:cubicBezTo>
                    <a:pt x="1820" y="1"/>
                    <a:pt x="1820" y="45"/>
                    <a:pt x="1820" y="45"/>
                  </a:cubicBezTo>
                  <a:cubicBezTo>
                    <a:pt x="1643" y="844"/>
                    <a:pt x="1" y="9141"/>
                    <a:pt x="6745" y="17748"/>
                  </a:cubicBezTo>
                  <a:cubicBezTo>
                    <a:pt x="6745" y="17748"/>
                    <a:pt x="9274" y="7810"/>
                    <a:pt x="18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5" name="Google Shape;10185;p62"/>
            <p:cNvSpPr/>
            <p:nvPr/>
          </p:nvSpPr>
          <p:spPr>
            <a:xfrm>
              <a:off x="2158998" y="2939890"/>
              <a:ext cx="96403" cy="253034"/>
            </a:xfrm>
            <a:custGeom>
              <a:avLst/>
              <a:gdLst/>
              <a:ahLst/>
              <a:cxnLst/>
              <a:rect l="l" t="t" r="r" b="b"/>
              <a:pathLst>
                <a:path w="6745" h="17704" extrusionOk="0">
                  <a:moveTo>
                    <a:pt x="1820" y="0"/>
                  </a:moveTo>
                  <a:lnTo>
                    <a:pt x="1820" y="0"/>
                  </a:lnTo>
                  <a:cubicBezTo>
                    <a:pt x="1643" y="799"/>
                    <a:pt x="1" y="9096"/>
                    <a:pt x="6745" y="17703"/>
                  </a:cubicBezTo>
                  <a:lnTo>
                    <a:pt x="1820" y="0"/>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6" name="Google Shape;10186;p62"/>
            <p:cNvSpPr/>
            <p:nvPr/>
          </p:nvSpPr>
          <p:spPr>
            <a:xfrm>
              <a:off x="1086689" y="2781987"/>
              <a:ext cx="84997" cy="530152"/>
            </a:xfrm>
            <a:custGeom>
              <a:avLst/>
              <a:gdLst/>
              <a:ahLst/>
              <a:cxnLst/>
              <a:rect l="l" t="t" r="r" b="b"/>
              <a:pathLst>
                <a:path w="5947" h="37093" extrusionOk="0">
                  <a:moveTo>
                    <a:pt x="2530" y="1"/>
                  </a:moveTo>
                  <a:lnTo>
                    <a:pt x="1066" y="400"/>
                  </a:lnTo>
                  <a:cubicBezTo>
                    <a:pt x="977" y="1287"/>
                    <a:pt x="932" y="2175"/>
                    <a:pt x="844" y="3151"/>
                  </a:cubicBezTo>
                  <a:cubicBezTo>
                    <a:pt x="799" y="4038"/>
                    <a:pt x="755" y="4926"/>
                    <a:pt x="711" y="5857"/>
                  </a:cubicBezTo>
                  <a:cubicBezTo>
                    <a:pt x="622" y="7277"/>
                    <a:pt x="578" y="8786"/>
                    <a:pt x="533" y="10294"/>
                  </a:cubicBezTo>
                  <a:cubicBezTo>
                    <a:pt x="489" y="11359"/>
                    <a:pt x="444" y="12468"/>
                    <a:pt x="400" y="13577"/>
                  </a:cubicBezTo>
                  <a:cubicBezTo>
                    <a:pt x="356" y="15441"/>
                    <a:pt x="267" y="17304"/>
                    <a:pt x="223" y="19123"/>
                  </a:cubicBezTo>
                  <a:cubicBezTo>
                    <a:pt x="223" y="20232"/>
                    <a:pt x="178" y="21297"/>
                    <a:pt x="178" y="22362"/>
                  </a:cubicBezTo>
                  <a:cubicBezTo>
                    <a:pt x="134" y="23871"/>
                    <a:pt x="90" y="25335"/>
                    <a:pt x="90" y="26710"/>
                  </a:cubicBezTo>
                  <a:cubicBezTo>
                    <a:pt x="45" y="27775"/>
                    <a:pt x="45" y="28796"/>
                    <a:pt x="45" y="29727"/>
                  </a:cubicBezTo>
                  <a:cubicBezTo>
                    <a:pt x="1" y="34164"/>
                    <a:pt x="1" y="37092"/>
                    <a:pt x="1" y="37092"/>
                  </a:cubicBezTo>
                  <a:lnTo>
                    <a:pt x="5946" y="36915"/>
                  </a:lnTo>
                  <a:cubicBezTo>
                    <a:pt x="5680" y="34830"/>
                    <a:pt x="5369" y="32301"/>
                    <a:pt x="5059" y="29550"/>
                  </a:cubicBezTo>
                  <a:cubicBezTo>
                    <a:pt x="4970" y="28529"/>
                    <a:pt x="4837" y="27464"/>
                    <a:pt x="4748" y="26400"/>
                  </a:cubicBezTo>
                  <a:cubicBezTo>
                    <a:pt x="4571" y="24758"/>
                    <a:pt x="4438" y="23028"/>
                    <a:pt x="4260" y="21342"/>
                  </a:cubicBezTo>
                  <a:lnTo>
                    <a:pt x="4260" y="21120"/>
                  </a:lnTo>
                  <a:cubicBezTo>
                    <a:pt x="4171" y="20055"/>
                    <a:pt x="4083" y="18990"/>
                    <a:pt x="3994" y="17925"/>
                  </a:cubicBezTo>
                  <a:cubicBezTo>
                    <a:pt x="3861" y="16417"/>
                    <a:pt x="3728" y="14953"/>
                    <a:pt x="3595" y="13533"/>
                  </a:cubicBezTo>
                  <a:cubicBezTo>
                    <a:pt x="3506" y="12424"/>
                    <a:pt x="3417" y="11359"/>
                    <a:pt x="3328" y="10338"/>
                  </a:cubicBezTo>
                  <a:cubicBezTo>
                    <a:pt x="3195" y="8697"/>
                    <a:pt x="3107" y="7144"/>
                    <a:pt x="2973" y="5813"/>
                  </a:cubicBezTo>
                  <a:cubicBezTo>
                    <a:pt x="2885" y="4748"/>
                    <a:pt x="2840" y="3861"/>
                    <a:pt x="2752" y="3062"/>
                  </a:cubicBezTo>
                  <a:cubicBezTo>
                    <a:pt x="2752" y="2663"/>
                    <a:pt x="2707" y="2308"/>
                    <a:pt x="2707" y="1953"/>
                  </a:cubicBezTo>
                  <a:cubicBezTo>
                    <a:pt x="2574" y="711"/>
                    <a:pt x="2530" y="1"/>
                    <a:pt x="2530" y="1"/>
                  </a:cubicBezTo>
                  <a:close/>
                </a:path>
              </a:pathLst>
            </a:custGeom>
            <a:solidFill>
              <a:srgbClr val="684D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7" name="Google Shape;10187;p62"/>
            <p:cNvSpPr/>
            <p:nvPr/>
          </p:nvSpPr>
          <p:spPr>
            <a:xfrm>
              <a:off x="1089233" y="3038180"/>
              <a:ext cx="58356" cy="63430"/>
            </a:xfrm>
            <a:custGeom>
              <a:avLst/>
              <a:gdLst/>
              <a:ahLst/>
              <a:cxnLst/>
              <a:rect l="l" t="t" r="r" b="b"/>
              <a:pathLst>
                <a:path w="4083" h="4438" extrusionOk="0">
                  <a:moveTo>
                    <a:pt x="3816" y="0"/>
                  </a:moveTo>
                  <a:lnTo>
                    <a:pt x="89" y="1198"/>
                  </a:lnTo>
                  <a:cubicBezTo>
                    <a:pt x="45" y="2307"/>
                    <a:pt x="0" y="3372"/>
                    <a:pt x="0" y="4437"/>
                  </a:cubicBezTo>
                  <a:lnTo>
                    <a:pt x="4082" y="3195"/>
                  </a:lnTo>
                  <a:cubicBezTo>
                    <a:pt x="3993" y="2130"/>
                    <a:pt x="3905" y="1065"/>
                    <a:pt x="3816" y="0"/>
                  </a:cubicBezTo>
                  <a:close/>
                </a:path>
              </a:pathLst>
            </a:custGeom>
            <a:solidFill>
              <a:srgbClr val="C2DC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8" name="Google Shape;10188;p62"/>
            <p:cNvSpPr/>
            <p:nvPr/>
          </p:nvSpPr>
          <p:spPr>
            <a:xfrm>
              <a:off x="1087332" y="3159295"/>
              <a:ext cx="72306" cy="47580"/>
            </a:xfrm>
            <a:custGeom>
              <a:avLst/>
              <a:gdLst/>
              <a:ahLst/>
              <a:cxnLst/>
              <a:rect l="l" t="t" r="r" b="b"/>
              <a:pathLst>
                <a:path w="5059" h="3329" extrusionOk="0">
                  <a:moveTo>
                    <a:pt x="4703" y="1"/>
                  </a:moveTo>
                  <a:lnTo>
                    <a:pt x="45" y="311"/>
                  </a:lnTo>
                  <a:cubicBezTo>
                    <a:pt x="0" y="1376"/>
                    <a:pt x="0" y="2397"/>
                    <a:pt x="0" y="3328"/>
                  </a:cubicBezTo>
                  <a:lnTo>
                    <a:pt x="5058" y="3151"/>
                  </a:lnTo>
                  <a:cubicBezTo>
                    <a:pt x="4925" y="2130"/>
                    <a:pt x="4836" y="1065"/>
                    <a:pt x="4703" y="1"/>
                  </a:cubicBezTo>
                  <a:close/>
                </a:path>
              </a:pathLst>
            </a:custGeom>
            <a:solidFill>
              <a:srgbClr val="C2DC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9" name="Google Shape;10189;p62"/>
            <p:cNvSpPr/>
            <p:nvPr/>
          </p:nvSpPr>
          <p:spPr>
            <a:xfrm>
              <a:off x="1096836" y="2825751"/>
              <a:ext cx="32358" cy="40591"/>
            </a:xfrm>
            <a:custGeom>
              <a:avLst/>
              <a:gdLst/>
              <a:ahLst/>
              <a:cxnLst/>
              <a:rect l="l" t="t" r="r" b="b"/>
              <a:pathLst>
                <a:path w="2264" h="2840" extrusionOk="0">
                  <a:moveTo>
                    <a:pt x="2042" y="0"/>
                  </a:moveTo>
                  <a:lnTo>
                    <a:pt x="134" y="133"/>
                  </a:lnTo>
                  <a:cubicBezTo>
                    <a:pt x="89" y="976"/>
                    <a:pt x="45" y="1908"/>
                    <a:pt x="1" y="2840"/>
                  </a:cubicBezTo>
                  <a:lnTo>
                    <a:pt x="2263" y="2751"/>
                  </a:lnTo>
                  <a:cubicBezTo>
                    <a:pt x="2175" y="1730"/>
                    <a:pt x="2175" y="799"/>
                    <a:pt x="2042" y="0"/>
                  </a:cubicBezTo>
                  <a:close/>
                </a:path>
              </a:pathLst>
            </a:custGeom>
            <a:solidFill>
              <a:srgbClr val="C2DC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0" name="Google Shape;10190;p62"/>
            <p:cNvSpPr/>
            <p:nvPr/>
          </p:nvSpPr>
          <p:spPr>
            <a:xfrm>
              <a:off x="1092406" y="2929743"/>
              <a:ext cx="45665" cy="46937"/>
            </a:xfrm>
            <a:custGeom>
              <a:avLst/>
              <a:gdLst/>
              <a:ahLst/>
              <a:cxnLst/>
              <a:rect l="l" t="t" r="r" b="b"/>
              <a:pathLst>
                <a:path w="3195" h="3284" extrusionOk="0">
                  <a:moveTo>
                    <a:pt x="133" y="0"/>
                  </a:moveTo>
                  <a:cubicBezTo>
                    <a:pt x="89" y="1065"/>
                    <a:pt x="44" y="2174"/>
                    <a:pt x="0" y="3284"/>
                  </a:cubicBezTo>
                  <a:lnTo>
                    <a:pt x="3195" y="3195"/>
                  </a:lnTo>
                  <a:cubicBezTo>
                    <a:pt x="3106" y="2086"/>
                    <a:pt x="3017" y="1021"/>
                    <a:pt x="2928" y="0"/>
                  </a:cubicBezTo>
                  <a:close/>
                </a:path>
              </a:pathLst>
            </a:custGeom>
            <a:solidFill>
              <a:srgbClr val="C2DC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1" name="Google Shape;10191;p62"/>
            <p:cNvSpPr/>
            <p:nvPr/>
          </p:nvSpPr>
          <p:spPr>
            <a:xfrm>
              <a:off x="1086689" y="2781987"/>
              <a:ext cx="84997" cy="530152"/>
            </a:xfrm>
            <a:custGeom>
              <a:avLst/>
              <a:gdLst/>
              <a:ahLst/>
              <a:cxnLst/>
              <a:rect l="l" t="t" r="r" b="b"/>
              <a:pathLst>
                <a:path w="5947" h="37093" extrusionOk="0">
                  <a:moveTo>
                    <a:pt x="2530" y="1"/>
                  </a:moveTo>
                  <a:lnTo>
                    <a:pt x="1066" y="400"/>
                  </a:lnTo>
                  <a:cubicBezTo>
                    <a:pt x="977" y="1287"/>
                    <a:pt x="932" y="2175"/>
                    <a:pt x="844" y="3151"/>
                  </a:cubicBezTo>
                  <a:cubicBezTo>
                    <a:pt x="799" y="4038"/>
                    <a:pt x="755" y="4926"/>
                    <a:pt x="711" y="5857"/>
                  </a:cubicBezTo>
                  <a:cubicBezTo>
                    <a:pt x="622" y="7277"/>
                    <a:pt x="578" y="8786"/>
                    <a:pt x="533" y="10294"/>
                  </a:cubicBezTo>
                  <a:cubicBezTo>
                    <a:pt x="489" y="11359"/>
                    <a:pt x="444" y="12468"/>
                    <a:pt x="400" y="13577"/>
                  </a:cubicBezTo>
                  <a:cubicBezTo>
                    <a:pt x="356" y="15441"/>
                    <a:pt x="267" y="17304"/>
                    <a:pt x="223" y="19123"/>
                  </a:cubicBezTo>
                  <a:cubicBezTo>
                    <a:pt x="223" y="20232"/>
                    <a:pt x="178" y="21297"/>
                    <a:pt x="178" y="22362"/>
                  </a:cubicBezTo>
                  <a:cubicBezTo>
                    <a:pt x="134" y="23871"/>
                    <a:pt x="90" y="25335"/>
                    <a:pt x="90" y="26710"/>
                  </a:cubicBezTo>
                  <a:cubicBezTo>
                    <a:pt x="45" y="27775"/>
                    <a:pt x="45" y="28796"/>
                    <a:pt x="45" y="29727"/>
                  </a:cubicBezTo>
                  <a:cubicBezTo>
                    <a:pt x="1" y="34164"/>
                    <a:pt x="1" y="37092"/>
                    <a:pt x="1" y="37092"/>
                  </a:cubicBezTo>
                  <a:lnTo>
                    <a:pt x="5946" y="36915"/>
                  </a:lnTo>
                  <a:cubicBezTo>
                    <a:pt x="5680" y="34830"/>
                    <a:pt x="5369" y="32301"/>
                    <a:pt x="5059" y="29505"/>
                  </a:cubicBezTo>
                  <a:cubicBezTo>
                    <a:pt x="4970" y="28485"/>
                    <a:pt x="4881" y="27464"/>
                    <a:pt x="4748" y="26355"/>
                  </a:cubicBezTo>
                  <a:cubicBezTo>
                    <a:pt x="4571" y="24714"/>
                    <a:pt x="4438" y="23028"/>
                    <a:pt x="4260" y="21297"/>
                  </a:cubicBezTo>
                  <a:cubicBezTo>
                    <a:pt x="3683" y="21386"/>
                    <a:pt x="3107" y="21564"/>
                    <a:pt x="2574" y="21830"/>
                  </a:cubicBezTo>
                  <a:cubicBezTo>
                    <a:pt x="2574" y="21830"/>
                    <a:pt x="1199" y="3151"/>
                    <a:pt x="1997" y="2263"/>
                  </a:cubicBezTo>
                  <a:cubicBezTo>
                    <a:pt x="2175" y="2086"/>
                    <a:pt x="2441" y="1953"/>
                    <a:pt x="2707" y="1953"/>
                  </a:cubicBezTo>
                  <a:cubicBezTo>
                    <a:pt x="2574" y="711"/>
                    <a:pt x="2530" y="1"/>
                    <a:pt x="2530" y="1"/>
                  </a:cubicBezTo>
                  <a:close/>
                </a:path>
              </a:pathLst>
            </a:custGeom>
            <a:solidFill>
              <a:srgbClr val="35210C">
                <a:alpha val="7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2" name="Google Shape;10192;p62"/>
            <p:cNvSpPr/>
            <p:nvPr/>
          </p:nvSpPr>
          <p:spPr>
            <a:xfrm>
              <a:off x="791191" y="2548290"/>
              <a:ext cx="329128" cy="240057"/>
            </a:xfrm>
            <a:custGeom>
              <a:avLst/>
              <a:gdLst/>
              <a:ahLst/>
              <a:cxnLst/>
              <a:rect l="l" t="t" r="r" b="b"/>
              <a:pathLst>
                <a:path w="23028" h="16796" extrusionOk="0">
                  <a:moveTo>
                    <a:pt x="10294" y="1"/>
                  </a:moveTo>
                  <a:cubicBezTo>
                    <a:pt x="9000" y="1"/>
                    <a:pt x="7697" y="214"/>
                    <a:pt x="6434" y="645"/>
                  </a:cubicBezTo>
                  <a:cubicBezTo>
                    <a:pt x="3239" y="1666"/>
                    <a:pt x="799" y="3707"/>
                    <a:pt x="0" y="4860"/>
                  </a:cubicBezTo>
                  <a:cubicBezTo>
                    <a:pt x="0" y="4860"/>
                    <a:pt x="3150" y="7345"/>
                    <a:pt x="4703" y="8365"/>
                  </a:cubicBezTo>
                  <a:cubicBezTo>
                    <a:pt x="5502" y="7744"/>
                    <a:pt x="6389" y="7168"/>
                    <a:pt x="7277" y="6635"/>
                  </a:cubicBezTo>
                  <a:cubicBezTo>
                    <a:pt x="7987" y="6191"/>
                    <a:pt x="8741" y="5836"/>
                    <a:pt x="9495" y="5570"/>
                  </a:cubicBezTo>
                  <a:lnTo>
                    <a:pt x="9495" y="5570"/>
                  </a:lnTo>
                  <a:cubicBezTo>
                    <a:pt x="9495" y="5570"/>
                    <a:pt x="8830" y="6325"/>
                    <a:pt x="8075" y="7256"/>
                  </a:cubicBezTo>
                  <a:cubicBezTo>
                    <a:pt x="7454" y="7966"/>
                    <a:pt x="6877" y="8765"/>
                    <a:pt x="6345" y="9563"/>
                  </a:cubicBezTo>
                  <a:cubicBezTo>
                    <a:pt x="6345" y="9563"/>
                    <a:pt x="11935" y="11294"/>
                    <a:pt x="14021" y="12048"/>
                  </a:cubicBezTo>
                  <a:cubicBezTo>
                    <a:pt x="14287" y="11649"/>
                    <a:pt x="14553" y="11249"/>
                    <a:pt x="14864" y="10894"/>
                  </a:cubicBezTo>
                  <a:cubicBezTo>
                    <a:pt x="15529" y="10007"/>
                    <a:pt x="16416" y="9253"/>
                    <a:pt x="17437" y="8676"/>
                  </a:cubicBezTo>
                  <a:lnTo>
                    <a:pt x="17437" y="8676"/>
                  </a:lnTo>
                  <a:cubicBezTo>
                    <a:pt x="17437" y="8676"/>
                    <a:pt x="16860" y="9963"/>
                    <a:pt x="16328" y="11516"/>
                  </a:cubicBezTo>
                  <a:cubicBezTo>
                    <a:pt x="16195" y="12048"/>
                    <a:pt x="16017" y="12625"/>
                    <a:pt x="15884" y="13157"/>
                  </a:cubicBezTo>
                  <a:cubicBezTo>
                    <a:pt x="15884" y="13157"/>
                    <a:pt x="20143" y="14799"/>
                    <a:pt x="22805" y="16795"/>
                  </a:cubicBezTo>
                  <a:cubicBezTo>
                    <a:pt x="23027" y="14710"/>
                    <a:pt x="22983" y="12625"/>
                    <a:pt x="22539" y="10584"/>
                  </a:cubicBezTo>
                  <a:cubicBezTo>
                    <a:pt x="21874" y="7079"/>
                    <a:pt x="19788" y="3973"/>
                    <a:pt x="16816" y="1976"/>
                  </a:cubicBezTo>
                  <a:cubicBezTo>
                    <a:pt x="14858" y="671"/>
                    <a:pt x="12591" y="1"/>
                    <a:pt x="10294"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3" name="Google Shape;10193;p62"/>
            <p:cNvSpPr/>
            <p:nvPr/>
          </p:nvSpPr>
          <p:spPr>
            <a:xfrm>
              <a:off x="1029633" y="2618995"/>
              <a:ext cx="56312" cy="46036"/>
            </a:xfrm>
            <a:custGeom>
              <a:avLst/>
              <a:gdLst/>
              <a:ahLst/>
              <a:cxnLst/>
              <a:rect l="l" t="t" r="r" b="b"/>
              <a:pathLst>
                <a:path w="3940" h="3221" extrusionOk="0">
                  <a:moveTo>
                    <a:pt x="1240" y="1"/>
                  </a:moveTo>
                  <a:cubicBezTo>
                    <a:pt x="1093" y="1"/>
                    <a:pt x="957" y="42"/>
                    <a:pt x="843" y="135"/>
                  </a:cubicBezTo>
                  <a:cubicBezTo>
                    <a:pt x="0" y="786"/>
                    <a:pt x="1305" y="3221"/>
                    <a:pt x="2420" y="3221"/>
                  </a:cubicBezTo>
                  <a:cubicBezTo>
                    <a:pt x="2597" y="3221"/>
                    <a:pt x="2770" y="3159"/>
                    <a:pt x="2928" y="3019"/>
                  </a:cubicBezTo>
                  <a:cubicBezTo>
                    <a:pt x="3940" y="2124"/>
                    <a:pt x="2290" y="1"/>
                    <a:pt x="12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4" name="Google Shape;10194;p62"/>
            <p:cNvSpPr/>
            <p:nvPr/>
          </p:nvSpPr>
          <p:spPr>
            <a:xfrm>
              <a:off x="948109" y="2569029"/>
              <a:ext cx="80452" cy="38390"/>
            </a:xfrm>
            <a:custGeom>
              <a:avLst/>
              <a:gdLst/>
              <a:ahLst/>
              <a:cxnLst/>
              <a:rect l="l" t="t" r="r" b="b"/>
              <a:pathLst>
                <a:path w="5629" h="2686" extrusionOk="0">
                  <a:moveTo>
                    <a:pt x="1420" y="0"/>
                  </a:moveTo>
                  <a:cubicBezTo>
                    <a:pt x="1126" y="0"/>
                    <a:pt x="884" y="65"/>
                    <a:pt x="734" y="215"/>
                  </a:cubicBezTo>
                  <a:cubicBezTo>
                    <a:pt x="0" y="949"/>
                    <a:pt x="2941" y="2685"/>
                    <a:pt x="4380" y="2685"/>
                  </a:cubicBezTo>
                  <a:cubicBezTo>
                    <a:pt x="4680" y="2685"/>
                    <a:pt x="4916" y="2610"/>
                    <a:pt x="5038" y="2433"/>
                  </a:cubicBezTo>
                  <a:cubicBezTo>
                    <a:pt x="5628" y="1585"/>
                    <a:pt x="2875" y="0"/>
                    <a:pt x="14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5" name="Google Shape;10195;p62"/>
            <p:cNvSpPr/>
            <p:nvPr/>
          </p:nvSpPr>
          <p:spPr>
            <a:xfrm>
              <a:off x="980152" y="2627256"/>
              <a:ext cx="44807" cy="34931"/>
            </a:xfrm>
            <a:custGeom>
              <a:avLst/>
              <a:gdLst/>
              <a:ahLst/>
              <a:cxnLst/>
              <a:rect l="l" t="t" r="r" b="b"/>
              <a:pathLst>
                <a:path w="3135" h="2444" extrusionOk="0">
                  <a:moveTo>
                    <a:pt x="1554" y="1"/>
                  </a:moveTo>
                  <a:cubicBezTo>
                    <a:pt x="445" y="1"/>
                    <a:pt x="1" y="2352"/>
                    <a:pt x="1554" y="2441"/>
                  </a:cubicBezTo>
                  <a:cubicBezTo>
                    <a:pt x="1581" y="2443"/>
                    <a:pt x="1608" y="2443"/>
                    <a:pt x="1635" y="2443"/>
                  </a:cubicBezTo>
                  <a:cubicBezTo>
                    <a:pt x="3134" y="2443"/>
                    <a:pt x="2644" y="1"/>
                    <a:pt x="15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6" name="Google Shape;10196;p62"/>
            <p:cNvSpPr/>
            <p:nvPr/>
          </p:nvSpPr>
          <p:spPr>
            <a:xfrm>
              <a:off x="791191" y="2557509"/>
              <a:ext cx="104007" cy="110352"/>
            </a:xfrm>
            <a:custGeom>
              <a:avLst/>
              <a:gdLst/>
              <a:ahLst/>
              <a:cxnLst/>
              <a:rect l="l" t="t" r="r" b="b"/>
              <a:pathLst>
                <a:path w="7277" h="7721" extrusionOk="0">
                  <a:moveTo>
                    <a:pt x="6434" y="0"/>
                  </a:moveTo>
                  <a:lnTo>
                    <a:pt x="6434" y="0"/>
                  </a:lnTo>
                  <a:cubicBezTo>
                    <a:pt x="3239" y="1021"/>
                    <a:pt x="799" y="3062"/>
                    <a:pt x="0" y="4215"/>
                  </a:cubicBezTo>
                  <a:cubicBezTo>
                    <a:pt x="0" y="4215"/>
                    <a:pt x="3150" y="6700"/>
                    <a:pt x="4703" y="7720"/>
                  </a:cubicBezTo>
                  <a:cubicBezTo>
                    <a:pt x="5502" y="7099"/>
                    <a:pt x="6389" y="6523"/>
                    <a:pt x="7277" y="5990"/>
                  </a:cubicBezTo>
                  <a:cubicBezTo>
                    <a:pt x="4526" y="3683"/>
                    <a:pt x="3505" y="1021"/>
                    <a:pt x="64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7" name="Google Shape;10197;p62"/>
            <p:cNvSpPr/>
            <p:nvPr/>
          </p:nvSpPr>
          <p:spPr>
            <a:xfrm>
              <a:off x="881863" y="2651997"/>
              <a:ext cx="121772" cy="68490"/>
            </a:xfrm>
            <a:custGeom>
              <a:avLst/>
              <a:gdLst/>
              <a:ahLst/>
              <a:cxnLst/>
              <a:rect l="l" t="t" r="r" b="b"/>
              <a:pathLst>
                <a:path w="8520" h="4792" extrusionOk="0">
                  <a:moveTo>
                    <a:pt x="1731" y="0"/>
                  </a:moveTo>
                  <a:cubicBezTo>
                    <a:pt x="1110" y="710"/>
                    <a:pt x="533" y="1509"/>
                    <a:pt x="1" y="2307"/>
                  </a:cubicBezTo>
                  <a:cubicBezTo>
                    <a:pt x="1" y="2307"/>
                    <a:pt x="5591" y="4038"/>
                    <a:pt x="7677" y="4792"/>
                  </a:cubicBezTo>
                  <a:cubicBezTo>
                    <a:pt x="7943" y="4393"/>
                    <a:pt x="8209" y="3993"/>
                    <a:pt x="8520" y="3638"/>
                  </a:cubicBezTo>
                  <a:cubicBezTo>
                    <a:pt x="7055" y="3017"/>
                    <a:pt x="5636" y="2307"/>
                    <a:pt x="4349" y="1642"/>
                  </a:cubicBezTo>
                  <a:cubicBezTo>
                    <a:pt x="3417" y="1154"/>
                    <a:pt x="2530" y="621"/>
                    <a:pt x="1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8" name="Google Shape;10198;p62"/>
            <p:cNvSpPr/>
            <p:nvPr/>
          </p:nvSpPr>
          <p:spPr>
            <a:xfrm>
              <a:off x="1018213" y="2699548"/>
              <a:ext cx="102734" cy="88799"/>
            </a:xfrm>
            <a:custGeom>
              <a:avLst/>
              <a:gdLst/>
              <a:ahLst/>
              <a:cxnLst/>
              <a:rect l="l" t="t" r="r" b="b"/>
              <a:pathLst>
                <a:path w="7188" h="6213" extrusionOk="0">
                  <a:moveTo>
                    <a:pt x="6655" y="1"/>
                  </a:moveTo>
                  <a:cubicBezTo>
                    <a:pt x="6911" y="1511"/>
                    <a:pt x="6193" y="2084"/>
                    <a:pt x="4930" y="2084"/>
                  </a:cubicBezTo>
                  <a:cubicBezTo>
                    <a:pt x="3780" y="2084"/>
                    <a:pt x="2177" y="1609"/>
                    <a:pt x="444" y="933"/>
                  </a:cubicBezTo>
                  <a:cubicBezTo>
                    <a:pt x="311" y="1465"/>
                    <a:pt x="133" y="2042"/>
                    <a:pt x="0" y="2574"/>
                  </a:cubicBezTo>
                  <a:cubicBezTo>
                    <a:pt x="0" y="2574"/>
                    <a:pt x="4259" y="4216"/>
                    <a:pt x="6921" y="6212"/>
                  </a:cubicBezTo>
                  <a:cubicBezTo>
                    <a:pt x="7188" y="4127"/>
                    <a:pt x="7099" y="2042"/>
                    <a:pt x="66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9" name="Google Shape;10199;p62"/>
            <p:cNvSpPr/>
            <p:nvPr/>
          </p:nvSpPr>
          <p:spPr>
            <a:xfrm>
              <a:off x="1060062" y="2553879"/>
              <a:ext cx="336731" cy="237641"/>
            </a:xfrm>
            <a:custGeom>
              <a:avLst/>
              <a:gdLst/>
              <a:ahLst/>
              <a:cxnLst/>
              <a:rect l="l" t="t" r="r" b="b"/>
              <a:pathLst>
                <a:path w="23560" h="16627" extrusionOk="0">
                  <a:moveTo>
                    <a:pt x="13771" y="0"/>
                  </a:moveTo>
                  <a:cubicBezTo>
                    <a:pt x="10418" y="0"/>
                    <a:pt x="7009" y="1051"/>
                    <a:pt x="4836" y="3715"/>
                  </a:cubicBezTo>
                  <a:cubicBezTo>
                    <a:pt x="0" y="9660"/>
                    <a:pt x="3727" y="16626"/>
                    <a:pt x="3727" y="16626"/>
                  </a:cubicBezTo>
                  <a:cubicBezTo>
                    <a:pt x="5058" y="14718"/>
                    <a:pt x="6789" y="13165"/>
                    <a:pt x="8830" y="12012"/>
                  </a:cubicBezTo>
                  <a:cubicBezTo>
                    <a:pt x="8430" y="11480"/>
                    <a:pt x="8031" y="10947"/>
                    <a:pt x="7632" y="10415"/>
                  </a:cubicBezTo>
                  <a:cubicBezTo>
                    <a:pt x="6922" y="9572"/>
                    <a:pt x="6212" y="8817"/>
                    <a:pt x="6212" y="8817"/>
                  </a:cubicBezTo>
                  <a:lnTo>
                    <a:pt x="6212" y="8817"/>
                  </a:lnTo>
                  <a:cubicBezTo>
                    <a:pt x="7055" y="8995"/>
                    <a:pt x="7853" y="9394"/>
                    <a:pt x="8563" y="9927"/>
                  </a:cubicBezTo>
                  <a:cubicBezTo>
                    <a:pt x="9184" y="10370"/>
                    <a:pt x="9806" y="10858"/>
                    <a:pt x="10382" y="11391"/>
                  </a:cubicBezTo>
                  <a:cubicBezTo>
                    <a:pt x="12024" y="10282"/>
                    <a:pt x="17393" y="7575"/>
                    <a:pt x="17393" y="7575"/>
                  </a:cubicBezTo>
                  <a:cubicBezTo>
                    <a:pt x="17126" y="7131"/>
                    <a:pt x="16816" y="6688"/>
                    <a:pt x="16461" y="6288"/>
                  </a:cubicBezTo>
                  <a:cubicBezTo>
                    <a:pt x="15884" y="5623"/>
                    <a:pt x="15263" y="5002"/>
                    <a:pt x="14597" y="4469"/>
                  </a:cubicBezTo>
                  <a:lnTo>
                    <a:pt x="14597" y="4469"/>
                  </a:lnTo>
                  <a:cubicBezTo>
                    <a:pt x="15573" y="4780"/>
                    <a:pt x="16461" y="5268"/>
                    <a:pt x="17304" y="5889"/>
                  </a:cubicBezTo>
                  <a:cubicBezTo>
                    <a:pt x="18102" y="6422"/>
                    <a:pt x="18724" y="6910"/>
                    <a:pt x="18724" y="6910"/>
                  </a:cubicBezTo>
                  <a:cubicBezTo>
                    <a:pt x="20410" y="5934"/>
                    <a:pt x="22007" y="4869"/>
                    <a:pt x="23560" y="3715"/>
                  </a:cubicBezTo>
                  <a:cubicBezTo>
                    <a:pt x="22717" y="2695"/>
                    <a:pt x="21652" y="1896"/>
                    <a:pt x="20454" y="1408"/>
                  </a:cubicBezTo>
                  <a:lnTo>
                    <a:pt x="20410" y="1408"/>
                  </a:lnTo>
                  <a:cubicBezTo>
                    <a:pt x="18541" y="538"/>
                    <a:pt x="16170" y="0"/>
                    <a:pt x="13771"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0" name="Google Shape;10200;p62"/>
            <p:cNvSpPr/>
            <p:nvPr/>
          </p:nvSpPr>
          <p:spPr>
            <a:xfrm>
              <a:off x="1255340" y="2567728"/>
              <a:ext cx="65360" cy="25784"/>
            </a:xfrm>
            <a:custGeom>
              <a:avLst/>
              <a:gdLst/>
              <a:ahLst/>
              <a:cxnLst/>
              <a:rect l="l" t="t" r="r" b="b"/>
              <a:pathLst>
                <a:path w="4573" h="1804" extrusionOk="0">
                  <a:moveTo>
                    <a:pt x="1973" y="1"/>
                  </a:moveTo>
                  <a:cubicBezTo>
                    <a:pt x="941" y="1"/>
                    <a:pt x="1" y="299"/>
                    <a:pt x="180" y="1016"/>
                  </a:cubicBezTo>
                  <a:cubicBezTo>
                    <a:pt x="322" y="1584"/>
                    <a:pt x="1082" y="1804"/>
                    <a:pt x="1914" y="1804"/>
                  </a:cubicBezTo>
                  <a:cubicBezTo>
                    <a:pt x="3162" y="1804"/>
                    <a:pt x="4573" y="1309"/>
                    <a:pt x="4306" y="750"/>
                  </a:cubicBezTo>
                  <a:cubicBezTo>
                    <a:pt x="4087" y="288"/>
                    <a:pt x="2985" y="1"/>
                    <a:pt x="19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1" name="Google Shape;10201;p62"/>
            <p:cNvSpPr/>
            <p:nvPr/>
          </p:nvSpPr>
          <p:spPr>
            <a:xfrm>
              <a:off x="1190652" y="2572545"/>
              <a:ext cx="56241" cy="40405"/>
            </a:xfrm>
            <a:custGeom>
              <a:avLst/>
              <a:gdLst/>
              <a:ahLst/>
              <a:cxnLst/>
              <a:rect l="l" t="t" r="r" b="b"/>
              <a:pathLst>
                <a:path w="3935" h="2827" extrusionOk="0">
                  <a:moveTo>
                    <a:pt x="1906" y="1"/>
                  </a:moveTo>
                  <a:cubicBezTo>
                    <a:pt x="1864" y="1"/>
                    <a:pt x="1821" y="5"/>
                    <a:pt x="1778" y="13"/>
                  </a:cubicBezTo>
                  <a:cubicBezTo>
                    <a:pt x="0" y="310"/>
                    <a:pt x="766" y="2827"/>
                    <a:pt x="2189" y="2827"/>
                  </a:cubicBezTo>
                  <a:cubicBezTo>
                    <a:pt x="2257" y="2827"/>
                    <a:pt x="2327" y="2821"/>
                    <a:pt x="2399" y="2808"/>
                  </a:cubicBezTo>
                  <a:cubicBezTo>
                    <a:pt x="3934" y="2553"/>
                    <a:pt x="2969" y="1"/>
                    <a:pt x="19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2" name="Google Shape;10202;p62"/>
            <p:cNvSpPr/>
            <p:nvPr/>
          </p:nvSpPr>
          <p:spPr>
            <a:xfrm>
              <a:off x="1060062" y="2606975"/>
              <a:ext cx="126203" cy="184545"/>
            </a:xfrm>
            <a:custGeom>
              <a:avLst/>
              <a:gdLst/>
              <a:ahLst/>
              <a:cxnLst/>
              <a:rect l="l" t="t" r="r" b="b"/>
              <a:pathLst>
                <a:path w="8830" h="12912" extrusionOk="0">
                  <a:moveTo>
                    <a:pt x="4836" y="0"/>
                  </a:moveTo>
                  <a:cubicBezTo>
                    <a:pt x="0" y="5945"/>
                    <a:pt x="3727" y="12911"/>
                    <a:pt x="3727" y="12911"/>
                  </a:cubicBezTo>
                  <a:cubicBezTo>
                    <a:pt x="5058" y="11003"/>
                    <a:pt x="6789" y="9450"/>
                    <a:pt x="8830" y="8297"/>
                  </a:cubicBezTo>
                  <a:cubicBezTo>
                    <a:pt x="8430" y="7765"/>
                    <a:pt x="8031" y="7232"/>
                    <a:pt x="7632" y="6700"/>
                  </a:cubicBezTo>
                  <a:lnTo>
                    <a:pt x="6922" y="7055"/>
                  </a:lnTo>
                  <a:cubicBezTo>
                    <a:pt x="6480" y="7310"/>
                    <a:pt x="6074" y="7425"/>
                    <a:pt x="5708" y="7425"/>
                  </a:cubicBezTo>
                  <a:cubicBezTo>
                    <a:pt x="3471" y="7425"/>
                    <a:pt x="2777" y="3090"/>
                    <a:pt x="48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3" name="Google Shape;10203;p62"/>
            <p:cNvSpPr/>
            <p:nvPr/>
          </p:nvSpPr>
          <p:spPr>
            <a:xfrm>
              <a:off x="1182448" y="2643750"/>
              <a:ext cx="126203" cy="72935"/>
            </a:xfrm>
            <a:custGeom>
              <a:avLst/>
              <a:gdLst/>
              <a:ahLst/>
              <a:cxnLst/>
              <a:rect l="l" t="t" r="r" b="b"/>
              <a:pathLst>
                <a:path w="8830" h="5103" extrusionOk="0">
                  <a:moveTo>
                    <a:pt x="7898" y="0"/>
                  </a:moveTo>
                  <a:cubicBezTo>
                    <a:pt x="5324" y="1198"/>
                    <a:pt x="2263" y="2485"/>
                    <a:pt x="0" y="3639"/>
                  </a:cubicBezTo>
                  <a:cubicBezTo>
                    <a:pt x="621" y="4082"/>
                    <a:pt x="1243" y="4570"/>
                    <a:pt x="1819" y="5103"/>
                  </a:cubicBezTo>
                  <a:cubicBezTo>
                    <a:pt x="3461" y="3994"/>
                    <a:pt x="8830" y="1287"/>
                    <a:pt x="8830" y="1287"/>
                  </a:cubicBezTo>
                  <a:cubicBezTo>
                    <a:pt x="8563" y="843"/>
                    <a:pt x="8253" y="400"/>
                    <a:pt x="78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4" name="Google Shape;10204;p62"/>
            <p:cNvSpPr/>
            <p:nvPr/>
          </p:nvSpPr>
          <p:spPr>
            <a:xfrm>
              <a:off x="1306736" y="2573988"/>
              <a:ext cx="90700" cy="79280"/>
            </a:xfrm>
            <a:custGeom>
              <a:avLst/>
              <a:gdLst/>
              <a:ahLst/>
              <a:cxnLst/>
              <a:rect l="l" t="t" r="r" b="b"/>
              <a:pathLst>
                <a:path w="6346" h="5547" extrusionOk="0">
                  <a:moveTo>
                    <a:pt x="3195" y="1"/>
                  </a:moveTo>
                  <a:cubicBezTo>
                    <a:pt x="3550" y="223"/>
                    <a:pt x="5546" y="1465"/>
                    <a:pt x="2707" y="3062"/>
                  </a:cubicBezTo>
                  <a:cubicBezTo>
                    <a:pt x="1997" y="3506"/>
                    <a:pt x="1065" y="3950"/>
                    <a:pt x="0" y="4482"/>
                  </a:cubicBezTo>
                  <a:cubicBezTo>
                    <a:pt x="843" y="5015"/>
                    <a:pt x="1465" y="5547"/>
                    <a:pt x="1465" y="5547"/>
                  </a:cubicBezTo>
                  <a:cubicBezTo>
                    <a:pt x="3151" y="4571"/>
                    <a:pt x="4792" y="3462"/>
                    <a:pt x="6345" y="2308"/>
                  </a:cubicBezTo>
                  <a:cubicBezTo>
                    <a:pt x="5502" y="1288"/>
                    <a:pt x="4437" y="533"/>
                    <a:pt x="31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5" name="Google Shape;10205;p62"/>
            <p:cNvSpPr/>
            <p:nvPr/>
          </p:nvSpPr>
          <p:spPr>
            <a:xfrm>
              <a:off x="769624" y="2707766"/>
              <a:ext cx="348794" cy="200424"/>
            </a:xfrm>
            <a:custGeom>
              <a:avLst/>
              <a:gdLst/>
              <a:ahLst/>
              <a:cxnLst/>
              <a:rect l="l" t="t" r="r" b="b"/>
              <a:pathLst>
                <a:path w="24404" h="14023" extrusionOk="0">
                  <a:moveTo>
                    <a:pt x="13168" y="1"/>
                  </a:moveTo>
                  <a:cubicBezTo>
                    <a:pt x="11879" y="1"/>
                    <a:pt x="10593" y="207"/>
                    <a:pt x="9362" y="624"/>
                  </a:cubicBezTo>
                  <a:cubicBezTo>
                    <a:pt x="6833" y="1378"/>
                    <a:pt x="4615" y="2931"/>
                    <a:pt x="3018" y="5061"/>
                  </a:cubicBezTo>
                  <a:cubicBezTo>
                    <a:pt x="1154" y="7678"/>
                    <a:pt x="90" y="10828"/>
                    <a:pt x="1" y="14023"/>
                  </a:cubicBezTo>
                  <a:cubicBezTo>
                    <a:pt x="1" y="14023"/>
                    <a:pt x="4704" y="12293"/>
                    <a:pt x="7632" y="11450"/>
                  </a:cubicBezTo>
                  <a:cubicBezTo>
                    <a:pt x="7632" y="11450"/>
                    <a:pt x="7943" y="10207"/>
                    <a:pt x="8431" y="8832"/>
                  </a:cubicBezTo>
                  <a:cubicBezTo>
                    <a:pt x="8697" y="7856"/>
                    <a:pt x="9096" y="6924"/>
                    <a:pt x="9540" y="5992"/>
                  </a:cubicBezTo>
                  <a:cubicBezTo>
                    <a:pt x="9540" y="5992"/>
                    <a:pt x="9540" y="7190"/>
                    <a:pt x="9584" y="8699"/>
                  </a:cubicBezTo>
                  <a:cubicBezTo>
                    <a:pt x="9629" y="9320"/>
                    <a:pt x="9629" y="10030"/>
                    <a:pt x="9673" y="10695"/>
                  </a:cubicBezTo>
                  <a:cubicBezTo>
                    <a:pt x="9673" y="10695"/>
                    <a:pt x="14598" y="9364"/>
                    <a:pt x="16328" y="8743"/>
                  </a:cubicBezTo>
                  <a:lnTo>
                    <a:pt x="16328" y="6835"/>
                  </a:lnTo>
                  <a:cubicBezTo>
                    <a:pt x="16328" y="6081"/>
                    <a:pt x="16373" y="5327"/>
                    <a:pt x="16461" y="4617"/>
                  </a:cubicBezTo>
                  <a:cubicBezTo>
                    <a:pt x="16461" y="4617"/>
                    <a:pt x="16861" y="5371"/>
                    <a:pt x="17260" y="6392"/>
                  </a:cubicBezTo>
                  <a:cubicBezTo>
                    <a:pt x="17482" y="6968"/>
                    <a:pt x="17748" y="7634"/>
                    <a:pt x="17970" y="8255"/>
                  </a:cubicBezTo>
                  <a:cubicBezTo>
                    <a:pt x="17970" y="8255"/>
                    <a:pt x="22540" y="7235"/>
                    <a:pt x="24403" y="6347"/>
                  </a:cubicBezTo>
                  <a:cubicBezTo>
                    <a:pt x="22806" y="4129"/>
                    <a:pt x="20676" y="2310"/>
                    <a:pt x="18236" y="1112"/>
                  </a:cubicBezTo>
                  <a:cubicBezTo>
                    <a:pt x="16633" y="374"/>
                    <a:pt x="14899" y="1"/>
                    <a:pt x="13168" y="1"/>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6" name="Google Shape;10206;p62"/>
            <p:cNvSpPr/>
            <p:nvPr/>
          </p:nvSpPr>
          <p:spPr>
            <a:xfrm>
              <a:off x="945936" y="2724188"/>
              <a:ext cx="53440" cy="23525"/>
            </a:xfrm>
            <a:custGeom>
              <a:avLst/>
              <a:gdLst/>
              <a:ahLst/>
              <a:cxnLst/>
              <a:rect l="l" t="t" r="r" b="b"/>
              <a:pathLst>
                <a:path w="3739" h="1646" extrusionOk="0">
                  <a:moveTo>
                    <a:pt x="1484" y="1"/>
                  </a:moveTo>
                  <a:cubicBezTo>
                    <a:pt x="967" y="1"/>
                    <a:pt x="503" y="124"/>
                    <a:pt x="354" y="407"/>
                  </a:cubicBezTo>
                  <a:cubicBezTo>
                    <a:pt x="0" y="1085"/>
                    <a:pt x="940" y="1646"/>
                    <a:pt x="1884" y="1646"/>
                  </a:cubicBezTo>
                  <a:cubicBezTo>
                    <a:pt x="2360" y="1646"/>
                    <a:pt x="2837" y="1503"/>
                    <a:pt x="3149" y="1161"/>
                  </a:cubicBezTo>
                  <a:cubicBezTo>
                    <a:pt x="3739" y="483"/>
                    <a:pt x="2507" y="1"/>
                    <a:pt x="1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7" name="Google Shape;10207;p62"/>
            <p:cNvSpPr/>
            <p:nvPr/>
          </p:nvSpPr>
          <p:spPr>
            <a:xfrm>
              <a:off x="1011910" y="2747256"/>
              <a:ext cx="58128" cy="32158"/>
            </a:xfrm>
            <a:custGeom>
              <a:avLst/>
              <a:gdLst/>
              <a:ahLst/>
              <a:cxnLst/>
              <a:rect l="l" t="t" r="r" b="b"/>
              <a:pathLst>
                <a:path w="4067" h="2250" extrusionOk="0">
                  <a:moveTo>
                    <a:pt x="1498" y="0"/>
                  </a:moveTo>
                  <a:cubicBezTo>
                    <a:pt x="1238" y="0"/>
                    <a:pt x="1005" y="65"/>
                    <a:pt x="840" y="212"/>
                  </a:cubicBezTo>
                  <a:cubicBezTo>
                    <a:pt x="0" y="982"/>
                    <a:pt x="1148" y="2249"/>
                    <a:pt x="2258" y="2249"/>
                  </a:cubicBezTo>
                  <a:cubicBezTo>
                    <a:pt x="2555" y="2249"/>
                    <a:pt x="2850" y="2158"/>
                    <a:pt x="3103" y="1943"/>
                  </a:cubicBezTo>
                  <a:cubicBezTo>
                    <a:pt x="4067" y="1086"/>
                    <a:pt x="2562" y="0"/>
                    <a:pt x="14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8" name="Google Shape;10208;p62"/>
            <p:cNvSpPr/>
            <p:nvPr/>
          </p:nvSpPr>
          <p:spPr>
            <a:xfrm>
              <a:off x="938947" y="2768380"/>
              <a:ext cx="41463" cy="40362"/>
            </a:xfrm>
            <a:custGeom>
              <a:avLst/>
              <a:gdLst/>
              <a:ahLst/>
              <a:cxnLst/>
              <a:rect l="l" t="t" r="r" b="b"/>
              <a:pathLst>
                <a:path w="2901" h="2824" extrusionOk="0">
                  <a:moveTo>
                    <a:pt x="1709" y="0"/>
                  </a:moveTo>
                  <a:cubicBezTo>
                    <a:pt x="1659" y="0"/>
                    <a:pt x="1607" y="7"/>
                    <a:pt x="1553" y="21"/>
                  </a:cubicBezTo>
                  <a:cubicBezTo>
                    <a:pt x="0" y="420"/>
                    <a:pt x="133" y="2639"/>
                    <a:pt x="1553" y="2816"/>
                  </a:cubicBezTo>
                  <a:cubicBezTo>
                    <a:pt x="1590" y="2821"/>
                    <a:pt x="1627" y="2823"/>
                    <a:pt x="1662" y="2823"/>
                  </a:cubicBezTo>
                  <a:cubicBezTo>
                    <a:pt x="2900" y="2823"/>
                    <a:pt x="2738" y="0"/>
                    <a:pt x="17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9" name="Google Shape;10209;p62"/>
            <p:cNvSpPr/>
            <p:nvPr/>
          </p:nvSpPr>
          <p:spPr>
            <a:xfrm>
              <a:off x="769624" y="2780086"/>
              <a:ext cx="120500" cy="128104"/>
            </a:xfrm>
            <a:custGeom>
              <a:avLst/>
              <a:gdLst/>
              <a:ahLst/>
              <a:cxnLst/>
              <a:rect l="l" t="t" r="r" b="b"/>
              <a:pathLst>
                <a:path w="8431" h="8963" extrusionOk="0">
                  <a:moveTo>
                    <a:pt x="3018" y="1"/>
                  </a:moveTo>
                  <a:cubicBezTo>
                    <a:pt x="1154" y="2618"/>
                    <a:pt x="90" y="5768"/>
                    <a:pt x="1" y="8963"/>
                  </a:cubicBezTo>
                  <a:cubicBezTo>
                    <a:pt x="1" y="8963"/>
                    <a:pt x="4704" y="7233"/>
                    <a:pt x="7632" y="6390"/>
                  </a:cubicBezTo>
                  <a:cubicBezTo>
                    <a:pt x="7632" y="6390"/>
                    <a:pt x="7943" y="5147"/>
                    <a:pt x="8431" y="3772"/>
                  </a:cubicBezTo>
                  <a:lnTo>
                    <a:pt x="8431" y="3772"/>
                  </a:lnTo>
                  <a:cubicBezTo>
                    <a:pt x="7856" y="3826"/>
                    <a:pt x="7315" y="3852"/>
                    <a:pt x="6809" y="3852"/>
                  </a:cubicBezTo>
                  <a:cubicBezTo>
                    <a:pt x="3136" y="3852"/>
                    <a:pt x="1380" y="2458"/>
                    <a:pt x="3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0" name="Google Shape;10210;p62"/>
            <p:cNvSpPr/>
            <p:nvPr/>
          </p:nvSpPr>
          <p:spPr>
            <a:xfrm>
              <a:off x="907232" y="2804812"/>
              <a:ext cx="95774" cy="55827"/>
            </a:xfrm>
            <a:custGeom>
              <a:avLst/>
              <a:gdLst/>
              <a:ahLst/>
              <a:cxnLst/>
              <a:rect l="l" t="t" r="r" b="b"/>
              <a:pathLst>
                <a:path w="6701" h="3906" extrusionOk="0">
                  <a:moveTo>
                    <a:pt x="6700" y="1"/>
                  </a:moveTo>
                  <a:cubicBezTo>
                    <a:pt x="4970" y="711"/>
                    <a:pt x="3151" y="1288"/>
                    <a:pt x="1332" y="1643"/>
                  </a:cubicBezTo>
                  <a:cubicBezTo>
                    <a:pt x="844" y="1731"/>
                    <a:pt x="400" y="1820"/>
                    <a:pt x="1" y="1909"/>
                  </a:cubicBezTo>
                  <a:cubicBezTo>
                    <a:pt x="1" y="2530"/>
                    <a:pt x="45" y="3195"/>
                    <a:pt x="45" y="3905"/>
                  </a:cubicBezTo>
                  <a:cubicBezTo>
                    <a:pt x="45" y="3905"/>
                    <a:pt x="4970" y="2530"/>
                    <a:pt x="6700" y="1909"/>
                  </a:cubicBezTo>
                  <a:cubicBezTo>
                    <a:pt x="6700" y="1909"/>
                    <a:pt x="6700" y="1066"/>
                    <a:pt x="670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1" name="Google Shape;10211;p62"/>
            <p:cNvSpPr/>
            <p:nvPr/>
          </p:nvSpPr>
          <p:spPr>
            <a:xfrm>
              <a:off x="1016298" y="2724288"/>
              <a:ext cx="102120" cy="101477"/>
            </a:xfrm>
            <a:custGeom>
              <a:avLst/>
              <a:gdLst/>
              <a:ahLst/>
              <a:cxnLst/>
              <a:rect l="l" t="t" r="r" b="b"/>
              <a:pathLst>
                <a:path w="7145" h="7100" extrusionOk="0">
                  <a:moveTo>
                    <a:pt x="977" y="0"/>
                  </a:moveTo>
                  <a:cubicBezTo>
                    <a:pt x="4438" y="1775"/>
                    <a:pt x="3062" y="3727"/>
                    <a:pt x="1" y="5236"/>
                  </a:cubicBezTo>
                  <a:cubicBezTo>
                    <a:pt x="223" y="5812"/>
                    <a:pt x="489" y="6478"/>
                    <a:pt x="711" y="7099"/>
                  </a:cubicBezTo>
                  <a:cubicBezTo>
                    <a:pt x="711" y="7099"/>
                    <a:pt x="5281" y="6079"/>
                    <a:pt x="7144" y="5191"/>
                  </a:cubicBezTo>
                  <a:cubicBezTo>
                    <a:pt x="5547" y="2973"/>
                    <a:pt x="3462" y="1198"/>
                    <a:pt x="9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2" name="Google Shape;10212;p62"/>
            <p:cNvSpPr/>
            <p:nvPr/>
          </p:nvSpPr>
          <p:spPr>
            <a:xfrm>
              <a:off x="1113330" y="2729876"/>
              <a:ext cx="296784" cy="203054"/>
            </a:xfrm>
            <a:custGeom>
              <a:avLst/>
              <a:gdLst/>
              <a:ahLst/>
              <a:cxnLst/>
              <a:rect l="l" t="t" r="r" b="b"/>
              <a:pathLst>
                <a:path w="20765" h="14207" extrusionOk="0">
                  <a:moveTo>
                    <a:pt x="8645" y="0"/>
                  </a:moveTo>
                  <a:cubicBezTo>
                    <a:pt x="8485" y="0"/>
                    <a:pt x="8324" y="3"/>
                    <a:pt x="8164" y="9"/>
                  </a:cubicBezTo>
                  <a:cubicBezTo>
                    <a:pt x="2396" y="275"/>
                    <a:pt x="0" y="4312"/>
                    <a:pt x="0" y="4312"/>
                  </a:cubicBezTo>
                  <a:cubicBezTo>
                    <a:pt x="1642" y="5421"/>
                    <a:pt x="3417" y="6397"/>
                    <a:pt x="5280" y="7107"/>
                  </a:cubicBezTo>
                  <a:cubicBezTo>
                    <a:pt x="5946" y="6664"/>
                    <a:pt x="6567" y="6131"/>
                    <a:pt x="7143" y="5599"/>
                  </a:cubicBezTo>
                  <a:cubicBezTo>
                    <a:pt x="7898" y="4933"/>
                    <a:pt x="8563" y="4312"/>
                    <a:pt x="8563" y="4312"/>
                  </a:cubicBezTo>
                  <a:lnTo>
                    <a:pt x="8563" y="4312"/>
                  </a:lnTo>
                  <a:cubicBezTo>
                    <a:pt x="8519" y="5111"/>
                    <a:pt x="8341" y="5865"/>
                    <a:pt x="8075" y="6619"/>
                  </a:cubicBezTo>
                  <a:cubicBezTo>
                    <a:pt x="7853" y="7196"/>
                    <a:pt x="7632" y="7817"/>
                    <a:pt x="7365" y="8394"/>
                  </a:cubicBezTo>
                  <a:cubicBezTo>
                    <a:pt x="9717" y="9503"/>
                    <a:pt x="12734" y="11145"/>
                    <a:pt x="12734" y="11145"/>
                  </a:cubicBezTo>
                  <a:cubicBezTo>
                    <a:pt x="12956" y="10834"/>
                    <a:pt x="13177" y="10568"/>
                    <a:pt x="13399" y="10258"/>
                  </a:cubicBezTo>
                  <a:cubicBezTo>
                    <a:pt x="14287" y="9015"/>
                    <a:pt x="15041" y="7773"/>
                    <a:pt x="15041" y="7773"/>
                  </a:cubicBezTo>
                  <a:lnTo>
                    <a:pt x="15041" y="7773"/>
                  </a:lnTo>
                  <a:cubicBezTo>
                    <a:pt x="14997" y="8793"/>
                    <a:pt x="14863" y="9769"/>
                    <a:pt x="14686" y="10790"/>
                  </a:cubicBezTo>
                  <a:cubicBezTo>
                    <a:pt x="14597" y="11500"/>
                    <a:pt x="14464" y="11988"/>
                    <a:pt x="14420" y="11988"/>
                  </a:cubicBezTo>
                  <a:cubicBezTo>
                    <a:pt x="16416" y="12742"/>
                    <a:pt x="20764" y="14206"/>
                    <a:pt x="20764" y="14206"/>
                  </a:cubicBezTo>
                  <a:cubicBezTo>
                    <a:pt x="20676" y="12920"/>
                    <a:pt x="20498" y="11633"/>
                    <a:pt x="20188" y="10391"/>
                  </a:cubicBezTo>
                  <a:cubicBezTo>
                    <a:pt x="20188" y="10302"/>
                    <a:pt x="20143" y="10213"/>
                    <a:pt x="20143" y="10124"/>
                  </a:cubicBezTo>
                  <a:cubicBezTo>
                    <a:pt x="20143" y="10080"/>
                    <a:pt x="20143" y="10036"/>
                    <a:pt x="20143" y="9991"/>
                  </a:cubicBezTo>
                  <a:cubicBezTo>
                    <a:pt x="19212" y="6309"/>
                    <a:pt x="17037" y="1384"/>
                    <a:pt x="11846" y="319"/>
                  </a:cubicBezTo>
                  <a:cubicBezTo>
                    <a:pt x="10803" y="126"/>
                    <a:pt x="9726" y="0"/>
                    <a:pt x="8645"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3" name="Google Shape;10213;p62"/>
            <p:cNvSpPr/>
            <p:nvPr/>
          </p:nvSpPr>
          <p:spPr>
            <a:xfrm>
              <a:off x="1327246" y="2794393"/>
              <a:ext cx="55341" cy="60529"/>
            </a:xfrm>
            <a:custGeom>
              <a:avLst/>
              <a:gdLst/>
              <a:ahLst/>
              <a:cxnLst/>
              <a:rect l="l" t="t" r="r" b="b"/>
              <a:pathLst>
                <a:path w="3872" h="4235" extrusionOk="0">
                  <a:moveTo>
                    <a:pt x="1136" y="0"/>
                  </a:moveTo>
                  <a:cubicBezTo>
                    <a:pt x="1091" y="0"/>
                    <a:pt x="1047" y="7"/>
                    <a:pt x="1006" y="20"/>
                  </a:cubicBezTo>
                  <a:cubicBezTo>
                    <a:pt x="0" y="342"/>
                    <a:pt x="781" y="4235"/>
                    <a:pt x="2059" y="4235"/>
                  </a:cubicBezTo>
                  <a:cubicBezTo>
                    <a:pt x="2191" y="4235"/>
                    <a:pt x="2328" y="4193"/>
                    <a:pt x="2470" y="4102"/>
                  </a:cubicBezTo>
                  <a:cubicBezTo>
                    <a:pt x="3871" y="3210"/>
                    <a:pt x="2142" y="0"/>
                    <a:pt x="11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4" name="Google Shape;10214;p62"/>
            <p:cNvSpPr/>
            <p:nvPr/>
          </p:nvSpPr>
          <p:spPr>
            <a:xfrm>
              <a:off x="1279466" y="2811058"/>
              <a:ext cx="31286" cy="41977"/>
            </a:xfrm>
            <a:custGeom>
              <a:avLst/>
              <a:gdLst/>
              <a:ahLst/>
              <a:cxnLst/>
              <a:rect l="l" t="t" r="r" b="b"/>
              <a:pathLst>
                <a:path w="2189" h="2937" extrusionOk="0">
                  <a:moveTo>
                    <a:pt x="1005" y="0"/>
                  </a:moveTo>
                  <a:cubicBezTo>
                    <a:pt x="981" y="0"/>
                    <a:pt x="957" y="3"/>
                    <a:pt x="932" y="8"/>
                  </a:cubicBezTo>
                  <a:cubicBezTo>
                    <a:pt x="8" y="140"/>
                    <a:pt x="1" y="2936"/>
                    <a:pt x="1084" y="2936"/>
                  </a:cubicBezTo>
                  <a:cubicBezTo>
                    <a:pt x="1093" y="2936"/>
                    <a:pt x="1101" y="2936"/>
                    <a:pt x="1110" y="2936"/>
                  </a:cubicBezTo>
                  <a:cubicBezTo>
                    <a:pt x="2188" y="2936"/>
                    <a:pt x="1841" y="0"/>
                    <a:pt x="1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5" name="Google Shape;10215;p62"/>
            <p:cNvSpPr/>
            <p:nvPr/>
          </p:nvSpPr>
          <p:spPr>
            <a:xfrm>
              <a:off x="1292401" y="2759176"/>
              <a:ext cx="34030" cy="31129"/>
            </a:xfrm>
            <a:custGeom>
              <a:avLst/>
              <a:gdLst/>
              <a:ahLst/>
              <a:cxnLst/>
              <a:rect l="l" t="t" r="r" b="b"/>
              <a:pathLst>
                <a:path w="2381" h="2178" extrusionOk="0">
                  <a:moveTo>
                    <a:pt x="943" y="0"/>
                  </a:moveTo>
                  <a:cubicBezTo>
                    <a:pt x="830" y="0"/>
                    <a:pt x="728" y="54"/>
                    <a:pt x="648" y="177"/>
                  </a:cubicBezTo>
                  <a:cubicBezTo>
                    <a:pt x="1" y="1148"/>
                    <a:pt x="929" y="2178"/>
                    <a:pt x="1563" y="2178"/>
                  </a:cubicBezTo>
                  <a:cubicBezTo>
                    <a:pt x="1711" y="2178"/>
                    <a:pt x="1843" y="2122"/>
                    <a:pt x="1935" y="1996"/>
                  </a:cubicBezTo>
                  <a:cubicBezTo>
                    <a:pt x="2381" y="1402"/>
                    <a:pt x="1521" y="0"/>
                    <a:pt x="9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6" name="Google Shape;10216;p62"/>
            <p:cNvSpPr/>
            <p:nvPr/>
          </p:nvSpPr>
          <p:spPr>
            <a:xfrm>
              <a:off x="1113330" y="2729991"/>
              <a:ext cx="116684" cy="101477"/>
            </a:xfrm>
            <a:custGeom>
              <a:avLst/>
              <a:gdLst/>
              <a:ahLst/>
              <a:cxnLst/>
              <a:rect l="l" t="t" r="r" b="b"/>
              <a:pathLst>
                <a:path w="8164" h="7100" extrusionOk="0">
                  <a:moveTo>
                    <a:pt x="8164" y="1"/>
                  </a:moveTo>
                  <a:lnTo>
                    <a:pt x="8164" y="1"/>
                  </a:lnTo>
                  <a:cubicBezTo>
                    <a:pt x="2396" y="267"/>
                    <a:pt x="0" y="4304"/>
                    <a:pt x="0" y="4304"/>
                  </a:cubicBezTo>
                  <a:cubicBezTo>
                    <a:pt x="1642" y="5413"/>
                    <a:pt x="3417" y="6389"/>
                    <a:pt x="5280" y="7099"/>
                  </a:cubicBezTo>
                  <a:cubicBezTo>
                    <a:pt x="5946" y="6656"/>
                    <a:pt x="6567" y="6123"/>
                    <a:pt x="7143" y="5591"/>
                  </a:cubicBezTo>
                  <a:cubicBezTo>
                    <a:pt x="5014" y="2973"/>
                    <a:pt x="4437" y="355"/>
                    <a:pt x="81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7" name="Google Shape;10217;p62"/>
            <p:cNvSpPr/>
            <p:nvPr/>
          </p:nvSpPr>
          <p:spPr>
            <a:xfrm>
              <a:off x="1219223" y="2824478"/>
              <a:ext cx="85626" cy="64688"/>
            </a:xfrm>
            <a:custGeom>
              <a:avLst/>
              <a:gdLst/>
              <a:ahLst/>
              <a:cxnLst/>
              <a:rect l="l" t="t" r="r" b="b"/>
              <a:pathLst>
                <a:path w="5991" h="4526" extrusionOk="0">
                  <a:moveTo>
                    <a:pt x="666" y="0"/>
                  </a:moveTo>
                  <a:cubicBezTo>
                    <a:pt x="489" y="577"/>
                    <a:pt x="267" y="1198"/>
                    <a:pt x="1" y="1775"/>
                  </a:cubicBezTo>
                  <a:cubicBezTo>
                    <a:pt x="2308" y="2884"/>
                    <a:pt x="5369" y="4526"/>
                    <a:pt x="5369" y="4526"/>
                  </a:cubicBezTo>
                  <a:cubicBezTo>
                    <a:pt x="5591" y="4215"/>
                    <a:pt x="5813" y="3949"/>
                    <a:pt x="5990" y="3639"/>
                  </a:cubicBezTo>
                  <a:cubicBezTo>
                    <a:pt x="4748" y="3106"/>
                    <a:pt x="3550" y="2396"/>
                    <a:pt x="2485" y="1553"/>
                  </a:cubicBezTo>
                  <a:cubicBezTo>
                    <a:pt x="1820" y="1065"/>
                    <a:pt x="1243" y="533"/>
                    <a:pt x="6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8" name="Google Shape;10218;p62"/>
            <p:cNvSpPr/>
            <p:nvPr/>
          </p:nvSpPr>
          <p:spPr>
            <a:xfrm>
              <a:off x="1320057" y="2879004"/>
              <a:ext cx="90686" cy="54554"/>
            </a:xfrm>
            <a:custGeom>
              <a:avLst/>
              <a:gdLst/>
              <a:ahLst/>
              <a:cxnLst/>
              <a:rect l="l" t="t" r="r" b="b"/>
              <a:pathLst>
                <a:path w="6345" h="3817" extrusionOk="0">
                  <a:moveTo>
                    <a:pt x="5768" y="1"/>
                  </a:moveTo>
                  <a:cubicBezTo>
                    <a:pt x="5883" y="833"/>
                    <a:pt x="5193" y="1195"/>
                    <a:pt x="4079" y="1195"/>
                  </a:cubicBezTo>
                  <a:cubicBezTo>
                    <a:pt x="3053" y="1195"/>
                    <a:pt x="1668" y="888"/>
                    <a:pt x="222" y="356"/>
                  </a:cubicBezTo>
                  <a:cubicBezTo>
                    <a:pt x="133" y="1066"/>
                    <a:pt x="0" y="1598"/>
                    <a:pt x="0" y="1598"/>
                  </a:cubicBezTo>
                  <a:cubicBezTo>
                    <a:pt x="1997" y="2308"/>
                    <a:pt x="6345" y="3817"/>
                    <a:pt x="6345" y="3817"/>
                  </a:cubicBezTo>
                  <a:cubicBezTo>
                    <a:pt x="6256" y="2530"/>
                    <a:pt x="6079" y="1243"/>
                    <a:pt x="57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9" name="Google Shape;10219;p62"/>
            <p:cNvSpPr/>
            <p:nvPr/>
          </p:nvSpPr>
          <p:spPr>
            <a:xfrm>
              <a:off x="1667550" y="3218265"/>
              <a:ext cx="50110" cy="42506"/>
            </a:xfrm>
            <a:custGeom>
              <a:avLst/>
              <a:gdLst/>
              <a:ahLst/>
              <a:cxnLst/>
              <a:rect l="l" t="t" r="r" b="b"/>
              <a:pathLst>
                <a:path w="3506" h="2974" extrusionOk="0">
                  <a:moveTo>
                    <a:pt x="3373" y="1"/>
                  </a:moveTo>
                  <a:cubicBezTo>
                    <a:pt x="2175" y="844"/>
                    <a:pt x="1021" y="1776"/>
                    <a:pt x="1" y="2796"/>
                  </a:cubicBezTo>
                  <a:lnTo>
                    <a:pt x="267" y="2974"/>
                  </a:lnTo>
                  <a:cubicBezTo>
                    <a:pt x="1243" y="1953"/>
                    <a:pt x="2352" y="1021"/>
                    <a:pt x="3506" y="178"/>
                  </a:cubicBezTo>
                  <a:lnTo>
                    <a:pt x="3373" y="1"/>
                  </a:lnTo>
                  <a:close/>
                </a:path>
              </a:pathLst>
            </a:custGeom>
            <a:solidFill>
              <a:srgbClr val="B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0" name="Google Shape;10220;p62"/>
            <p:cNvSpPr/>
            <p:nvPr/>
          </p:nvSpPr>
          <p:spPr>
            <a:xfrm>
              <a:off x="1708770" y="3196712"/>
              <a:ext cx="33630" cy="26884"/>
            </a:xfrm>
            <a:custGeom>
              <a:avLst/>
              <a:gdLst/>
              <a:ahLst/>
              <a:cxnLst/>
              <a:rect l="l" t="t" r="r" b="b"/>
              <a:pathLst>
                <a:path w="2353" h="1881" extrusionOk="0">
                  <a:moveTo>
                    <a:pt x="2352" y="0"/>
                  </a:moveTo>
                  <a:lnTo>
                    <a:pt x="2352" y="0"/>
                  </a:lnTo>
                  <a:cubicBezTo>
                    <a:pt x="1" y="178"/>
                    <a:pt x="1" y="1864"/>
                    <a:pt x="1" y="1864"/>
                  </a:cubicBezTo>
                  <a:cubicBezTo>
                    <a:pt x="99" y="1875"/>
                    <a:pt x="194" y="1880"/>
                    <a:pt x="285" y="1880"/>
                  </a:cubicBezTo>
                  <a:cubicBezTo>
                    <a:pt x="1992" y="1880"/>
                    <a:pt x="2352" y="0"/>
                    <a:pt x="23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1" name="Google Shape;10221;p62"/>
            <p:cNvSpPr/>
            <p:nvPr/>
          </p:nvSpPr>
          <p:spPr>
            <a:xfrm>
              <a:off x="1680871" y="3186565"/>
              <a:ext cx="33616" cy="45665"/>
            </a:xfrm>
            <a:custGeom>
              <a:avLst/>
              <a:gdLst/>
              <a:ahLst/>
              <a:cxnLst/>
              <a:rect l="l" t="t" r="r" b="b"/>
              <a:pathLst>
                <a:path w="2352" h="3195" extrusionOk="0">
                  <a:moveTo>
                    <a:pt x="533" y="0"/>
                  </a:moveTo>
                  <a:cubicBezTo>
                    <a:pt x="0" y="1065"/>
                    <a:pt x="222" y="2396"/>
                    <a:pt x="1154" y="3195"/>
                  </a:cubicBezTo>
                  <a:cubicBezTo>
                    <a:pt x="2352" y="1553"/>
                    <a:pt x="533" y="1"/>
                    <a:pt x="5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2" name="Google Shape;10222;p62"/>
            <p:cNvSpPr/>
            <p:nvPr/>
          </p:nvSpPr>
          <p:spPr>
            <a:xfrm>
              <a:off x="1699265" y="3233587"/>
              <a:ext cx="34888" cy="22010"/>
            </a:xfrm>
            <a:custGeom>
              <a:avLst/>
              <a:gdLst/>
              <a:ahLst/>
              <a:cxnLst/>
              <a:rect l="l" t="t" r="r" b="b"/>
              <a:pathLst>
                <a:path w="2441" h="1540" extrusionOk="0">
                  <a:moveTo>
                    <a:pt x="792" y="0"/>
                  </a:moveTo>
                  <a:cubicBezTo>
                    <a:pt x="561" y="0"/>
                    <a:pt x="298" y="38"/>
                    <a:pt x="0" y="127"/>
                  </a:cubicBezTo>
                  <a:cubicBezTo>
                    <a:pt x="0" y="127"/>
                    <a:pt x="189" y="1539"/>
                    <a:pt x="1542" y="1539"/>
                  </a:cubicBezTo>
                  <a:cubicBezTo>
                    <a:pt x="1798" y="1539"/>
                    <a:pt x="2095" y="1489"/>
                    <a:pt x="2440" y="1369"/>
                  </a:cubicBezTo>
                  <a:cubicBezTo>
                    <a:pt x="2440" y="1369"/>
                    <a:pt x="2180" y="0"/>
                    <a:pt x="7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3" name="Google Shape;10223;p62"/>
            <p:cNvSpPr/>
            <p:nvPr/>
          </p:nvSpPr>
          <p:spPr>
            <a:xfrm>
              <a:off x="927527" y="3114273"/>
              <a:ext cx="795849" cy="222591"/>
            </a:xfrm>
            <a:custGeom>
              <a:avLst/>
              <a:gdLst/>
              <a:ahLst/>
              <a:cxnLst/>
              <a:rect l="l" t="t" r="r" b="b"/>
              <a:pathLst>
                <a:path w="55683" h="15574" extrusionOk="0">
                  <a:moveTo>
                    <a:pt x="12690" y="1"/>
                  </a:moveTo>
                  <a:cubicBezTo>
                    <a:pt x="11758" y="1"/>
                    <a:pt x="10826" y="89"/>
                    <a:pt x="9939" y="267"/>
                  </a:cubicBezTo>
                  <a:cubicBezTo>
                    <a:pt x="0" y="2219"/>
                    <a:pt x="267" y="15574"/>
                    <a:pt x="267" y="15574"/>
                  </a:cubicBezTo>
                  <a:lnTo>
                    <a:pt x="55682" y="15086"/>
                  </a:lnTo>
                  <a:cubicBezTo>
                    <a:pt x="55638" y="14509"/>
                    <a:pt x="55549" y="13932"/>
                    <a:pt x="55372" y="13400"/>
                  </a:cubicBezTo>
                  <a:cubicBezTo>
                    <a:pt x="54928" y="11714"/>
                    <a:pt x="53774" y="9318"/>
                    <a:pt x="51068" y="8652"/>
                  </a:cubicBezTo>
                  <a:cubicBezTo>
                    <a:pt x="50370" y="8483"/>
                    <a:pt x="49731" y="8413"/>
                    <a:pt x="49150" y="8413"/>
                  </a:cubicBezTo>
                  <a:cubicBezTo>
                    <a:pt x="46220" y="8413"/>
                    <a:pt x="44768" y="10205"/>
                    <a:pt x="44768" y="10205"/>
                  </a:cubicBezTo>
                  <a:cubicBezTo>
                    <a:pt x="44146" y="8963"/>
                    <a:pt x="43037" y="8120"/>
                    <a:pt x="41706" y="7809"/>
                  </a:cubicBezTo>
                  <a:cubicBezTo>
                    <a:pt x="41292" y="7706"/>
                    <a:pt x="40870" y="7655"/>
                    <a:pt x="40451" y="7655"/>
                  </a:cubicBezTo>
                  <a:cubicBezTo>
                    <a:pt x="39433" y="7655"/>
                    <a:pt x="38428" y="7954"/>
                    <a:pt x="37580" y="8519"/>
                  </a:cubicBezTo>
                  <a:cubicBezTo>
                    <a:pt x="36426" y="5857"/>
                    <a:pt x="33942" y="3994"/>
                    <a:pt x="31014" y="3772"/>
                  </a:cubicBezTo>
                  <a:cubicBezTo>
                    <a:pt x="30678" y="3725"/>
                    <a:pt x="30344" y="3702"/>
                    <a:pt x="30012" y="3702"/>
                  </a:cubicBezTo>
                  <a:cubicBezTo>
                    <a:pt x="27531" y="3702"/>
                    <a:pt x="25196" y="4986"/>
                    <a:pt x="23826" y="7099"/>
                  </a:cubicBezTo>
                  <a:cubicBezTo>
                    <a:pt x="23826" y="7099"/>
                    <a:pt x="20587" y="1"/>
                    <a:pt x="12690" y="1"/>
                  </a:cubicBezTo>
                  <a:close/>
                </a:path>
              </a:pathLst>
            </a:custGeom>
            <a:solidFill>
              <a:srgbClr val="2988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4" name="Google Shape;10224;p62"/>
            <p:cNvSpPr/>
            <p:nvPr/>
          </p:nvSpPr>
          <p:spPr>
            <a:xfrm>
              <a:off x="927527" y="3114273"/>
              <a:ext cx="795849" cy="222591"/>
            </a:xfrm>
            <a:custGeom>
              <a:avLst/>
              <a:gdLst/>
              <a:ahLst/>
              <a:cxnLst/>
              <a:rect l="l" t="t" r="r" b="b"/>
              <a:pathLst>
                <a:path w="55683" h="15574" extrusionOk="0">
                  <a:moveTo>
                    <a:pt x="12690" y="1"/>
                  </a:moveTo>
                  <a:cubicBezTo>
                    <a:pt x="11758" y="1"/>
                    <a:pt x="10826" y="89"/>
                    <a:pt x="9939" y="267"/>
                  </a:cubicBezTo>
                  <a:cubicBezTo>
                    <a:pt x="0" y="2219"/>
                    <a:pt x="267" y="15574"/>
                    <a:pt x="267" y="15574"/>
                  </a:cubicBezTo>
                  <a:lnTo>
                    <a:pt x="55682" y="15086"/>
                  </a:lnTo>
                  <a:cubicBezTo>
                    <a:pt x="55638" y="14509"/>
                    <a:pt x="55549" y="13932"/>
                    <a:pt x="55372" y="13400"/>
                  </a:cubicBezTo>
                  <a:cubicBezTo>
                    <a:pt x="47251" y="13627"/>
                    <a:pt x="33581" y="13968"/>
                    <a:pt x="22970" y="13968"/>
                  </a:cubicBezTo>
                  <a:cubicBezTo>
                    <a:pt x="14913" y="13968"/>
                    <a:pt x="8619" y="13771"/>
                    <a:pt x="7854" y="13178"/>
                  </a:cubicBezTo>
                  <a:cubicBezTo>
                    <a:pt x="5591" y="11359"/>
                    <a:pt x="6123" y="311"/>
                    <a:pt x="126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5" name="Google Shape;10225;p62"/>
            <p:cNvSpPr/>
            <p:nvPr/>
          </p:nvSpPr>
          <p:spPr>
            <a:xfrm>
              <a:off x="1940222" y="2981339"/>
              <a:ext cx="1038722" cy="356169"/>
            </a:xfrm>
            <a:custGeom>
              <a:avLst/>
              <a:gdLst/>
              <a:ahLst/>
              <a:cxnLst/>
              <a:rect l="l" t="t" r="r" b="b"/>
              <a:pathLst>
                <a:path w="72676" h="24920" extrusionOk="0">
                  <a:moveTo>
                    <a:pt x="44351" y="0"/>
                  </a:moveTo>
                  <a:cubicBezTo>
                    <a:pt x="40022" y="0"/>
                    <a:pt x="38202" y="4687"/>
                    <a:pt x="38202" y="4687"/>
                  </a:cubicBezTo>
                  <a:cubicBezTo>
                    <a:pt x="38202" y="4687"/>
                    <a:pt x="35753" y="758"/>
                    <a:pt x="31505" y="758"/>
                  </a:cubicBezTo>
                  <a:cubicBezTo>
                    <a:pt x="30607" y="758"/>
                    <a:pt x="29627" y="934"/>
                    <a:pt x="28574" y="1360"/>
                  </a:cubicBezTo>
                  <a:cubicBezTo>
                    <a:pt x="22629" y="3800"/>
                    <a:pt x="24004" y="11032"/>
                    <a:pt x="24093" y="11298"/>
                  </a:cubicBezTo>
                  <a:cubicBezTo>
                    <a:pt x="23102" y="10341"/>
                    <a:pt x="21817" y="9826"/>
                    <a:pt x="20493" y="9826"/>
                  </a:cubicBezTo>
                  <a:cubicBezTo>
                    <a:pt x="20038" y="9826"/>
                    <a:pt x="19578" y="9886"/>
                    <a:pt x="19124" y="10011"/>
                  </a:cubicBezTo>
                  <a:cubicBezTo>
                    <a:pt x="18724" y="10100"/>
                    <a:pt x="18369" y="10233"/>
                    <a:pt x="18014" y="10366"/>
                  </a:cubicBezTo>
                  <a:cubicBezTo>
                    <a:pt x="14287" y="12052"/>
                    <a:pt x="15707" y="17199"/>
                    <a:pt x="15707" y="17199"/>
                  </a:cubicBezTo>
                  <a:cubicBezTo>
                    <a:pt x="15707" y="17199"/>
                    <a:pt x="14656" y="16019"/>
                    <a:pt x="13079" y="16019"/>
                  </a:cubicBezTo>
                  <a:cubicBezTo>
                    <a:pt x="12582" y="16019"/>
                    <a:pt x="12033" y="16136"/>
                    <a:pt x="11448" y="16445"/>
                  </a:cubicBezTo>
                  <a:cubicBezTo>
                    <a:pt x="9008" y="17731"/>
                    <a:pt x="10161" y="20527"/>
                    <a:pt x="10161" y="20527"/>
                  </a:cubicBezTo>
                  <a:cubicBezTo>
                    <a:pt x="10161" y="20527"/>
                    <a:pt x="9005" y="19795"/>
                    <a:pt x="6984" y="19795"/>
                  </a:cubicBezTo>
                  <a:cubicBezTo>
                    <a:pt x="6234" y="19795"/>
                    <a:pt x="5366" y="19896"/>
                    <a:pt x="4393" y="20172"/>
                  </a:cubicBezTo>
                  <a:cubicBezTo>
                    <a:pt x="800" y="21192"/>
                    <a:pt x="1" y="24919"/>
                    <a:pt x="1" y="24919"/>
                  </a:cubicBezTo>
                  <a:lnTo>
                    <a:pt x="70723" y="24919"/>
                  </a:lnTo>
                  <a:cubicBezTo>
                    <a:pt x="70723" y="24919"/>
                    <a:pt x="72676" y="22745"/>
                    <a:pt x="71655" y="20660"/>
                  </a:cubicBezTo>
                  <a:cubicBezTo>
                    <a:pt x="71566" y="20438"/>
                    <a:pt x="71433" y="20260"/>
                    <a:pt x="71300" y="20083"/>
                  </a:cubicBezTo>
                  <a:cubicBezTo>
                    <a:pt x="70831" y="19379"/>
                    <a:pt x="70016" y="18950"/>
                    <a:pt x="69161" y="18950"/>
                  </a:cubicBezTo>
                  <a:cubicBezTo>
                    <a:pt x="69046" y="18950"/>
                    <a:pt x="68931" y="18958"/>
                    <a:pt x="68816" y="18974"/>
                  </a:cubicBezTo>
                  <a:cubicBezTo>
                    <a:pt x="68816" y="18974"/>
                    <a:pt x="69969" y="14493"/>
                    <a:pt x="66242" y="12452"/>
                  </a:cubicBezTo>
                  <a:cubicBezTo>
                    <a:pt x="65279" y="11924"/>
                    <a:pt x="64316" y="11729"/>
                    <a:pt x="63417" y="11729"/>
                  </a:cubicBezTo>
                  <a:cubicBezTo>
                    <a:pt x="60838" y="11729"/>
                    <a:pt x="58788" y="13339"/>
                    <a:pt x="58788" y="13339"/>
                  </a:cubicBezTo>
                  <a:cubicBezTo>
                    <a:pt x="58788" y="13339"/>
                    <a:pt x="60341" y="9213"/>
                    <a:pt x="56748" y="7172"/>
                  </a:cubicBezTo>
                  <a:cubicBezTo>
                    <a:pt x="55711" y="6571"/>
                    <a:pt x="54789" y="6357"/>
                    <a:pt x="54002" y="6357"/>
                  </a:cubicBezTo>
                  <a:cubicBezTo>
                    <a:pt x="52059" y="6357"/>
                    <a:pt x="50935" y="7660"/>
                    <a:pt x="50935" y="7660"/>
                  </a:cubicBezTo>
                  <a:cubicBezTo>
                    <a:pt x="50935" y="7660"/>
                    <a:pt x="50314" y="827"/>
                    <a:pt x="45301" y="73"/>
                  </a:cubicBezTo>
                  <a:cubicBezTo>
                    <a:pt x="44972" y="23"/>
                    <a:pt x="44655" y="0"/>
                    <a:pt x="44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6" name="Google Shape;10226;p62"/>
            <p:cNvSpPr/>
            <p:nvPr/>
          </p:nvSpPr>
          <p:spPr>
            <a:xfrm>
              <a:off x="1940222" y="3124421"/>
              <a:ext cx="1038722" cy="213087"/>
            </a:xfrm>
            <a:custGeom>
              <a:avLst/>
              <a:gdLst/>
              <a:ahLst/>
              <a:cxnLst/>
              <a:rect l="l" t="t" r="r" b="b"/>
              <a:pathLst>
                <a:path w="72676" h="14909" extrusionOk="0">
                  <a:moveTo>
                    <a:pt x="22318" y="5369"/>
                  </a:moveTo>
                  <a:lnTo>
                    <a:pt x="22318" y="5369"/>
                  </a:lnTo>
                  <a:cubicBezTo>
                    <a:pt x="22316" y="5372"/>
                    <a:pt x="22313" y="5375"/>
                    <a:pt x="22311" y="5378"/>
                  </a:cubicBezTo>
                  <a:lnTo>
                    <a:pt x="22311" y="5378"/>
                  </a:lnTo>
                  <a:cubicBezTo>
                    <a:pt x="22313" y="5375"/>
                    <a:pt x="22316" y="5372"/>
                    <a:pt x="22318" y="5369"/>
                  </a:cubicBezTo>
                  <a:close/>
                  <a:moveTo>
                    <a:pt x="19124" y="0"/>
                  </a:moveTo>
                  <a:lnTo>
                    <a:pt x="19124" y="0"/>
                  </a:lnTo>
                  <a:cubicBezTo>
                    <a:pt x="18724" y="89"/>
                    <a:pt x="18369" y="222"/>
                    <a:pt x="18014" y="355"/>
                  </a:cubicBezTo>
                  <a:cubicBezTo>
                    <a:pt x="14287" y="2041"/>
                    <a:pt x="15707" y="7188"/>
                    <a:pt x="15707" y="7188"/>
                  </a:cubicBezTo>
                  <a:cubicBezTo>
                    <a:pt x="15707" y="7188"/>
                    <a:pt x="14656" y="6008"/>
                    <a:pt x="13079" y="6008"/>
                  </a:cubicBezTo>
                  <a:cubicBezTo>
                    <a:pt x="12582" y="6008"/>
                    <a:pt x="12033" y="6125"/>
                    <a:pt x="11448" y="6434"/>
                  </a:cubicBezTo>
                  <a:cubicBezTo>
                    <a:pt x="9008" y="7720"/>
                    <a:pt x="10161" y="10516"/>
                    <a:pt x="10161" y="10516"/>
                  </a:cubicBezTo>
                  <a:cubicBezTo>
                    <a:pt x="10161" y="10516"/>
                    <a:pt x="9005" y="9784"/>
                    <a:pt x="6984" y="9784"/>
                  </a:cubicBezTo>
                  <a:cubicBezTo>
                    <a:pt x="6234" y="9784"/>
                    <a:pt x="5366" y="9885"/>
                    <a:pt x="4393" y="10161"/>
                  </a:cubicBezTo>
                  <a:cubicBezTo>
                    <a:pt x="800" y="11181"/>
                    <a:pt x="1" y="14908"/>
                    <a:pt x="1" y="14908"/>
                  </a:cubicBezTo>
                  <a:lnTo>
                    <a:pt x="70723" y="14908"/>
                  </a:lnTo>
                  <a:cubicBezTo>
                    <a:pt x="70723" y="14908"/>
                    <a:pt x="72676" y="12734"/>
                    <a:pt x="71655" y="10649"/>
                  </a:cubicBezTo>
                  <a:cubicBezTo>
                    <a:pt x="71566" y="10427"/>
                    <a:pt x="71478" y="10249"/>
                    <a:pt x="71300" y="10072"/>
                  </a:cubicBezTo>
                  <a:cubicBezTo>
                    <a:pt x="71211" y="10249"/>
                    <a:pt x="71123" y="10427"/>
                    <a:pt x="70990" y="10560"/>
                  </a:cubicBezTo>
                  <a:cubicBezTo>
                    <a:pt x="70111" y="11745"/>
                    <a:pt x="68799" y="12178"/>
                    <a:pt x="67353" y="12178"/>
                  </a:cubicBezTo>
                  <a:cubicBezTo>
                    <a:pt x="65660" y="12178"/>
                    <a:pt x="63784" y="11585"/>
                    <a:pt x="62205" y="10915"/>
                  </a:cubicBezTo>
                  <a:cubicBezTo>
                    <a:pt x="61001" y="11966"/>
                    <a:pt x="59410" y="12474"/>
                    <a:pt x="57812" y="12474"/>
                  </a:cubicBezTo>
                  <a:cubicBezTo>
                    <a:pt x="55699" y="12474"/>
                    <a:pt x="53574" y="11587"/>
                    <a:pt x="52311" y="9894"/>
                  </a:cubicBezTo>
                  <a:cubicBezTo>
                    <a:pt x="50875" y="10922"/>
                    <a:pt x="49135" y="11412"/>
                    <a:pt x="47391" y="11412"/>
                  </a:cubicBezTo>
                  <a:cubicBezTo>
                    <a:pt x="44768" y="11412"/>
                    <a:pt x="42134" y="10305"/>
                    <a:pt x="40509" y="8253"/>
                  </a:cubicBezTo>
                  <a:cubicBezTo>
                    <a:pt x="39573" y="10008"/>
                    <a:pt x="37576" y="10911"/>
                    <a:pt x="35591" y="10911"/>
                  </a:cubicBezTo>
                  <a:cubicBezTo>
                    <a:pt x="33813" y="10911"/>
                    <a:pt x="32044" y="10185"/>
                    <a:pt x="31058" y="8697"/>
                  </a:cubicBezTo>
                  <a:cubicBezTo>
                    <a:pt x="29420" y="9516"/>
                    <a:pt x="27657" y="10397"/>
                    <a:pt x="25847" y="10397"/>
                  </a:cubicBezTo>
                  <a:cubicBezTo>
                    <a:pt x="25500" y="10397"/>
                    <a:pt x="25152" y="10365"/>
                    <a:pt x="24803" y="10294"/>
                  </a:cubicBezTo>
                  <a:cubicBezTo>
                    <a:pt x="22677" y="9807"/>
                    <a:pt x="20949" y="7109"/>
                    <a:pt x="22311" y="5378"/>
                  </a:cubicBezTo>
                  <a:lnTo>
                    <a:pt x="22311" y="5378"/>
                  </a:lnTo>
                  <a:cubicBezTo>
                    <a:pt x="22139" y="5593"/>
                    <a:pt x="21951" y="5688"/>
                    <a:pt x="21753" y="5688"/>
                  </a:cubicBezTo>
                  <a:cubicBezTo>
                    <a:pt x="20474" y="5688"/>
                    <a:pt x="18825" y="1712"/>
                    <a:pt x="18902" y="1021"/>
                  </a:cubicBezTo>
                  <a:cubicBezTo>
                    <a:pt x="18946" y="666"/>
                    <a:pt x="18990" y="311"/>
                    <a:pt x="19124" y="0"/>
                  </a:cubicBezTo>
                  <a:close/>
                </a:path>
              </a:pathLst>
            </a:custGeom>
            <a:solidFill>
              <a:srgbClr val="2988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7" name="Google Shape;10227;p62"/>
            <p:cNvSpPr/>
            <p:nvPr/>
          </p:nvSpPr>
          <p:spPr>
            <a:xfrm>
              <a:off x="2338483" y="3040052"/>
              <a:ext cx="112925" cy="70848"/>
            </a:xfrm>
            <a:custGeom>
              <a:avLst/>
              <a:gdLst/>
              <a:ahLst/>
              <a:cxnLst/>
              <a:rect l="l" t="t" r="r" b="b"/>
              <a:pathLst>
                <a:path w="7901" h="4957" extrusionOk="0">
                  <a:moveTo>
                    <a:pt x="4387" y="1"/>
                  </a:moveTo>
                  <a:cubicBezTo>
                    <a:pt x="1946" y="1"/>
                    <a:pt x="0" y="3883"/>
                    <a:pt x="2972" y="4794"/>
                  </a:cubicBezTo>
                  <a:cubicBezTo>
                    <a:pt x="3325" y="4906"/>
                    <a:pt x="3661" y="4956"/>
                    <a:pt x="3978" y="4956"/>
                  </a:cubicBezTo>
                  <a:cubicBezTo>
                    <a:pt x="6681" y="4956"/>
                    <a:pt x="7900" y="1252"/>
                    <a:pt x="5279" y="180"/>
                  </a:cubicBezTo>
                  <a:cubicBezTo>
                    <a:pt x="4979" y="56"/>
                    <a:pt x="4680" y="1"/>
                    <a:pt x="4387" y="1"/>
                  </a:cubicBezTo>
                  <a:close/>
                </a:path>
              </a:pathLst>
            </a:custGeom>
            <a:solidFill>
              <a:srgbClr val="518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8" name="Google Shape;10228;p62"/>
            <p:cNvSpPr/>
            <p:nvPr/>
          </p:nvSpPr>
          <p:spPr>
            <a:xfrm>
              <a:off x="2542394" y="3022758"/>
              <a:ext cx="109695" cy="78323"/>
            </a:xfrm>
            <a:custGeom>
              <a:avLst/>
              <a:gdLst/>
              <a:ahLst/>
              <a:cxnLst/>
              <a:rect l="l" t="t" r="r" b="b"/>
              <a:pathLst>
                <a:path w="7675" h="5480" extrusionOk="0">
                  <a:moveTo>
                    <a:pt x="3549" y="0"/>
                  </a:moveTo>
                  <a:cubicBezTo>
                    <a:pt x="3026" y="0"/>
                    <a:pt x="2485" y="189"/>
                    <a:pt x="1971" y="636"/>
                  </a:cubicBezTo>
                  <a:cubicBezTo>
                    <a:pt x="0" y="2278"/>
                    <a:pt x="2141" y="5480"/>
                    <a:pt x="4321" y="5480"/>
                  </a:cubicBezTo>
                  <a:cubicBezTo>
                    <a:pt x="4791" y="5480"/>
                    <a:pt x="5264" y="5330"/>
                    <a:pt x="5698" y="4984"/>
                  </a:cubicBezTo>
                  <a:cubicBezTo>
                    <a:pt x="7674" y="3438"/>
                    <a:pt x="5779" y="0"/>
                    <a:pt x="3549" y="0"/>
                  </a:cubicBezTo>
                  <a:close/>
                </a:path>
              </a:pathLst>
            </a:custGeom>
            <a:solidFill>
              <a:srgbClr val="518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9" name="Google Shape;10229;p62"/>
            <p:cNvSpPr/>
            <p:nvPr/>
          </p:nvSpPr>
          <p:spPr>
            <a:xfrm>
              <a:off x="2514938" y="3158709"/>
              <a:ext cx="81153" cy="65517"/>
            </a:xfrm>
            <a:custGeom>
              <a:avLst/>
              <a:gdLst/>
              <a:ahLst/>
              <a:cxnLst/>
              <a:rect l="l" t="t" r="r" b="b"/>
              <a:pathLst>
                <a:path w="5678" h="4584" extrusionOk="0">
                  <a:moveTo>
                    <a:pt x="3066" y="0"/>
                  </a:moveTo>
                  <a:cubicBezTo>
                    <a:pt x="2960" y="0"/>
                    <a:pt x="2851" y="13"/>
                    <a:pt x="2738" y="42"/>
                  </a:cubicBezTo>
                  <a:cubicBezTo>
                    <a:pt x="0" y="683"/>
                    <a:pt x="1098" y="4584"/>
                    <a:pt x="3249" y="4584"/>
                  </a:cubicBezTo>
                  <a:cubicBezTo>
                    <a:pt x="3328" y="4584"/>
                    <a:pt x="3410" y="4578"/>
                    <a:pt x="3492" y="4567"/>
                  </a:cubicBezTo>
                  <a:cubicBezTo>
                    <a:pt x="5677" y="4273"/>
                    <a:pt x="4957" y="0"/>
                    <a:pt x="3066" y="0"/>
                  </a:cubicBezTo>
                  <a:close/>
                </a:path>
              </a:pathLst>
            </a:custGeom>
            <a:solidFill>
              <a:srgbClr val="518F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0" name="Google Shape;10230;p62"/>
            <p:cNvSpPr/>
            <p:nvPr/>
          </p:nvSpPr>
          <p:spPr>
            <a:xfrm>
              <a:off x="2332752" y="2755989"/>
              <a:ext cx="535226" cy="588494"/>
            </a:xfrm>
            <a:custGeom>
              <a:avLst/>
              <a:gdLst/>
              <a:ahLst/>
              <a:cxnLst/>
              <a:rect l="l" t="t" r="r" b="b"/>
              <a:pathLst>
                <a:path w="37448" h="41175" extrusionOk="0">
                  <a:moveTo>
                    <a:pt x="13089" y="1"/>
                  </a:moveTo>
                  <a:cubicBezTo>
                    <a:pt x="13134" y="4171"/>
                    <a:pt x="13489" y="19168"/>
                    <a:pt x="13000" y="22540"/>
                  </a:cubicBezTo>
                  <a:cubicBezTo>
                    <a:pt x="12956" y="22983"/>
                    <a:pt x="12867" y="23249"/>
                    <a:pt x="12779" y="23249"/>
                  </a:cubicBezTo>
                  <a:cubicBezTo>
                    <a:pt x="12430" y="23346"/>
                    <a:pt x="11270" y="23468"/>
                    <a:pt x="10033" y="23468"/>
                  </a:cubicBezTo>
                  <a:cubicBezTo>
                    <a:pt x="8436" y="23468"/>
                    <a:pt x="6709" y="23265"/>
                    <a:pt x="6434" y="22540"/>
                  </a:cubicBezTo>
                  <a:cubicBezTo>
                    <a:pt x="6212" y="21874"/>
                    <a:pt x="6123" y="18680"/>
                    <a:pt x="6123" y="15840"/>
                  </a:cubicBezTo>
                  <a:cubicBezTo>
                    <a:pt x="6123" y="13400"/>
                    <a:pt x="6168" y="11270"/>
                    <a:pt x="6168" y="11270"/>
                  </a:cubicBezTo>
                  <a:lnTo>
                    <a:pt x="6168" y="11270"/>
                  </a:lnTo>
                  <a:lnTo>
                    <a:pt x="1287" y="12468"/>
                  </a:lnTo>
                  <a:cubicBezTo>
                    <a:pt x="2086" y="16772"/>
                    <a:pt x="1" y="24536"/>
                    <a:pt x="3506" y="26444"/>
                  </a:cubicBezTo>
                  <a:cubicBezTo>
                    <a:pt x="5502" y="27570"/>
                    <a:pt x="8325" y="27677"/>
                    <a:pt x="10382" y="27677"/>
                  </a:cubicBezTo>
                  <a:cubicBezTo>
                    <a:pt x="10867" y="27677"/>
                    <a:pt x="11310" y="27671"/>
                    <a:pt x="11689" y="27671"/>
                  </a:cubicBezTo>
                  <a:cubicBezTo>
                    <a:pt x="12489" y="27671"/>
                    <a:pt x="13007" y="27698"/>
                    <a:pt x="13045" y="27864"/>
                  </a:cubicBezTo>
                  <a:cubicBezTo>
                    <a:pt x="13134" y="28396"/>
                    <a:pt x="13045" y="41174"/>
                    <a:pt x="13045" y="41174"/>
                  </a:cubicBezTo>
                  <a:lnTo>
                    <a:pt x="25601" y="40775"/>
                  </a:lnTo>
                  <a:lnTo>
                    <a:pt x="25601" y="39044"/>
                  </a:lnTo>
                  <a:cubicBezTo>
                    <a:pt x="25557" y="35273"/>
                    <a:pt x="25512" y="26710"/>
                    <a:pt x="25956" y="26355"/>
                  </a:cubicBezTo>
                  <a:cubicBezTo>
                    <a:pt x="26533" y="25911"/>
                    <a:pt x="32522" y="26222"/>
                    <a:pt x="34829" y="25379"/>
                  </a:cubicBezTo>
                  <a:cubicBezTo>
                    <a:pt x="37137" y="24536"/>
                    <a:pt x="37270" y="22096"/>
                    <a:pt x="37358" y="17792"/>
                  </a:cubicBezTo>
                  <a:cubicBezTo>
                    <a:pt x="37447" y="15529"/>
                    <a:pt x="37358" y="11226"/>
                    <a:pt x="37225" y="7588"/>
                  </a:cubicBezTo>
                  <a:cubicBezTo>
                    <a:pt x="37181" y="4393"/>
                    <a:pt x="37092" y="1731"/>
                    <a:pt x="37092" y="1553"/>
                  </a:cubicBezTo>
                  <a:cubicBezTo>
                    <a:pt x="37092" y="1498"/>
                    <a:pt x="36969" y="1475"/>
                    <a:pt x="36768" y="1475"/>
                  </a:cubicBezTo>
                  <a:cubicBezTo>
                    <a:pt x="35845" y="1475"/>
                    <a:pt x="33277" y="1953"/>
                    <a:pt x="33277" y="1953"/>
                  </a:cubicBezTo>
                  <a:cubicBezTo>
                    <a:pt x="33277" y="1953"/>
                    <a:pt x="33765" y="20232"/>
                    <a:pt x="32744" y="20587"/>
                  </a:cubicBezTo>
                  <a:cubicBezTo>
                    <a:pt x="31991" y="20838"/>
                    <a:pt x="29353" y="21089"/>
                    <a:pt x="27683" y="21089"/>
                  </a:cubicBezTo>
                  <a:cubicBezTo>
                    <a:pt x="26992" y="21089"/>
                    <a:pt x="26467" y="21046"/>
                    <a:pt x="26311" y="20942"/>
                  </a:cubicBezTo>
                  <a:cubicBezTo>
                    <a:pt x="26178" y="20854"/>
                    <a:pt x="26089" y="20765"/>
                    <a:pt x="26045" y="20632"/>
                  </a:cubicBezTo>
                  <a:cubicBezTo>
                    <a:pt x="25734" y="20055"/>
                    <a:pt x="25823" y="18680"/>
                    <a:pt x="25823" y="15884"/>
                  </a:cubicBezTo>
                  <a:cubicBezTo>
                    <a:pt x="25823" y="14376"/>
                    <a:pt x="25778" y="11314"/>
                    <a:pt x="25734" y="8209"/>
                  </a:cubicBezTo>
                  <a:cubicBezTo>
                    <a:pt x="25645" y="4082"/>
                    <a:pt x="25601" y="1"/>
                    <a:pt x="25601" y="1"/>
                  </a:cubicBezTo>
                  <a:close/>
                </a:path>
              </a:pathLst>
            </a:custGeom>
            <a:solidFill>
              <a:srgbClr val="684D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1" name="Google Shape;10231;p62"/>
            <p:cNvSpPr/>
            <p:nvPr/>
          </p:nvSpPr>
          <p:spPr>
            <a:xfrm>
              <a:off x="2704986" y="2777456"/>
              <a:ext cx="160448" cy="293268"/>
            </a:xfrm>
            <a:custGeom>
              <a:avLst/>
              <a:gdLst/>
              <a:ahLst/>
              <a:cxnLst/>
              <a:rect l="l" t="t" r="r" b="b"/>
              <a:pathLst>
                <a:path w="11226" h="20519" extrusionOk="0">
                  <a:moveTo>
                    <a:pt x="10690" y="1"/>
                  </a:moveTo>
                  <a:cubicBezTo>
                    <a:pt x="9748" y="1"/>
                    <a:pt x="7277" y="495"/>
                    <a:pt x="7277" y="495"/>
                  </a:cubicBezTo>
                  <a:cubicBezTo>
                    <a:pt x="7277" y="495"/>
                    <a:pt x="7765" y="18775"/>
                    <a:pt x="6700" y="19085"/>
                  </a:cubicBezTo>
                  <a:cubicBezTo>
                    <a:pt x="5979" y="19336"/>
                    <a:pt x="3349" y="19587"/>
                    <a:pt x="1667" y="19587"/>
                  </a:cubicBezTo>
                  <a:cubicBezTo>
                    <a:pt x="970" y="19587"/>
                    <a:pt x="436" y="19544"/>
                    <a:pt x="267" y="19440"/>
                  </a:cubicBezTo>
                  <a:cubicBezTo>
                    <a:pt x="134" y="19396"/>
                    <a:pt x="89" y="19263"/>
                    <a:pt x="1" y="19174"/>
                  </a:cubicBezTo>
                  <a:lnTo>
                    <a:pt x="1" y="19174"/>
                  </a:lnTo>
                  <a:cubicBezTo>
                    <a:pt x="89" y="19662"/>
                    <a:pt x="400" y="20106"/>
                    <a:pt x="844" y="20328"/>
                  </a:cubicBezTo>
                  <a:cubicBezTo>
                    <a:pt x="1185" y="20441"/>
                    <a:pt x="2000" y="20519"/>
                    <a:pt x="2973" y="20519"/>
                  </a:cubicBezTo>
                  <a:cubicBezTo>
                    <a:pt x="5037" y="20519"/>
                    <a:pt x="7815" y="20171"/>
                    <a:pt x="8297" y="19085"/>
                  </a:cubicBezTo>
                  <a:cubicBezTo>
                    <a:pt x="9005" y="17539"/>
                    <a:pt x="8479" y="6484"/>
                    <a:pt x="9571" y="6484"/>
                  </a:cubicBezTo>
                  <a:cubicBezTo>
                    <a:pt x="9575" y="6484"/>
                    <a:pt x="9580" y="6484"/>
                    <a:pt x="9584" y="6485"/>
                  </a:cubicBezTo>
                  <a:cubicBezTo>
                    <a:pt x="10161" y="6485"/>
                    <a:pt x="10738" y="6352"/>
                    <a:pt x="11226" y="6130"/>
                  </a:cubicBezTo>
                  <a:cubicBezTo>
                    <a:pt x="11181" y="2891"/>
                    <a:pt x="11093" y="229"/>
                    <a:pt x="11048" y="96"/>
                  </a:cubicBezTo>
                  <a:cubicBezTo>
                    <a:pt x="11048" y="28"/>
                    <a:pt x="10911" y="1"/>
                    <a:pt x="10690" y="1"/>
                  </a:cubicBezTo>
                  <a:close/>
                </a:path>
              </a:pathLst>
            </a:custGeom>
            <a:solidFill>
              <a:srgbClr val="3521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2" name="Google Shape;10232;p62"/>
            <p:cNvSpPr/>
            <p:nvPr/>
          </p:nvSpPr>
          <p:spPr>
            <a:xfrm>
              <a:off x="2332752" y="2755989"/>
              <a:ext cx="367817" cy="588494"/>
            </a:xfrm>
            <a:custGeom>
              <a:avLst/>
              <a:gdLst/>
              <a:ahLst/>
              <a:cxnLst/>
              <a:rect l="l" t="t" r="r" b="b"/>
              <a:pathLst>
                <a:path w="25735" h="41175" extrusionOk="0">
                  <a:moveTo>
                    <a:pt x="13089" y="1"/>
                  </a:moveTo>
                  <a:cubicBezTo>
                    <a:pt x="13134" y="4171"/>
                    <a:pt x="13489" y="19168"/>
                    <a:pt x="13000" y="22540"/>
                  </a:cubicBezTo>
                  <a:cubicBezTo>
                    <a:pt x="13178" y="23782"/>
                    <a:pt x="13222" y="24980"/>
                    <a:pt x="13134" y="26222"/>
                  </a:cubicBezTo>
                  <a:cubicBezTo>
                    <a:pt x="13134" y="26222"/>
                    <a:pt x="12249" y="26275"/>
                    <a:pt x="11021" y="26275"/>
                  </a:cubicBezTo>
                  <a:cubicBezTo>
                    <a:pt x="8509" y="26275"/>
                    <a:pt x="4561" y="26055"/>
                    <a:pt x="3816" y="24714"/>
                  </a:cubicBezTo>
                  <a:cubicBezTo>
                    <a:pt x="2707" y="22761"/>
                    <a:pt x="2530" y="16505"/>
                    <a:pt x="3506" y="16195"/>
                  </a:cubicBezTo>
                  <a:cubicBezTo>
                    <a:pt x="4083" y="15973"/>
                    <a:pt x="4615" y="15662"/>
                    <a:pt x="5147" y="15308"/>
                  </a:cubicBezTo>
                  <a:cubicBezTo>
                    <a:pt x="5458" y="15574"/>
                    <a:pt x="5769" y="15751"/>
                    <a:pt x="6123" y="15840"/>
                  </a:cubicBezTo>
                  <a:cubicBezTo>
                    <a:pt x="6123" y="13400"/>
                    <a:pt x="6168" y="11270"/>
                    <a:pt x="6168" y="11270"/>
                  </a:cubicBezTo>
                  <a:lnTo>
                    <a:pt x="6168" y="11270"/>
                  </a:lnTo>
                  <a:lnTo>
                    <a:pt x="1287" y="12468"/>
                  </a:lnTo>
                  <a:cubicBezTo>
                    <a:pt x="2086" y="16816"/>
                    <a:pt x="1" y="24536"/>
                    <a:pt x="3506" y="26488"/>
                  </a:cubicBezTo>
                  <a:cubicBezTo>
                    <a:pt x="5437" y="27578"/>
                    <a:pt x="8142" y="27714"/>
                    <a:pt x="10179" y="27714"/>
                  </a:cubicBezTo>
                  <a:cubicBezTo>
                    <a:pt x="10857" y="27714"/>
                    <a:pt x="11461" y="27699"/>
                    <a:pt x="11938" y="27699"/>
                  </a:cubicBezTo>
                  <a:cubicBezTo>
                    <a:pt x="12595" y="27699"/>
                    <a:pt x="13011" y="27727"/>
                    <a:pt x="13045" y="27864"/>
                  </a:cubicBezTo>
                  <a:cubicBezTo>
                    <a:pt x="13134" y="28440"/>
                    <a:pt x="13045" y="41174"/>
                    <a:pt x="13045" y="41174"/>
                  </a:cubicBezTo>
                  <a:lnTo>
                    <a:pt x="25601" y="40775"/>
                  </a:lnTo>
                  <a:lnTo>
                    <a:pt x="25601" y="39044"/>
                  </a:lnTo>
                  <a:cubicBezTo>
                    <a:pt x="22096" y="38956"/>
                    <a:pt x="16905" y="38778"/>
                    <a:pt x="16949" y="38290"/>
                  </a:cubicBezTo>
                  <a:cubicBezTo>
                    <a:pt x="17038" y="37580"/>
                    <a:pt x="16506" y="9850"/>
                    <a:pt x="16949" y="9540"/>
                  </a:cubicBezTo>
                  <a:cubicBezTo>
                    <a:pt x="17703" y="9096"/>
                    <a:pt x="18502" y="8741"/>
                    <a:pt x="19301" y="8386"/>
                  </a:cubicBezTo>
                  <a:cubicBezTo>
                    <a:pt x="20366" y="7854"/>
                    <a:pt x="21342" y="7099"/>
                    <a:pt x="22140" y="6256"/>
                  </a:cubicBezTo>
                  <a:cubicBezTo>
                    <a:pt x="23199" y="7844"/>
                    <a:pt x="24386" y="8240"/>
                    <a:pt x="25291" y="8240"/>
                  </a:cubicBezTo>
                  <a:cubicBezTo>
                    <a:pt x="25448" y="8240"/>
                    <a:pt x="25596" y="8228"/>
                    <a:pt x="25734" y="8209"/>
                  </a:cubicBezTo>
                  <a:cubicBezTo>
                    <a:pt x="25645" y="4082"/>
                    <a:pt x="25601" y="1"/>
                    <a:pt x="25601" y="1"/>
                  </a:cubicBezTo>
                  <a:close/>
                </a:path>
              </a:pathLst>
            </a:custGeom>
            <a:solidFill>
              <a:srgbClr val="3521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3" name="Google Shape;10233;p62"/>
            <p:cNvSpPr/>
            <p:nvPr/>
          </p:nvSpPr>
          <p:spPr>
            <a:xfrm>
              <a:off x="2450064" y="2806084"/>
              <a:ext cx="279661" cy="152387"/>
            </a:xfrm>
            <a:custGeom>
              <a:avLst/>
              <a:gdLst/>
              <a:ahLst/>
              <a:cxnLst/>
              <a:rect l="l" t="t" r="r" b="b"/>
              <a:pathLst>
                <a:path w="19567" h="10662" extrusionOk="0">
                  <a:moveTo>
                    <a:pt x="18458" y="1"/>
                  </a:moveTo>
                  <a:cubicBezTo>
                    <a:pt x="18458" y="1"/>
                    <a:pt x="17570" y="8342"/>
                    <a:pt x="11359" y="9274"/>
                  </a:cubicBezTo>
                  <a:cubicBezTo>
                    <a:pt x="10836" y="9352"/>
                    <a:pt x="10333" y="9387"/>
                    <a:pt x="9850" y="9387"/>
                  </a:cubicBezTo>
                  <a:cubicBezTo>
                    <a:pt x="4570" y="9387"/>
                    <a:pt x="1775" y="5103"/>
                    <a:pt x="1775" y="5103"/>
                  </a:cubicBezTo>
                  <a:lnTo>
                    <a:pt x="1" y="4083"/>
                  </a:lnTo>
                  <a:lnTo>
                    <a:pt x="1" y="4083"/>
                  </a:lnTo>
                  <a:cubicBezTo>
                    <a:pt x="1" y="4083"/>
                    <a:pt x="2464" y="10661"/>
                    <a:pt x="8799" y="10661"/>
                  </a:cubicBezTo>
                  <a:cubicBezTo>
                    <a:pt x="9578" y="10661"/>
                    <a:pt x="10416" y="10562"/>
                    <a:pt x="11315" y="10338"/>
                  </a:cubicBezTo>
                  <a:cubicBezTo>
                    <a:pt x="19567" y="8297"/>
                    <a:pt x="19523" y="1"/>
                    <a:pt x="19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4" name="Google Shape;10234;p62"/>
            <p:cNvSpPr/>
            <p:nvPr/>
          </p:nvSpPr>
          <p:spPr>
            <a:xfrm>
              <a:off x="2381089" y="2814331"/>
              <a:ext cx="292839" cy="210729"/>
            </a:xfrm>
            <a:custGeom>
              <a:avLst/>
              <a:gdLst/>
              <a:ahLst/>
              <a:cxnLst/>
              <a:rect l="l" t="t" r="r" b="b"/>
              <a:pathLst>
                <a:path w="20489" h="14744" extrusionOk="0">
                  <a:moveTo>
                    <a:pt x="19601" y="0"/>
                  </a:moveTo>
                  <a:cubicBezTo>
                    <a:pt x="19601" y="4020"/>
                    <a:pt x="15908" y="13666"/>
                    <a:pt x="9310" y="13666"/>
                  </a:cubicBezTo>
                  <a:cubicBezTo>
                    <a:pt x="9280" y="13666"/>
                    <a:pt x="9249" y="13666"/>
                    <a:pt x="9219" y="13666"/>
                  </a:cubicBezTo>
                  <a:cubicBezTo>
                    <a:pt x="2520" y="13533"/>
                    <a:pt x="1499" y="5724"/>
                    <a:pt x="1499" y="5724"/>
                  </a:cubicBezTo>
                  <a:lnTo>
                    <a:pt x="124" y="2796"/>
                  </a:lnTo>
                  <a:lnTo>
                    <a:pt x="124" y="2796"/>
                  </a:lnTo>
                  <a:cubicBezTo>
                    <a:pt x="124" y="2796"/>
                    <a:pt x="1" y="14744"/>
                    <a:pt x="8523" y="14744"/>
                  </a:cubicBezTo>
                  <a:cubicBezTo>
                    <a:pt x="8860" y="14744"/>
                    <a:pt x="9210" y="14725"/>
                    <a:pt x="9574" y="14686"/>
                  </a:cubicBezTo>
                  <a:cubicBezTo>
                    <a:pt x="19158" y="13621"/>
                    <a:pt x="20489" y="0"/>
                    <a:pt x="204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5" name="Google Shape;10235;p62"/>
            <p:cNvSpPr/>
            <p:nvPr/>
          </p:nvSpPr>
          <p:spPr>
            <a:xfrm>
              <a:off x="2737958" y="2821306"/>
              <a:ext cx="211186" cy="123301"/>
            </a:xfrm>
            <a:custGeom>
              <a:avLst/>
              <a:gdLst/>
              <a:ahLst/>
              <a:cxnLst/>
              <a:rect l="l" t="t" r="r" b="b"/>
              <a:pathLst>
                <a:path w="14776" h="8627" extrusionOk="0">
                  <a:moveTo>
                    <a:pt x="13888" y="0"/>
                  </a:moveTo>
                  <a:cubicBezTo>
                    <a:pt x="13888" y="0"/>
                    <a:pt x="13622" y="6966"/>
                    <a:pt x="7632" y="7499"/>
                  </a:cubicBezTo>
                  <a:cubicBezTo>
                    <a:pt x="7499" y="7509"/>
                    <a:pt x="7368" y="7515"/>
                    <a:pt x="7240" y="7515"/>
                  </a:cubicBezTo>
                  <a:cubicBezTo>
                    <a:pt x="2624" y="7515"/>
                    <a:pt x="1154" y="710"/>
                    <a:pt x="1154" y="710"/>
                  </a:cubicBezTo>
                  <a:lnTo>
                    <a:pt x="1" y="710"/>
                  </a:lnTo>
                  <a:cubicBezTo>
                    <a:pt x="1" y="710"/>
                    <a:pt x="845" y="8627"/>
                    <a:pt x="6892" y="8627"/>
                  </a:cubicBezTo>
                  <a:cubicBezTo>
                    <a:pt x="7199" y="8627"/>
                    <a:pt x="7520" y="8606"/>
                    <a:pt x="7854" y="8564"/>
                  </a:cubicBezTo>
                  <a:cubicBezTo>
                    <a:pt x="14775" y="7632"/>
                    <a:pt x="14553" y="0"/>
                    <a:pt x="145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6" name="Google Shape;10236;p62"/>
            <p:cNvSpPr/>
            <p:nvPr/>
          </p:nvSpPr>
          <p:spPr>
            <a:xfrm>
              <a:off x="2278855" y="2401278"/>
              <a:ext cx="689942" cy="467651"/>
            </a:xfrm>
            <a:custGeom>
              <a:avLst/>
              <a:gdLst/>
              <a:ahLst/>
              <a:cxnLst/>
              <a:rect l="l" t="t" r="r" b="b"/>
              <a:pathLst>
                <a:path w="48273" h="32720" extrusionOk="0">
                  <a:moveTo>
                    <a:pt x="23908" y="0"/>
                  </a:moveTo>
                  <a:cubicBezTo>
                    <a:pt x="23734" y="0"/>
                    <a:pt x="23560" y="6"/>
                    <a:pt x="23382" y="17"/>
                  </a:cubicBezTo>
                  <a:cubicBezTo>
                    <a:pt x="16239" y="239"/>
                    <a:pt x="15440" y="7249"/>
                    <a:pt x="15440" y="7249"/>
                  </a:cubicBezTo>
                  <a:cubicBezTo>
                    <a:pt x="15440" y="7249"/>
                    <a:pt x="15135" y="7220"/>
                    <a:pt x="14615" y="7220"/>
                  </a:cubicBezTo>
                  <a:cubicBezTo>
                    <a:pt x="12408" y="7220"/>
                    <a:pt x="6343" y="7743"/>
                    <a:pt x="3505" y="13239"/>
                  </a:cubicBezTo>
                  <a:cubicBezTo>
                    <a:pt x="0" y="20071"/>
                    <a:pt x="5546" y="25174"/>
                    <a:pt x="5546" y="25174"/>
                  </a:cubicBezTo>
                  <a:cubicBezTo>
                    <a:pt x="5546" y="25174"/>
                    <a:pt x="5502" y="29743"/>
                    <a:pt x="9628" y="30453"/>
                  </a:cubicBezTo>
                  <a:cubicBezTo>
                    <a:pt x="9999" y="30517"/>
                    <a:pt x="10355" y="30546"/>
                    <a:pt x="10695" y="30546"/>
                  </a:cubicBezTo>
                  <a:cubicBezTo>
                    <a:pt x="14143" y="30546"/>
                    <a:pt x="16017" y="27569"/>
                    <a:pt x="16017" y="27569"/>
                  </a:cubicBezTo>
                  <a:cubicBezTo>
                    <a:pt x="16017" y="27569"/>
                    <a:pt x="16017" y="32627"/>
                    <a:pt x="20277" y="32716"/>
                  </a:cubicBezTo>
                  <a:cubicBezTo>
                    <a:pt x="20346" y="32718"/>
                    <a:pt x="20415" y="32719"/>
                    <a:pt x="20484" y="32719"/>
                  </a:cubicBezTo>
                  <a:cubicBezTo>
                    <a:pt x="24575" y="32719"/>
                    <a:pt x="25734" y="28856"/>
                    <a:pt x="25734" y="28856"/>
                  </a:cubicBezTo>
                  <a:cubicBezTo>
                    <a:pt x="25734" y="28856"/>
                    <a:pt x="27494" y="32240"/>
                    <a:pt x="31013" y="32240"/>
                  </a:cubicBezTo>
                  <a:cubicBezTo>
                    <a:pt x="31524" y="32240"/>
                    <a:pt x="32071" y="32169"/>
                    <a:pt x="32655" y="32006"/>
                  </a:cubicBezTo>
                  <a:cubicBezTo>
                    <a:pt x="35317" y="31296"/>
                    <a:pt x="37269" y="29078"/>
                    <a:pt x="37669" y="26371"/>
                  </a:cubicBezTo>
                  <a:cubicBezTo>
                    <a:pt x="37669" y="26371"/>
                    <a:pt x="40035" y="27831"/>
                    <a:pt x="42270" y="27831"/>
                  </a:cubicBezTo>
                  <a:cubicBezTo>
                    <a:pt x="43387" y="27831"/>
                    <a:pt x="44472" y="27466"/>
                    <a:pt x="45211" y="26371"/>
                  </a:cubicBezTo>
                  <a:cubicBezTo>
                    <a:pt x="47430" y="23133"/>
                    <a:pt x="45522" y="19805"/>
                    <a:pt x="45522" y="19805"/>
                  </a:cubicBezTo>
                  <a:cubicBezTo>
                    <a:pt x="45832" y="19406"/>
                    <a:pt x="46143" y="19006"/>
                    <a:pt x="46409" y="18607"/>
                  </a:cubicBezTo>
                  <a:cubicBezTo>
                    <a:pt x="47252" y="17232"/>
                    <a:pt x="48273" y="14880"/>
                    <a:pt x="47030" y="12396"/>
                  </a:cubicBezTo>
                  <a:cubicBezTo>
                    <a:pt x="45917" y="10244"/>
                    <a:pt x="43937" y="9782"/>
                    <a:pt x="42441" y="9782"/>
                  </a:cubicBezTo>
                  <a:cubicBezTo>
                    <a:pt x="41315" y="9782"/>
                    <a:pt x="40464" y="10044"/>
                    <a:pt x="40464" y="10044"/>
                  </a:cubicBezTo>
                  <a:cubicBezTo>
                    <a:pt x="40420" y="8092"/>
                    <a:pt x="39266" y="6317"/>
                    <a:pt x="37447" y="5519"/>
                  </a:cubicBezTo>
                  <a:cubicBezTo>
                    <a:pt x="36734" y="5203"/>
                    <a:pt x="36035" y="5081"/>
                    <a:pt x="35381" y="5081"/>
                  </a:cubicBezTo>
                  <a:cubicBezTo>
                    <a:pt x="33187" y="5081"/>
                    <a:pt x="31502" y="6450"/>
                    <a:pt x="31502" y="6450"/>
                  </a:cubicBezTo>
                  <a:cubicBezTo>
                    <a:pt x="31502" y="6450"/>
                    <a:pt x="30747" y="1126"/>
                    <a:pt x="25468" y="150"/>
                  </a:cubicBezTo>
                  <a:cubicBezTo>
                    <a:pt x="24935" y="50"/>
                    <a:pt x="24428" y="0"/>
                    <a:pt x="23908" y="0"/>
                  </a:cubicBezTo>
                  <a:close/>
                </a:path>
              </a:pathLst>
            </a:custGeom>
            <a:solidFill>
              <a:srgbClr val="489B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7" name="Google Shape;10237;p62"/>
            <p:cNvSpPr/>
            <p:nvPr/>
          </p:nvSpPr>
          <p:spPr>
            <a:xfrm>
              <a:off x="2359307" y="2565770"/>
              <a:ext cx="98089" cy="61015"/>
            </a:xfrm>
            <a:custGeom>
              <a:avLst/>
              <a:gdLst/>
              <a:ahLst/>
              <a:cxnLst/>
              <a:rect l="l" t="t" r="r" b="b"/>
              <a:pathLst>
                <a:path w="6863" h="4269" extrusionOk="0">
                  <a:moveTo>
                    <a:pt x="4407" y="1"/>
                  </a:moveTo>
                  <a:cubicBezTo>
                    <a:pt x="2744" y="1"/>
                    <a:pt x="0" y="3419"/>
                    <a:pt x="2003" y="4170"/>
                  </a:cubicBezTo>
                  <a:cubicBezTo>
                    <a:pt x="2182" y="4237"/>
                    <a:pt x="2368" y="4268"/>
                    <a:pt x="2555" y="4268"/>
                  </a:cubicBezTo>
                  <a:cubicBezTo>
                    <a:pt x="4589" y="4268"/>
                    <a:pt x="6862" y="612"/>
                    <a:pt x="4709" y="44"/>
                  </a:cubicBezTo>
                  <a:cubicBezTo>
                    <a:pt x="4614" y="14"/>
                    <a:pt x="4512" y="1"/>
                    <a:pt x="44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8" name="Google Shape;10238;p62"/>
            <p:cNvSpPr/>
            <p:nvPr/>
          </p:nvSpPr>
          <p:spPr>
            <a:xfrm>
              <a:off x="2372356" y="2654769"/>
              <a:ext cx="83225" cy="48795"/>
            </a:xfrm>
            <a:custGeom>
              <a:avLst/>
              <a:gdLst/>
              <a:ahLst/>
              <a:cxnLst/>
              <a:rect l="l" t="t" r="r" b="b"/>
              <a:pathLst>
                <a:path w="5823" h="3414" extrusionOk="0">
                  <a:moveTo>
                    <a:pt x="3191" y="0"/>
                  </a:moveTo>
                  <a:cubicBezTo>
                    <a:pt x="1688" y="0"/>
                    <a:pt x="0" y="2852"/>
                    <a:pt x="1933" y="3356"/>
                  </a:cubicBezTo>
                  <a:cubicBezTo>
                    <a:pt x="2081" y="3395"/>
                    <a:pt x="2231" y="3414"/>
                    <a:pt x="2379" y="3414"/>
                  </a:cubicBezTo>
                  <a:cubicBezTo>
                    <a:pt x="4214" y="3414"/>
                    <a:pt x="5823" y="562"/>
                    <a:pt x="3441" y="28"/>
                  </a:cubicBezTo>
                  <a:cubicBezTo>
                    <a:pt x="3359" y="9"/>
                    <a:pt x="3275" y="0"/>
                    <a:pt x="31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9" name="Google Shape;10239;p62"/>
            <p:cNvSpPr/>
            <p:nvPr/>
          </p:nvSpPr>
          <p:spPr>
            <a:xfrm>
              <a:off x="2278917" y="2408665"/>
              <a:ext cx="677893" cy="467651"/>
            </a:xfrm>
            <a:custGeom>
              <a:avLst/>
              <a:gdLst/>
              <a:ahLst/>
              <a:cxnLst/>
              <a:rect l="l" t="t" r="r" b="b"/>
              <a:pathLst>
                <a:path w="47430" h="32720" extrusionOk="0">
                  <a:moveTo>
                    <a:pt x="23908" y="0"/>
                  </a:moveTo>
                  <a:cubicBezTo>
                    <a:pt x="23734" y="0"/>
                    <a:pt x="23560" y="6"/>
                    <a:pt x="23382" y="17"/>
                  </a:cubicBezTo>
                  <a:cubicBezTo>
                    <a:pt x="16239" y="239"/>
                    <a:pt x="15440" y="7249"/>
                    <a:pt x="15440" y="7249"/>
                  </a:cubicBezTo>
                  <a:cubicBezTo>
                    <a:pt x="15440" y="7249"/>
                    <a:pt x="15135" y="7220"/>
                    <a:pt x="14615" y="7220"/>
                  </a:cubicBezTo>
                  <a:cubicBezTo>
                    <a:pt x="12408" y="7220"/>
                    <a:pt x="6343" y="7743"/>
                    <a:pt x="3505" y="13239"/>
                  </a:cubicBezTo>
                  <a:cubicBezTo>
                    <a:pt x="0" y="20071"/>
                    <a:pt x="5546" y="25174"/>
                    <a:pt x="5546" y="25174"/>
                  </a:cubicBezTo>
                  <a:cubicBezTo>
                    <a:pt x="5546" y="25174"/>
                    <a:pt x="5502" y="29743"/>
                    <a:pt x="9628" y="30453"/>
                  </a:cubicBezTo>
                  <a:cubicBezTo>
                    <a:pt x="9999" y="30517"/>
                    <a:pt x="10355" y="30546"/>
                    <a:pt x="10695" y="30546"/>
                  </a:cubicBezTo>
                  <a:cubicBezTo>
                    <a:pt x="14143" y="30546"/>
                    <a:pt x="16017" y="27569"/>
                    <a:pt x="16017" y="27569"/>
                  </a:cubicBezTo>
                  <a:cubicBezTo>
                    <a:pt x="16017" y="27569"/>
                    <a:pt x="16017" y="32627"/>
                    <a:pt x="20277" y="32716"/>
                  </a:cubicBezTo>
                  <a:cubicBezTo>
                    <a:pt x="20346" y="32718"/>
                    <a:pt x="20415" y="32719"/>
                    <a:pt x="20484" y="32719"/>
                  </a:cubicBezTo>
                  <a:cubicBezTo>
                    <a:pt x="24575" y="32719"/>
                    <a:pt x="25734" y="28856"/>
                    <a:pt x="25734" y="28856"/>
                  </a:cubicBezTo>
                  <a:cubicBezTo>
                    <a:pt x="25734" y="28856"/>
                    <a:pt x="27494" y="32240"/>
                    <a:pt x="31013" y="32240"/>
                  </a:cubicBezTo>
                  <a:cubicBezTo>
                    <a:pt x="31524" y="32240"/>
                    <a:pt x="32071" y="32169"/>
                    <a:pt x="32655" y="32006"/>
                  </a:cubicBezTo>
                  <a:cubicBezTo>
                    <a:pt x="35317" y="31296"/>
                    <a:pt x="37269" y="29078"/>
                    <a:pt x="37669" y="26371"/>
                  </a:cubicBezTo>
                  <a:cubicBezTo>
                    <a:pt x="37669" y="26371"/>
                    <a:pt x="40035" y="27831"/>
                    <a:pt x="42270" y="27831"/>
                  </a:cubicBezTo>
                  <a:cubicBezTo>
                    <a:pt x="43387" y="27831"/>
                    <a:pt x="44472" y="27466"/>
                    <a:pt x="45211" y="26371"/>
                  </a:cubicBezTo>
                  <a:cubicBezTo>
                    <a:pt x="47430" y="23133"/>
                    <a:pt x="45522" y="19805"/>
                    <a:pt x="45522" y="19805"/>
                  </a:cubicBezTo>
                  <a:cubicBezTo>
                    <a:pt x="45832" y="19406"/>
                    <a:pt x="46143" y="19006"/>
                    <a:pt x="46409" y="18563"/>
                  </a:cubicBezTo>
                  <a:lnTo>
                    <a:pt x="46409" y="18563"/>
                  </a:lnTo>
                  <a:cubicBezTo>
                    <a:pt x="46276" y="18696"/>
                    <a:pt x="46143" y="18829"/>
                    <a:pt x="46010" y="18962"/>
                  </a:cubicBezTo>
                  <a:cubicBezTo>
                    <a:pt x="45256" y="19849"/>
                    <a:pt x="45078" y="21092"/>
                    <a:pt x="44546" y="22112"/>
                  </a:cubicBezTo>
                  <a:cubicBezTo>
                    <a:pt x="43768" y="23542"/>
                    <a:pt x="42124" y="24306"/>
                    <a:pt x="40506" y="24306"/>
                  </a:cubicBezTo>
                  <a:cubicBezTo>
                    <a:pt x="39263" y="24306"/>
                    <a:pt x="38035" y="23855"/>
                    <a:pt x="37225" y="22911"/>
                  </a:cubicBezTo>
                  <a:cubicBezTo>
                    <a:pt x="36395" y="24826"/>
                    <a:pt x="34647" y="25761"/>
                    <a:pt x="32906" y="25761"/>
                  </a:cubicBezTo>
                  <a:cubicBezTo>
                    <a:pt x="31016" y="25761"/>
                    <a:pt x="29133" y="24659"/>
                    <a:pt x="28440" y="22511"/>
                  </a:cubicBezTo>
                  <a:cubicBezTo>
                    <a:pt x="27020" y="23931"/>
                    <a:pt x="25334" y="25307"/>
                    <a:pt x="23382" y="25307"/>
                  </a:cubicBezTo>
                  <a:cubicBezTo>
                    <a:pt x="21386" y="25307"/>
                    <a:pt x="19478" y="23044"/>
                    <a:pt x="20543" y="21402"/>
                  </a:cubicBezTo>
                  <a:lnTo>
                    <a:pt x="20543" y="21402"/>
                  </a:lnTo>
                  <a:cubicBezTo>
                    <a:pt x="19915" y="21773"/>
                    <a:pt x="19213" y="21940"/>
                    <a:pt x="18503" y="21940"/>
                  </a:cubicBezTo>
                  <a:cubicBezTo>
                    <a:pt x="16152" y="21940"/>
                    <a:pt x="13713" y="20105"/>
                    <a:pt x="13577" y="17720"/>
                  </a:cubicBezTo>
                  <a:cubicBezTo>
                    <a:pt x="13444" y="15457"/>
                    <a:pt x="14997" y="13327"/>
                    <a:pt x="16993" y="12218"/>
                  </a:cubicBezTo>
                  <a:cubicBezTo>
                    <a:pt x="18990" y="11109"/>
                    <a:pt x="21297" y="10843"/>
                    <a:pt x="23560" y="10621"/>
                  </a:cubicBezTo>
                  <a:lnTo>
                    <a:pt x="23560" y="10621"/>
                  </a:lnTo>
                  <a:cubicBezTo>
                    <a:pt x="23473" y="10627"/>
                    <a:pt x="23386" y="10631"/>
                    <a:pt x="23301" y="10631"/>
                  </a:cubicBezTo>
                  <a:cubicBezTo>
                    <a:pt x="20457" y="10631"/>
                    <a:pt x="18352" y="7121"/>
                    <a:pt x="19256" y="4365"/>
                  </a:cubicBezTo>
                  <a:cubicBezTo>
                    <a:pt x="20277" y="1170"/>
                    <a:pt x="22761" y="549"/>
                    <a:pt x="25468" y="150"/>
                  </a:cubicBezTo>
                  <a:cubicBezTo>
                    <a:pt x="24935" y="50"/>
                    <a:pt x="24428" y="0"/>
                    <a:pt x="23908" y="0"/>
                  </a:cubicBezTo>
                  <a:close/>
                </a:path>
              </a:pathLst>
            </a:custGeom>
            <a:solidFill>
              <a:schemeClr val="accent1">
                <a:alpha val="66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0" name="Google Shape;10240;p62"/>
            <p:cNvSpPr/>
            <p:nvPr/>
          </p:nvSpPr>
          <p:spPr>
            <a:xfrm>
              <a:off x="2148221" y="2698604"/>
              <a:ext cx="397617" cy="276874"/>
            </a:xfrm>
            <a:custGeom>
              <a:avLst/>
              <a:gdLst/>
              <a:ahLst/>
              <a:cxnLst/>
              <a:rect l="l" t="t" r="r" b="b"/>
              <a:pathLst>
                <a:path w="27820" h="19372" extrusionOk="0">
                  <a:moveTo>
                    <a:pt x="17368" y="1"/>
                  </a:moveTo>
                  <a:cubicBezTo>
                    <a:pt x="14439" y="1"/>
                    <a:pt x="13355" y="2285"/>
                    <a:pt x="13355" y="2285"/>
                  </a:cubicBezTo>
                  <a:cubicBezTo>
                    <a:pt x="12557" y="1930"/>
                    <a:pt x="11714" y="1708"/>
                    <a:pt x="10826" y="1531"/>
                  </a:cubicBezTo>
                  <a:cubicBezTo>
                    <a:pt x="10181" y="1399"/>
                    <a:pt x="9453" y="1307"/>
                    <a:pt x="8694" y="1307"/>
                  </a:cubicBezTo>
                  <a:cubicBezTo>
                    <a:pt x="6897" y="1307"/>
                    <a:pt x="4927" y="1825"/>
                    <a:pt x="3461" y="3572"/>
                  </a:cubicBezTo>
                  <a:cubicBezTo>
                    <a:pt x="1" y="7698"/>
                    <a:pt x="4260" y="10937"/>
                    <a:pt x="4260" y="10937"/>
                  </a:cubicBezTo>
                  <a:cubicBezTo>
                    <a:pt x="4260" y="10937"/>
                    <a:pt x="1332" y="16483"/>
                    <a:pt x="5369" y="18657"/>
                  </a:cubicBezTo>
                  <a:cubicBezTo>
                    <a:pt x="6192" y="19095"/>
                    <a:pt x="6940" y="19270"/>
                    <a:pt x="7608" y="19270"/>
                  </a:cubicBezTo>
                  <a:cubicBezTo>
                    <a:pt x="10255" y="19270"/>
                    <a:pt x="11669" y="16527"/>
                    <a:pt x="11669" y="16527"/>
                  </a:cubicBezTo>
                  <a:cubicBezTo>
                    <a:pt x="11841" y="18157"/>
                    <a:pt x="13172" y="19371"/>
                    <a:pt x="14783" y="19371"/>
                  </a:cubicBezTo>
                  <a:cubicBezTo>
                    <a:pt x="14839" y="19371"/>
                    <a:pt x="14896" y="19370"/>
                    <a:pt x="14953" y="19367"/>
                  </a:cubicBezTo>
                  <a:cubicBezTo>
                    <a:pt x="14982" y="19368"/>
                    <a:pt x="15011" y="19368"/>
                    <a:pt x="15040" y="19368"/>
                  </a:cubicBezTo>
                  <a:cubicBezTo>
                    <a:pt x="16689" y="19368"/>
                    <a:pt x="18107" y="18141"/>
                    <a:pt x="18369" y="16527"/>
                  </a:cubicBezTo>
                  <a:cubicBezTo>
                    <a:pt x="18369" y="16527"/>
                    <a:pt x="19165" y="18880"/>
                    <a:pt x="21429" y="18880"/>
                  </a:cubicBezTo>
                  <a:cubicBezTo>
                    <a:pt x="21728" y="18880"/>
                    <a:pt x="22054" y="18839"/>
                    <a:pt x="22406" y="18746"/>
                  </a:cubicBezTo>
                  <a:cubicBezTo>
                    <a:pt x="25379" y="17947"/>
                    <a:pt x="23871" y="14265"/>
                    <a:pt x="23871" y="14265"/>
                  </a:cubicBezTo>
                  <a:cubicBezTo>
                    <a:pt x="24492" y="14220"/>
                    <a:pt x="25068" y="14087"/>
                    <a:pt x="25645" y="13865"/>
                  </a:cubicBezTo>
                  <a:cubicBezTo>
                    <a:pt x="26976" y="13422"/>
                    <a:pt x="27819" y="12179"/>
                    <a:pt x="27819" y="10804"/>
                  </a:cubicBezTo>
                  <a:cubicBezTo>
                    <a:pt x="27819" y="8340"/>
                    <a:pt x="25711" y="8008"/>
                    <a:pt x="24575" y="8008"/>
                  </a:cubicBezTo>
                  <a:cubicBezTo>
                    <a:pt x="24157" y="8008"/>
                    <a:pt x="23871" y="8053"/>
                    <a:pt x="23871" y="8053"/>
                  </a:cubicBezTo>
                  <a:cubicBezTo>
                    <a:pt x="23871" y="8053"/>
                    <a:pt x="24403" y="2063"/>
                    <a:pt x="19700" y="422"/>
                  </a:cubicBezTo>
                  <a:cubicBezTo>
                    <a:pt x="18818" y="122"/>
                    <a:pt x="18044" y="1"/>
                    <a:pt x="17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1" name="Google Shape;10241;p62"/>
            <p:cNvSpPr/>
            <p:nvPr/>
          </p:nvSpPr>
          <p:spPr>
            <a:xfrm>
              <a:off x="2210708" y="2896398"/>
              <a:ext cx="55927" cy="34874"/>
            </a:xfrm>
            <a:custGeom>
              <a:avLst/>
              <a:gdLst/>
              <a:ahLst/>
              <a:cxnLst/>
              <a:rect l="l" t="t" r="r" b="b"/>
              <a:pathLst>
                <a:path w="3913" h="2440" extrusionOk="0">
                  <a:moveTo>
                    <a:pt x="2032" y="1"/>
                  </a:moveTo>
                  <a:cubicBezTo>
                    <a:pt x="754" y="1"/>
                    <a:pt x="1" y="1506"/>
                    <a:pt x="997" y="2245"/>
                  </a:cubicBezTo>
                  <a:cubicBezTo>
                    <a:pt x="1188" y="2381"/>
                    <a:pt x="1394" y="2440"/>
                    <a:pt x="1600" y="2440"/>
                  </a:cubicBezTo>
                  <a:cubicBezTo>
                    <a:pt x="2739" y="2440"/>
                    <a:pt x="3912" y="654"/>
                    <a:pt x="2861" y="204"/>
                  </a:cubicBezTo>
                  <a:cubicBezTo>
                    <a:pt x="2570" y="62"/>
                    <a:pt x="2290" y="1"/>
                    <a:pt x="20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2" name="Google Shape;10242;p62"/>
            <p:cNvSpPr/>
            <p:nvPr/>
          </p:nvSpPr>
          <p:spPr>
            <a:xfrm>
              <a:off x="2144659" y="2720108"/>
              <a:ext cx="365902" cy="258208"/>
            </a:xfrm>
            <a:custGeom>
              <a:avLst/>
              <a:gdLst/>
              <a:ahLst/>
              <a:cxnLst/>
              <a:rect l="l" t="t" r="r" b="b"/>
              <a:pathLst>
                <a:path w="25601" h="18066" extrusionOk="0">
                  <a:moveTo>
                    <a:pt x="8694" y="1"/>
                  </a:moveTo>
                  <a:cubicBezTo>
                    <a:pt x="6897" y="1"/>
                    <a:pt x="4927" y="519"/>
                    <a:pt x="3461" y="2266"/>
                  </a:cubicBezTo>
                  <a:cubicBezTo>
                    <a:pt x="1" y="6392"/>
                    <a:pt x="4260" y="9631"/>
                    <a:pt x="4260" y="9631"/>
                  </a:cubicBezTo>
                  <a:cubicBezTo>
                    <a:pt x="4260" y="9631"/>
                    <a:pt x="1332" y="15177"/>
                    <a:pt x="5369" y="17351"/>
                  </a:cubicBezTo>
                  <a:cubicBezTo>
                    <a:pt x="6192" y="17789"/>
                    <a:pt x="6940" y="17964"/>
                    <a:pt x="7608" y="17964"/>
                  </a:cubicBezTo>
                  <a:cubicBezTo>
                    <a:pt x="10255" y="17964"/>
                    <a:pt x="11669" y="15221"/>
                    <a:pt x="11669" y="15221"/>
                  </a:cubicBezTo>
                  <a:cubicBezTo>
                    <a:pt x="11841" y="16851"/>
                    <a:pt x="13172" y="18065"/>
                    <a:pt x="14783" y="18065"/>
                  </a:cubicBezTo>
                  <a:cubicBezTo>
                    <a:pt x="14839" y="18065"/>
                    <a:pt x="14896" y="18064"/>
                    <a:pt x="14953" y="18061"/>
                  </a:cubicBezTo>
                  <a:cubicBezTo>
                    <a:pt x="14982" y="18062"/>
                    <a:pt x="15011" y="18062"/>
                    <a:pt x="15040" y="18062"/>
                  </a:cubicBezTo>
                  <a:cubicBezTo>
                    <a:pt x="16689" y="18062"/>
                    <a:pt x="18107" y="16835"/>
                    <a:pt x="18369" y="15221"/>
                  </a:cubicBezTo>
                  <a:cubicBezTo>
                    <a:pt x="18369" y="15221"/>
                    <a:pt x="19165" y="17574"/>
                    <a:pt x="21429" y="17574"/>
                  </a:cubicBezTo>
                  <a:cubicBezTo>
                    <a:pt x="21728" y="17574"/>
                    <a:pt x="22054" y="17533"/>
                    <a:pt x="22406" y="17440"/>
                  </a:cubicBezTo>
                  <a:cubicBezTo>
                    <a:pt x="25379" y="16641"/>
                    <a:pt x="23871" y="12959"/>
                    <a:pt x="23871" y="12959"/>
                  </a:cubicBezTo>
                  <a:cubicBezTo>
                    <a:pt x="24492" y="12914"/>
                    <a:pt x="25068" y="12825"/>
                    <a:pt x="25601" y="12604"/>
                  </a:cubicBezTo>
                  <a:lnTo>
                    <a:pt x="25601" y="12604"/>
                  </a:lnTo>
                  <a:cubicBezTo>
                    <a:pt x="25451" y="12629"/>
                    <a:pt x="25301" y="12641"/>
                    <a:pt x="25153" y="12641"/>
                  </a:cubicBezTo>
                  <a:cubicBezTo>
                    <a:pt x="24509" y="12641"/>
                    <a:pt x="23887" y="12407"/>
                    <a:pt x="23383" y="11938"/>
                  </a:cubicBezTo>
                  <a:lnTo>
                    <a:pt x="23383" y="11938"/>
                  </a:lnTo>
                  <a:cubicBezTo>
                    <a:pt x="23471" y="13225"/>
                    <a:pt x="22451" y="14334"/>
                    <a:pt x="21120" y="14334"/>
                  </a:cubicBezTo>
                  <a:cubicBezTo>
                    <a:pt x="21095" y="14335"/>
                    <a:pt x="21070" y="14335"/>
                    <a:pt x="21045" y="14335"/>
                  </a:cubicBezTo>
                  <a:cubicBezTo>
                    <a:pt x="19792" y="14335"/>
                    <a:pt x="18769" y="13244"/>
                    <a:pt x="18813" y="11983"/>
                  </a:cubicBezTo>
                  <a:lnTo>
                    <a:pt x="18813" y="11983"/>
                  </a:lnTo>
                  <a:cubicBezTo>
                    <a:pt x="18508" y="13200"/>
                    <a:pt x="17352" y="14247"/>
                    <a:pt x="16095" y="14247"/>
                  </a:cubicBezTo>
                  <a:cubicBezTo>
                    <a:pt x="16069" y="14247"/>
                    <a:pt x="16043" y="14246"/>
                    <a:pt x="16017" y="14245"/>
                  </a:cubicBezTo>
                  <a:cubicBezTo>
                    <a:pt x="14775" y="14201"/>
                    <a:pt x="13666" y="12692"/>
                    <a:pt x="14198" y="11494"/>
                  </a:cubicBezTo>
                  <a:lnTo>
                    <a:pt x="14198" y="11494"/>
                  </a:lnTo>
                  <a:cubicBezTo>
                    <a:pt x="13444" y="12204"/>
                    <a:pt x="12557" y="12692"/>
                    <a:pt x="11581" y="12959"/>
                  </a:cubicBezTo>
                  <a:cubicBezTo>
                    <a:pt x="11442" y="12983"/>
                    <a:pt x="11301" y="12995"/>
                    <a:pt x="11160" y="12995"/>
                  </a:cubicBezTo>
                  <a:cubicBezTo>
                    <a:pt x="10263" y="12995"/>
                    <a:pt x="9370" y="12515"/>
                    <a:pt x="9140" y="11672"/>
                  </a:cubicBezTo>
                  <a:cubicBezTo>
                    <a:pt x="9007" y="11051"/>
                    <a:pt x="9140" y="10385"/>
                    <a:pt x="9495" y="9853"/>
                  </a:cubicBezTo>
                  <a:cubicBezTo>
                    <a:pt x="10161" y="8699"/>
                    <a:pt x="11181" y="7768"/>
                    <a:pt x="12379" y="7146"/>
                  </a:cubicBezTo>
                  <a:lnTo>
                    <a:pt x="12379" y="7146"/>
                  </a:lnTo>
                  <a:cubicBezTo>
                    <a:pt x="11473" y="7530"/>
                    <a:pt x="10484" y="7722"/>
                    <a:pt x="9478" y="7722"/>
                  </a:cubicBezTo>
                  <a:cubicBezTo>
                    <a:pt x="9204" y="7722"/>
                    <a:pt x="8928" y="7707"/>
                    <a:pt x="8652" y="7679"/>
                  </a:cubicBezTo>
                  <a:cubicBezTo>
                    <a:pt x="7410" y="7457"/>
                    <a:pt x="6168" y="6570"/>
                    <a:pt x="5990" y="5327"/>
                  </a:cubicBezTo>
                  <a:cubicBezTo>
                    <a:pt x="5902" y="4751"/>
                    <a:pt x="5990" y="4174"/>
                    <a:pt x="6212" y="3641"/>
                  </a:cubicBezTo>
                  <a:cubicBezTo>
                    <a:pt x="7011" y="1334"/>
                    <a:pt x="8830" y="580"/>
                    <a:pt x="10826" y="225"/>
                  </a:cubicBezTo>
                  <a:cubicBezTo>
                    <a:pt x="10181" y="93"/>
                    <a:pt x="9453" y="1"/>
                    <a:pt x="8694" y="1"/>
                  </a:cubicBezTo>
                  <a:close/>
                </a:path>
              </a:pathLst>
            </a:custGeom>
            <a:solidFill>
              <a:schemeClr val="accent1">
                <a:alpha val="66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3" name="Google Shape;10243;p62"/>
            <p:cNvSpPr/>
            <p:nvPr/>
          </p:nvSpPr>
          <p:spPr>
            <a:xfrm>
              <a:off x="2664809" y="2620282"/>
              <a:ext cx="336331" cy="243701"/>
            </a:xfrm>
            <a:custGeom>
              <a:avLst/>
              <a:gdLst/>
              <a:ahLst/>
              <a:cxnLst/>
              <a:rect l="l" t="t" r="r" b="b"/>
              <a:pathLst>
                <a:path w="23532" h="17051" extrusionOk="0">
                  <a:moveTo>
                    <a:pt x="9556" y="1"/>
                  </a:moveTo>
                  <a:cubicBezTo>
                    <a:pt x="8180" y="1"/>
                    <a:pt x="6849" y="400"/>
                    <a:pt x="5696" y="1110"/>
                  </a:cubicBezTo>
                  <a:cubicBezTo>
                    <a:pt x="549" y="4216"/>
                    <a:pt x="4098" y="10250"/>
                    <a:pt x="4098" y="10250"/>
                  </a:cubicBezTo>
                  <a:cubicBezTo>
                    <a:pt x="4098" y="10250"/>
                    <a:pt x="3671" y="10144"/>
                    <a:pt x="3095" y="10144"/>
                  </a:cubicBezTo>
                  <a:cubicBezTo>
                    <a:pt x="1880" y="10144"/>
                    <a:pt x="1" y="10614"/>
                    <a:pt x="61" y="13533"/>
                  </a:cubicBezTo>
                  <a:cubicBezTo>
                    <a:pt x="132" y="15839"/>
                    <a:pt x="1580" y="16375"/>
                    <a:pt x="2908" y="16375"/>
                  </a:cubicBezTo>
                  <a:cubicBezTo>
                    <a:pt x="4058" y="16375"/>
                    <a:pt x="5119" y="15973"/>
                    <a:pt x="5119" y="15973"/>
                  </a:cubicBezTo>
                  <a:cubicBezTo>
                    <a:pt x="5441" y="16658"/>
                    <a:pt x="6129" y="17050"/>
                    <a:pt x="6884" y="17050"/>
                  </a:cubicBezTo>
                  <a:cubicBezTo>
                    <a:pt x="6960" y="17050"/>
                    <a:pt x="7038" y="17046"/>
                    <a:pt x="7115" y="17038"/>
                  </a:cubicBezTo>
                  <a:cubicBezTo>
                    <a:pt x="8579" y="16905"/>
                    <a:pt x="9068" y="14376"/>
                    <a:pt x="9068" y="14376"/>
                  </a:cubicBezTo>
                  <a:cubicBezTo>
                    <a:pt x="9423" y="15718"/>
                    <a:pt x="10655" y="16638"/>
                    <a:pt x="12016" y="16638"/>
                  </a:cubicBezTo>
                  <a:cubicBezTo>
                    <a:pt x="12185" y="16638"/>
                    <a:pt x="12356" y="16624"/>
                    <a:pt x="12528" y="16594"/>
                  </a:cubicBezTo>
                  <a:cubicBezTo>
                    <a:pt x="15279" y="16284"/>
                    <a:pt x="15146" y="13267"/>
                    <a:pt x="15146" y="13267"/>
                  </a:cubicBezTo>
                  <a:lnTo>
                    <a:pt x="15146" y="13267"/>
                  </a:lnTo>
                  <a:cubicBezTo>
                    <a:pt x="15932" y="14643"/>
                    <a:pt x="17372" y="15439"/>
                    <a:pt x="18876" y="15439"/>
                  </a:cubicBezTo>
                  <a:cubicBezTo>
                    <a:pt x="19408" y="15439"/>
                    <a:pt x="19948" y="15339"/>
                    <a:pt x="20470" y="15130"/>
                  </a:cubicBezTo>
                  <a:cubicBezTo>
                    <a:pt x="23265" y="14154"/>
                    <a:pt x="23531" y="10605"/>
                    <a:pt x="21845" y="8919"/>
                  </a:cubicBezTo>
                  <a:cubicBezTo>
                    <a:pt x="21357" y="8475"/>
                    <a:pt x="20692" y="8165"/>
                    <a:pt x="20026" y="8165"/>
                  </a:cubicBezTo>
                  <a:cubicBezTo>
                    <a:pt x="20026" y="8165"/>
                    <a:pt x="22644" y="4571"/>
                    <a:pt x="20026" y="2485"/>
                  </a:cubicBezTo>
                  <a:cubicBezTo>
                    <a:pt x="19139" y="1790"/>
                    <a:pt x="18266" y="1559"/>
                    <a:pt x="17497" y="1559"/>
                  </a:cubicBezTo>
                  <a:cubicBezTo>
                    <a:pt x="15959" y="1559"/>
                    <a:pt x="14835" y="2485"/>
                    <a:pt x="14835" y="2485"/>
                  </a:cubicBezTo>
                  <a:cubicBezTo>
                    <a:pt x="13460" y="1021"/>
                    <a:pt x="11552" y="134"/>
                    <a:pt x="95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4" name="Google Shape;10244;p62"/>
            <p:cNvSpPr/>
            <p:nvPr/>
          </p:nvSpPr>
          <p:spPr>
            <a:xfrm>
              <a:off x="2664809" y="2620282"/>
              <a:ext cx="336331" cy="243701"/>
            </a:xfrm>
            <a:custGeom>
              <a:avLst/>
              <a:gdLst/>
              <a:ahLst/>
              <a:cxnLst/>
              <a:rect l="l" t="t" r="r" b="b"/>
              <a:pathLst>
                <a:path w="23532" h="17051" extrusionOk="0">
                  <a:moveTo>
                    <a:pt x="9556" y="1"/>
                  </a:moveTo>
                  <a:cubicBezTo>
                    <a:pt x="8180" y="1"/>
                    <a:pt x="6849" y="400"/>
                    <a:pt x="5696" y="1110"/>
                  </a:cubicBezTo>
                  <a:cubicBezTo>
                    <a:pt x="549" y="4216"/>
                    <a:pt x="4098" y="10250"/>
                    <a:pt x="4098" y="10250"/>
                  </a:cubicBezTo>
                  <a:cubicBezTo>
                    <a:pt x="4098" y="10250"/>
                    <a:pt x="3671" y="10144"/>
                    <a:pt x="3095" y="10144"/>
                  </a:cubicBezTo>
                  <a:cubicBezTo>
                    <a:pt x="1880" y="10144"/>
                    <a:pt x="1" y="10614"/>
                    <a:pt x="61" y="13533"/>
                  </a:cubicBezTo>
                  <a:cubicBezTo>
                    <a:pt x="132" y="15839"/>
                    <a:pt x="1580" y="16375"/>
                    <a:pt x="2908" y="16375"/>
                  </a:cubicBezTo>
                  <a:cubicBezTo>
                    <a:pt x="4058" y="16375"/>
                    <a:pt x="5119" y="15973"/>
                    <a:pt x="5119" y="15973"/>
                  </a:cubicBezTo>
                  <a:cubicBezTo>
                    <a:pt x="5441" y="16658"/>
                    <a:pt x="6129" y="17050"/>
                    <a:pt x="6884" y="17050"/>
                  </a:cubicBezTo>
                  <a:cubicBezTo>
                    <a:pt x="6960" y="17050"/>
                    <a:pt x="7038" y="17046"/>
                    <a:pt x="7115" y="17038"/>
                  </a:cubicBezTo>
                  <a:cubicBezTo>
                    <a:pt x="8579" y="16905"/>
                    <a:pt x="9068" y="14376"/>
                    <a:pt x="9068" y="14376"/>
                  </a:cubicBezTo>
                  <a:cubicBezTo>
                    <a:pt x="9423" y="15718"/>
                    <a:pt x="10655" y="16638"/>
                    <a:pt x="12016" y="16638"/>
                  </a:cubicBezTo>
                  <a:cubicBezTo>
                    <a:pt x="12185" y="16638"/>
                    <a:pt x="12356" y="16624"/>
                    <a:pt x="12528" y="16594"/>
                  </a:cubicBezTo>
                  <a:cubicBezTo>
                    <a:pt x="15279" y="16284"/>
                    <a:pt x="15146" y="13267"/>
                    <a:pt x="15146" y="13267"/>
                  </a:cubicBezTo>
                  <a:lnTo>
                    <a:pt x="15146" y="13267"/>
                  </a:lnTo>
                  <a:cubicBezTo>
                    <a:pt x="15932" y="14643"/>
                    <a:pt x="17372" y="15439"/>
                    <a:pt x="18876" y="15439"/>
                  </a:cubicBezTo>
                  <a:cubicBezTo>
                    <a:pt x="19408" y="15439"/>
                    <a:pt x="19948" y="15339"/>
                    <a:pt x="20470" y="15130"/>
                  </a:cubicBezTo>
                  <a:cubicBezTo>
                    <a:pt x="23265" y="14154"/>
                    <a:pt x="23531" y="10605"/>
                    <a:pt x="21845" y="8919"/>
                  </a:cubicBezTo>
                  <a:lnTo>
                    <a:pt x="21845" y="8919"/>
                  </a:lnTo>
                  <a:cubicBezTo>
                    <a:pt x="22600" y="10560"/>
                    <a:pt x="21269" y="12646"/>
                    <a:pt x="19494" y="13001"/>
                  </a:cubicBezTo>
                  <a:cubicBezTo>
                    <a:pt x="19282" y="13043"/>
                    <a:pt x="19068" y="13063"/>
                    <a:pt x="18855" y="13063"/>
                  </a:cubicBezTo>
                  <a:cubicBezTo>
                    <a:pt x="17288" y="13063"/>
                    <a:pt x="15755" y="11967"/>
                    <a:pt x="15013" y="10560"/>
                  </a:cubicBezTo>
                  <a:cubicBezTo>
                    <a:pt x="14740" y="11743"/>
                    <a:pt x="13494" y="12511"/>
                    <a:pt x="12307" y="12511"/>
                  </a:cubicBezTo>
                  <a:cubicBezTo>
                    <a:pt x="11757" y="12511"/>
                    <a:pt x="11219" y="12346"/>
                    <a:pt x="10798" y="11980"/>
                  </a:cubicBezTo>
                  <a:cubicBezTo>
                    <a:pt x="9422" y="10827"/>
                    <a:pt x="9911" y="8209"/>
                    <a:pt x="11552" y="7588"/>
                  </a:cubicBezTo>
                  <a:lnTo>
                    <a:pt x="11552" y="7588"/>
                  </a:lnTo>
                  <a:cubicBezTo>
                    <a:pt x="11221" y="7641"/>
                    <a:pt x="10882" y="7666"/>
                    <a:pt x="10541" y="7666"/>
                  </a:cubicBezTo>
                  <a:cubicBezTo>
                    <a:pt x="9740" y="7666"/>
                    <a:pt x="8927" y="7526"/>
                    <a:pt x="8180" y="7277"/>
                  </a:cubicBezTo>
                  <a:cubicBezTo>
                    <a:pt x="7071" y="6878"/>
                    <a:pt x="6228" y="5991"/>
                    <a:pt x="5873" y="4881"/>
                  </a:cubicBezTo>
                  <a:cubicBezTo>
                    <a:pt x="5474" y="3462"/>
                    <a:pt x="6228" y="1909"/>
                    <a:pt x="7426" y="1021"/>
                  </a:cubicBezTo>
                  <a:cubicBezTo>
                    <a:pt x="8047" y="578"/>
                    <a:pt x="8801" y="223"/>
                    <a:pt x="9556" y="1"/>
                  </a:cubicBezTo>
                  <a:close/>
                </a:path>
              </a:pathLst>
            </a:custGeom>
            <a:solidFill>
              <a:schemeClr val="accent1">
                <a:alpha val="665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5" name="Google Shape;10245;p62"/>
            <p:cNvSpPr/>
            <p:nvPr/>
          </p:nvSpPr>
          <p:spPr>
            <a:xfrm>
              <a:off x="2751122" y="2661272"/>
              <a:ext cx="55283" cy="33730"/>
            </a:xfrm>
            <a:custGeom>
              <a:avLst/>
              <a:gdLst/>
              <a:ahLst/>
              <a:cxnLst/>
              <a:rect l="l" t="t" r="r" b="b"/>
              <a:pathLst>
                <a:path w="3868" h="2360" extrusionOk="0">
                  <a:moveTo>
                    <a:pt x="2351" y="1"/>
                  </a:moveTo>
                  <a:cubicBezTo>
                    <a:pt x="851" y="1"/>
                    <a:pt x="0" y="1986"/>
                    <a:pt x="1520" y="2324"/>
                  </a:cubicBezTo>
                  <a:cubicBezTo>
                    <a:pt x="1628" y="2348"/>
                    <a:pt x="1732" y="2359"/>
                    <a:pt x="1833" y="2359"/>
                  </a:cubicBezTo>
                  <a:cubicBezTo>
                    <a:pt x="3221" y="2359"/>
                    <a:pt x="3867" y="224"/>
                    <a:pt x="2585" y="17"/>
                  </a:cubicBezTo>
                  <a:cubicBezTo>
                    <a:pt x="2505" y="6"/>
                    <a:pt x="2428" y="1"/>
                    <a:pt x="2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6" name="Google Shape;10246;p62"/>
            <p:cNvSpPr/>
            <p:nvPr/>
          </p:nvSpPr>
          <p:spPr>
            <a:xfrm>
              <a:off x="2845652" y="2684169"/>
              <a:ext cx="47337" cy="25269"/>
            </a:xfrm>
            <a:custGeom>
              <a:avLst/>
              <a:gdLst/>
              <a:ahLst/>
              <a:cxnLst/>
              <a:rect l="l" t="t" r="r" b="b"/>
              <a:pathLst>
                <a:path w="3312" h="1768" extrusionOk="0">
                  <a:moveTo>
                    <a:pt x="1657" y="0"/>
                  </a:moveTo>
                  <a:cubicBezTo>
                    <a:pt x="629" y="0"/>
                    <a:pt x="1" y="1179"/>
                    <a:pt x="1029" y="1654"/>
                  </a:cubicBezTo>
                  <a:cubicBezTo>
                    <a:pt x="1188" y="1733"/>
                    <a:pt x="1350" y="1768"/>
                    <a:pt x="1508" y="1768"/>
                  </a:cubicBezTo>
                  <a:cubicBezTo>
                    <a:pt x="2496" y="1768"/>
                    <a:pt x="3312" y="401"/>
                    <a:pt x="2049" y="56"/>
                  </a:cubicBezTo>
                  <a:cubicBezTo>
                    <a:pt x="1914" y="18"/>
                    <a:pt x="1782" y="0"/>
                    <a:pt x="16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7" name="Google Shape;10247;p62"/>
            <p:cNvSpPr/>
            <p:nvPr/>
          </p:nvSpPr>
          <p:spPr>
            <a:xfrm>
              <a:off x="2768816" y="2720844"/>
              <a:ext cx="47337" cy="26555"/>
            </a:xfrm>
            <a:custGeom>
              <a:avLst/>
              <a:gdLst/>
              <a:ahLst/>
              <a:cxnLst/>
              <a:rect l="l" t="t" r="r" b="b"/>
              <a:pathLst>
                <a:path w="3312" h="1858" extrusionOk="0">
                  <a:moveTo>
                    <a:pt x="1827" y="1"/>
                  </a:moveTo>
                  <a:cubicBezTo>
                    <a:pt x="602" y="1"/>
                    <a:pt x="1" y="1629"/>
                    <a:pt x="1214" y="1838"/>
                  </a:cubicBezTo>
                  <a:cubicBezTo>
                    <a:pt x="1287" y="1851"/>
                    <a:pt x="1360" y="1857"/>
                    <a:pt x="1431" y="1857"/>
                  </a:cubicBezTo>
                  <a:cubicBezTo>
                    <a:pt x="2595" y="1857"/>
                    <a:pt x="3312" y="228"/>
                    <a:pt x="2057" y="19"/>
                  </a:cubicBezTo>
                  <a:cubicBezTo>
                    <a:pt x="1978" y="7"/>
                    <a:pt x="1901" y="1"/>
                    <a:pt x="18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8" name="Google Shape;10248;p62"/>
            <p:cNvSpPr/>
            <p:nvPr/>
          </p:nvSpPr>
          <p:spPr>
            <a:xfrm>
              <a:off x="2679659" y="2786589"/>
              <a:ext cx="54054" cy="41191"/>
            </a:xfrm>
            <a:custGeom>
              <a:avLst/>
              <a:gdLst/>
              <a:ahLst/>
              <a:cxnLst/>
              <a:rect l="l" t="t" r="r" b="b"/>
              <a:pathLst>
                <a:path w="3782" h="2882" extrusionOk="0">
                  <a:moveTo>
                    <a:pt x="2199" y="1"/>
                  </a:moveTo>
                  <a:cubicBezTo>
                    <a:pt x="1958" y="1"/>
                    <a:pt x="1682" y="77"/>
                    <a:pt x="1373" y="255"/>
                  </a:cubicBezTo>
                  <a:cubicBezTo>
                    <a:pt x="1" y="1118"/>
                    <a:pt x="569" y="2882"/>
                    <a:pt x="1853" y="2882"/>
                  </a:cubicBezTo>
                  <a:cubicBezTo>
                    <a:pt x="2022" y="2882"/>
                    <a:pt x="2203" y="2851"/>
                    <a:pt x="2394" y="2784"/>
                  </a:cubicBezTo>
                  <a:cubicBezTo>
                    <a:pt x="3782" y="2297"/>
                    <a:pt x="3520" y="1"/>
                    <a:pt x="21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9" name="Google Shape;10249;p62"/>
            <p:cNvSpPr/>
            <p:nvPr/>
          </p:nvSpPr>
          <p:spPr>
            <a:xfrm>
              <a:off x="2896233" y="2761248"/>
              <a:ext cx="56155" cy="34431"/>
            </a:xfrm>
            <a:custGeom>
              <a:avLst/>
              <a:gdLst/>
              <a:ahLst/>
              <a:cxnLst/>
              <a:rect l="l" t="t" r="r" b="b"/>
              <a:pathLst>
                <a:path w="3929" h="2409" extrusionOk="0">
                  <a:moveTo>
                    <a:pt x="1782" y="0"/>
                  </a:moveTo>
                  <a:cubicBezTo>
                    <a:pt x="385" y="0"/>
                    <a:pt x="1" y="1661"/>
                    <a:pt x="1705" y="2295"/>
                  </a:cubicBezTo>
                  <a:cubicBezTo>
                    <a:pt x="1937" y="2374"/>
                    <a:pt x="2148" y="2409"/>
                    <a:pt x="2337" y="2409"/>
                  </a:cubicBezTo>
                  <a:cubicBezTo>
                    <a:pt x="3740" y="2409"/>
                    <a:pt x="3929" y="467"/>
                    <a:pt x="2326" y="76"/>
                  </a:cubicBezTo>
                  <a:cubicBezTo>
                    <a:pt x="2131" y="24"/>
                    <a:pt x="1950" y="0"/>
                    <a:pt x="17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0" name="Google Shape;10250;p62"/>
            <p:cNvSpPr/>
            <p:nvPr/>
          </p:nvSpPr>
          <p:spPr>
            <a:xfrm>
              <a:off x="1029619" y="3261386"/>
              <a:ext cx="4459" cy="71677"/>
            </a:xfrm>
            <a:custGeom>
              <a:avLst/>
              <a:gdLst/>
              <a:ahLst/>
              <a:cxnLst/>
              <a:rect l="l" t="t" r="r" b="b"/>
              <a:pathLst>
                <a:path w="312" h="5015" extrusionOk="0">
                  <a:moveTo>
                    <a:pt x="45" y="1"/>
                  </a:moveTo>
                  <a:lnTo>
                    <a:pt x="1" y="5014"/>
                  </a:lnTo>
                  <a:lnTo>
                    <a:pt x="311" y="5014"/>
                  </a:lnTo>
                  <a:lnTo>
                    <a:pt x="311" y="1"/>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1" name="Google Shape;10251;p62"/>
            <p:cNvSpPr/>
            <p:nvPr/>
          </p:nvSpPr>
          <p:spPr>
            <a:xfrm>
              <a:off x="1005750" y="3288656"/>
              <a:ext cx="23883" cy="21224"/>
            </a:xfrm>
            <a:custGeom>
              <a:avLst/>
              <a:gdLst/>
              <a:ahLst/>
              <a:cxnLst/>
              <a:rect l="l" t="t" r="r" b="b"/>
              <a:pathLst>
                <a:path w="1671" h="1485" extrusionOk="0">
                  <a:moveTo>
                    <a:pt x="118" y="1"/>
                  </a:moveTo>
                  <a:cubicBezTo>
                    <a:pt x="118" y="1"/>
                    <a:pt x="1" y="1485"/>
                    <a:pt x="1379" y="1485"/>
                  </a:cubicBezTo>
                  <a:cubicBezTo>
                    <a:pt x="1469" y="1485"/>
                    <a:pt x="1567" y="1479"/>
                    <a:pt x="1671" y="1465"/>
                  </a:cubicBezTo>
                  <a:cubicBezTo>
                    <a:pt x="1538" y="711"/>
                    <a:pt x="916" y="89"/>
                    <a:pt x="118" y="1"/>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2" name="Google Shape;10252;p62"/>
            <p:cNvSpPr/>
            <p:nvPr/>
          </p:nvSpPr>
          <p:spPr>
            <a:xfrm>
              <a:off x="1032792" y="3300076"/>
              <a:ext cx="28556" cy="15865"/>
            </a:xfrm>
            <a:custGeom>
              <a:avLst/>
              <a:gdLst/>
              <a:ahLst/>
              <a:cxnLst/>
              <a:rect l="l" t="t" r="r" b="b"/>
              <a:pathLst>
                <a:path w="1998" h="1110" extrusionOk="0">
                  <a:moveTo>
                    <a:pt x="1162" y="0"/>
                  </a:moveTo>
                  <a:cubicBezTo>
                    <a:pt x="175" y="0"/>
                    <a:pt x="0" y="932"/>
                    <a:pt x="0" y="932"/>
                  </a:cubicBezTo>
                  <a:cubicBezTo>
                    <a:pt x="312" y="1058"/>
                    <a:pt x="576" y="1110"/>
                    <a:pt x="799" y="1110"/>
                  </a:cubicBezTo>
                  <a:cubicBezTo>
                    <a:pt x="1750" y="1110"/>
                    <a:pt x="1961" y="178"/>
                    <a:pt x="1997" y="178"/>
                  </a:cubicBezTo>
                  <a:cubicBezTo>
                    <a:pt x="1669" y="51"/>
                    <a:pt x="1393" y="0"/>
                    <a:pt x="1162" y="0"/>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3" name="Google Shape;10253;p62"/>
            <p:cNvSpPr/>
            <p:nvPr/>
          </p:nvSpPr>
          <p:spPr>
            <a:xfrm>
              <a:off x="1003621" y="3233487"/>
              <a:ext cx="30457" cy="41234"/>
            </a:xfrm>
            <a:custGeom>
              <a:avLst/>
              <a:gdLst/>
              <a:ahLst/>
              <a:cxnLst/>
              <a:rect l="l" t="t" r="r" b="b"/>
              <a:pathLst>
                <a:path w="2131" h="2885" extrusionOk="0">
                  <a:moveTo>
                    <a:pt x="267" y="1"/>
                  </a:moveTo>
                  <a:lnTo>
                    <a:pt x="267" y="1"/>
                  </a:lnTo>
                  <a:cubicBezTo>
                    <a:pt x="1" y="2397"/>
                    <a:pt x="1953" y="2885"/>
                    <a:pt x="1953" y="2885"/>
                  </a:cubicBezTo>
                  <a:cubicBezTo>
                    <a:pt x="2130" y="1642"/>
                    <a:pt x="1420" y="489"/>
                    <a:pt x="267"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4" name="Google Shape;10254;p62"/>
            <p:cNvSpPr/>
            <p:nvPr/>
          </p:nvSpPr>
          <p:spPr>
            <a:xfrm>
              <a:off x="1029619" y="3233487"/>
              <a:ext cx="30457" cy="41234"/>
            </a:xfrm>
            <a:custGeom>
              <a:avLst/>
              <a:gdLst/>
              <a:ahLst/>
              <a:cxnLst/>
              <a:rect l="l" t="t" r="r" b="b"/>
              <a:pathLst>
                <a:path w="2131" h="2885" extrusionOk="0">
                  <a:moveTo>
                    <a:pt x="1820" y="1"/>
                  </a:moveTo>
                  <a:lnTo>
                    <a:pt x="1820" y="1"/>
                  </a:lnTo>
                  <a:cubicBezTo>
                    <a:pt x="711" y="489"/>
                    <a:pt x="1" y="1642"/>
                    <a:pt x="222" y="2885"/>
                  </a:cubicBezTo>
                  <a:cubicBezTo>
                    <a:pt x="222" y="2885"/>
                    <a:pt x="2130" y="2397"/>
                    <a:pt x="1820"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5" name="Google Shape;10255;p62"/>
            <p:cNvSpPr/>
            <p:nvPr/>
          </p:nvSpPr>
          <p:spPr>
            <a:xfrm>
              <a:off x="1023273" y="3223982"/>
              <a:ext cx="24111" cy="50738"/>
            </a:xfrm>
            <a:custGeom>
              <a:avLst/>
              <a:gdLst/>
              <a:ahLst/>
              <a:cxnLst/>
              <a:rect l="l" t="t" r="r" b="b"/>
              <a:pathLst>
                <a:path w="1687" h="3550" extrusionOk="0">
                  <a:moveTo>
                    <a:pt x="666" y="0"/>
                  </a:moveTo>
                  <a:cubicBezTo>
                    <a:pt x="1" y="1109"/>
                    <a:pt x="1" y="2440"/>
                    <a:pt x="666" y="3550"/>
                  </a:cubicBezTo>
                  <a:cubicBezTo>
                    <a:pt x="1687" y="2085"/>
                    <a:pt x="666" y="0"/>
                    <a:pt x="6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6" name="Google Shape;10256;p62"/>
            <p:cNvSpPr/>
            <p:nvPr/>
          </p:nvSpPr>
          <p:spPr>
            <a:xfrm>
              <a:off x="2828015" y="3261386"/>
              <a:ext cx="5074" cy="71677"/>
            </a:xfrm>
            <a:custGeom>
              <a:avLst/>
              <a:gdLst/>
              <a:ahLst/>
              <a:cxnLst/>
              <a:rect l="l" t="t" r="r" b="b"/>
              <a:pathLst>
                <a:path w="355" h="5015" extrusionOk="0">
                  <a:moveTo>
                    <a:pt x="44" y="1"/>
                  </a:moveTo>
                  <a:lnTo>
                    <a:pt x="0" y="5014"/>
                  </a:lnTo>
                  <a:lnTo>
                    <a:pt x="355" y="5014"/>
                  </a:lnTo>
                  <a:lnTo>
                    <a:pt x="355" y="1"/>
                  </a:ln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7" name="Google Shape;10257;p62"/>
            <p:cNvSpPr/>
            <p:nvPr/>
          </p:nvSpPr>
          <p:spPr>
            <a:xfrm>
              <a:off x="2804147" y="3288656"/>
              <a:ext cx="23883" cy="21224"/>
            </a:xfrm>
            <a:custGeom>
              <a:avLst/>
              <a:gdLst/>
              <a:ahLst/>
              <a:cxnLst/>
              <a:rect l="l" t="t" r="r" b="b"/>
              <a:pathLst>
                <a:path w="1671" h="1485" extrusionOk="0">
                  <a:moveTo>
                    <a:pt x="117" y="1"/>
                  </a:moveTo>
                  <a:cubicBezTo>
                    <a:pt x="117" y="1"/>
                    <a:pt x="0" y="1485"/>
                    <a:pt x="1378" y="1485"/>
                  </a:cubicBezTo>
                  <a:cubicBezTo>
                    <a:pt x="1469" y="1485"/>
                    <a:pt x="1566" y="1479"/>
                    <a:pt x="1670" y="1465"/>
                  </a:cubicBezTo>
                  <a:cubicBezTo>
                    <a:pt x="1537" y="711"/>
                    <a:pt x="916" y="134"/>
                    <a:pt x="117" y="1"/>
                  </a:cubicBez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8" name="Google Shape;10258;p62"/>
            <p:cNvSpPr/>
            <p:nvPr/>
          </p:nvSpPr>
          <p:spPr>
            <a:xfrm>
              <a:off x="2830545" y="3300362"/>
              <a:ext cx="28556" cy="15979"/>
            </a:xfrm>
            <a:custGeom>
              <a:avLst/>
              <a:gdLst/>
              <a:ahLst/>
              <a:cxnLst/>
              <a:rect l="l" t="t" r="r" b="b"/>
              <a:pathLst>
                <a:path w="1998" h="1118" extrusionOk="0">
                  <a:moveTo>
                    <a:pt x="1200" y="1"/>
                  </a:moveTo>
                  <a:cubicBezTo>
                    <a:pt x="180" y="1"/>
                    <a:pt x="0" y="956"/>
                    <a:pt x="0" y="956"/>
                  </a:cubicBezTo>
                  <a:cubicBezTo>
                    <a:pt x="310" y="1071"/>
                    <a:pt x="573" y="1117"/>
                    <a:pt x="797" y="1117"/>
                  </a:cubicBezTo>
                  <a:cubicBezTo>
                    <a:pt x="1790" y="1117"/>
                    <a:pt x="1997" y="194"/>
                    <a:pt x="1997" y="158"/>
                  </a:cubicBezTo>
                  <a:cubicBezTo>
                    <a:pt x="1686" y="46"/>
                    <a:pt x="1423" y="1"/>
                    <a:pt x="1200" y="1"/>
                  </a:cubicBez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p62"/>
            <p:cNvSpPr/>
            <p:nvPr/>
          </p:nvSpPr>
          <p:spPr>
            <a:xfrm>
              <a:off x="2802003" y="3234130"/>
              <a:ext cx="30457" cy="40591"/>
            </a:xfrm>
            <a:custGeom>
              <a:avLst/>
              <a:gdLst/>
              <a:ahLst/>
              <a:cxnLst/>
              <a:rect l="l" t="t" r="r" b="b"/>
              <a:pathLst>
                <a:path w="2131" h="2840" extrusionOk="0">
                  <a:moveTo>
                    <a:pt x="312" y="0"/>
                  </a:moveTo>
                  <a:lnTo>
                    <a:pt x="312" y="0"/>
                  </a:lnTo>
                  <a:cubicBezTo>
                    <a:pt x="1" y="2396"/>
                    <a:pt x="1953" y="2840"/>
                    <a:pt x="1953" y="2840"/>
                  </a:cubicBezTo>
                  <a:cubicBezTo>
                    <a:pt x="2131" y="1642"/>
                    <a:pt x="1465" y="444"/>
                    <a:pt x="312" y="0"/>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0" name="Google Shape;10260;p62"/>
            <p:cNvSpPr/>
            <p:nvPr/>
          </p:nvSpPr>
          <p:spPr>
            <a:xfrm>
              <a:off x="2828015" y="3234130"/>
              <a:ext cx="30443" cy="40591"/>
            </a:xfrm>
            <a:custGeom>
              <a:avLst/>
              <a:gdLst/>
              <a:ahLst/>
              <a:cxnLst/>
              <a:rect l="l" t="t" r="r" b="b"/>
              <a:pathLst>
                <a:path w="2130" h="2840" extrusionOk="0">
                  <a:moveTo>
                    <a:pt x="1819" y="0"/>
                  </a:moveTo>
                  <a:lnTo>
                    <a:pt x="1819" y="0"/>
                  </a:lnTo>
                  <a:cubicBezTo>
                    <a:pt x="710" y="444"/>
                    <a:pt x="0" y="1642"/>
                    <a:pt x="177" y="2840"/>
                  </a:cubicBezTo>
                  <a:cubicBezTo>
                    <a:pt x="177" y="2840"/>
                    <a:pt x="2130" y="2396"/>
                    <a:pt x="18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p62"/>
            <p:cNvSpPr/>
            <p:nvPr/>
          </p:nvSpPr>
          <p:spPr>
            <a:xfrm>
              <a:off x="2821669" y="3223982"/>
              <a:ext cx="24111" cy="50738"/>
            </a:xfrm>
            <a:custGeom>
              <a:avLst/>
              <a:gdLst/>
              <a:ahLst/>
              <a:cxnLst/>
              <a:rect l="l" t="t" r="r" b="b"/>
              <a:pathLst>
                <a:path w="1687" h="3550" extrusionOk="0">
                  <a:moveTo>
                    <a:pt x="621" y="0"/>
                  </a:moveTo>
                  <a:cubicBezTo>
                    <a:pt x="0" y="1109"/>
                    <a:pt x="0" y="2440"/>
                    <a:pt x="621" y="3550"/>
                  </a:cubicBezTo>
                  <a:cubicBezTo>
                    <a:pt x="1686" y="2130"/>
                    <a:pt x="621" y="0"/>
                    <a:pt x="621" y="0"/>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2" name="Google Shape;10262;p62"/>
            <p:cNvSpPr/>
            <p:nvPr/>
          </p:nvSpPr>
          <p:spPr>
            <a:xfrm>
              <a:off x="1234444" y="3272177"/>
              <a:ext cx="3816" cy="58985"/>
            </a:xfrm>
            <a:custGeom>
              <a:avLst/>
              <a:gdLst/>
              <a:ahLst/>
              <a:cxnLst/>
              <a:rect l="l" t="t" r="r" b="b"/>
              <a:pathLst>
                <a:path w="267" h="4127" extrusionOk="0">
                  <a:moveTo>
                    <a:pt x="45" y="0"/>
                  </a:moveTo>
                  <a:lnTo>
                    <a:pt x="0" y="4126"/>
                  </a:lnTo>
                  <a:lnTo>
                    <a:pt x="267" y="4126"/>
                  </a:lnTo>
                  <a:lnTo>
                    <a:pt x="267" y="0"/>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3" name="Google Shape;10263;p62"/>
            <p:cNvSpPr/>
            <p:nvPr/>
          </p:nvSpPr>
          <p:spPr>
            <a:xfrm>
              <a:off x="1215007" y="3294373"/>
              <a:ext cx="19452" cy="17565"/>
            </a:xfrm>
            <a:custGeom>
              <a:avLst/>
              <a:gdLst/>
              <a:ahLst/>
              <a:cxnLst/>
              <a:rect l="l" t="t" r="r" b="b"/>
              <a:pathLst>
                <a:path w="1361" h="1229" extrusionOk="0">
                  <a:moveTo>
                    <a:pt x="118" y="0"/>
                  </a:moveTo>
                  <a:lnTo>
                    <a:pt x="118" y="0"/>
                  </a:lnTo>
                  <a:cubicBezTo>
                    <a:pt x="1" y="666"/>
                    <a:pt x="506" y="1229"/>
                    <a:pt x="1115" y="1229"/>
                  </a:cubicBezTo>
                  <a:cubicBezTo>
                    <a:pt x="1195" y="1229"/>
                    <a:pt x="1278" y="1219"/>
                    <a:pt x="1360" y="1198"/>
                  </a:cubicBezTo>
                  <a:cubicBezTo>
                    <a:pt x="1227" y="577"/>
                    <a:pt x="739" y="89"/>
                    <a:pt x="118" y="0"/>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4" name="Google Shape;10264;p62"/>
            <p:cNvSpPr/>
            <p:nvPr/>
          </p:nvSpPr>
          <p:spPr>
            <a:xfrm>
              <a:off x="1236974" y="3303777"/>
              <a:ext cx="23483" cy="13135"/>
            </a:xfrm>
            <a:custGeom>
              <a:avLst/>
              <a:gdLst/>
              <a:ahLst/>
              <a:cxnLst/>
              <a:rect l="l" t="t" r="r" b="b"/>
              <a:pathLst>
                <a:path w="1643" h="919" extrusionOk="0">
                  <a:moveTo>
                    <a:pt x="964" y="0"/>
                  </a:moveTo>
                  <a:cubicBezTo>
                    <a:pt x="147" y="0"/>
                    <a:pt x="1" y="762"/>
                    <a:pt x="1" y="762"/>
                  </a:cubicBezTo>
                  <a:cubicBezTo>
                    <a:pt x="268" y="874"/>
                    <a:pt x="493" y="919"/>
                    <a:pt x="682" y="919"/>
                  </a:cubicBezTo>
                  <a:cubicBezTo>
                    <a:pt x="1470" y="919"/>
                    <a:pt x="1643" y="141"/>
                    <a:pt x="1643" y="141"/>
                  </a:cubicBezTo>
                  <a:cubicBezTo>
                    <a:pt x="1376" y="41"/>
                    <a:pt x="1152" y="0"/>
                    <a:pt x="964" y="0"/>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5" name="Google Shape;10265;p62"/>
            <p:cNvSpPr/>
            <p:nvPr/>
          </p:nvSpPr>
          <p:spPr>
            <a:xfrm>
              <a:off x="1213520" y="3249980"/>
              <a:ext cx="24740" cy="32987"/>
            </a:xfrm>
            <a:custGeom>
              <a:avLst/>
              <a:gdLst/>
              <a:ahLst/>
              <a:cxnLst/>
              <a:rect l="l" t="t" r="r" b="b"/>
              <a:pathLst>
                <a:path w="1731" h="2308" extrusionOk="0">
                  <a:moveTo>
                    <a:pt x="222" y="0"/>
                  </a:moveTo>
                  <a:cubicBezTo>
                    <a:pt x="0" y="1952"/>
                    <a:pt x="1553" y="2307"/>
                    <a:pt x="1553" y="2307"/>
                  </a:cubicBezTo>
                  <a:cubicBezTo>
                    <a:pt x="1731" y="1331"/>
                    <a:pt x="1154" y="355"/>
                    <a:pt x="222" y="0"/>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p62"/>
            <p:cNvSpPr/>
            <p:nvPr/>
          </p:nvSpPr>
          <p:spPr>
            <a:xfrm>
              <a:off x="1234444" y="3249980"/>
              <a:ext cx="24740" cy="32987"/>
            </a:xfrm>
            <a:custGeom>
              <a:avLst/>
              <a:gdLst/>
              <a:ahLst/>
              <a:cxnLst/>
              <a:rect l="l" t="t" r="r" b="b"/>
              <a:pathLst>
                <a:path w="1731" h="2308" extrusionOk="0">
                  <a:moveTo>
                    <a:pt x="1509" y="0"/>
                  </a:moveTo>
                  <a:lnTo>
                    <a:pt x="1509" y="0"/>
                  </a:lnTo>
                  <a:cubicBezTo>
                    <a:pt x="577" y="355"/>
                    <a:pt x="0" y="1331"/>
                    <a:pt x="178" y="2307"/>
                  </a:cubicBezTo>
                  <a:cubicBezTo>
                    <a:pt x="178" y="2307"/>
                    <a:pt x="1731" y="1952"/>
                    <a:pt x="1509" y="0"/>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7" name="Google Shape;10267;p62"/>
            <p:cNvSpPr/>
            <p:nvPr/>
          </p:nvSpPr>
          <p:spPr>
            <a:xfrm>
              <a:off x="1229371" y="3241734"/>
              <a:ext cx="19666" cy="41234"/>
            </a:xfrm>
            <a:custGeom>
              <a:avLst/>
              <a:gdLst/>
              <a:ahLst/>
              <a:cxnLst/>
              <a:rect l="l" t="t" r="r" b="b"/>
              <a:pathLst>
                <a:path w="1376" h="2885" extrusionOk="0">
                  <a:moveTo>
                    <a:pt x="533" y="0"/>
                  </a:moveTo>
                  <a:cubicBezTo>
                    <a:pt x="1" y="888"/>
                    <a:pt x="1" y="1997"/>
                    <a:pt x="533" y="2884"/>
                  </a:cubicBezTo>
                  <a:cubicBezTo>
                    <a:pt x="1376" y="1731"/>
                    <a:pt x="533" y="0"/>
                    <a:pt x="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p62"/>
            <p:cNvSpPr/>
            <p:nvPr/>
          </p:nvSpPr>
          <p:spPr>
            <a:xfrm>
              <a:off x="1425321" y="3267732"/>
              <a:ext cx="3816" cy="58356"/>
            </a:xfrm>
            <a:custGeom>
              <a:avLst/>
              <a:gdLst/>
              <a:ahLst/>
              <a:cxnLst/>
              <a:rect l="l" t="t" r="r" b="b"/>
              <a:pathLst>
                <a:path w="267" h="4083" extrusionOk="0">
                  <a:moveTo>
                    <a:pt x="45" y="1"/>
                  </a:moveTo>
                  <a:lnTo>
                    <a:pt x="0" y="4082"/>
                  </a:lnTo>
                  <a:lnTo>
                    <a:pt x="266" y="4082"/>
                  </a:lnTo>
                  <a:lnTo>
                    <a:pt x="266" y="1"/>
                  </a:ln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9" name="Google Shape;10269;p62"/>
            <p:cNvSpPr/>
            <p:nvPr/>
          </p:nvSpPr>
          <p:spPr>
            <a:xfrm>
              <a:off x="1405840" y="3289928"/>
              <a:ext cx="19495" cy="17394"/>
            </a:xfrm>
            <a:custGeom>
              <a:avLst/>
              <a:gdLst/>
              <a:ahLst/>
              <a:cxnLst/>
              <a:rect l="l" t="t" r="r" b="b"/>
              <a:pathLst>
                <a:path w="1364" h="1217" extrusionOk="0">
                  <a:moveTo>
                    <a:pt x="121" y="0"/>
                  </a:moveTo>
                  <a:lnTo>
                    <a:pt x="121" y="0"/>
                  </a:lnTo>
                  <a:cubicBezTo>
                    <a:pt x="0" y="645"/>
                    <a:pt x="538" y="1216"/>
                    <a:pt x="1169" y="1216"/>
                  </a:cubicBezTo>
                  <a:cubicBezTo>
                    <a:pt x="1233" y="1216"/>
                    <a:pt x="1298" y="1211"/>
                    <a:pt x="1363" y="1198"/>
                  </a:cubicBezTo>
                  <a:cubicBezTo>
                    <a:pt x="1230" y="577"/>
                    <a:pt x="742" y="89"/>
                    <a:pt x="121" y="0"/>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0" name="Google Shape;10270;p62"/>
            <p:cNvSpPr/>
            <p:nvPr/>
          </p:nvSpPr>
          <p:spPr>
            <a:xfrm>
              <a:off x="1427851" y="3299332"/>
              <a:ext cx="22839" cy="12906"/>
            </a:xfrm>
            <a:custGeom>
              <a:avLst/>
              <a:gdLst/>
              <a:ahLst/>
              <a:cxnLst/>
              <a:rect l="l" t="t" r="r" b="b"/>
              <a:pathLst>
                <a:path w="1598" h="903" extrusionOk="0">
                  <a:moveTo>
                    <a:pt x="923" y="1"/>
                  </a:moveTo>
                  <a:cubicBezTo>
                    <a:pt x="118" y="1"/>
                    <a:pt x="1" y="762"/>
                    <a:pt x="1" y="762"/>
                  </a:cubicBezTo>
                  <a:cubicBezTo>
                    <a:pt x="250" y="862"/>
                    <a:pt x="462" y="903"/>
                    <a:pt x="642" y="903"/>
                  </a:cubicBezTo>
                  <a:cubicBezTo>
                    <a:pt x="1422" y="903"/>
                    <a:pt x="1598" y="141"/>
                    <a:pt x="1598" y="141"/>
                  </a:cubicBezTo>
                  <a:cubicBezTo>
                    <a:pt x="1332" y="41"/>
                    <a:pt x="1109" y="1"/>
                    <a:pt x="923" y="1"/>
                  </a:cubicBezTo>
                  <a:close/>
                </a:path>
              </a:pathLst>
            </a:custGeom>
            <a:solidFill>
              <a:srgbClr val="254C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1" name="Google Shape;10271;p62"/>
            <p:cNvSpPr/>
            <p:nvPr/>
          </p:nvSpPr>
          <p:spPr>
            <a:xfrm>
              <a:off x="1404397" y="3245536"/>
              <a:ext cx="24740" cy="32987"/>
            </a:xfrm>
            <a:custGeom>
              <a:avLst/>
              <a:gdLst/>
              <a:ahLst/>
              <a:cxnLst/>
              <a:rect l="l" t="t" r="r" b="b"/>
              <a:pathLst>
                <a:path w="1731" h="2308" extrusionOk="0">
                  <a:moveTo>
                    <a:pt x="266" y="1"/>
                  </a:moveTo>
                  <a:lnTo>
                    <a:pt x="266" y="1"/>
                  </a:lnTo>
                  <a:cubicBezTo>
                    <a:pt x="0" y="1909"/>
                    <a:pt x="1553" y="2308"/>
                    <a:pt x="1553" y="2308"/>
                  </a:cubicBezTo>
                  <a:cubicBezTo>
                    <a:pt x="1730" y="1332"/>
                    <a:pt x="1154" y="356"/>
                    <a:pt x="266"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2" name="Google Shape;10272;p62"/>
            <p:cNvSpPr/>
            <p:nvPr/>
          </p:nvSpPr>
          <p:spPr>
            <a:xfrm>
              <a:off x="1425321" y="3245536"/>
              <a:ext cx="24740" cy="32987"/>
            </a:xfrm>
            <a:custGeom>
              <a:avLst/>
              <a:gdLst/>
              <a:ahLst/>
              <a:cxnLst/>
              <a:rect l="l" t="t" r="r" b="b"/>
              <a:pathLst>
                <a:path w="1731" h="2308" extrusionOk="0">
                  <a:moveTo>
                    <a:pt x="1509" y="1"/>
                  </a:moveTo>
                  <a:lnTo>
                    <a:pt x="1509" y="1"/>
                  </a:lnTo>
                  <a:cubicBezTo>
                    <a:pt x="577" y="356"/>
                    <a:pt x="0" y="1332"/>
                    <a:pt x="178" y="2308"/>
                  </a:cubicBezTo>
                  <a:cubicBezTo>
                    <a:pt x="178" y="2308"/>
                    <a:pt x="1731" y="1909"/>
                    <a:pt x="1509"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p62"/>
            <p:cNvSpPr/>
            <p:nvPr/>
          </p:nvSpPr>
          <p:spPr>
            <a:xfrm>
              <a:off x="1420247" y="3237289"/>
              <a:ext cx="19666" cy="41234"/>
            </a:xfrm>
            <a:custGeom>
              <a:avLst/>
              <a:gdLst/>
              <a:ahLst/>
              <a:cxnLst/>
              <a:rect l="l" t="t" r="r" b="b"/>
              <a:pathLst>
                <a:path w="1376" h="2885" extrusionOk="0">
                  <a:moveTo>
                    <a:pt x="533" y="1"/>
                  </a:moveTo>
                  <a:cubicBezTo>
                    <a:pt x="0" y="888"/>
                    <a:pt x="0" y="1997"/>
                    <a:pt x="533" y="2885"/>
                  </a:cubicBezTo>
                  <a:cubicBezTo>
                    <a:pt x="1376" y="1731"/>
                    <a:pt x="533" y="1"/>
                    <a:pt x="5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4" name="Google Shape;10274;p62"/>
            <p:cNvSpPr/>
            <p:nvPr/>
          </p:nvSpPr>
          <p:spPr>
            <a:xfrm>
              <a:off x="2434214" y="3275335"/>
              <a:ext cx="4459" cy="57727"/>
            </a:xfrm>
            <a:custGeom>
              <a:avLst/>
              <a:gdLst/>
              <a:ahLst/>
              <a:cxnLst/>
              <a:rect l="l" t="t" r="r" b="b"/>
              <a:pathLst>
                <a:path w="312" h="4039" extrusionOk="0">
                  <a:moveTo>
                    <a:pt x="45" y="1"/>
                  </a:moveTo>
                  <a:lnTo>
                    <a:pt x="1" y="4038"/>
                  </a:lnTo>
                  <a:lnTo>
                    <a:pt x="311" y="4038"/>
                  </a:lnTo>
                  <a:lnTo>
                    <a:pt x="311" y="1"/>
                  </a:ln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p62"/>
            <p:cNvSpPr/>
            <p:nvPr/>
          </p:nvSpPr>
          <p:spPr>
            <a:xfrm>
              <a:off x="2415305" y="3297532"/>
              <a:ext cx="19552" cy="17394"/>
            </a:xfrm>
            <a:custGeom>
              <a:avLst/>
              <a:gdLst/>
              <a:ahLst/>
              <a:cxnLst/>
              <a:rect l="l" t="t" r="r" b="b"/>
              <a:pathLst>
                <a:path w="1368" h="1217" extrusionOk="0">
                  <a:moveTo>
                    <a:pt x="81" y="1"/>
                  </a:moveTo>
                  <a:cubicBezTo>
                    <a:pt x="1" y="645"/>
                    <a:pt x="505" y="1217"/>
                    <a:pt x="1164" y="1217"/>
                  </a:cubicBezTo>
                  <a:cubicBezTo>
                    <a:pt x="1230" y="1217"/>
                    <a:pt x="1299" y="1211"/>
                    <a:pt x="1368" y="1199"/>
                  </a:cubicBezTo>
                  <a:cubicBezTo>
                    <a:pt x="1235" y="533"/>
                    <a:pt x="747" y="90"/>
                    <a:pt x="81" y="1"/>
                  </a:cubicBez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p62"/>
            <p:cNvSpPr/>
            <p:nvPr/>
          </p:nvSpPr>
          <p:spPr>
            <a:xfrm>
              <a:off x="2436758" y="3306950"/>
              <a:ext cx="23468" cy="12663"/>
            </a:xfrm>
            <a:custGeom>
              <a:avLst/>
              <a:gdLst/>
              <a:ahLst/>
              <a:cxnLst/>
              <a:rect l="l" t="t" r="r" b="b"/>
              <a:pathLst>
                <a:path w="1642" h="886" extrusionOk="0">
                  <a:moveTo>
                    <a:pt x="963" y="0"/>
                  </a:moveTo>
                  <a:cubicBezTo>
                    <a:pt x="146" y="0"/>
                    <a:pt x="0" y="762"/>
                    <a:pt x="0" y="762"/>
                  </a:cubicBezTo>
                  <a:cubicBezTo>
                    <a:pt x="248" y="850"/>
                    <a:pt x="460" y="886"/>
                    <a:pt x="641" y="886"/>
                  </a:cubicBezTo>
                  <a:cubicBezTo>
                    <a:pt x="1463" y="886"/>
                    <a:pt x="1642" y="140"/>
                    <a:pt x="1642" y="140"/>
                  </a:cubicBezTo>
                  <a:cubicBezTo>
                    <a:pt x="1375" y="41"/>
                    <a:pt x="1151" y="0"/>
                    <a:pt x="963" y="0"/>
                  </a:cubicBezTo>
                  <a:close/>
                </a:path>
              </a:pathLst>
            </a:custGeom>
            <a:solidFill>
              <a:srgbClr val="4070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7" name="Google Shape;10277;p62"/>
            <p:cNvSpPr/>
            <p:nvPr/>
          </p:nvSpPr>
          <p:spPr>
            <a:xfrm>
              <a:off x="2413919" y="3252510"/>
              <a:ext cx="24111" cy="33630"/>
            </a:xfrm>
            <a:custGeom>
              <a:avLst/>
              <a:gdLst/>
              <a:ahLst/>
              <a:cxnLst/>
              <a:rect l="l" t="t" r="r" b="b"/>
              <a:pathLst>
                <a:path w="1687" h="2353" extrusionOk="0">
                  <a:moveTo>
                    <a:pt x="223" y="1"/>
                  </a:moveTo>
                  <a:cubicBezTo>
                    <a:pt x="1" y="1953"/>
                    <a:pt x="1554" y="2352"/>
                    <a:pt x="1554" y="2352"/>
                  </a:cubicBezTo>
                  <a:cubicBezTo>
                    <a:pt x="1687" y="1332"/>
                    <a:pt x="1154" y="400"/>
                    <a:pt x="223"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8" name="Google Shape;10278;p62"/>
            <p:cNvSpPr/>
            <p:nvPr/>
          </p:nvSpPr>
          <p:spPr>
            <a:xfrm>
              <a:off x="2434843" y="3252510"/>
              <a:ext cx="24755" cy="33630"/>
            </a:xfrm>
            <a:custGeom>
              <a:avLst/>
              <a:gdLst/>
              <a:ahLst/>
              <a:cxnLst/>
              <a:rect l="l" t="t" r="r" b="b"/>
              <a:pathLst>
                <a:path w="1732" h="2353" extrusionOk="0">
                  <a:moveTo>
                    <a:pt x="1465" y="1"/>
                  </a:moveTo>
                  <a:lnTo>
                    <a:pt x="1465" y="1"/>
                  </a:lnTo>
                  <a:cubicBezTo>
                    <a:pt x="533" y="400"/>
                    <a:pt x="1" y="1332"/>
                    <a:pt x="134" y="2352"/>
                  </a:cubicBezTo>
                  <a:cubicBezTo>
                    <a:pt x="134" y="2352"/>
                    <a:pt x="1731" y="1953"/>
                    <a:pt x="1465" y="1"/>
                  </a:cubicBezTo>
                  <a:close/>
                </a:path>
              </a:pathLst>
            </a:custGeom>
            <a:solidFill>
              <a:srgbClr val="E279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9" name="Google Shape;10279;p62"/>
            <p:cNvSpPr/>
            <p:nvPr/>
          </p:nvSpPr>
          <p:spPr>
            <a:xfrm>
              <a:off x="2429140" y="3244263"/>
              <a:ext cx="20310" cy="41877"/>
            </a:xfrm>
            <a:custGeom>
              <a:avLst/>
              <a:gdLst/>
              <a:ahLst/>
              <a:cxnLst/>
              <a:rect l="l" t="t" r="r" b="b"/>
              <a:pathLst>
                <a:path w="1421" h="2930" extrusionOk="0">
                  <a:moveTo>
                    <a:pt x="533" y="1"/>
                  </a:moveTo>
                  <a:cubicBezTo>
                    <a:pt x="1" y="888"/>
                    <a:pt x="1" y="2042"/>
                    <a:pt x="533" y="2929"/>
                  </a:cubicBezTo>
                  <a:cubicBezTo>
                    <a:pt x="1420" y="1731"/>
                    <a:pt x="533" y="1"/>
                    <a:pt x="5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0" name="Google Shape;10280;p62"/>
            <p:cNvSpPr/>
            <p:nvPr/>
          </p:nvSpPr>
          <p:spPr>
            <a:xfrm>
              <a:off x="948452" y="2871401"/>
              <a:ext cx="73578" cy="57727"/>
            </a:xfrm>
            <a:custGeom>
              <a:avLst/>
              <a:gdLst/>
              <a:ahLst/>
              <a:cxnLst/>
              <a:rect l="l" t="t" r="r" b="b"/>
              <a:pathLst>
                <a:path w="5148" h="4039" extrusionOk="0">
                  <a:moveTo>
                    <a:pt x="888" y="1"/>
                  </a:moveTo>
                  <a:cubicBezTo>
                    <a:pt x="533" y="45"/>
                    <a:pt x="222" y="222"/>
                    <a:pt x="1" y="489"/>
                  </a:cubicBezTo>
                  <a:cubicBezTo>
                    <a:pt x="172" y="403"/>
                    <a:pt x="363" y="354"/>
                    <a:pt x="560" y="354"/>
                  </a:cubicBezTo>
                  <a:cubicBezTo>
                    <a:pt x="668" y="354"/>
                    <a:pt x="778" y="368"/>
                    <a:pt x="888" y="400"/>
                  </a:cubicBezTo>
                  <a:cubicBezTo>
                    <a:pt x="1154" y="489"/>
                    <a:pt x="1376" y="622"/>
                    <a:pt x="1553" y="844"/>
                  </a:cubicBezTo>
                  <a:cubicBezTo>
                    <a:pt x="1775" y="977"/>
                    <a:pt x="1864" y="1199"/>
                    <a:pt x="1953" y="1465"/>
                  </a:cubicBezTo>
                  <a:cubicBezTo>
                    <a:pt x="1997" y="1687"/>
                    <a:pt x="1997" y="1953"/>
                    <a:pt x="1953" y="2219"/>
                  </a:cubicBezTo>
                  <a:lnTo>
                    <a:pt x="1553" y="4038"/>
                  </a:lnTo>
                  <a:lnTo>
                    <a:pt x="2663" y="2485"/>
                  </a:lnTo>
                  <a:cubicBezTo>
                    <a:pt x="2796" y="2263"/>
                    <a:pt x="2973" y="2086"/>
                    <a:pt x="3195" y="1953"/>
                  </a:cubicBezTo>
                  <a:cubicBezTo>
                    <a:pt x="3389" y="1817"/>
                    <a:pt x="3609" y="1749"/>
                    <a:pt x="3828" y="1749"/>
                  </a:cubicBezTo>
                  <a:cubicBezTo>
                    <a:pt x="4109" y="1749"/>
                    <a:pt x="4390" y="1861"/>
                    <a:pt x="4615" y="2086"/>
                  </a:cubicBezTo>
                  <a:cubicBezTo>
                    <a:pt x="4837" y="2308"/>
                    <a:pt x="4970" y="2574"/>
                    <a:pt x="5059" y="2884"/>
                  </a:cubicBezTo>
                  <a:cubicBezTo>
                    <a:pt x="5147" y="2530"/>
                    <a:pt x="5059" y="2175"/>
                    <a:pt x="4925" y="1864"/>
                  </a:cubicBezTo>
                  <a:cubicBezTo>
                    <a:pt x="4704" y="1509"/>
                    <a:pt x="4393" y="1243"/>
                    <a:pt x="4038" y="1154"/>
                  </a:cubicBezTo>
                  <a:cubicBezTo>
                    <a:pt x="3905" y="1125"/>
                    <a:pt x="3767" y="1110"/>
                    <a:pt x="3629" y="1110"/>
                  </a:cubicBezTo>
                  <a:cubicBezTo>
                    <a:pt x="3353" y="1110"/>
                    <a:pt x="3077" y="1169"/>
                    <a:pt x="2840" y="1287"/>
                  </a:cubicBezTo>
                  <a:cubicBezTo>
                    <a:pt x="2782" y="1320"/>
                    <a:pt x="2725" y="1356"/>
                    <a:pt x="2667" y="1395"/>
                  </a:cubicBezTo>
                  <a:lnTo>
                    <a:pt x="2667" y="1395"/>
                  </a:lnTo>
                  <a:cubicBezTo>
                    <a:pt x="2654" y="1344"/>
                    <a:pt x="2637" y="1294"/>
                    <a:pt x="2618" y="1243"/>
                  </a:cubicBezTo>
                  <a:cubicBezTo>
                    <a:pt x="2485" y="844"/>
                    <a:pt x="2263" y="533"/>
                    <a:pt x="1908" y="311"/>
                  </a:cubicBezTo>
                  <a:cubicBezTo>
                    <a:pt x="1642" y="134"/>
                    <a:pt x="1243" y="1"/>
                    <a:pt x="888" y="1"/>
                  </a:cubicBezTo>
                  <a:close/>
                </a:path>
              </a:pathLst>
            </a:custGeom>
            <a:solidFill>
              <a:srgbClr val="4C4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p62"/>
            <p:cNvSpPr/>
            <p:nvPr/>
          </p:nvSpPr>
          <p:spPr>
            <a:xfrm>
              <a:off x="1792481" y="2315251"/>
              <a:ext cx="91329" cy="51396"/>
            </a:xfrm>
            <a:custGeom>
              <a:avLst/>
              <a:gdLst/>
              <a:ahLst/>
              <a:cxnLst/>
              <a:rect l="l" t="t" r="r" b="b"/>
              <a:pathLst>
                <a:path w="6390" h="3596" extrusionOk="0">
                  <a:moveTo>
                    <a:pt x="4978" y="0"/>
                  </a:moveTo>
                  <a:cubicBezTo>
                    <a:pt x="4711" y="0"/>
                    <a:pt x="4444" y="49"/>
                    <a:pt x="4215" y="135"/>
                  </a:cubicBezTo>
                  <a:cubicBezTo>
                    <a:pt x="3772" y="268"/>
                    <a:pt x="3417" y="579"/>
                    <a:pt x="3195" y="978"/>
                  </a:cubicBezTo>
                  <a:cubicBezTo>
                    <a:pt x="3098" y="1195"/>
                    <a:pt x="3028" y="1437"/>
                    <a:pt x="2998" y="1685"/>
                  </a:cubicBezTo>
                  <a:lnTo>
                    <a:pt x="2998" y="1685"/>
                  </a:lnTo>
                  <a:cubicBezTo>
                    <a:pt x="2802" y="1623"/>
                    <a:pt x="2599" y="1577"/>
                    <a:pt x="2396" y="1555"/>
                  </a:cubicBezTo>
                  <a:cubicBezTo>
                    <a:pt x="2296" y="1544"/>
                    <a:pt x="2196" y="1538"/>
                    <a:pt x="2097" y="1538"/>
                  </a:cubicBezTo>
                  <a:cubicBezTo>
                    <a:pt x="1797" y="1538"/>
                    <a:pt x="1498" y="1588"/>
                    <a:pt x="1198" y="1688"/>
                  </a:cubicBezTo>
                  <a:cubicBezTo>
                    <a:pt x="843" y="1865"/>
                    <a:pt x="488" y="2132"/>
                    <a:pt x="266" y="2486"/>
                  </a:cubicBezTo>
                  <a:cubicBezTo>
                    <a:pt x="89" y="2797"/>
                    <a:pt x="0" y="3196"/>
                    <a:pt x="0" y="3596"/>
                  </a:cubicBezTo>
                  <a:cubicBezTo>
                    <a:pt x="133" y="3241"/>
                    <a:pt x="311" y="2974"/>
                    <a:pt x="577" y="2708"/>
                  </a:cubicBezTo>
                  <a:cubicBezTo>
                    <a:pt x="799" y="2486"/>
                    <a:pt x="1065" y="2309"/>
                    <a:pt x="1376" y="2265"/>
                  </a:cubicBezTo>
                  <a:cubicBezTo>
                    <a:pt x="1531" y="2220"/>
                    <a:pt x="1686" y="2198"/>
                    <a:pt x="1842" y="2198"/>
                  </a:cubicBezTo>
                  <a:cubicBezTo>
                    <a:pt x="1997" y="2198"/>
                    <a:pt x="2152" y="2220"/>
                    <a:pt x="2307" y="2265"/>
                  </a:cubicBezTo>
                  <a:cubicBezTo>
                    <a:pt x="2618" y="2309"/>
                    <a:pt x="2884" y="2398"/>
                    <a:pt x="3195" y="2575"/>
                  </a:cubicBezTo>
                  <a:lnTo>
                    <a:pt x="3860" y="2930"/>
                  </a:lnTo>
                  <a:lnTo>
                    <a:pt x="3727" y="2176"/>
                  </a:lnTo>
                  <a:cubicBezTo>
                    <a:pt x="3683" y="1865"/>
                    <a:pt x="3727" y="1555"/>
                    <a:pt x="3816" y="1289"/>
                  </a:cubicBezTo>
                  <a:cubicBezTo>
                    <a:pt x="3949" y="1022"/>
                    <a:pt x="4171" y="800"/>
                    <a:pt x="4437" y="667"/>
                  </a:cubicBezTo>
                  <a:cubicBezTo>
                    <a:pt x="4703" y="534"/>
                    <a:pt x="5058" y="401"/>
                    <a:pt x="5369" y="401"/>
                  </a:cubicBezTo>
                  <a:cubicBezTo>
                    <a:pt x="5428" y="394"/>
                    <a:pt x="5487" y="390"/>
                    <a:pt x="5546" y="390"/>
                  </a:cubicBezTo>
                  <a:cubicBezTo>
                    <a:pt x="5841" y="390"/>
                    <a:pt x="6130" y="482"/>
                    <a:pt x="6389" y="667"/>
                  </a:cubicBezTo>
                  <a:cubicBezTo>
                    <a:pt x="6167" y="312"/>
                    <a:pt x="5812" y="91"/>
                    <a:pt x="5413" y="46"/>
                  </a:cubicBezTo>
                  <a:cubicBezTo>
                    <a:pt x="5272" y="15"/>
                    <a:pt x="5125" y="0"/>
                    <a:pt x="4978" y="0"/>
                  </a:cubicBezTo>
                  <a:close/>
                </a:path>
              </a:pathLst>
            </a:custGeom>
            <a:solidFill>
              <a:srgbClr val="4C4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2" name="Google Shape;10282;p62"/>
            <p:cNvSpPr/>
            <p:nvPr/>
          </p:nvSpPr>
          <p:spPr>
            <a:xfrm>
              <a:off x="1670723" y="2608876"/>
              <a:ext cx="97675" cy="39333"/>
            </a:xfrm>
            <a:custGeom>
              <a:avLst/>
              <a:gdLst/>
              <a:ahLst/>
              <a:cxnLst/>
              <a:rect l="l" t="t" r="r" b="b"/>
              <a:pathLst>
                <a:path w="6834" h="2752" extrusionOk="0">
                  <a:moveTo>
                    <a:pt x="1642" y="0"/>
                  </a:moveTo>
                  <a:cubicBezTo>
                    <a:pt x="1376" y="0"/>
                    <a:pt x="1110" y="59"/>
                    <a:pt x="844" y="178"/>
                  </a:cubicBezTo>
                  <a:cubicBezTo>
                    <a:pt x="489" y="311"/>
                    <a:pt x="178" y="577"/>
                    <a:pt x="1" y="888"/>
                  </a:cubicBezTo>
                  <a:cubicBezTo>
                    <a:pt x="267" y="710"/>
                    <a:pt x="622" y="621"/>
                    <a:pt x="977" y="577"/>
                  </a:cubicBezTo>
                  <a:cubicBezTo>
                    <a:pt x="1048" y="565"/>
                    <a:pt x="1126" y="560"/>
                    <a:pt x="1206" y="560"/>
                  </a:cubicBezTo>
                  <a:cubicBezTo>
                    <a:pt x="1427" y="560"/>
                    <a:pt x="1669" y="601"/>
                    <a:pt x="1864" y="666"/>
                  </a:cubicBezTo>
                  <a:cubicBezTo>
                    <a:pt x="2130" y="799"/>
                    <a:pt x="2396" y="1021"/>
                    <a:pt x="2574" y="1243"/>
                  </a:cubicBezTo>
                  <a:cubicBezTo>
                    <a:pt x="2796" y="1464"/>
                    <a:pt x="2973" y="1731"/>
                    <a:pt x="3106" y="1997"/>
                  </a:cubicBezTo>
                  <a:lnTo>
                    <a:pt x="3461" y="2751"/>
                  </a:lnTo>
                  <a:lnTo>
                    <a:pt x="3861" y="1997"/>
                  </a:lnTo>
                  <a:cubicBezTo>
                    <a:pt x="3994" y="1731"/>
                    <a:pt x="4171" y="1509"/>
                    <a:pt x="4393" y="1376"/>
                  </a:cubicBezTo>
                  <a:cubicBezTo>
                    <a:pt x="4596" y="1240"/>
                    <a:pt x="4800" y="1182"/>
                    <a:pt x="5023" y="1182"/>
                  </a:cubicBezTo>
                  <a:cubicBezTo>
                    <a:pt x="5092" y="1182"/>
                    <a:pt x="5163" y="1188"/>
                    <a:pt x="5236" y="1198"/>
                  </a:cubicBezTo>
                  <a:cubicBezTo>
                    <a:pt x="5547" y="1243"/>
                    <a:pt x="5857" y="1376"/>
                    <a:pt x="6123" y="1553"/>
                  </a:cubicBezTo>
                  <a:cubicBezTo>
                    <a:pt x="6434" y="1731"/>
                    <a:pt x="6656" y="1997"/>
                    <a:pt x="6789" y="2307"/>
                  </a:cubicBezTo>
                  <a:cubicBezTo>
                    <a:pt x="6833" y="1908"/>
                    <a:pt x="6700" y="1509"/>
                    <a:pt x="6390" y="1198"/>
                  </a:cubicBezTo>
                  <a:cubicBezTo>
                    <a:pt x="6123" y="932"/>
                    <a:pt x="5768" y="710"/>
                    <a:pt x="5369" y="577"/>
                  </a:cubicBezTo>
                  <a:cubicBezTo>
                    <a:pt x="5175" y="519"/>
                    <a:pt x="4973" y="486"/>
                    <a:pt x="4774" y="486"/>
                  </a:cubicBezTo>
                  <a:cubicBezTo>
                    <a:pt x="4516" y="486"/>
                    <a:pt x="4263" y="541"/>
                    <a:pt x="4038" y="666"/>
                  </a:cubicBezTo>
                  <a:cubicBezTo>
                    <a:pt x="3835" y="779"/>
                    <a:pt x="3655" y="914"/>
                    <a:pt x="3498" y="1079"/>
                  </a:cubicBezTo>
                  <a:lnTo>
                    <a:pt x="3498" y="1079"/>
                  </a:lnTo>
                  <a:cubicBezTo>
                    <a:pt x="3381" y="928"/>
                    <a:pt x="3254" y="792"/>
                    <a:pt x="3106" y="666"/>
                  </a:cubicBezTo>
                  <a:cubicBezTo>
                    <a:pt x="2840" y="355"/>
                    <a:pt x="2441" y="178"/>
                    <a:pt x="2042" y="45"/>
                  </a:cubicBezTo>
                  <a:cubicBezTo>
                    <a:pt x="1908" y="15"/>
                    <a:pt x="1775" y="0"/>
                    <a:pt x="1642" y="0"/>
                  </a:cubicBezTo>
                  <a:close/>
                </a:path>
              </a:pathLst>
            </a:custGeom>
            <a:solidFill>
              <a:srgbClr val="4C4C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3" name="Google Shape;10283;p62"/>
            <p:cNvSpPr/>
            <p:nvPr/>
          </p:nvSpPr>
          <p:spPr>
            <a:xfrm>
              <a:off x="1042239" y="2231568"/>
              <a:ext cx="504840" cy="217518"/>
            </a:xfrm>
            <a:custGeom>
              <a:avLst/>
              <a:gdLst/>
              <a:ahLst/>
              <a:cxnLst/>
              <a:rect l="l" t="t" r="r" b="b"/>
              <a:pathLst>
                <a:path w="35322" h="15219" extrusionOk="0">
                  <a:moveTo>
                    <a:pt x="16998" y="0"/>
                  </a:moveTo>
                  <a:cubicBezTo>
                    <a:pt x="11541" y="0"/>
                    <a:pt x="12251" y="7410"/>
                    <a:pt x="12251" y="7410"/>
                  </a:cubicBezTo>
                  <a:cubicBezTo>
                    <a:pt x="12251" y="7410"/>
                    <a:pt x="10236" y="5499"/>
                    <a:pt x="7843" y="5499"/>
                  </a:cubicBezTo>
                  <a:cubicBezTo>
                    <a:pt x="7099" y="5499"/>
                    <a:pt x="6319" y="5683"/>
                    <a:pt x="5551" y="6167"/>
                  </a:cubicBezTo>
                  <a:cubicBezTo>
                    <a:pt x="1957" y="8386"/>
                    <a:pt x="4486" y="12068"/>
                    <a:pt x="4486" y="12068"/>
                  </a:cubicBezTo>
                  <a:cubicBezTo>
                    <a:pt x="4101" y="11914"/>
                    <a:pt x="3736" y="11847"/>
                    <a:pt x="3398" y="11847"/>
                  </a:cubicBezTo>
                  <a:cubicBezTo>
                    <a:pt x="1007" y="11847"/>
                    <a:pt x="1" y="15218"/>
                    <a:pt x="3421" y="15218"/>
                  </a:cubicBezTo>
                  <a:cubicBezTo>
                    <a:pt x="3421" y="15218"/>
                    <a:pt x="29643" y="14819"/>
                    <a:pt x="31462" y="14819"/>
                  </a:cubicBezTo>
                  <a:cubicBezTo>
                    <a:pt x="33281" y="14819"/>
                    <a:pt x="35322" y="14287"/>
                    <a:pt x="34656" y="11669"/>
                  </a:cubicBezTo>
                  <a:cubicBezTo>
                    <a:pt x="34215" y="10043"/>
                    <a:pt x="32046" y="9735"/>
                    <a:pt x="30465" y="9735"/>
                  </a:cubicBezTo>
                  <a:cubicBezTo>
                    <a:pt x="29501" y="9735"/>
                    <a:pt x="28755" y="9850"/>
                    <a:pt x="28755" y="9850"/>
                  </a:cubicBezTo>
                  <a:cubicBezTo>
                    <a:pt x="28755" y="9850"/>
                    <a:pt x="29998" y="6167"/>
                    <a:pt x="27291" y="4703"/>
                  </a:cubicBezTo>
                  <a:cubicBezTo>
                    <a:pt x="26818" y="4451"/>
                    <a:pt x="26356" y="4347"/>
                    <a:pt x="25916" y="4347"/>
                  </a:cubicBezTo>
                  <a:cubicBezTo>
                    <a:pt x="23882" y="4347"/>
                    <a:pt x="22322" y="6567"/>
                    <a:pt x="22322" y="6567"/>
                  </a:cubicBezTo>
                  <a:cubicBezTo>
                    <a:pt x="22322" y="6567"/>
                    <a:pt x="22500" y="0"/>
                    <a:pt x="169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4" name="Google Shape;10284;p62"/>
            <p:cNvSpPr/>
            <p:nvPr/>
          </p:nvSpPr>
          <p:spPr>
            <a:xfrm>
              <a:off x="1790580" y="2394031"/>
              <a:ext cx="373506" cy="146155"/>
            </a:xfrm>
            <a:custGeom>
              <a:avLst/>
              <a:gdLst/>
              <a:ahLst/>
              <a:cxnLst/>
              <a:rect l="l" t="t" r="r" b="b"/>
              <a:pathLst>
                <a:path w="26133" h="10226" extrusionOk="0">
                  <a:moveTo>
                    <a:pt x="14134" y="1"/>
                  </a:moveTo>
                  <a:cubicBezTo>
                    <a:pt x="10631" y="1"/>
                    <a:pt x="10515" y="4783"/>
                    <a:pt x="10515" y="4783"/>
                  </a:cubicBezTo>
                  <a:cubicBezTo>
                    <a:pt x="10515" y="4783"/>
                    <a:pt x="9708" y="3227"/>
                    <a:pt x="8234" y="3227"/>
                  </a:cubicBezTo>
                  <a:cubicBezTo>
                    <a:pt x="7879" y="3227"/>
                    <a:pt x="7485" y="3317"/>
                    <a:pt x="7055" y="3541"/>
                  </a:cubicBezTo>
                  <a:cubicBezTo>
                    <a:pt x="4836" y="4650"/>
                    <a:pt x="6478" y="7490"/>
                    <a:pt x="6478" y="7490"/>
                  </a:cubicBezTo>
                  <a:cubicBezTo>
                    <a:pt x="5581" y="7007"/>
                    <a:pt x="4576" y="6765"/>
                    <a:pt x="3569" y="6765"/>
                  </a:cubicBezTo>
                  <a:cubicBezTo>
                    <a:pt x="3281" y="6765"/>
                    <a:pt x="2993" y="6785"/>
                    <a:pt x="2707" y="6824"/>
                  </a:cubicBezTo>
                  <a:cubicBezTo>
                    <a:pt x="488" y="7135"/>
                    <a:pt x="0" y="10196"/>
                    <a:pt x="3106" y="10196"/>
                  </a:cubicBezTo>
                  <a:lnTo>
                    <a:pt x="21430" y="10196"/>
                  </a:lnTo>
                  <a:cubicBezTo>
                    <a:pt x="21744" y="10196"/>
                    <a:pt x="22247" y="10226"/>
                    <a:pt x="22802" y="10226"/>
                  </a:cubicBezTo>
                  <a:cubicBezTo>
                    <a:pt x="24282" y="10226"/>
                    <a:pt x="26133" y="10015"/>
                    <a:pt x="25778" y="8466"/>
                  </a:cubicBezTo>
                  <a:cubicBezTo>
                    <a:pt x="25544" y="7444"/>
                    <a:pt x="24584" y="7178"/>
                    <a:pt x="23648" y="7178"/>
                  </a:cubicBezTo>
                  <a:cubicBezTo>
                    <a:pt x="22635" y="7178"/>
                    <a:pt x="21652" y="7490"/>
                    <a:pt x="21652" y="7490"/>
                  </a:cubicBezTo>
                  <a:cubicBezTo>
                    <a:pt x="21652" y="7490"/>
                    <a:pt x="22672" y="5582"/>
                    <a:pt x="20853" y="4783"/>
                  </a:cubicBezTo>
                  <a:cubicBezTo>
                    <a:pt x="20480" y="4629"/>
                    <a:pt x="20123" y="4567"/>
                    <a:pt x="19790" y="4567"/>
                  </a:cubicBezTo>
                  <a:cubicBezTo>
                    <a:pt x="18496" y="4567"/>
                    <a:pt x="17570" y="5493"/>
                    <a:pt x="17570" y="5493"/>
                  </a:cubicBezTo>
                  <a:cubicBezTo>
                    <a:pt x="17570" y="5493"/>
                    <a:pt x="19300" y="834"/>
                    <a:pt x="14952" y="80"/>
                  </a:cubicBezTo>
                  <a:cubicBezTo>
                    <a:pt x="14661" y="26"/>
                    <a:pt x="14389" y="1"/>
                    <a:pt x="141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5" name="Google Shape;10285;p62"/>
            <p:cNvSpPr/>
            <p:nvPr/>
          </p:nvSpPr>
          <p:spPr>
            <a:xfrm>
              <a:off x="2323247" y="2170039"/>
              <a:ext cx="424873" cy="175683"/>
            </a:xfrm>
            <a:custGeom>
              <a:avLst/>
              <a:gdLst/>
              <a:ahLst/>
              <a:cxnLst/>
              <a:rect l="l" t="t" r="r" b="b"/>
              <a:pathLst>
                <a:path w="29727" h="12292" extrusionOk="0">
                  <a:moveTo>
                    <a:pt x="12832" y="1"/>
                  </a:moveTo>
                  <a:cubicBezTo>
                    <a:pt x="12800" y="1"/>
                    <a:pt x="12767" y="1"/>
                    <a:pt x="12734" y="2"/>
                  </a:cubicBezTo>
                  <a:cubicBezTo>
                    <a:pt x="7986" y="46"/>
                    <a:pt x="9273" y="5947"/>
                    <a:pt x="9273" y="5947"/>
                  </a:cubicBezTo>
                  <a:cubicBezTo>
                    <a:pt x="9273" y="5947"/>
                    <a:pt x="8622" y="5553"/>
                    <a:pt x="7847" y="5553"/>
                  </a:cubicBezTo>
                  <a:cubicBezTo>
                    <a:pt x="7459" y="5553"/>
                    <a:pt x="7040" y="5651"/>
                    <a:pt x="6655" y="5947"/>
                  </a:cubicBezTo>
                  <a:cubicBezTo>
                    <a:pt x="5502" y="6790"/>
                    <a:pt x="6655" y="8653"/>
                    <a:pt x="6655" y="8653"/>
                  </a:cubicBezTo>
                  <a:cubicBezTo>
                    <a:pt x="5797" y="8280"/>
                    <a:pt x="4893" y="8095"/>
                    <a:pt x="4053" y="8095"/>
                  </a:cubicBezTo>
                  <a:cubicBezTo>
                    <a:pt x="2894" y="8095"/>
                    <a:pt x="1860" y="8447"/>
                    <a:pt x="1242" y="9141"/>
                  </a:cubicBezTo>
                  <a:cubicBezTo>
                    <a:pt x="178" y="10295"/>
                    <a:pt x="0" y="12292"/>
                    <a:pt x="5591" y="12292"/>
                  </a:cubicBezTo>
                  <a:lnTo>
                    <a:pt x="24979" y="12292"/>
                  </a:lnTo>
                  <a:cubicBezTo>
                    <a:pt x="27375" y="12292"/>
                    <a:pt x="29727" y="9896"/>
                    <a:pt x="27464" y="8077"/>
                  </a:cubicBezTo>
                  <a:cubicBezTo>
                    <a:pt x="26755" y="7492"/>
                    <a:pt x="25897" y="7292"/>
                    <a:pt x="25054" y="7292"/>
                  </a:cubicBezTo>
                  <a:cubicBezTo>
                    <a:pt x="23208" y="7292"/>
                    <a:pt x="21430" y="8254"/>
                    <a:pt x="21430" y="8254"/>
                  </a:cubicBezTo>
                  <a:cubicBezTo>
                    <a:pt x="21785" y="7145"/>
                    <a:pt x="21252" y="5903"/>
                    <a:pt x="20188" y="5459"/>
                  </a:cubicBezTo>
                  <a:cubicBezTo>
                    <a:pt x="19780" y="5279"/>
                    <a:pt x="19383" y="5208"/>
                    <a:pt x="19010" y="5208"/>
                  </a:cubicBezTo>
                  <a:cubicBezTo>
                    <a:pt x="17637" y="5208"/>
                    <a:pt x="16594" y="6169"/>
                    <a:pt x="16594" y="6169"/>
                  </a:cubicBezTo>
                  <a:cubicBezTo>
                    <a:pt x="16594" y="6169"/>
                    <a:pt x="17425" y="1"/>
                    <a:pt x="128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6" name="Google Shape;10286;p62"/>
            <p:cNvSpPr/>
            <p:nvPr/>
          </p:nvSpPr>
          <p:spPr>
            <a:xfrm>
              <a:off x="943378" y="3352701"/>
              <a:ext cx="2026062" cy="703977"/>
            </a:xfrm>
            <a:custGeom>
              <a:avLst/>
              <a:gdLst/>
              <a:ahLst/>
              <a:cxnLst/>
              <a:rect l="l" t="t" r="r" b="b"/>
              <a:pathLst>
                <a:path w="141757" h="49255" extrusionOk="0">
                  <a:moveTo>
                    <a:pt x="1" y="1"/>
                  </a:moveTo>
                  <a:lnTo>
                    <a:pt x="1" y="2840"/>
                  </a:lnTo>
                  <a:cubicBezTo>
                    <a:pt x="1" y="2840"/>
                    <a:pt x="2707" y="5991"/>
                    <a:pt x="3284" y="7543"/>
                  </a:cubicBezTo>
                  <a:cubicBezTo>
                    <a:pt x="3861" y="9096"/>
                    <a:pt x="5192" y="12779"/>
                    <a:pt x="6567" y="13666"/>
                  </a:cubicBezTo>
                  <a:cubicBezTo>
                    <a:pt x="7898" y="14509"/>
                    <a:pt x="10205" y="14376"/>
                    <a:pt x="11936" y="16240"/>
                  </a:cubicBezTo>
                  <a:cubicBezTo>
                    <a:pt x="13710" y="18059"/>
                    <a:pt x="16151" y="20632"/>
                    <a:pt x="17748" y="21342"/>
                  </a:cubicBezTo>
                  <a:cubicBezTo>
                    <a:pt x="19301" y="22052"/>
                    <a:pt x="22761" y="24181"/>
                    <a:pt x="24314" y="25069"/>
                  </a:cubicBezTo>
                  <a:cubicBezTo>
                    <a:pt x="25823" y="25912"/>
                    <a:pt x="27775" y="26888"/>
                    <a:pt x="30082" y="26888"/>
                  </a:cubicBezTo>
                  <a:cubicBezTo>
                    <a:pt x="32389" y="26888"/>
                    <a:pt x="33942" y="29727"/>
                    <a:pt x="35096" y="30615"/>
                  </a:cubicBezTo>
                  <a:cubicBezTo>
                    <a:pt x="36249" y="31502"/>
                    <a:pt x="39311" y="32833"/>
                    <a:pt x="41440" y="34253"/>
                  </a:cubicBezTo>
                  <a:cubicBezTo>
                    <a:pt x="43570" y="35717"/>
                    <a:pt x="45700" y="37714"/>
                    <a:pt x="48406" y="38690"/>
                  </a:cubicBezTo>
                  <a:cubicBezTo>
                    <a:pt x="51068" y="39710"/>
                    <a:pt x="52798" y="41263"/>
                    <a:pt x="55150" y="42417"/>
                  </a:cubicBezTo>
                  <a:cubicBezTo>
                    <a:pt x="57457" y="43570"/>
                    <a:pt x="58034" y="43703"/>
                    <a:pt x="60518" y="45389"/>
                  </a:cubicBezTo>
                  <a:cubicBezTo>
                    <a:pt x="62976" y="47071"/>
                    <a:pt x="63883" y="49255"/>
                    <a:pt x="65805" y="49255"/>
                  </a:cubicBezTo>
                  <a:cubicBezTo>
                    <a:pt x="65861" y="49255"/>
                    <a:pt x="65918" y="49253"/>
                    <a:pt x="65976" y="49249"/>
                  </a:cubicBezTo>
                  <a:cubicBezTo>
                    <a:pt x="68061" y="49116"/>
                    <a:pt x="68061" y="47963"/>
                    <a:pt x="69614" y="47963"/>
                  </a:cubicBezTo>
                  <a:cubicBezTo>
                    <a:pt x="71167" y="47963"/>
                    <a:pt x="76180" y="45256"/>
                    <a:pt x="77334" y="43393"/>
                  </a:cubicBezTo>
                  <a:cubicBezTo>
                    <a:pt x="78487" y="41574"/>
                    <a:pt x="80972" y="39976"/>
                    <a:pt x="83678" y="39577"/>
                  </a:cubicBezTo>
                  <a:cubicBezTo>
                    <a:pt x="86385" y="39133"/>
                    <a:pt x="91798" y="35007"/>
                    <a:pt x="93927" y="33277"/>
                  </a:cubicBezTo>
                  <a:cubicBezTo>
                    <a:pt x="96013" y="31591"/>
                    <a:pt x="99296" y="27465"/>
                    <a:pt x="101825" y="27332"/>
                  </a:cubicBezTo>
                  <a:cubicBezTo>
                    <a:pt x="104043" y="27198"/>
                    <a:pt x="108525" y="24936"/>
                    <a:pt x="111142" y="23250"/>
                  </a:cubicBezTo>
                  <a:cubicBezTo>
                    <a:pt x="111497" y="23028"/>
                    <a:pt x="111763" y="22806"/>
                    <a:pt x="112030" y="22629"/>
                  </a:cubicBezTo>
                  <a:cubicBezTo>
                    <a:pt x="114337" y="20943"/>
                    <a:pt x="116111" y="20898"/>
                    <a:pt x="118995" y="20055"/>
                  </a:cubicBezTo>
                  <a:cubicBezTo>
                    <a:pt x="121879" y="19212"/>
                    <a:pt x="125162" y="14243"/>
                    <a:pt x="128446" y="12646"/>
                  </a:cubicBezTo>
                  <a:cubicBezTo>
                    <a:pt x="131906" y="10827"/>
                    <a:pt x="135190" y="8608"/>
                    <a:pt x="138162" y="6035"/>
                  </a:cubicBezTo>
                  <a:cubicBezTo>
                    <a:pt x="138917" y="5458"/>
                    <a:pt x="139626" y="4748"/>
                    <a:pt x="140203" y="3950"/>
                  </a:cubicBezTo>
                  <a:cubicBezTo>
                    <a:pt x="141756" y="1687"/>
                    <a:pt x="140780" y="1"/>
                    <a:pt x="1407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7" name="Google Shape;10287;p62"/>
            <p:cNvSpPr/>
            <p:nvPr/>
          </p:nvSpPr>
          <p:spPr>
            <a:xfrm>
              <a:off x="943378" y="3352701"/>
              <a:ext cx="2026062" cy="704620"/>
            </a:xfrm>
            <a:custGeom>
              <a:avLst/>
              <a:gdLst/>
              <a:ahLst/>
              <a:cxnLst/>
              <a:rect l="l" t="t" r="r" b="b"/>
              <a:pathLst>
                <a:path w="141757" h="49300" extrusionOk="0">
                  <a:moveTo>
                    <a:pt x="1" y="1"/>
                  </a:moveTo>
                  <a:lnTo>
                    <a:pt x="1" y="2840"/>
                  </a:lnTo>
                  <a:cubicBezTo>
                    <a:pt x="1" y="2840"/>
                    <a:pt x="2707" y="5991"/>
                    <a:pt x="3284" y="7543"/>
                  </a:cubicBezTo>
                  <a:cubicBezTo>
                    <a:pt x="3861" y="9096"/>
                    <a:pt x="5192" y="12779"/>
                    <a:pt x="6567" y="13666"/>
                  </a:cubicBezTo>
                  <a:cubicBezTo>
                    <a:pt x="7898" y="14509"/>
                    <a:pt x="10205" y="14376"/>
                    <a:pt x="11936" y="16240"/>
                  </a:cubicBezTo>
                  <a:cubicBezTo>
                    <a:pt x="13710" y="18059"/>
                    <a:pt x="16151" y="20632"/>
                    <a:pt x="17748" y="21342"/>
                  </a:cubicBezTo>
                  <a:cubicBezTo>
                    <a:pt x="19301" y="22052"/>
                    <a:pt x="22761" y="24181"/>
                    <a:pt x="24314" y="25069"/>
                  </a:cubicBezTo>
                  <a:cubicBezTo>
                    <a:pt x="25823" y="25912"/>
                    <a:pt x="27775" y="26888"/>
                    <a:pt x="30082" y="26888"/>
                  </a:cubicBezTo>
                  <a:cubicBezTo>
                    <a:pt x="32389" y="26888"/>
                    <a:pt x="33942" y="29727"/>
                    <a:pt x="35096" y="30615"/>
                  </a:cubicBezTo>
                  <a:cubicBezTo>
                    <a:pt x="36249" y="31502"/>
                    <a:pt x="39355" y="32833"/>
                    <a:pt x="41440" y="34297"/>
                  </a:cubicBezTo>
                  <a:cubicBezTo>
                    <a:pt x="43570" y="35761"/>
                    <a:pt x="45700" y="37714"/>
                    <a:pt x="48406" y="38734"/>
                  </a:cubicBezTo>
                  <a:cubicBezTo>
                    <a:pt x="51112" y="39710"/>
                    <a:pt x="52843" y="41307"/>
                    <a:pt x="55150" y="42417"/>
                  </a:cubicBezTo>
                  <a:cubicBezTo>
                    <a:pt x="57457" y="43570"/>
                    <a:pt x="58034" y="43703"/>
                    <a:pt x="60563" y="45434"/>
                  </a:cubicBezTo>
                  <a:cubicBezTo>
                    <a:pt x="62978" y="47073"/>
                    <a:pt x="63884" y="49299"/>
                    <a:pt x="65849" y="49299"/>
                  </a:cubicBezTo>
                  <a:cubicBezTo>
                    <a:pt x="65905" y="49299"/>
                    <a:pt x="65962" y="49297"/>
                    <a:pt x="66020" y="49294"/>
                  </a:cubicBezTo>
                  <a:cubicBezTo>
                    <a:pt x="68061" y="49116"/>
                    <a:pt x="68061" y="48007"/>
                    <a:pt x="69614" y="48007"/>
                  </a:cubicBezTo>
                  <a:cubicBezTo>
                    <a:pt x="71167" y="48007"/>
                    <a:pt x="76180" y="45301"/>
                    <a:pt x="77334" y="43437"/>
                  </a:cubicBezTo>
                  <a:cubicBezTo>
                    <a:pt x="78487" y="41574"/>
                    <a:pt x="81016" y="40021"/>
                    <a:pt x="83723" y="39577"/>
                  </a:cubicBezTo>
                  <a:cubicBezTo>
                    <a:pt x="86385" y="39178"/>
                    <a:pt x="91798" y="35007"/>
                    <a:pt x="93927" y="33321"/>
                  </a:cubicBezTo>
                  <a:cubicBezTo>
                    <a:pt x="96057" y="31591"/>
                    <a:pt x="99340" y="27465"/>
                    <a:pt x="101825" y="27332"/>
                  </a:cubicBezTo>
                  <a:cubicBezTo>
                    <a:pt x="104043" y="27198"/>
                    <a:pt x="108569" y="24936"/>
                    <a:pt x="111142" y="23250"/>
                  </a:cubicBezTo>
                  <a:lnTo>
                    <a:pt x="111142" y="23250"/>
                  </a:lnTo>
                  <a:cubicBezTo>
                    <a:pt x="110743" y="23338"/>
                    <a:pt x="110388" y="23383"/>
                    <a:pt x="109989" y="23472"/>
                  </a:cubicBezTo>
                  <a:cubicBezTo>
                    <a:pt x="104043" y="24581"/>
                    <a:pt x="97743" y="25823"/>
                    <a:pt x="93528" y="29106"/>
                  </a:cubicBezTo>
                  <a:cubicBezTo>
                    <a:pt x="91576" y="30615"/>
                    <a:pt x="90112" y="32478"/>
                    <a:pt x="87627" y="33499"/>
                  </a:cubicBezTo>
                  <a:cubicBezTo>
                    <a:pt x="85586" y="34342"/>
                    <a:pt x="83102" y="34475"/>
                    <a:pt x="81105" y="35407"/>
                  </a:cubicBezTo>
                  <a:cubicBezTo>
                    <a:pt x="78665" y="36516"/>
                    <a:pt x="77423" y="38557"/>
                    <a:pt x="75825" y="40287"/>
                  </a:cubicBezTo>
                  <a:cubicBezTo>
                    <a:pt x="74426" y="41842"/>
                    <a:pt x="72210" y="43260"/>
                    <a:pt x="69803" y="43260"/>
                  </a:cubicBezTo>
                  <a:cubicBezTo>
                    <a:pt x="69462" y="43260"/>
                    <a:pt x="69118" y="43231"/>
                    <a:pt x="68771" y="43171"/>
                  </a:cubicBezTo>
                  <a:cubicBezTo>
                    <a:pt x="67617" y="42905"/>
                    <a:pt x="66552" y="42417"/>
                    <a:pt x="65576" y="41751"/>
                  </a:cubicBezTo>
                  <a:lnTo>
                    <a:pt x="49160" y="31857"/>
                  </a:lnTo>
                  <a:cubicBezTo>
                    <a:pt x="46631" y="30304"/>
                    <a:pt x="44102" y="28751"/>
                    <a:pt x="42372" y="26710"/>
                  </a:cubicBezTo>
                  <a:cubicBezTo>
                    <a:pt x="39666" y="23516"/>
                    <a:pt x="39266" y="19434"/>
                    <a:pt x="36116" y="16461"/>
                  </a:cubicBezTo>
                  <a:cubicBezTo>
                    <a:pt x="34430" y="14820"/>
                    <a:pt x="31946" y="13622"/>
                    <a:pt x="30703" y="11758"/>
                  </a:cubicBezTo>
                  <a:cubicBezTo>
                    <a:pt x="29372" y="9673"/>
                    <a:pt x="30881" y="6922"/>
                    <a:pt x="33365" y="6922"/>
                  </a:cubicBezTo>
                  <a:cubicBezTo>
                    <a:pt x="34563" y="6922"/>
                    <a:pt x="35628" y="7410"/>
                    <a:pt x="36826" y="7455"/>
                  </a:cubicBezTo>
                  <a:cubicBezTo>
                    <a:pt x="36913" y="7461"/>
                    <a:pt x="37001" y="7463"/>
                    <a:pt x="37088" y="7463"/>
                  </a:cubicBezTo>
                  <a:cubicBezTo>
                    <a:pt x="38986" y="7463"/>
                    <a:pt x="40725" y="6104"/>
                    <a:pt x="40597" y="4704"/>
                  </a:cubicBezTo>
                  <a:lnTo>
                    <a:pt x="40597" y="4704"/>
                  </a:lnTo>
                  <a:cubicBezTo>
                    <a:pt x="41201" y="5093"/>
                    <a:pt x="42010" y="5286"/>
                    <a:pt x="42821" y="5286"/>
                  </a:cubicBezTo>
                  <a:cubicBezTo>
                    <a:pt x="43859" y="5286"/>
                    <a:pt x="44900" y="4971"/>
                    <a:pt x="45522" y="4349"/>
                  </a:cubicBezTo>
                  <a:cubicBezTo>
                    <a:pt x="46255" y="4478"/>
                    <a:pt x="47006" y="4540"/>
                    <a:pt x="47757" y="4540"/>
                  </a:cubicBezTo>
                  <a:cubicBezTo>
                    <a:pt x="50368" y="4540"/>
                    <a:pt x="52979" y="3785"/>
                    <a:pt x="54839" y="2441"/>
                  </a:cubicBezTo>
                  <a:lnTo>
                    <a:pt x="54839" y="2441"/>
                  </a:lnTo>
                  <a:cubicBezTo>
                    <a:pt x="54733" y="3395"/>
                    <a:pt x="56455" y="4095"/>
                    <a:pt x="57922" y="4095"/>
                  </a:cubicBezTo>
                  <a:cubicBezTo>
                    <a:pt x="58287" y="4095"/>
                    <a:pt x="58637" y="4052"/>
                    <a:pt x="58939" y="3958"/>
                  </a:cubicBezTo>
                  <a:lnTo>
                    <a:pt x="58939" y="3958"/>
                  </a:lnTo>
                  <a:cubicBezTo>
                    <a:pt x="58925" y="3971"/>
                    <a:pt x="58934" y="3994"/>
                    <a:pt x="58966" y="3994"/>
                  </a:cubicBezTo>
                  <a:cubicBezTo>
                    <a:pt x="59125" y="5628"/>
                    <a:pt x="61218" y="6976"/>
                    <a:pt x="63378" y="6976"/>
                  </a:cubicBezTo>
                  <a:cubicBezTo>
                    <a:pt x="63623" y="6976"/>
                    <a:pt x="63869" y="6958"/>
                    <a:pt x="64112" y="6922"/>
                  </a:cubicBezTo>
                  <a:cubicBezTo>
                    <a:pt x="66508" y="6612"/>
                    <a:pt x="68238" y="4615"/>
                    <a:pt x="67617" y="2885"/>
                  </a:cubicBezTo>
                  <a:lnTo>
                    <a:pt x="67617" y="2885"/>
                  </a:lnTo>
                  <a:cubicBezTo>
                    <a:pt x="68348" y="3551"/>
                    <a:pt x="69516" y="3884"/>
                    <a:pt x="70692" y="3884"/>
                  </a:cubicBezTo>
                  <a:cubicBezTo>
                    <a:pt x="71945" y="3884"/>
                    <a:pt x="73207" y="3507"/>
                    <a:pt x="73962" y="2752"/>
                  </a:cubicBezTo>
                  <a:cubicBezTo>
                    <a:pt x="74176" y="3553"/>
                    <a:pt x="75290" y="4017"/>
                    <a:pt x="76366" y="4017"/>
                  </a:cubicBezTo>
                  <a:cubicBezTo>
                    <a:pt x="77077" y="4017"/>
                    <a:pt x="77771" y="3814"/>
                    <a:pt x="78177" y="3373"/>
                  </a:cubicBezTo>
                  <a:cubicBezTo>
                    <a:pt x="78443" y="4615"/>
                    <a:pt x="79952" y="5591"/>
                    <a:pt x="81638" y="5636"/>
                  </a:cubicBezTo>
                  <a:cubicBezTo>
                    <a:pt x="81675" y="5637"/>
                    <a:pt x="81713" y="5637"/>
                    <a:pt x="81750" y="5637"/>
                  </a:cubicBezTo>
                  <a:cubicBezTo>
                    <a:pt x="83354" y="5637"/>
                    <a:pt x="84928" y="4721"/>
                    <a:pt x="85231" y="3550"/>
                  </a:cubicBezTo>
                  <a:cubicBezTo>
                    <a:pt x="85874" y="4042"/>
                    <a:pt x="86791" y="4276"/>
                    <a:pt x="87717" y="4276"/>
                  </a:cubicBezTo>
                  <a:cubicBezTo>
                    <a:pt x="88965" y="4276"/>
                    <a:pt x="90230" y="3852"/>
                    <a:pt x="90866" y="3062"/>
                  </a:cubicBezTo>
                  <a:cubicBezTo>
                    <a:pt x="91500" y="3823"/>
                    <a:pt x="92686" y="4191"/>
                    <a:pt x="93885" y="4191"/>
                  </a:cubicBezTo>
                  <a:cubicBezTo>
                    <a:pt x="95205" y="4191"/>
                    <a:pt x="96539" y="3745"/>
                    <a:pt x="97166" y="2885"/>
                  </a:cubicBezTo>
                  <a:cubicBezTo>
                    <a:pt x="97543" y="3685"/>
                    <a:pt x="98755" y="4098"/>
                    <a:pt x="99970" y="4098"/>
                  </a:cubicBezTo>
                  <a:cubicBezTo>
                    <a:pt x="101046" y="4098"/>
                    <a:pt x="102123" y="3774"/>
                    <a:pt x="102624" y="3107"/>
                  </a:cubicBezTo>
                  <a:cubicBezTo>
                    <a:pt x="103511" y="4970"/>
                    <a:pt x="105286" y="6212"/>
                    <a:pt x="107327" y="6434"/>
                  </a:cubicBezTo>
                  <a:cubicBezTo>
                    <a:pt x="107562" y="6467"/>
                    <a:pt x="107801" y="6482"/>
                    <a:pt x="108040" y="6482"/>
                  </a:cubicBezTo>
                  <a:cubicBezTo>
                    <a:pt x="110099" y="6482"/>
                    <a:pt x="112181" y="5332"/>
                    <a:pt x="112340" y="3861"/>
                  </a:cubicBezTo>
                  <a:cubicBezTo>
                    <a:pt x="112990" y="4279"/>
                    <a:pt x="113830" y="4470"/>
                    <a:pt x="114683" y="4470"/>
                  </a:cubicBezTo>
                  <a:cubicBezTo>
                    <a:pt x="116275" y="4470"/>
                    <a:pt x="117914" y="3805"/>
                    <a:pt x="118463" y="2707"/>
                  </a:cubicBezTo>
                  <a:cubicBezTo>
                    <a:pt x="119199" y="3517"/>
                    <a:pt x="120506" y="3933"/>
                    <a:pt x="121804" y="3933"/>
                  </a:cubicBezTo>
                  <a:cubicBezTo>
                    <a:pt x="122853" y="3933"/>
                    <a:pt x="123896" y="3662"/>
                    <a:pt x="124630" y="3107"/>
                  </a:cubicBezTo>
                  <a:cubicBezTo>
                    <a:pt x="125227" y="3646"/>
                    <a:pt x="126149" y="3901"/>
                    <a:pt x="127083" y="3901"/>
                  </a:cubicBezTo>
                  <a:cubicBezTo>
                    <a:pt x="128300" y="3901"/>
                    <a:pt x="129535" y="3467"/>
                    <a:pt x="130087" y="2663"/>
                  </a:cubicBezTo>
                  <a:cubicBezTo>
                    <a:pt x="130735" y="3988"/>
                    <a:pt x="132667" y="4800"/>
                    <a:pt x="134560" y="4800"/>
                  </a:cubicBezTo>
                  <a:cubicBezTo>
                    <a:pt x="135391" y="4800"/>
                    <a:pt x="136216" y="4643"/>
                    <a:pt x="136920" y="4305"/>
                  </a:cubicBezTo>
                  <a:cubicBezTo>
                    <a:pt x="137009" y="5059"/>
                    <a:pt x="137452" y="5724"/>
                    <a:pt x="138162" y="6035"/>
                  </a:cubicBezTo>
                  <a:cubicBezTo>
                    <a:pt x="138917" y="5458"/>
                    <a:pt x="139626" y="4748"/>
                    <a:pt x="140203" y="3950"/>
                  </a:cubicBezTo>
                  <a:cubicBezTo>
                    <a:pt x="141756" y="1687"/>
                    <a:pt x="140780" y="1"/>
                    <a:pt x="1407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8" name="Google Shape;10288;p62"/>
            <p:cNvSpPr/>
            <p:nvPr/>
          </p:nvSpPr>
          <p:spPr>
            <a:xfrm>
              <a:off x="901801" y="3327417"/>
              <a:ext cx="2094895" cy="143297"/>
            </a:xfrm>
            <a:custGeom>
              <a:avLst/>
              <a:gdLst/>
              <a:ahLst/>
              <a:cxnLst/>
              <a:rect l="l" t="t" r="r" b="b"/>
              <a:pathLst>
                <a:path w="146573" h="10026" extrusionOk="0">
                  <a:moveTo>
                    <a:pt x="38425" y="0"/>
                  </a:moveTo>
                  <a:cubicBezTo>
                    <a:pt x="17211" y="0"/>
                    <a:pt x="1238" y="99"/>
                    <a:pt x="957" y="394"/>
                  </a:cubicBezTo>
                  <a:cubicBezTo>
                    <a:pt x="0" y="1352"/>
                    <a:pt x="1304" y="6746"/>
                    <a:pt x="3154" y="6746"/>
                  </a:cubicBezTo>
                  <a:cubicBezTo>
                    <a:pt x="3191" y="6746"/>
                    <a:pt x="3228" y="6743"/>
                    <a:pt x="3265" y="6739"/>
                  </a:cubicBezTo>
                  <a:cubicBezTo>
                    <a:pt x="5172" y="6562"/>
                    <a:pt x="5572" y="3101"/>
                    <a:pt x="5572" y="3101"/>
                  </a:cubicBezTo>
                  <a:cubicBezTo>
                    <a:pt x="5572" y="3101"/>
                    <a:pt x="5971" y="6961"/>
                    <a:pt x="8278" y="7538"/>
                  </a:cubicBezTo>
                  <a:cubicBezTo>
                    <a:pt x="8404" y="7567"/>
                    <a:pt x="8526" y="7580"/>
                    <a:pt x="8644" y="7580"/>
                  </a:cubicBezTo>
                  <a:cubicBezTo>
                    <a:pt x="10689" y="7580"/>
                    <a:pt x="11561" y="3456"/>
                    <a:pt x="11561" y="3456"/>
                  </a:cubicBezTo>
                  <a:cubicBezTo>
                    <a:pt x="11561" y="3456"/>
                    <a:pt x="11961" y="6961"/>
                    <a:pt x="15022" y="6961"/>
                  </a:cubicBezTo>
                  <a:cubicBezTo>
                    <a:pt x="18127" y="6961"/>
                    <a:pt x="17729" y="3457"/>
                    <a:pt x="17729" y="3456"/>
                  </a:cubicBezTo>
                  <a:lnTo>
                    <a:pt x="17729" y="3456"/>
                  </a:lnTo>
                  <a:cubicBezTo>
                    <a:pt x="17729" y="3457"/>
                    <a:pt x="18705" y="9845"/>
                    <a:pt x="20612" y="10022"/>
                  </a:cubicBezTo>
                  <a:cubicBezTo>
                    <a:pt x="20638" y="10025"/>
                    <a:pt x="20663" y="10026"/>
                    <a:pt x="20688" y="10026"/>
                  </a:cubicBezTo>
                  <a:cubicBezTo>
                    <a:pt x="22584" y="10026"/>
                    <a:pt x="23319" y="3456"/>
                    <a:pt x="23319" y="3456"/>
                  </a:cubicBezTo>
                  <a:cubicBezTo>
                    <a:pt x="23319" y="3456"/>
                    <a:pt x="24117" y="7138"/>
                    <a:pt x="26425" y="7138"/>
                  </a:cubicBezTo>
                  <a:cubicBezTo>
                    <a:pt x="28732" y="7138"/>
                    <a:pt x="28732" y="2302"/>
                    <a:pt x="28732" y="2302"/>
                  </a:cubicBezTo>
                  <a:cubicBezTo>
                    <a:pt x="28732" y="2302"/>
                    <a:pt x="29708" y="5807"/>
                    <a:pt x="31793" y="5985"/>
                  </a:cubicBezTo>
                  <a:cubicBezTo>
                    <a:pt x="31839" y="5989"/>
                    <a:pt x="31884" y="5991"/>
                    <a:pt x="31927" y="5991"/>
                  </a:cubicBezTo>
                  <a:cubicBezTo>
                    <a:pt x="33915" y="5991"/>
                    <a:pt x="33745" y="2126"/>
                    <a:pt x="33745" y="2125"/>
                  </a:cubicBezTo>
                  <a:lnTo>
                    <a:pt x="33745" y="2125"/>
                  </a:lnTo>
                  <a:cubicBezTo>
                    <a:pt x="33745" y="2126"/>
                    <a:pt x="34278" y="5985"/>
                    <a:pt x="36052" y="6340"/>
                  </a:cubicBezTo>
                  <a:cubicBezTo>
                    <a:pt x="36136" y="6359"/>
                    <a:pt x="36215" y="6368"/>
                    <a:pt x="36290" y="6368"/>
                  </a:cubicBezTo>
                  <a:cubicBezTo>
                    <a:pt x="37806" y="6368"/>
                    <a:pt x="37605" y="2704"/>
                    <a:pt x="37605" y="2702"/>
                  </a:cubicBezTo>
                  <a:lnTo>
                    <a:pt x="37605" y="2702"/>
                  </a:lnTo>
                  <a:cubicBezTo>
                    <a:pt x="37605" y="2704"/>
                    <a:pt x="38005" y="8470"/>
                    <a:pt x="40312" y="9046"/>
                  </a:cubicBezTo>
                  <a:cubicBezTo>
                    <a:pt x="40409" y="9071"/>
                    <a:pt x="40504" y="9082"/>
                    <a:pt x="40594" y="9082"/>
                  </a:cubicBezTo>
                  <a:cubicBezTo>
                    <a:pt x="42648" y="9082"/>
                    <a:pt x="42974" y="3101"/>
                    <a:pt x="42974" y="3101"/>
                  </a:cubicBezTo>
                  <a:cubicBezTo>
                    <a:pt x="42974" y="3101"/>
                    <a:pt x="43373" y="6384"/>
                    <a:pt x="45858" y="6562"/>
                  </a:cubicBezTo>
                  <a:cubicBezTo>
                    <a:pt x="45921" y="6566"/>
                    <a:pt x="45982" y="6568"/>
                    <a:pt x="46042" y="6568"/>
                  </a:cubicBezTo>
                  <a:cubicBezTo>
                    <a:pt x="48358" y="6568"/>
                    <a:pt x="47810" y="3279"/>
                    <a:pt x="47810" y="3278"/>
                  </a:cubicBezTo>
                  <a:lnTo>
                    <a:pt x="47810" y="3278"/>
                  </a:lnTo>
                  <a:cubicBezTo>
                    <a:pt x="47810" y="3279"/>
                    <a:pt x="49073" y="5879"/>
                    <a:pt x="51225" y="5879"/>
                  </a:cubicBezTo>
                  <a:cubicBezTo>
                    <a:pt x="51425" y="5879"/>
                    <a:pt x="51633" y="5856"/>
                    <a:pt x="51847" y="5807"/>
                  </a:cubicBezTo>
                  <a:cubicBezTo>
                    <a:pt x="53836" y="5354"/>
                    <a:pt x="54014" y="3693"/>
                    <a:pt x="53999" y="3004"/>
                  </a:cubicBezTo>
                  <a:lnTo>
                    <a:pt x="53999" y="3004"/>
                  </a:lnTo>
                  <a:cubicBezTo>
                    <a:pt x="54131" y="3893"/>
                    <a:pt x="54829" y="4632"/>
                    <a:pt x="55707" y="4831"/>
                  </a:cubicBezTo>
                  <a:cubicBezTo>
                    <a:pt x="55807" y="4854"/>
                    <a:pt x="55904" y="4865"/>
                    <a:pt x="55999" y="4865"/>
                  </a:cubicBezTo>
                  <a:cubicBezTo>
                    <a:pt x="57566" y="4865"/>
                    <a:pt x="58591" y="1947"/>
                    <a:pt x="58591" y="1947"/>
                  </a:cubicBezTo>
                  <a:cubicBezTo>
                    <a:pt x="58591" y="1947"/>
                    <a:pt x="59168" y="4654"/>
                    <a:pt x="60544" y="5231"/>
                  </a:cubicBezTo>
                  <a:cubicBezTo>
                    <a:pt x="60669" y="5283"/>
                    <a:pt x="60787" y="5307"/>
                    <a:pt x="60898" y="5307"/>
                  </a:cubicBezTo>
                  <a:cubicBezTo>
                    <a:pt x="62011" y="5307"/>
                    <a:pt x="62451" y="2923"/>
                    <a:pt x="62451" y="2923"/>
                  </a:cubicBezTo>
                  <a:cubicBezTo>
                    <a:pt x="62451" y="2923"/>
                    <a:pt x="63250" y="8292"/>
                    <a:pt x="65912" y="8869"/>
                  </a:cubicBezTo>
                  <a:cubicBezTo>
                    <a:pt x="66015" y="8891"/>
                    <a:pt x="66115" y="8901"/>
                    <a:pt x="66213" y="8901"/>
                  </a:cubicBezTo>
                  <a:cubicBezTo>
                    <a:pt x="68708" y="8901"/>
                    <a:pt x="69816" y="2125"/>
                    <a:pt x="69816" y="2125"/>
                  </a:cubicBezTo>
                  <a:cubicBezTo>
                    <a:pt x="70260" y="3811"/>
                    <a:pt x="71724" y="5053"/>
                    <a:pt x="73499" y="5231"/>
                  </a:cubicBezTo>
                  <a:cubicBezTo>
                    <a:pt x="73667" y="5250"/>
                    <a:pt x="73826" y="5259"/>
                    <a:pt x="73979" y="5259"/>
                  </a:cubicBezTo>
                  <a:cubicBezTo>
                    <a:pt x="76602" y="5259"/>
                    <a:pt x="76960" y="2525"/>
                    <a:pt x="76960" y="2524"/>
                  </a:cubicBezTo>
                  <a:lnTo>
                    <a:pt x="76960" y="2524"/>
                  </a:lnTo>
                  <a:cubicBezTo>
                    <a:pt x="76871" y="3900"/>
                    <a:pt x="77891" y="5097"/>
                    <a:pt x="79267" y="5231"/>
                  </a:cubicBezTo>
                  <a:cubicBezTo>
                    <a:pt x="79382" y="5247"/>
                    <a:pt x="79493" y="5255"/>
                    <a:pt x="79598" y="5255"/>
                  </a:cubicBezTo>
                  <a:cubicBezTo>
                    <a:pt x="81751" y="5255"/>
                    <a:pt x="81751" y="1947"/>
                    <a:pt x="81751" y="1947"/>
                  </a:cubicBezTo>
                  <a:cubicBezTo>
                    <a:pt x="81751" y="1947"/>
                    <a:pt x="81751" y="6917"/>
                    <a:pt x="84680" y="7538"/>
                  </a:cubicBezTo>
                  <a:cubicBezTo>
                    <a:pt x="84804" y="7563"/>
                    <a:pt x="84923" y="7575"/>
                    <a:pt x="85035" y="7575"/>
                  </a:cubicBezTo>
                  <a:cubicBezTo>
                    <a:pt x="87530" y="7575"/>
                    <a:pt x="87164" y="1726"/>
                    <a:pt x="87164" y="1726"/>
                  </a:cubicBezTo>
                  <a:lnTo>
                    <a:pt x="87164" y="1726"/>
                  </a:lnTo>
                  <a:cubicBezTo>
                    <a:pt x="87164" y="1726"/>
                    <a:pt x="87963" y="5807"/>
                    <a:pt x="90847" y="5807"/>
                  </a:cubicBezTo>
                  <a:cubicBezTo>
                    <a:pt x="93730" y="5807"/>
                    <a:pt x="95461" y="1726"/>
                    <a:pt x="95461" y="1726"/>
                  </a:cubicBezTo>
                  <a:lnTo>
                    <a:pt x="95461" y="1726"/>
                  </a:lnTo>
                  <a:cubicBezTo>
                    <a:pt x="95461" y="1726"/>
                    <a:pt x="94929" y="4255"/>
                    <a:pt x="97191" y="5231"/>
                  </a:cubicBezTo>
                  <a:cubicBezTo>
                    <a:pt x="97411" y="5319"/>
                    <a:pt x="97613" y="5359"/>
                    <a:pt x="97799" y="5359"/>
                  </a:cubicBezTo>
                  <a:cubicBezTo>
                    <a:pt x="99322" y="5359"/>
                    <a:pt x="99778" y="2673"/>
                    <a:pt x="99875" y="1920"/>
                  </a:cubicBezTo>
                  <a:lnTo>
                    <a:pt x="99875" y="1920"/>
                  </a:lnTo>
                  <a:cubicBezTo>
                    <a:pt x="99819" y="2606"/>
                    <a:pt x="99830" y="4892"/>
                    <a:pt x="102427" y="5231"/>
                  </a:cubicBezTo>
                  <a:cubicBezTo>
                    <a:pt x="102607" y="5265"/>
                    <a:pt x="102787" y="5281"/>
                    <a:pt x="102965" y="5281"/>
                  </a:cubicBezTo>
                  <a:cubicBezTo>
                    <a:pt x="104403" y="5281"/>
                    <a:pt x="105690" y="4202"/>
                    <a:pt x="105888" y="2702"/>
                  </a:cubicBezTo>
                  <a:cubicBezTo>
                    <a:pt x="105888" y="2702"/>
                    <a:pt x="106065" y="8691"/>
                    <a:pt x="110324" y="9046"/>
                  </a:cubicBezTo>
                  <a:cubicBezTo>
                    <a:pt x="110437" y="9057"/>
                    <a:pt x="110548" y="9062"/>
                    <a:pt x="110655" y="9062"/>
                  </a:cubicBezTo>
                  <a:cubicBezTo>
                    <a:pt x="114602" y="9062"/>
                    <a:pt x="114939" y="2125"/>
                    <a:pt x="114939" y="2125"/>
                  </a:cubicBezTo>
                  <a:cubicBezTo>
                    <a:pt x="114939" y="2125"/>
                    <a:pt x="115915" y="6162"/>
                    <a:pt x="118399" y="6162"/>
                  </a:cubicBezTo>
                  <a:cubicBezTo>
                    <a:pt x="120928" y="6162"/>
                    <a:pt x="121106" y="2125"/>
                    <a:pt x="121106" y="2125"/>
                  </a:cubicBezTo>
                  <a:cubicBezTo>
                    <a:pt x="121106" y="2125"/>
                    <a:pt x="122481" y="5807"/>
                    <a:pt x="124788" y="5807"/>
                  </a:cubicBezTo>
                  <a:cubicBezTo>
                    <a:pt x="127095" y="5807"/>
                    <a:pt x="127273" y="2702"/>
                    <a:pt x="127273" y="2702"/>
                  </a:cubicBezTo>
                  <a:cubicBezTo>
                    <a:pt x="127273" y="2702"/>
                    <a:pt x="128032" y="5991"/>
                    <a:pt x="130044" y="5991"/>
                  </a:cubicBezTo>
                  <a:cubicBezTo>
                    <a:pt x="130095" y="5991"/>
                    <a:pt x="130148" y="5989"/>
                    <a:pt x="130201" y="5985"/>
                  </a:cubicBezTo>
                  <a:cubicBezTo>
                    <a:pt x="132331" y="5807"/>
                    <a:pt x="133839" y="2702"/>
                    <a:pt x="133839" y="2702"/>
                  </a:cubicBezTo>
                  <a:cubicBezTo>
                    <a:pt x="133839" y="2702"/>
                    <a:pt x="134638" y="5586"/>
                    <a:pt x="136723" y="6384"/>
                  </a:cubicBezTo>
                  <a:cubicBezTo>
                    <a:pt x="136905" y="6449"/>
                    <a:pt x="137083" y="6478"/>
                    <a:pt x="137256" y="6478"/>
                  </a:cubicBezTo>
                  <a:cubicBezTo>
                    <a:pt x="139107" y="6478"/>
                    <a:pt x="140406" y="3101"/>
                    <a:pt x="140406" y="3101"/>
                  </a:cubicBezTo>
                  <a:cubicBezTo>
                    <a:pt x="140406" y="3101"/>
                    <a:pt x="140406" y="8518"/>
                    <a:pt x="143368" y="8518"/>
                  </a:cubicBezTo>
                  <a:cubicBezTo>
                    <a:pt x="143415" y="8518"/>
                    <a:pt x="143463" y="8517"/>
                    <a:pt x="143511" y="8514"/>
                  </a:cubicBezTo>
                  <a:cubicBezTo>
                    <a:pt x="146573" y="8292"/>
                    <a:pt x="146218" y="394"/>
                    <a:pt x="145020" y="394"/>
                  </a:cubicBezTo>
                  <a:cubicBezTo>
                    <a:pt x="144251" y="394"/>
                    <a:pt x="80854" y="0"/>
                    <a:pt x="384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9" name="Google Shape;10289;p62"/>
            <p:cNvSpPr/>
            <p:nvPr/>
          </p:nvSpPr>
          <p:spPr>
            <a:xfrm>
              <a:off x="1852481" y="2656170"/>
              <a:ext cx="66546" cy="42006"/>
            </a:xfrm>
            <a:custGeom>
              <a:avLst/>
              <a:gdLst/>
              <a:ahLst/>
              <a:cxnLst/>
              <a:rect l="l" t="t" r="r" b="b"/>
              <a:pathLst>
                <a:path w="4656" h="2939" extrusionOk="0">
                  <a:moveTo>
                    <a:pt x="2090" y="1"/>
                  </a:moveTo>
                  <a:cubicBezTo>
                    <a:pt x="2007" y="1"/>
                    <a:pt x="1923" y="7"/>
                    <a:pt x="1836" y="19"/>
                  </a:cubicBezTo>
                  <a:cubicBezTo>
                    <a:pt x="253" y="227"/>
                    <a:pt x="0" y="2939"/>
                    <a:pt x="1958" y="2939"/>
                  </a:cubicBezTo>
                  <a:cubicBezTo>
                    <a:pt x="2086" y="2939"/>
                    <a:pt x="2222" y="2927"/>
                    <a:pt x="2369" y="2903"/>
                  </a:cubicBezTo>
                  <a:cubicBezTo>
                    <a:pt x="4656" y="2564"/>
                    <a:pt x="3830" y="1"/>
                    <a:pt x="20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0" name="Google Shape;10290;p62"/>
            <p:cNvSpPr/>
            <p:nvPr/>
          </p:nvSpPr>
          <p:spPr>
            <a:xfrm>
              <a:off x="1802257" y="2757032"/>
              <a:ext cx="79280" cy="71034"/>
            </a:xfrm>
            <a:custGeom>
              <a:avLst/>
              <a:gdLst/>
              <a:ahLst/>
              <a:cxnLst/>
              <a:rect l="l" t="t" r="r" b="b"/>
              <a:pathLst>
                <a:path w="5547" h="4970" extrusionOk="0">
                  <a:moveTo>
                    <a:pt x="2093" y="0"/>
                  </a:moveTo>
                  <a:cubicBezTo>
                    <a:pt x="1852" y="0"/>
                    <a:pt x="1605" y="60"/>
                    <a:pt x="1357" y="194"/>
                  </a:cubicBezTo>
                  <a:cubicBezTo>
                    <a:pt x="0" y="912"/>
                    <a:pt x="1085" y="4970"/>
                    <a:pt x="2931" y="4970"/>
                  </a:cubicBezTo>
                  <a:cubicBezTo>
                    <a:pt x="3137" y="4970"/>
                    <a:pt x="3353" y="4919"/>
                    <a:pt x="3576" y="4808"/>
                  </a:cubicBezTo>
                  <a:cubicBezTo>
                    <a:pt x="5547" y="3823"/>
                    <a:pt x="4015" y="0"/>
                    <a:pt x="20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1" name="Google Shape;10291;p62"/>
            <p:cNvSpPr/>
            <p:nvPr/>
          </p:nvSpPr>
          <p:spPr>
            <a:xfrm>
              <a:off x="1904134" y="2745927"/>
              <a:ext cx="43249" cy="45207"/>
            </a:xfrm>
            <a:custGeom>
              <a:avLst/>
              <a:gdLst/>
              <a:ahLst/>
              <a:cxnLst/>
              <a:rect l="l" t="t" r="r" b="b"/>
              <a:pathLst>
                <a:path w="3026" h="3163" extrusionOk="0">
                  <a:moveTo>
                    <a:pt x="1641" y="0"/>
                  </a:moveTo>
                  <a:cubicBezTo>
                    <a:pt x="1469" y="0"/>
                    <a:pt x="1277" y="40"/>
                    <a:pt x="1062" y="128"/>
                  </a:cubicBezTo>
                  <a:cubicBezTo>
                    <a:pt x="0" y="536"/>
                    <a:pt x="367" y="3162"/>
                    <a:pt x="1504" y="3162"/>
                  </a:cubicBezTo>
                  <a:cubicBezTo>
                    <a:pt x="1603" y="3162"/>
                    <a:pt x="1707" y="3143"/>
                    <a:pt x="1816" y="3100"/>
                  </a:cubicBezTo>
                  <a:cubicBezTo>
                    <a:pt x="3001" y="2587"/>
                    <a:pt x="3026" y="0"/>
                    <a:pt x="16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2" name="Google Shape;10292;p62"/>
            <p:cNvSpPr/>
            <p:nvPr/>
          </p:nvSpPr>
          <p:spPr>
            <a:xfrm>
              <a:off x="2016559" y="2712454"/>
              <a:ext cx="55083" cy="36675"/>
            </a:xfrm>
            <a:custGeom>
              <a:avLst/>
              <a:gdLst/>
              <a:ahLst/>
              <a:cxnLst/>
              <a:rect l="l" t="t" r="r" b="b"/>
              <a:pathLst>
                <a:path w="3854" h="2566" extrusionOk="0">
                  <a:moveTo>
                    <a:pt x="1726" y="0"/>
                  </a:moveTo>
                  <a:cubicBezTo>
                    <a:pt x="1379" y="0"/>
                    <a:pt x="1039" y="150"/>
                    <a:pt x="783" y="518"/>
                  </a:cubicBezTo>
                  <a:cubicBezTo>
                    <a:pt x="1" y="1625"/>
                    <a:pt x="869" y="2565"/>
                    <a:pt x="1878" y="2565"/>
                  </a:cubicBezTo>
                  <a:cubicBezTo>
                    <a:pt x="2243" y="2565"/>
                    <a:pt x="2627" y="2442"/>
                    <a:pt x="2957" y="2159"/>
                  </a:cubicBezTo>
                  <a:cubicBezTo>
                    <a:pt x="3854" y="1329"/>
                    <a:pt x="2761" y="0"/>
                    <a:pt x="17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3" name="Google Shape;10293;p62"/>
            <p:cNvSpPr/>
            <p:nvPr/>
          </p:nvSpPr>
          <p:spPr>
            <a:xfrm>
              <a:off x="2016087" y="2827952"/>
              <a:ext cx="61086" cy="46651"/>
            </a:xfrm>
            <a:custGeom>
              <a:avLst/>
              <a:gdLst/>
              <a:ahLst/>
              <a:cxnLst/>
              <a:rect l="l" t="t" r="r" b="b"/>
              <a:pathLst>
                <a:path w="4274" h="3264" extrusionOk="0">
                  <a:moveTo>
                    <a:pt x="1704" y="1"/>
                  </a:moveTo>
                  <a:cubicBezTo>
                    <a:pt x="1460" y="1"/>
                    <a:pt x="1217" y="88"/>
                    <a:pt x="993" y="290"/>
                  </a:cubicBezTo>
                  <a:cubicBezTo>
                    <a:pt x="0" y="1168"/>
                    <a:pt x="1605" y="3263"/>
                    <a:pt x="2806" y="3263"/>
                  </a:cubicBezTo>
                  <a:cubicBezTo>
                    <a:pt x="3000" y="3263"/>
                    <a:pt x="3184" y="3208"/>
                    <a:pt x="3345" y="3085"/>
                  </a:cubicBezTo>
                  <a:cubicBezTo>
                    <a:pt x="4273" y="2305"/>
                    <a:pt x="2963" y="1"/>
                    <a:pt x="17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4" name="Google Shape;10294;p62"/>
            <p:cNvSpPr/>
            <p:nvPr/>
          </p:nvSpPr>
          <p:spPr>
            <a:xfrm>
              <a:off x="1946111" y="2855865"/>
              <a:ext cx="44278" cy="32573"/>
            </a:xfrm>
            <a:custGeom>
              <a:avLst/>
              <a:gdLst/>
              <a:ahLst/>
              <a:cxnLst/>
              <a:rect l="l" t="t" r="r" b="b"/>
              <a:pathLst>
                <a:path w="3098" h="2279" extrusionOk="0">
                  <a:moveTo>
                    <a:pt x="1557" y="1"/>
                  </a:moveTo>
                  <a:cubicBezTo>
                    <a:pt x="1481" y="1"/>
                    <a:pt x="1402" y="8"/>
                    <a:pt x="1319" y="23"/>
                  </a:cubicBezTo>
                  <a:cubicBezTo>
                    <a:pt x="1" y="270"/>
                    <a:pt x="22" y="2278"/>
                    <a:pt x="1347" y="2278"/>
                  </a:cubicBezTo>
                  <a:cubicBezTo>
                    <a:pt x="1448" y="2278"/>
                    <a:pt x="1557" y="2266"/>
                    <a:pt x="1674" y="2241"/>
                  </a:cubicBezTo>
                  <a:cubicBezTo>
                    <a:pt x="3098" y="1990"/>
                    <a:pt x="2822" y="1"/>
                    <a:pt x="15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5" name="Google Shape;10295;p62"/>
            <p:cNvSpPr/>
            <p:nvPr/>
          </p:nvSpPr>
          <p:spPr>
            <a:xfrm>
              <a:off x="2487725" y="2831982"/>
              <a:ext cx="43449" cy="28585"/>
            </a:xfrm>
            <a:custGeom>
              <a:avLst/>
              <a:gdLst/>
              <a:ahLst/>
              <a:cxnLst/>
              <a:rect l="l" t="t" r="r" b="b"/>
              <a:pathLst>
                <a:path w="3040" h="2000" extrusionOk="0">
                  <a:moveTo>
                    <a:pt x="1375" y="1"/>
                  </a:moveTo>
                  <a:cubicBezTo>
                    <a:pt x="1340" y="1"/>
                    <a:pt x="1305" y="3"/>
                    <a:pt x="1270" y="8"/>
                  </a:cubicBezTo>
                  <a:cubicBezTo>
                    <a:pt x="0" y="172"/>
                    <a:pt x="281" y="2000"/>
                    <a:pt x="1414" y="2000"/>
                  </a:cubicBezTo>
                  <a:cubicBezTo>
                    <a:pt x="1508" y="2000"/>
                    <a:pt x="1608" y="1987"/>
                    <a:pt x="1714" y="1960"/>
                  </a:cubicBezTo>
                  <a:cubicBezTo>
                    <a:pt x="3040" y="1661"/>
                    <a:pt x="2304" y="1"/>
                    <a:pt x="137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6" name="Google Shape;10296;p62"/>
            <p:cNvSpPr/>
            <p:nvPr/>
          </p:nvSpPr>
          <p:spPr>
            <a:xfrm>
              <a:off x="2222957" y="2771896"/>
              <a:ext cx="60600" cy="42434"/>
            </a:xfrm>
            <a:custGeom>
              <a:avLst/>
              <a:gdLst/>
              <a:ahLst/>
              <a:cxnLst/>
              <a:rect l="l" t="t" r="r" b="b"/>
              <a:pathLst>
                <a:path w="4240" h="2969" extrusionOk="0">
                  <a:moveTo>
                    <a:pt x="2258" y="0"/>
                  </a:moveTo>
                  <a:cubicBezTo>
                    <a:pt x="1184" y="0"/>
                    <a:pt x="1" y="983"/>
                    <a:pt x="894" y="2393"/>
                  </a:cubicBezTo>
                  <a:cubicBezTo>
                    <a:pt x="1160" y="2802"/>
                    <a:pt x="1499" y="2968"/>
                    <a:pt x="1846" y="2968"/>
                  </a:cubicBezTo>
                  <a:cubicBezTo>
                    <a:pt x="3002" y="2968"/>
                    <a:pt x="4239" y="1116"/>
                    <a:pt x="3113" y="263"/>
                  </a:cubicBezTo>
                  <a:cubicBezTo>
                    <a:pt x="2873" y="83"/>
                    <a:pt x="2570" y="0"/>
                    <a:pt x="2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7" name="Google Shape;10297;p62"/>
            <p:cNvSpPr/>
            <p:nvPr/>
          </p:nvSpPr>
          <p:spPr>
            <a:xfrm>
              <a:off x="2264148" y="2813602"/>
              <a:ext cx="86755" cy="55341"/>
            </a:xfrm>
            <a:custGeom>
              <a:avLst/>
              <a:gdLst/>
              <a:ahLst/>
              <a:cxnLst/>
              <a:rect l="l" t="t" r="r" b="b"/>
              <a:pathLst>
                <a:path w="6070" h="3872" extrusionOk="0">
                  <a:moveTo>
                    <a:pt x="4082" y="1"/>
                  </a:moveTo>
                  <a:cubicBezTo>
                    <a:pt x="2359" y="1"/>
                    <a:pt x="0" y="1940"/>
                    <a:pt x="808" y="3379"/>
                  </a:cubicBezTo>
                  <a:cubicBezTo>
                    <a:pt x="1003" y="3727"/>
                    <a:pt x="1323" y="3872"/>
                    <a:pt x="1706" y="3872"/>
                  </a:cubicBezTo>
                  <a:cubicBezTo>
                    <a:pt x="3325" y="3872"/>
                    <a:pt x="6070" y="1276"/>
                    <a:pt x="5244" y="451"/>
                  </a:cubicBezTo>
                  <a:cubicBezTo>
                    <a:pt x="4948" y="136"/>
                    <a:pt x="4537" y="1"/>
                    <a:pt x="4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8" name="Google Shape;10298;p62"/>
            <p:cNvSpPr/>
            <p:nvPr/>
          </p:nvSpPr>
          <p:spPr>
            <a:xfrm>
              <a:off x="2372070" y="2747313"/>
              <a:ext cx="69862" cy="46150"/>
            </a:xfrm>
            <a:custGeom>
              <a:avLst/>
              <a:gdLst/>
              <a:ahLst/>
              <a:cxnLst/>
              <a:rect l="l" t="t" r="r" b="b"/>
              <a:pathLst>
                <a:path w="4888" h="3229" extrusionOk="0">
                  <a:moveTo>
                    <a:pt x="1963" y="0"/>
                  </a:moveTo>
                  <a:cubicBezTo>
                    <a:pt x="20" y="0"/>
                    <a:pt x="1" y="2823"/>
                    <a:pt x="1553" y="3181"/>
                  </a:cubicBezTo>
                  <a:cubicBezTo>
                    <a:pt x="1676" y="3213"/>
                    <a:pt x="1800" y="3228"/>
                    <a:pt x="1922" y="3228"/>
                  </a:cubicBezTo>
                  <a:cubicBezTo>
                    <a:pt x="3482" y="3228"/>
                    <a:pt x="4887" y="778"/>
                    <a:pt x="2707" y="120"/>
                  </a:cubicBezTo>
                  <a:cubicBezTo>
                    <a:pt x="2433" y="37"/>
                    <a:pt x="2185" y="0"/>
                    <a:pt x="19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9" name="Google Shape;10299;p62"/>
            <p:cNvSpPr/>
            <p:nvPr/>
          </p:nvSpPr>
          <p:spPr>
            <a:xfrm>
              <a:off x="2333709" y="2869171"/>
              <a:ext cx="82253" cy="54040"/>
            </a:xfrm>
            <a:custGeom>
              <a:avLst/>
              <a:gdLst/>
              <a:ahLst/>
              <a:cxnLst/>
              <a:rect l="l" t="t" r="r" b="b"/>
              <a:pathLst>
                <a:path w="5755" h="3781" extrusionOk="0">
                  <a:moveTo>
                    <a:pt x="3092" y="0"/>
                  </a:moveTo>
                  <a:cubicBezTo>
                    <a:pt x="1360" y="0"/>
                    <a:pt x="0" y="2082"/>
                    <a:pt x="1975" y="3351"/>
                  </a:cubicBezTo>
                  <a:cubicBezTo>
                    <a:pt x="2453" y="3653"/>
                    <a:pt x="2897" y="3781"/>
                    <a:pt x="3290" y="3781"/>
                  </a:cubicBezTo>
                  <a:cubicBezTo>
                    <a:pt x="4978" y="3781"/>
                    <a:pt x="5754" y="1438"/>
                    <a:pt x="4459" y="467"/>
                  </a:cubicBezTo>
                  <a:cubicBezTo>
                    <a:pt x="4013" y="139"/>
                    <a:pt x="3540" y="0"/>
                    <a:pt x="3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0" name="Google Shape;10300;p62"/>
            <p:cNvSpPr/>
            <p:nvPr/>
          </p:nvSpPr>
          <p:spPr>
            <a:xfrm>
              <a:off x="2755267" y="2494393"/>
              <a:ext cx="80481" cy="44664"/>
            </a:xfrm>
            <a:custGeom>
              <a:avLst/>
              <a:gdLst/>
              <a:ahLst/>
              <a:cxnLst/>
              <a:rect l="l" t="t" r="r" b="b"/>
              <a:pathLst>
                <a:path w="5631" h="3125" extrusionOk="0">
                  <a:moveTo>
                    <a:pt x="2228" y="1"/>
                  </a:moveTo>
                  <a:cubicBezTo>
                    <a:pt x="1753" y="1"/>
                    <a:pt x="1305" y="151"/>
                    <a:pt x="964" y="512"/>
                  </a:cubicBezTo>
                  <a:cubicBezTo>
                    <a:pt x="1" y="1578"/>
                    <a:pt x="2158" y="3125"/>
                    <a:pt x="3693" y="3125"/>
                  </a:cubicBezTo>
                  <a:cubicBezTo>
                    <a:pt x="4138" y="3125"/>
                    <a:pt x="4530" y="2995"/>
                    <a:pt x="4779" y="2686"/>
                  </a:cubicBezTo>
                  <a:cubicBezTo>
                    <a:pt x="5631" y="1631"/>
                    <a:pt x="3791" y="1"/>
                    <a:pt x="22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1" name="Google Shape;10301;p62"/>
            <p:cNvSpPr/>
            <p:nvPr/>
          </p:nvSpPr>
          <p:spPr>
            <a:xfrm>
              <a:off x="2892603" y="2571516"/>
              <a:ext cx="55584" cy="55927"/>
            </a:xfrm>
            <a:custGeom>
              <a:avLst/>
              <a:gdLst/>
              <a:ahLst/>
              <a:cxnLst/>
              <a:rect l="l" t="t" r="r" b="b"/>
              <a:pathLst>
                <a:path w="3889" h="3913" extrusionOk="0">
                  <a:moveTo>
                    <a:pt x="1777" y="0"/>
                  </a:moveTo>
                  <a:cubicBezTo>
                    <a:pt x="1559" y="0"/>
                    <a:pt x="1322" y="80"/>
                    <a:pt x="1071" y="263"/>
                  </a:cubicBezTo>
                  <a:cubicBezTo>
                    <a:pt x="0" y="991"/>
                    <a:pt x="874" y="3912"/>
                    <a:pt x="2373" y="3912"/>
                  </a:cubicBezTo>
                  <a:cubicBezTo>
                    <a:pt x="2427" y="3912"/>
                    <a:pt x="2481" y="3909"/>
                    <a:pt x="2536" y="3901"/>
                  </a:cubicBezTo>
                  <a:cubicBezTo>
                    <a:pt x="3889" y="3669"/>
                    <a:pt x="3254" y="0"/>
                    <a:pt x="17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2" name="Google Shape;10302;p62"/>
            <p:cNvSpPr/>
            <p:nvPr/>
          </p:nvSpPr>
          <p:spPr>
            <a:xfrm>
              <a:off x="2645614" y="2445713"/>
              <a:ext cx="63859" cy="58814"/>
            </a:xfrm>
            <a:custGeom>
              <a:avLst/>
              <a:gdLst/>
              <a:ahLst/>
              <a:cxnLst/>
              <a:rect l="l" t="t" r="r" b="b"/>
              <a:pathLst>
                <a:path w="4468" h="4115" extrusionOk="0">
                  <a:moveTo>
                    <a:pt x="1738" y="0"/>
                  </a:moveTo>
                  <a:cubicBezTo>
                    <a:pt x="1628" y="0"/>
                    <a:pt x="1516" y="19"/>
                    <a:pt x="1404" y="58"/>
                  </a:cubicBezTo>
                  <a:cubicBezTo>
                    <a:pt x="0" y="512"/>
                    <a:pt x="709" y="4115"/>
                    <a:pt x="2315" y="4115"/>
                  </a:cubicBezTo>
                  <a:cubicBezTo>
                    <a:pt x="2435" y="4115"/>
                    <a:pt x="2561" y="4094"/>
                    <a:pt x="2691" y="4051"/>
                  </a:cubicBezTo>
                  <a:cubicBezTo>
                    <a:pt x="4468" y="3431"/>
                    <a:pt x="3242" y="0"/>
                    <a:pt x="17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3" name="Google Shape;10303;p62"/>
            <p:cNvSpPr/>
            <p:nvPr/>
          </p:nvSpPr>
          <p:spPr>
            <a:xfrm>
              <a:off x="2463385" y="2634645"/>
              <a:ext cx="117213" cy="87227"/>
            </a:xfrm>
            <a:custGeom>
              <a:avLst/>
              <a:gdLst/>
              <a:ahLst/>
              <a:cxnLst/>
              <a:rect l="l" t="t" r="r" b="b"/>
              <a:pathLst>
                <a:path w="8201" h="6103" extrusionOk="0">
                  <a:moveTo>
                    <a:pt x="5357" y="0"/>
                  </a:moveTo>
                  <a:cubicBezTo>
                    <a:pt x="3066" y="0"/>
                    <a:pt x="1" y="5170"/>
                    <a:pt x="2175" y="6006"/>
                  </a:cubicBezTo>
                  <a:cubicBezTo>
                    <a:pt x="2338" y="6072"/>
                    <a:pt x="2509" y="6103"/>
                    <a:pt x="2686" y="6103"/>
                  </a:cubicBezTo>
                  <a:cubicBezTo>
                    <a:pt x="5002" y="6103"/>
                    <a:pt x="8201" y="803"/>
                    <a:pt x="5768" y="61"/>
                  </a:cubicBezTo>
                  <a:cubicBezTo>
                    <a:pt x="5635" y="20"/>
                    <a:pt x="5498" y="0"/>
                    <a:pt x="53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4" name="Google Shape;10304;p62"/>
            <p:cNvSpPr/>
            <p:nvPr/>
          </p:nvSpPr>
          <p:spPr>
            <a:xfrm>
              <a:off x="2578797" y="2476642"/>
              <a:ext cx="49881" cy="32701"/>
            </a:xfrm>
            <a:custGeom>
              <a:avLst/>
              <a:gdLst/>
              <a:ahLst/>
              <a:cxnLst/>
              <a:rect l="l" t="t" r="r" b="b"/>
              <a:pathLst>
                <a:path w="3490" h="2288" extrusionOk="0">
                  <a:moveTo>
                    <a:pt x="2349" y="1"/>
                  </a:moveTo>
                  <a:cubicBezTo>
                    <a:pt x="2285" y="1"/>
                    <a:pt x="2212" y="8"/>
                    <a:pt x="2130" y="24"/>
                  </a:cubicBezTo>
                  <a:cubicBezTo>
                    <a:pt x="932" y="290"/>
                    <a:pt x="0" y="1754"/>
                    <a:pt x="888" y="2242"/>
                  </a:cubicBezTo>
                  <a:cubicBezTo>
                    <a:pt x="953" y="2273"/>
                    <a:pt x="1023" y="2287"/>
                    <a:pt x="1096" y="2287"/>
                  </a:cubicBezTo>
                  <a:cubicBezTo>
                    <a:pt x="2022" y="2287"/>
                    <a:pt x="3489" y="1"/>
                    <a:pt x="23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5" name="Google Shape;10305;p62"/>
            <p:cNvSpPr/>
            <p:nvPr/>
          </p:nvSpPr>
          <p:spPr>
            <a:xfrm>
              <a:off x="2604967" y="2572287"/>
              <a:ext cx="43949" cy="40119"/>
            </a:xfrm>
            <a:custGeom>
              <a:avLst/>
              <a:gdLst/>
              <a:ahLst/>
              <a:cxnLst/>
              <a:rect l="l" t="t" r="r" b="b"/>
              <a:pathLst>
                <a:path w="3075" h="2807" extrusionOk="0">
                  <a:moveTo>
                    <a:pt x="2012" y="0"/>
                  </a:moveTo>
                  <a:cubicBezTo>
                    <a:pt x="1864" y="0"/>
                    <a:pt x="1692" y="50"/>
                    <a:pt x="1497" y="164"/>
                  </a:cubicBezTo>
                  <a:cubicBezTo>
                    <a:pt x="0" y="1037"/>
                    <a:pt x="413" y="2807"/>
                    <a:pt x="1529" y="2807"/>
                  </a:cubicBezTo>
                  <a:cubicBezTo>
                    <a:pt x="1604" y="2807"/>
                    <a:pt x="1682" y="2799"/>
                    <a:pt x="1763" y="2782"/>
                  </a:cubicBezTo>
                  <a:cubicBezTo>
                    <a:pt x="2931" y="2587"/>
                    <a:pt x="3074" y="0"/>
                    <a:pt x="20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6" name="Google Shape;10306;p62"/>
            <p:cNvSpPr/>
            <p:nvPr/>
          </p:nvSpPr>
          <p:spPr>
            <a:xfrm>
              <a:off x="2471332" y="2540529"/>
              <a:ext cx="93359" cy="61958"/>
            </a:xfrm>
            <a:custGeom>
              <a:avLst/>
              <a:gdLst/>
              <a:ahLst/>
              <a:cxnLst/>
              <a:rect l="l" t="t" r="r" b="b"/>
              <a:pathLst>
                <a:path w="6532" h="4335" extrusionOk="0">
                  <a:moveTo>
                    <a:pt x="4288" y="0"/>
                  </a:moveTo>
                  <a:cubicBezTo>
                    <a:pt x="2503" y="0"/>
                    <a:pt x="0" y="2446"/>
                    <a:pt x="1264" y="3895"/>
                  </a:cubicBezTo>
                  <a:cubicBezTo>
                    <a:pt x="1526" y="4203"/>
                    <a:pt x="1864" y="4335"/>
                    <a:pt x="2237" y="4335"/>
                  </a:cubicBezTo>
                  <a:cubicBezTo>
                    <a:pt x="4006" y="4335"/>
                    <a:pt x="6532" y="1364"/>
                    <a:pt x="5212" y="301"/>
                  </a:cubicBezTo>
                  <a:cubicBezTo>
                    <a:pt x="4953" y="92"/>
                    <a:pt x="4634" y="0"/>
                    <a:pt x="42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7" name="Google Shape;10307;p62"/>
            <p:cNvSpPr/>
            <p:nvPr/>
          </p:nvSpPr>
          <p:spPr>
            <a:xfrm>
              <a:off x="2916657" y="2665303"/>
              <a:ext cx="45464" cy="42592"/>
            </a:xfrm>
            <a:custGeom>
              <a:avLst/>
              <a:gdLst/>
              <a:ahLst/>
              <a:cxnLst/>
              <a:rect l="l" t="t" r="r" b="b"/>
              <a:pathLst>
                <a:path w="3181" h="2980" extrusionOk="0">
                  <a:moveTo>
                    <a:pt x="947" y="1"/>
                  </a:moveTo>
                  <a:cubicBezTo>
                    <a:pt x="817" y="1"/>
                    <a:pt x="694" y="42"/>
                    <a:pt x="586" y="134"/>
                  </a:cubicBezTo>
                  <a:cubicBezTo>
                    <a:pt x="1" y="681"/>
                    <a:pt x="583" y="2979"/>
                    <a:pt x="1608" y="2979"/>
                  </a:cubicBezTo>
                  <a:cubicBezTo>
                    <a:pt x="1748" y="2979"/>
                    <a:pt x="1896" y="2936"/>
                    <a:pt x="2050" y="2841"/>
                  </a:cubicBezTo>
                  <a:cubicBezTo>
                    <a:pt x="3180" y="2139"/>
                    <a:pt x="1881" y="1"/>
                    <a:pt x="9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p:cNvPicPr>
            <a:picLocks noChangeAspect="1"/>
          </p:cNvPicPr>
          <p:nvPr/>
        </p:nvPicPr>
        <p:blipFill>
          <a:blip r:embed="rId3"/>
          <a:stretch>
            <a:fillRect/>
          </a:stretch>
        </p:blipFill>
        <p:spPr>
          <a:xfrm>
            <a:off x="15240" y="499745"/>
            <a:ext cx="5010150" cy="101917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sp>
        <p:nvSpPr>
          <p:cNvPr id="5" name="Text Box 4"/>
          <p:cNvSpPr txBox="1"/>
          <p:nvPr/>
        </p:nvSpPr>
        <p:spPr>
          <a:xfrm>
            <a:off x="3650834" y="105060"/>
            <a:ext cx="4112260" cy="5563767"/>
          </a:xfrm>
          <a:prstGeom prst="rect">
            <a:avLst/>
          </a:prstGeom>
          <a:noFill/>
        </p:spPr>
        <p:txBody>
          <a:bodyPr wrap="square" rtlCol="0" anchor="t">
            <a:spAutoFit/>
          </a:bodyPr>
          <a:lstStyle/>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Nhìn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ra</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xa</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ngút</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ngát</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p>
          <a:p>
            <a:pPr algn="l">
              <a:lnSpc>
                <a:spcPct val="150000"/>
              </a:lnSpc>
              <a:buSzTx/>
            </a:pP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Bao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sắc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màu</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cỏ</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hoa</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Con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thác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réo</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ngân</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nga</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Đàn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dê</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soi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đáy</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suối</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a:p>
            <a:pPr algn="l">
              <a:lnSpc>
                <a:spcPct val="150000"/>
              </a:lnSpc>
              <a:buSzTx/>
            </a:pP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Giữa</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ngút</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ngàn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cây</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trái</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Dọc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vùng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rừng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nguyên</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sơ</a:t>
            </a:r>
            <a:endPar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Không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biết</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thực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hay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mơ</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Ráng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chiều</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như</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hơi</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khói</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endPar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8750" y="3018155"/>
            <a:ext cx="3108325" cy="2490470"/>
          </a:xfrm>
          <a:prstGeom prst="rect">
            <a:avLst/>
          </a:prstGeom>
        </p:spPr>
      </p:pic>
      <p:pic>
        <p:nvPicPr>
          <p:cNvPr id="2"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0585" y="754380"/>
            <a:ext cx="2218055" cy="240157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sp>
        <p:nvSpPr>
          <p:cNvPr id="6" name="Text Box 5"/>
          <p:cNvSpPr txBox="1"/>
          <p:nvPr/>
        </p:nvSpPr>
        <p:spPr>
          <a:xfrm>
            <a:off x="4175760" y="234315"/>
            <a:ext cx="4571365" cy="2239780"/>
          </a:xfrm>
          <a:prstGeom prst="rect">
            <a:avLst/>
          </a:prstGeom>
          <a:noFill/>
        </p:spPr>
        <p:txBody>
          <a:bodyPr wrap="square" rtlCol="0" anchor="t">
            <a:spAutoFit/>
          </a:bodyPr>
          <a:lstStyle/>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Những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vạt</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nương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màu</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mật</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Lúa</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chín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ngập</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lòng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thung</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Và</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tiếng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nhạc</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ngựa</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rung</a:t>
            </a:r>
            <a:endPar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Suốt</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triền</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rừng</a:t>
            </a:r>
            <a:r>
              <a:rPr lang="en-GB" altLang="en-US" sz="24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hoang</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4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dã</a:t>
            </a:r>
            <a:r>
              <a:rPr lang="en-GB" altLang="en-US" sz="24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p:txBody>
      </p:sp>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546860"/>
            <a:ext cx="4611370" cy="3596640"/>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8750" y="2695575"/>
            <a:ext cx="3702050" cy="244792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sp>
        <p:nvSpPr>
          <p:cNvPr id="3" name="Text Box 2"/>
          <p:cNvSpPr txBox="1"/>
          <p:nvPr/>
        </p:nvSpPr>
        <p:spPr>
          <a:xfrm>
            <a:off x="2019935" y="0"/>
            <a:ext cx="5493385" cy="5078313"/>
          </a:xfrm>
          <a:prstGeom prst="rect">
            <a:avLst/>
          </a:prstGeom>
          <a:noFill/>
        </p:spPr>
        <p:txBody>
          <a:bodyPr wrap="square" rtlCol="0" anchor="t">
            <a:spAutoFit/>
          </a:bodyPr>
          <a:lstStyle/>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Tày</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từ</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khắp</a:t>
            </a:r>
            <a:r>
              <a:rPr lang="en-GB" altLang="en-US" sz="20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ngả</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gặt</a:t>
            </a:r>
            <a:r>
              <a:rPr lang="en-GB" altLang="en-US" sz="20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lúa</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trồng</a:t>
            </a:r>
            <a:r>
              <a:rPr lang="en-GB" altLang="en-US" sz="20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rau</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Những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Giáy</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Dao</a:t>
            </a: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tìm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măng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hái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nấm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a:p>
            <a:pPr algn="l">
              <a:lnSpc>
                <a:spcPct val="150000"/>
              </a:lnSpc>
              <a:buSzTx/>
            </a:pP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Vạt</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áo</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chàm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thấp</a:t>
            </a:r>
            <a:r>
              <a:rPr lang="en-GB" altLang="en-US" sz="2000" b="1" dirty="0">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rgbClr val="FF000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thoáng</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Nhuộm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xanh</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cả</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nắng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chiều</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Và</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gió</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thổi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suối</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reo</a:t>
            </a:r>
            <a:endPar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Ấm</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giữa</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rùng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sương</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2000" b="1" dirty="0" err="1">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giá</a:t>
            </a: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a:p>
            <a:pPr algn="l">
              <a:lnSpc>
                <a:spcPct val="150000"/>
              </a:lnSpc>
              <a:buSzTx/>
            </a:pPr>
            <a:r>
              <a:rPr lang="en-GB" altLang="en-US" sz="2000" b="1" dirty="0">
                <a:solidFill>
                  <a:schemeClr val="accent1"/>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NGUYỄN ĐÌNH ẢNH</a:t>
            </a:r>
            <a:endParaRPr lang="en-GB" altLang="en-US" sz="1200" dirty="0">
              <a:latin typeface="Cambria" panose="02040503050406030204" pitchFamily="18" charset="0"/>
              <a:ea typeface="Cambria" panose="02040503050406030204" pitchFamily="18" charset="0"/>
            </a:endParaRPr>
          </a:p>
          <a:p>
            <a:endParaRPr lang="en-GB" altLang="en-US" sz="1200" dirty="0">
              <a:latin typeface="Cambria" panose="02040503050406030204" pitchFamily="18" charset="0"/>
              <a:ea typeface="Cambria" panose="02040503050406030204" pitchFamily="18" charset="0"/>
            </a:endParaRPr>
          </a:p>
        </p:txBody>
      </p:sp>
      <p:pic>
        <p:nvPicPr>
          <p:cNvPr id="4" name="Picture 3" descr="—Pngtree—ethnic cute girl_5942893"/>
          <p:cNvPicPr>
            <a:picLocks noChangeAspect="1"/>
          </p:cNvPicPr>
          <p:nvPr/>
        </p:nvPicPr>
        <p:blipFill>
          <a:blip r:embed="rId3"/>
          <a:stretch>
            <a:fillRect/>
          </a:stretch>
        </p:blipFill>
        <p:spPr>
          <a:xfrm>
            <a:off x="5569585" y="652780"/>
            <a:ext cx="3954145" cy="395414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E6698080-55AC-6EE7-2306-E0AE6EF4BA5A}"/>
              </a:ext>
            </a:extLst>
          </p:cNvPr>
          <p:cNvGrpSpPr/>
          <p:nvPr/>
        </p:nvGrpSpPr>
        <p:grpSpPr>
          <a:xfrm>
            <a:off x="121920" y="1181222"/>
            <a:ext cx="4389622" cy="2794155"/>
            <a:chOff x="390828" y="1555691"/>
            <a:chExt cx="5852829" cy="3725540"/>
          </a:xfrm>
        </p:grpSpPr>
        <p:sp>
          <p:nvSpPr>
            <p:cNvPr id="38" name="Rectangle: Rounded Corners 4">
              <a:extLst>
                <a:ext uri="{FF2B5EF4-FFF2-40B4-BE49-F238E27FC236}">
                  <a16:creationId xmlns:a16="http://schemas.microsoft.com/office/drawing/2014/main" id="{6E7BF162-427D-55CC-45DE-4A7282DC6A1E}"/>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442442 w 5812457"/>
                <a:gd name="connsiteY2" fmla="*/ 0 h 3068919"/>
                <a:gd name="connsiteX3" fmla="*/ 2448795 w 5812457"/>
                <a:gd name="connsiteY3" fmla="*/ 0 h 3068919"/>
                <a:gd name="connsiteX4" fmla="*/ 3317918 w 5812457"/>
                <a:gd name="connsiteY4" fmla="*/ 0 h 3068919"/>
                <a:gd name="connsiteX5" fmla="*/ 4324271 w 5812457"/>
                <a:gd name="connsiteY5" fmla="*/ 0 h 3068919"/>
                <a:gd name="connsiteX6" fmla="*/ 5193394 w 5812457"/>
                <a:gd name="connsiteY6" fmla="*/ 0 h 3068919"/>
                <a:gd name="connsiteX7" fmla="*/ 5812457 w 5812457"/>
                <a:gd name="connsiteY7" fmla="*/ 619062 h 3068919"/>
                <a:gd name="connsiteX8" fmla="*/ 5812457 w 5812457"/>
                <a:gd name="connsiteY8" fmla="*/ 1534460 h 3068919"/>
                <a:gd name="connsiteX9" fmla="*/ 5812457 w 5812457"/>
                <a:gd name="connsiteY9" fmla="*/ 2449856 h 3068919"/>
                <a:gd name="connsiteX10" fmla="*/ 5193394 w 5812457"/>
                <a:gd name="connsiteY10" fmla="*/ 3068919 h 3068919"/>
                <a:gd name="connsiteX11" fmla="*/ 4278527 w 5812457"/>
                <a:gd name="connsiteY11" fmla="*/ 3068919 h 3068919"/>
                <a:gd name="connsiteX12" fmla="*/ 3272174 w 5812457"/>
                <a:gd name="connsiteY12" fmla="*/ 3068919 h 3068919"/>
                <a:gd name="connsiteX13" fmla="*/ 2494538 w 5812457"/>
                <a:gd name="connsiteY13" fmla="*/ 3068919 h 3068919"/>
                <a:gd name="connsiteX14" fmla="*/ 1716902 w 5812457"/>
                <a:gd name="connsiteY14" fmla="*/ 3068919 h 3068919"/>
                <a:gd name="connsiteX15" fmla="*/ 619062 w 5812457"/>
                <a:gd name="connsiteY15" fmla="*/ 3068919 h 3068919"/>
                <a:gd name="connsiteX16" fmla="*/ 0 w 5812457"/>
                <a:gd name="connsiteY16" fmla="*/ 2449856 h 3068919"/>
                <a:gd name="connsiteX17" fmla="*/ 0 w 5812457"/>
                <a:gd name="connsiteY17" fmla="*/ 1589382 h 3068919"/>
                <a:gd name="connsiteX18" fmla="*/ 0 w 5812457"/>
                <a:gd name="connsiteY18" fmla="*/ 619062 h 3068919"/>
                <a:gd name="connsiteX0" fmla="*/ 0 w 5812457"/>
                <a:gd name="connsiteY0" fmla="*/ 619062 h 3068919"/>
                <a:gd name="connsiteX1" fmla="*/ 619062 w 5812457"/>
                <a:gd name="connsiteY1" fmla="*/ 0 h 3068919"/>
                <a:gd name="connsiteX2" fmla="*/ 1579671 w 5812457"/>
                <a:gd name="connsiteY2" fmla="*/ 0 h 3068919"/>
                <a:gd name="connsiteX3" fmla="*/ 2403051 w 5812457"/>
                <a:gd name="connsiteY3" fmla="*/ 0 h 3068919"/>
                <a:gd name="connsiteX4" fmla="*/ 3226431 w 5812457"/>
                <a:gd name="connsiteY4" fmla="*/ 0 h 3068919"/>
                <a:gd name="connsiteX5" fmla="*/ 4187041 w 5812457"/>
                <a:gd name="connsiteY5" fmla="*/ 0 h 3068919"/>
                <a:gd name="connsiteX6" fmla="*/ 5193394 w 5812457"/>
                <a:gd name="connsiteY6" fmla="*/ 0 h 3068919"/>
                <a:gd name="connsiteX7" fmla="*/ 5812457 w 5812457"/>
                <a:gd name="connsiteY7" fmla="*/ 619062 h 3068919"/>
                <a:gd name="connsiteX8" fmla="*/ 5812457 w 5812457"/>
                <a:gd name="connsiteY8" fmla="*/ 1534460 h 3068919"/>
                <a:gd name="connsiteX9" fmla="*/ 5812457 w 5812457"/>
                <a:gd name="connsiteY9" fmla="*/ 2449856 h 3068919"/>
                <a:gd name="connsiteX10" fmla="*/ 5193394 w 5812457"/>
                <a:gd name="connsiteY10" fmla="*/ 3068919 h 3068919"/>
                <a:gd name="connsiteX11" fmla="*/ 4415758 w 5812457"/>
                <a:gd name="connsiteY11" fmla="*/ 3068919 h 3068919"/>
                <a:gd name="connsiteX12" fmla="*/ 3500891 w 5812457"/>
                <a:gd name="connsiteY12" fmla="*/ 3068919 h 3068919"/>
                <a:gd name="connsiteX13" fmla="*/ 2677511 w 5812457"/>
                <a:gd name="connsiteY13" fmla="*/ 3068919 h 3068919"/>
                <a:gd name="connsiteX14" fmla="*/ 1716902 w 5812457"/>
                <a:gd name="connsiteY14" fmla="*/ 3068919 h 3068919"/>
                <a:gd name="connsiteX15" fmla="*/ 619062 w 5812457"/>
                <a:gd name="connsiteY15" fmla="*/ 3068919 h 3068919"/>
                <a:gd name="connsiteX16" fmla="*/ 0 w 5812457"/>
                <a:gd name="connsiteY16" fmla="*/ 2449856 h 3068919"/>
                <a:gd name="connsiteX17" fmla="*/ 0 w 5812457"/>
                <a:gd name="connsiteY17" fmla="*/ 1589382 h 3068919"/>
                <a:gd name="connsiteX18" fmla="*/ 0 w 5812457"/>
                <a:gd name="connsiteY18"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12457" h="3068919" fill="none" extrusionOk="0">
                  <a:moveTo>
                    <a:pt x="0" y="619062"/>
                  </a:moveTo>
                  <a:cubicBezTo>
                    <a:pt x="52430" y="313330"/>
                    <a:pt x="245632" y="-9674"/>
                    <a:pt x="619062" y="0"/>
                  </a:cubicBezTo>
                  <a:cubicBezTo>
                    <a:pt x="786220" y="93658"/>
                    <a:pt x="1082816" y="923"/>
                    <a:pt x="1442442" y="0"/>
                  </a:cubicBezTo>
                  <a:cubicBezTo>
                    <a:pt x="1805310" y="41783"/>
                    <a:pt x="2245937" y="-63523"/>
                    <a:pt x="2448795" y="0"/>
                  </a:cubicBezTo>
                  <a:cubicBezTo>
                    <a:pt x="2659801" y="19926"/>
                    <a:pt x="3118848" y="7385"/>
                    <a:pt x="3317918" y="0"/>
                  </a:cubicBezTo>
                  <a:cubicBezTo>
                    <a:pt x="3464064" y="44288"/>
                    <a:pt x="3947492" y="-38385"/>
                    <a:pt x="4324271" y="0"/>
                  </a:cubicBezTo>
                  <a:cubicBezTo>
                    <a:pt x="4688960" y="49043"/>
                    <a:pt x="4768019" y="-10740"/>
                    <a:pt x="5193394" y="0"/>
                  </a:cubicBezTo>
                  <a:cubicBezTo>
                    <a:pt x="5553261" y="105607"/>
                    <a:pt x="5786079" y="245093"/>
                    <a:pt x="5812457" y="619062"/>
                  </a:cubicBezTo>
                  <a:cubicBezTo>
                    <a:pt x="5802377" y="942631"/>
                    <a:pt x="5827512" y="1088872"/>
                    <a:pt x="5812457" y="1534460"/>
                  </a:cubicBezTo>
                  <a:cubicBezTo>
                    <a:pt x="5818271" y="1975787"/>
                    <a:pt x="5854424" y="2245037"/>
                    <a:pt x="5812457" y="2449856"/>
                  </a:cubicBezTo>
                  <a:cubicBezTo>
                    <a:pt x="5839224" y="2791033"/>
                    <a:pt x="5564167" y="3036490"/>
                    <a:pt x="5193394" y="3068919"/>
                  </a:cubicBezTo>
                  <a:cubicBezTo>
                    <a:pt x="4956539" y="3048520"/>
                    <a:pt x="4482622" y="3098762"/>
                    <a:pt x="4278527" y="3068919"/>
                  </a:cubicBezTo>
                  <a:cubicBezTo>
                    <a:pt x="4130759" y="3082965"/>
                    <a:pt x="3682075" y="3051978"/>
                    <a:pt x="3272174" y="3068919"/>
                  </a:cubicBezTo>
                  <a:cubicBezTo>
                    <a:pt x="2878386" y="3120132"/>
                    <a:pt x="2696635" y="3090447"/>
                    <a:pt x="2494538" y="3068919"/>
                  </a:cubicBezTo>
                  <a:cubicBezTo>
                    <a:pt x="2261764" y="3013198"/>
                    <a:pt x="2118132" y="3073950"/>
                    <a:pt x="1716902" y="3068919"/>
                  </a:cubicBezTo>
                  <a:cubicBezTo>
                    <a:pt x="1347359" y="3029981"/>
                    <a:pt x="842735" y="3049692"/>
                    <a:pt x="619062" y="3068919"/>
                  </a:cubicBezTo>
                  <a:cubicBezTo>
                    <a:pt x="268959" y="3133766"/>
                    <a:pt x="-39454" y="2757709"/>
                    <a:pt x="0" y="2449856"/>
                  </a:cubicBezTo>
                  <a:cubicBezTo>
                    <a:pt x="-30185" y="2021425"/>
                    <a:pt x="-44086" y="1838144"/>
                    <a:pt x="0" y="1589382"/>
                  </a:cubicBezTo>
                  <a:cubicBezTo>
                    <a:pt x="2813" y="1360085"/>
                    <a:pt x="27148" y="796431"/>
                    <a:pt x="0" y="619062"/>
                  </a:cubicBezTo>
                  <a:close/>
                </a:path>
                <a:path w="5812457" h="3068919" stroke="0" extrusionOk="0">
                  <a:moveTo>
                    <a:pt x="0" y="619062"/>
                  </a:moveTo>
                  <a:cubicBezTo>
                    <a:pt x="-23716" y="353815"/>
                    <a:pt x="335080" y="33976"/>
                    <a:pt x="619062" y="0"/>
                  </a:cubicBezTo>
                  <a:cubicBezTo>
                    <a:pt x="842198" y="69551"/>
                    <a:pt x="1320496" y="20653"/>
                    <a:pt x="1579671" y="0"/>
                  </a:cubicBezTo>
                  <a:cubicBezTo>
                    <a:pt x="1829815" y="-53160"/>
                    <a:pt x="1971169" y="-10785"/>
                    <a:pt x="2403051" y="0"/>
                  </a:cubicBezTo>
                  <a:cubicBezTo>
                    <a:pt x="2786381" y="12207"/>
                    <a:pt x="3044157" y="4609"/>
                    <a:pt x="3226431" y="0"/>
                  </a:cubicBezTo>
                  <a:cubicBezTo>
                    <a:pt x="3393281" y="38965"/>
                    <a:pt x="3783527" y="8333"/>
                    <a:pt x="4187041" y="0"/>
                  </a:cubicBezTo>
                  <a:cubicBezTo>
                    <a:pt x="4606644" y="71234"/>
                    <a:pt x="4815005" y="-82697"/>
                    <a:pt x="5193394" y="0"/>
                  </a:cubicBezTo>
                  <a:cubicBezTo>
                    <a:pt x="5467403" y="-116201"/>
                    <a:pt x="5777820" y="305144"/>
                    <a:pt x="5812457" y="619062"/>
                  </a:cubicBezTo>
                  <a:cubicBezTo>
                    <a:pt x="5759785" y="927009"/>
                    <a:pt x="5791246" y="1195110"/>
                    <a:pt x="5812457" y="1534460"/>
                  </a:cubicBezTo>
                  <a:cubicBezTo>
                    <a:pt x="5862821" y="1849078"/>
                    <a:pt x="5840730" y="2237204"/>
                    <a:pt x="5812457" y="2449856"/>
                  </a:cubicBezTo>
                  <a:cubicBezTo>
                    <a:pt x="5837916" y="2831687"/>
                    <a:pt x="5452288" y="3093542"/>
                    <a:pt x="5193394" y="3068919"/>
                  </a:cubicBezTo>
                  <a:cubicBezTo>
                    <a:pt x="5035545" y="3031092"/>
                    <a:pt x="4682499" y="3087040"/>
                    <a:pt x="4415758" y="3068919"/>
                  </a:cubicBezTo>
                  <a:cubicBezTo>
                    <a:pt x="4189197" y="3085898"/>
                    <a:pt x="3913765" y="3091131"/>
                    <a:pt x="3500891" y="3068919"/>
                  </a:cubicBezTo>
                  <a:cubicBezTo>
                    <a:pt x="3105841" y="3044548"/>
                    <a:pt x="2955647" y="3077874"/>
                    <a:pt x="2677511" y="3068919"/>
                  </a:cubicBezTo>
                  <a:cubicBezTo>
                    <a:pt x="2413062" y="3006759"/>
                    <a:pt x="1887598" y="3098254"/>
                    <a:pt x="1716902" y="3068919"/>
                  </a:cubicBezTo>
                  <a:cubicBezTo>
                    <a:pt x="1514595" y="3006096"/>
                    <a:pt x="917852" y="3040107"/>
                    <a:pt x="619062" y="3068919"/>
                  </a:cubicBezTo>
                  <a:cubicBezTo>
                    <a:pt x="296964" y="3032173"/>
                    <a:pt x="59377" y="2857237"/>
                    <a:pt x="0" y="2449856"/>
                  </a:cubicBezTo>
                  <a:cubicBezTo>
                    <a:pt x="-24732" y="2174347"/>
                    <a:pt x="-34598" y="1867176"/>
                    <a:pt x="0" y="1589382"/>
                  </a:cubicBezTo>
                  <a:cubicBezTo>
                    <a:pt x="-9856" y="1359502"/>
                    <a:pt x="-11577" y="966510"/>
                    <a:pt x="0" y="619062"/>
                  </a:cubicBezTo>
                  <a:close/>
                </a:path>
                <a:path w="5812457" h="3068919" fill="none" stroke="0" extrusionOk="0">
                  <a:moveTo>
                    <a:pt x="0" y="619062"/>
                  </a:moveTo>
                  <a:cubicBezTo>
                    <a:pt x="32981" y="304937"/>
                    <a:pt x="311794" y="40964"/>
                    <a:pt x="619062" y="0"/>
                  </a:cubicBezTo>
                  <a:cubicBezTo>
                    <a:pt x="759839" y="41104"/>
                    <a:pt x="1053259" y="-20090"/>
                    <a:pt x="1442442" y="0"/>
                  </a:cubicBezTo>
                  <a:cubicBezTo>
                    <a:pt x="1858174" y="5378"/>
                    <a:pt x="2218301" y="-45456"/>
                    <a:pt x="2448795" y="0"/>
                  </a:cubicBezTo>
                  <a:cubicBezTo>
                    <a:pt x="2656865" y="50244"/>
                    <a:pt x="3130584" y="-28748"/>
                    <a:pt x="3317918" y="0"/>
                  </a:cubicBezTo>
                  <a:cubicBezTo>
                    <a:pt x="3608068" y="-12627"/>
                    <a:pt x="3974576" y="-46008"/>
                    <a:pt x="4324271" y="0"/>
                  </a:cubicBezTo>
                  <a:cubicBezTo>
                    <a:pt x="4676188" y="20890"/>
                    <a:pt x="4770166" y="-10201"/>
                    <a:pt x="5193394" y="0"/>
                  </a:cubicBezTo>
                  <a:cubicBezTo>
                    <a:pt x="5566419" y="20135"/>
                    <a:pt x="5854259" y="315094"/>
                    <a:pt x="5812457" y="619062"/>
                  </a:cubicBezTo>
                  <a:cubicBezTo>
                    <a:pt x="5764162" y="950129"/>
                    <a:pt x="5799017" y="1069931"/>
                    <a:pt x="5812457" y="1534460"/>
                  </a:cubicBezTo>
                  <a:cubicBezTo>
                    <a:pt x="5795140" y="1990009"/>
                    <a:pt x="5845475" y="2243748"/>
                    <a:pt x="5812457" y="2449856"/>
                  </a:cubicBezTo>
                  <a:cubicBezTo>
                    <a:pt x="5849542" y="2780233"/>
                    <a:pt x="5588600" y="3007945"/>
                    <a:pt x="5193394" y="3068919"/>
                  </a:cubicBezTo>
                  <a:cubicBezTo>
                    <a:pt x="4910372" y="3075012"/>
                    <a:pt x="4491679" y="3044021"/>
                    <a:pt x="4278527" y="3068919"/>
                  </a:cubicBezTo>
                  <a:cubicBezTo>
                    <a:pt x="4051130" y="3011653"/>
                    <a:pt x="3644794" y="3035650"/>
                    <a:pt x="3272174" y="3068919"/>
                  </a:cubicBezTo>
                  <a:cubicBezTo>
                    <a:pt x="2916731" y="3105867"/>
                    <a:pt x="2693915" y="3119898"/>
                    <a:pt x="2494538" y="3068919"/>
                  </a:cubicBezTo>
                  <a:cubicBezTo>
                    <a:pt x="2289631" y="3034426"/>
                    <a:pt x="2085746" y="3037293"/>
                    <a:pt x="1716902" y="3068919"/>
                  </a:cubicBezTo>
                  <a:cubicBezTo>
                    <a:pt x="1373977" y="3058852"/>
                    <a:pt x="823610" y="2994130"/>
                    <a:pt x="619062" y="3068919"/>
                  </a:cubicBezTo>
                  <a:cubicBezTo>
                    <a:pt x="205124" y="3106132"/>
                    <a:pt x="14582" y="2701035"/>
                    <a:pt x="0" y="2449856"/>
                  </a:cubicBezTo>
                  <a:cubicBezTo>
                    <a:pt x="-6881" y="2057287"/>
                    <a:pt x="-17195" y="1841529"/>
                    <a:pt x="0" y="1589382"/>
                  </a:cubicBezTo>
                  <a:cubicBezTo>
                    <a:pt x="59156" y="1341099"/>
                    <a:pt x="7366" y="817470"/>
                    <a:pt x="0" y="61906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4359343"/>
                        <a:gd name="connsiteY0" fmla="*/ 464297 h 2301689"/>
                        <a:gd name="connsiteX1" fmla="*/ 464297 w 4359343"/>
                        <a:gd name="connsiteY1" fmla="*/ 0 h 2301689"/>
                        <a:gd name="connsiteX2" fmla="*/ 1081832 w 4359343"/>
                        <a:gd name="connsiteY2" fmla="*/ 0 h 2301689"/>
                        <a:gd name="connsiteX3" fmla="*/ 1836597 w 4359343"/>
                        <a:gd name="connsiteY3" fmla="*/ 0 h 2301689"/>
                        <a:gd name="connsiteX4" fmla="*/ 2488439 w 4359343"/>
                        <a:gd name="connsiteY4" fmla="*/ 0 h 2301689"/>
                        <a:gd name="connsiteX5" fmla="*/ 3243204 w 4359343"/>
                        <a:gd name="connsiteY5" fmla="*/ 0 h 2301689"/>
                        <a:gd name="connsiteX6" fmla="*/ 3895046 w 4359343"/>
                        <a:gd name="connsiteY6" fmla="*/ 0 h 2301689"/>
                        <a:gd name="connsiteX7" fmla="*/ 4359343 w 4359343"/>
                        <a:gd name="connsiteY7" fmla="*/ 464297 h 2301689"/>
                        <a:gd name="connsiteX8" fmla="*/ 4359343 w 4359343"/>
                        <a:gd name="connsiteY8" fmla="*/ 1150845 h 2301689"/>
                        <a:gd name="connsiteX9" fmla="*/ 4359343 w 4359343"/>
                        <a:gd name="connsiteY9" fmla="*/ 1837392 h 2301689"/>
                        <a:gd name="connsiteX10" fmla="*/ 3895046 w 4359343"/>
                        <a:gd name="connsiteY10" fmla="*/ 2301689 h 2301689"/>
                        <a:gd name="connsiteX11" fmla="*/ 3208896 w 4359343"/>
                        <a:gd name="connsiteY11" fmla="*/ 2301689 h 2301689"/>
                        <a:gd name="connsiteX12" fmla="*/ 2454131 w 4359343"/>
                        <a:gd name="connsiteY12" fmla="*/ 2301689 h 2301689"/>
                        <a:gd name="connsiteX13" fmla="*/ 1870904 w 4359343"/>
                        <a:gd name="connsiteY13" fmla="*/ 2301689 h 2301689"/>
                        <a:gd name="connsiteX14" fmla="*/ 1287677 w 4359343"/>
                        <a:gd name="connsiteY14" fmla="*/ 2301689 h 2301689"/>
                        <a:gd name="connsiteX15" fmla="*/ 464297 w 4359343"/>
                        <a:gd name="connsiteY15" fmla="*/ 2301689 h 2301689"/>
                        <a:gd name="connsiteX16" fmla="*/ 0 w 4359343"/>
                        <a:gd name="connsiteY16" fmla="*/ 1837392 h 2301689"/>
                        <a:gd name="connsiteX17" fmla="*/ 0 w 4359343"/>
                        <a:gd name="connsiteY17" fmla="*/ 1192037 h 2301689"/>
                        <a:gd name="connsiteX18" fmla="*/ 0 w 4359343"/>
                        <a:gd name="connsiteY18" fmla="*/ 464297 h 230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59343" h="2301689" fill="none" extrusionOk="0">
                          <a:moveTo>
                            <a:pt x="0" y="464297"/>
                          </a:moveTo>
                          <a:cubicBezTo>
                            <a:pt x="23843" y="201389"/>
                            <a:pt x="220150" y="6250"/>
                            <a:pt x="464297" y="0"/>
                          </a:cubicBezTo>
                          <a:cubicBezTo>
                            <a:pt x="609453" y="30009"/>
                            <a:pt x="797422" y="-20116"/>
                            <a:pt x="1081832" y="0"/>
                          </a:cubicBezTo>
                          <a:cubicBezTo>
                            <a:pt x="1366243" y="20116"/>
                            <a:pt x="1670962" y="-36958"/>
                            <a:pt x="1836597" y="0"/>
                          </a:cubicBezTo>
                          <a:cubicBezTo>
                            <a:pt x="2002233" y="36958"/>
                            <a:pt x="2331137" y="-6171"/>
                            <a:pt x="2488439" y="0"/>
                          </a:cubicBezTo>
                          <a:cubicBezTo>
                            <a:pt x="2645741" y="6171"/>
                            <a:pt x="2972910" y="-27767"/>
                            <a:pt x="3243204" y="0"/>
                          </a:cubicBezTo>
                          <a:cubicBezTo>
                            <a:pt x="3513498" y="27767"/>
                            <a:pt x="3581799" y="-12637"/>
                            <a:pt x="3895046" y="0"/>
                          </a:cubicBezTo>
                          <a:cubicBezTo>
                            <a:pt x="4171629" y="24770"/>
                            <a:pt x="4356538" y="202616"/>
                            <a:pt x="4359343" y="464297"/>
                          </a:cubicBezTo>
                          <a:cubicBezTo>
                            <a:pt x="4328113" y="712477"/>
                            <a:pt x="4364090" y="809110"/>
                            <a:pt x="4359343" y="1150845"/>
                          </a:cubicBezTo>
                          <a:cubicBezTo>
                            <a:pt x="4354596" y="1492580"/>
                            <a:pt x="4373472" y="1690674"/>
                            <a:pt x="4359343" y="1837392"/>
                          </a:cubicBezTo>
                          <a:cubicBezTo>
                            <a:pt x="4385438" y="2096419"/>
                            <a:pt x="4169750" y="2251422"/>
                            <a:pt x="3895046" y="2301689"/>
                          </a:cubicBezTo>
                          <a:cubicBezTo>
                            <a:pt x="3700493" y="2299073"/>
                            <a:pt x="3365979" y="2319082"/>
                            <a:pt x="3208896" y="2301689"/>
                          </a:cubicBezTo>
                          <a:cubicBezTo>
                            <a:pt x="3051813" y="2284297"/>
                            <a:pt x="2735113" y="2269771"/>
                            <a:pt x="2454131" y="2301689"/>
                          </a:cubicBezTo>
                          <a:cubicBezTo>
                            <a:pt x="2173150" y="2333607"/>
                            <a:pt x="2019875" y="2330414"/>
                            <a:pt x="1870904" y="2301689"/>
                          </a:cubicBezTo>
                          <a:cubicBezTo>
                            <a:pt x="1721933" y="2272964"/>
                            <a:pt x="1547544" y="2312743"/>
                            <a:pt x="1287677" y="2301689"/>
                          </a:cubicBezTo>
                          <a:cubicBezTo>
                            <a:pt x="1027810" y="2290635"/>
                            <a:pt x="635516" y="2279339"/>
                            <a:pt x="464297" y="2301689"/>
                          </a:cubicBezTo>
                          <a:cubicBezTo>
                            <a:pt x="173728" y="2317125"/>
                            <a:pt x="9070" y="2049964"/>
                            <a:pt x="0" y="1837392"/>
                          </a:cubicBezTo>
                          <a:cubicBezTo>
                            <a:pt x="-2137" y="1537757"/>
                            <a:pt x="-29698" y="1385717"/>
                            <a:pt x="0" y="1192037"/>
                          </a:cubicBezTo>
                          <a:cubicBezTo>
                            <a:pt x="29698" y="998357"/>
                            <a:pt x="-5580" y="611083"/>
                            <a:pt x="0" y="464297"/>
                          </a:cubicBezTo>
                          <a:close/>
                        </a:path>
                        <a:path w="4359343" h="2301689" stroke="0" extrusionOk="0">
                          <a:moveTo>
                            <a:pt x="0" y="464297"/>
                          </a:moveTo>
                          <a:cubicBezTo>
                            <a:pt x="1777" y="262219"/>
                            <a:pt x="223144" y="27287"/>
                            <a:pt x="464297" y="0"/>
                          </a:cubicBezTo>
                          <a:cubicBezTo>
                            <a:pt x="646258" y="7438"/>
                            <a:pt x="983536" y="20726"/>
                            <a:pt x="1184754" y="0"/>
                          </a:cubicBezTo>
                          <a:cubicBezTo>
                            <a:pt x="1385972" y="-20726"/>
                            <a:pt x="1501530" y="-3149"/>
                            <a:pt x="1802289" y="0"/>
                          </a:cubicBezTo>
                          <a:cubicBezTo>
                            <a:pt x="2103048" y="3149"/>
                            <a:pt x="2267619" y="22009"/>
                            <a:pt x="2419824" y="0"/>
                          </a:cubicBezTo>
                          <a:cubicBezTo>
                            <a:pt x="2572029" y="-22009"/>
                            <a:pt x="2847412" y="-23563"/>
                            <a:pt x="3140281" y="0"/>
                          </a:cubicBezTo>
                          <a:cubicBezTo>
                            <a:pt x="3433150" y="23563"/>
                            <a:pt x="3615791" y="-28243"/>
                            <a:pt x="3895046" y="0"/>
                          </a:cubicBezTo>
                          <a:cubicBezTo>
                            <a:pt x="4123412" y="-43416"/>
                            <a:pt x="4303231" y="237895"/>
                            <a:pt x="4359343" y="464297"/>
                          </a:cubicBezTo>
                          <a:cubicBezTo>
                            <a:pt x="4334936" y="695637"/>
                            <a:pt x="4338824" y="882675"/>
                            <a:pt x="4359343" y="1150845"/>
                          </a:cubicBezTo>
                          <a:cubicBezTo>
                            <a:pt x="4379862" y="1419015"/>
                            <a:pt x="4377055" y="1679442"/>
                            <a:pt x="4359343" y="1837392"/>
                          </a:cubicBezTo>
                          <a:cubicBezTo>
                            <a:pt x="4352217" y="2076482"/>
                            <a:pt x="4119726" y="2291594"/>
                            <a:pt x="3895046" y="2301689"/>
                          </a:cubicBezTo>
                          <a:cubicBezTo>
                            <a:pt x="3769574" y="2299452"/>
                            <a:pt x="3514515" y="2296307"/>
                            <a:pt x="3311819" y="2301689"/>
                          </a:cubicBezTo>
                          <a:cubicBezTo>
                            <a:pt x="3109123" y="2307071"/>
                            <a:pt x="2937721" y="2307812"/>
                            <a:pt x="2625669" y="2301689"/>
                          </a:cubicBezTo>
                          <a:cubicBezTo>
                            <a:pt x="2313617" y="2295567"/>
                            <a:pt x="2222444" y="2324640"/>
                            <a:pt x="2008134" y="2301689"/>
                          </a:cubicBezTo>
                          <a:cubicBezTo>
                            <a:pt x="1793825" y="2278738"/>
                            <a:pt x="1438932" y="2331263"/>
                            <a:pt x="1287677" y="2301689"/>
                          </a:cubicBezTo>
                          <a:cubicBezTo>
                            <a:pt x="1136422" y="2272115"/>
                            <a:pt x="680980" y="2286414"/>
                            <a:pt x="464297" y="2301689"/>
                          </a:cubicBezTo>
                          <a:cubicBezTo>
                            <a:pt x="223638" y="2268993"/>
                            <a:pt x="33769" y="2138078"/>
                            <a:pt x="0" y="1837392"/>
                          </a:cubicBezTo>
                          <a:cubicBezTo>
                            <a:pt x="5944" y="1638282"/>
                            <a:pt x="-6683" y="1401233"/>
                            <a:pt x="0" y="1192037"/>
                          </a:cubicBezTo>
                          <a:cubicBezTo>
                            <a:pt x="6683" y="982841"/>
                            <a:pt x="3019" y="732661"/>
                            <a:pt x="0" y="46429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000" kern="1200" dirty="0">
                <a:solidFill>
                  <a:srgbClr val="000000"/>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B73358A3-CBE3-1608-28F7-481F5E1157DE}"/>
                </a:ext>
              </a:extLst>
            </p:cNvPr>
            <p:cNvGrpSpPr/>
            <p:nvPr/>
          </p:nvGrpSpPr>
          <p:grpSpPr>
            <a:xfrm>
              <a:off x="1392839" y="1555691"/>
              <a:ext cx="3502125" cy="1279830"/>
              <a:chOff x="596188" y="1115933"/>
              <a:chExt cx="3502125" cy="1279830"/>
            </a:xfrm>
          </p:grpSpPr>
          <p:grpSp>
            <p:nvGrpSpPr>
              <p:cNvPr id="51" name="Group 50">
                <a:extLst>
                  <a:ext uri="{FF2B5EF4-FFF2-40B4-BE49-F238E27FC236}">
                    <a16:creationId xmlns:a16="http://schemas.microsoft.com/office/drawing/2014/main" id="{8F9EEA98-A608-B3A1-2500-113F515318EB}"/>
                  </a:ext>
                </a:extLst>
              </p:cNvPr>
              <p:cNvGrpSpPr/>
              <p:nvPr/>
            </p:nvGrpSpPr>
            <p:grpSpPr>
              <a:xfrm>
                <a:off x="596188" y="1115933"/>
                <a:ext cx="3345892" cy="1279830"/>
                <a:chOff x="596188" y="1115933"/>
                <a:chExt cx="3345892" cy="1279830"/>
              </a:xfrm>
            </p:grpSpPr>
            <p:pic>
              <p:nvPicPr>
                <p:cNvPr id="53" name="Picture 52" descr="Shape, rectangle&#10;&#10;Description automatically generated">
                  <a:extLst>
                    <a:ext uri="{FF2B5EF4-FFF2-40B4-BE49-F238E27FC236}">
                      <a16:creationId xmlns:a16="http://schemas.microsoft.com/office/drawing/2014/main" id="{2FE59A76-E9FB-6715-B4E6-15638842A0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54" name="Picture 53" descr="A cartoon of a child&#10;&#10;Description automatically generated with low confidence">
                  <a:extLst>
                    <a:ext uri="{FF2B5EF4-FFF2-40B4-BE49-F238E27FC236}">
                      <a16:creationId xmlns:a16="http://schemas.microsoft.com/office/drawing/2014/main" id="{A40F5BE8-AF54-062B-567B-CA23356EE23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55" name="TextBox 54">
                  <a:extLst>
                    <a:ext uri="{FF2B5EF4-FFF2-40B4-BE49-F238E27FC236}">
                      <a16:creationId xmlns:a16="http://schemas.microsoft.com/office/drawing/2014/main" id="{BC3BE79A-2FEA-4D21-A208-E82F9D0F3980}"/>
                    </a:ext>
                  </a:extLst>
                </p:cNvPr>
                <p:cNvSpPr txBox="1"/>
                <p:nvPr/>
              </p:nvSpPr>
              <p:spPr>
                <a:xfrm>
                  <a:off x="1612228" y="1546819"/>
                  <a:ext cx="2017385" cy="615554"/>
                </a:xfrm>
                <a:prstGeom prst="rect">
                  <a:avLst/>
                </a:prstGeom>
                <a:noFill/>
              </p:spPr>
              <p:txBody>
                <a:bodyPr wrap="square">
                  <a:spAutoFit/>
                </a:bodyPr>
                <a:lstStyle/>
                <a:p>
                  <a:pPr algn="ctr" defTabSz="685800">
                    <a:buClrTx/>
                  </a:pP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Yêu</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Cầu</a:t>
                  </a:r>
                  <a:endPar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endParaRPr>
                </a:p>
              </p:txBody>
            </p:sp>
          </p:grpSp>
          <p:pic>
            <p:nvPicPr>
              <p:cNvPr id="52" name="Picture 51">
                <a:extLst>
                  <a:ext uri="{FF2B5EF4-FFF2-40B4-BE49-F238E27FC236}">
                    <a16:creationId xmlns:a16="http://schemas.microsoft.com/office/drawing/2014/main" id="{B994C982-C483-6D02-DF93-52038D1344C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40" name="Group 39">
              <a:extLst>
                <a:ext uri="{FF2B5EF4-FFF2-40B4-BE49-F238E27FC236}">
                  <a16:creationId xmlns:a16="http://schemas.microsoft.com/office/drawing/2014/main" id="{95CAC6C0-B765-630E-9DA4-31192C85748D}"/>
                </a:ext>
              </a:extLst>
            </p:cNvPr>
            <p:cNvGrpSpPr/>
            <p:nvPr/>
          </p:nvGrpSpPr>
          <p:grpSpPr>
            <a:xfrm>
              <a:off x="390828" y="2447967"/>
              <a:ext cx="5852829" cy="2580903"/>
              <a:chOff x="390828" y="2447967"/>
              <a:chExt cx="5852829" cy="2580903"/>
            </a:xfrm>
          </p:grpSpPr>
          <p:grpSp>
            <p:nvGrpSpPr>
              <p:cNvPr id="41" name="Group 40">
                <a:extLst>
                  <a:ext uri="{FF2B5EF4-FFF2-40B4-BE49-F238E27FC236}">
                    <a16:creationId xmlns:a16="http://schemas.microsoft.com/office/drawing/2014/main" id="{CD00CB4E-EA0C-D176-D41F-2C0EA0546348}"/>
                  </a:ext>
                </a:extLst>
              </p:cNvPr>
              <p:cNvGrpSpPr/>
              <p:nvPr/>
            </p:nvGrpSpPr>
            <p:grpSpPr>
              <a:xfrm>
                <a:off x="490202" y="2447967"/>
                <a:ext cx="1194847" cy="1194847"/>
                <a:chOff x="1145146" y="2405567"/>
                <a:chExt cx="1194847" cy="1194847"/>
              </a:xfrm>
            </p:grpSpPr>
            <p:sp>
              <p:nvSpPr>
                <p:cNvPr id="49" name="Rectangle: Rounded Corners 48">
                  <a:extLst>
                    <a:ext uri="{FF2B5EF4-FFF2-40B4-BE49-F238E27FC236}">
                      <a16:creationId xmlns:a16="http://schemas.microsoft.com/office/drawing/2014/main" id="{12084754-C956-20A3-36D6-A5FE6AACB61F}"/>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100" kern="1200">
                    <a:solidFill>
                      <a:prstClr val="black"/>
                    </a:solidFill>
                    <a:latin typeface="Cambria" panose="02040503050406030204" pitchFamily="18" charset="0"/>
                    <a:ea typeface="Cambria" panose="02040503050406030204" pitchFamily="18" charset="0"/>
                  </a:endParaRPr>
                </a:p>
              </p:txBody>
            </p:sp>
            <p:pic>
              <p:nvPicPr>
                <p:cNvPr id="50" name="Picture 2" descr="Sticker of Green Check Mark for Indicate Right Choice with Contour Stock  Vector - Illustration of checkmark, decorative: 103229668">
                  <a:extLst>
                    <a:ext uri="{FF2B5EF4-FFF2-40B4-BE49-F238E27FC236}">
                      <a16:creationId xmlns:a16="http://schemas.microsoft.com/office/drawing/2014/main" id="{CA0FFEC3-64F3-661B-33AB-B085E99EAD31}"/>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Group 41">
                <a:extLst>
                  <a:ext uri="{FF2B5EF4-FFF2-40B4-BE49-F238E27FC236}">
                    <a16:creationId xmlns:a16="http://schemas.microsoft.com/office/drawing/2014/main" id="{9CE8F891-D52E-DCBB-DA63-F05FF8587881}"/>
                  </a:ext>
                </a:extLst>
              </p:cNvPr>
              <p:cNvGrpSpPr/>
              <p:nvPr/>
            </p:nvGrpSpPr>
            <p:grpSpPr>
              <a:xfrm>
                <a:off x="390828" y="3135667"/>
                <a:ext cx="1194847" cy="1194847"/>
                <a:chOff x="1104774" y="2410136"/>
                <a:chExt cx="1194847" cy="1194847"/>
              </a:xfrm>
            </p:grpSpPr>
            <p:sp>
              <p:nvSpPr>
                <p:cNvPr id="47" name="Rectangle: Rounded Corners 46">
                  <a:extLst>
                    <a:ext uri="{FF2B5EF4-FFF2-40B4-BE49-F238E27FC236}">
                      <a16:creationId xmlns:a16="http://schemas.microsoft.com/office/drawing/2014/main" id="{145BF77E-059D-2D7D-D00F-8F1B63613D28}"/>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100" kern="1200">
                    <a:solidFill>
                      <a:prstClr val="black"/>
                    </a:solidFill>
                    <a:latin typeface="Cambria" panose="02040503050406030204" pitchFamily="18" charset="0"/>
                    <a:ea typeface="Cambria" panose="02040503050406030204" pitchFamily="18" charset="0"/>
                  </a:endParaRPr>
                </a:p>
              </p:txBody>
            </p:sp>
            <p:pic>
              <p:nvPicPr>
                <p:cNvPr id="48" name="Picture 2" descr="Sticker of Green Check Mark for Indicate Right Choice with Contour Stock  Vector - Illustration of checkmark, decorative: 103229668">
                  <a:extLst>
                    <a:ext uri="{FF2B5EF4-FFF2-40B4-BE49-F238E27FC236}">
                      <a16:creationId xmlns:a16="http://schemas.microsoft.com/office/drawing/2014/main" id="{7FD0D581-B0A6-CE16-0E80-52D1068629EF}"/>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Group 42">
                <a:extLst>
                  <a:ext uri="{FF2B5EF4-FFF2-40B4-BE49-F238E27FC236}">
                    <a16:creationId xmlns:a16="http://schemas.microsoft.com/office/drawing/2014/main" id="{7B302876-2719-629D-E2F1-2C00089627B3}"/>
                  </a:ext>
                </a:extLst>
              </p:cNvPr>
              <p:cNvGrpSpPr/>
              <p:nvPr/>
            </p:nvGrpSpPr>
            <p:grpSpPr>
              <a:xfrm>
                <a:off x="431200" y="3834023"/>
                <a:ext cx="1194847" cy="1194847"/>
                <a:chOff x="1145146" y="2405567"/>
                <a:chExt cx="1194847" cy="1194847"/>
              </a:xfrm>
            </p:grpSpPr>
            <p:sp>
              <p:nvSpPr>
                <p:cNvPr id="45" name="Rectangle: Rounded Corners 44">
                  <a:extLst>
                    <a:ext uri="{FF2B5EF4-FFF2-40B4-BE49-F238E27FC236}">
                      <a16:creationId xmlns:a16="http://schemas.microsoft.com/office/drawing/2014/main" id="{B99F0F6E-2A57-B7C8-B6B1-B4C82F786DD4}"/>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100" kern="1200">
                    <a:solidFill>
                      <a:prstClr val="black"/>
                    </a:solidFill>
                    <a:latin typeface="Cambria" panose="02040503050406030204" pitchFamily="18" charset="0"/>
                    <a:ea typeface="Cambria" panose="02040503050406030204" pitchFamily="18" charset="0"/>
                  </a:endParaRPr>
                </a:p>
              </p:txBody>
            </p:sp>
            <p:pic>
              <p:nvPicPr>
                <p:cNvPr id="46" name="Picture 2" descr="Sticker of Green Check Mark for Indicate Right Choice with Contour Stock  Vector - Illustration of checkmark, decorative: 103229668">
                  <a:extLst>
                    <a:ext uri="{FF2B5EF4-FFF2-40B4-BE49-F238E27FC236}">
                      <a16:creationId xmlns:a16="http://schemas.microsoft.com/office/drawing/2014/main" id="{1096819B-4C96-66A7-C7FB-81D7FBC3CB0D}"/>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TextBox 43">
                <a:extLst>
                  <a:ext uri="{FF2B5EF4-FFF2-40B4-BE49-F238E27FC236}">
                    <a16:creationId xmlns:a16="http://schemas.microsoft.com/office/drawing/2014/main" id="{CCDB5D2E-FEF1-8CC2-E802-D7705A546D53}"/>
                  </a:ext>
                </a:extLst>
              </p:cNvPr>
              <p:cNvSpPr txBox="1"/>
              <p:nvPr/>
            </p:nvSpPr>
            <p:spPr>
              <a:xfrm>
                <a:off x="964825" y="2861186"/>
                <a:ext cx="5278832" cy="1893682"/>
              </a:xfrm>
              <a:prstGeom prst="rect">
                <a:avLst/>
              </a:prstGeom>
              <a:noFill/>
            </p:spPr>
            <p:txBody>
              <a:bodyPr wrap="square">
                <a:spAutoFit/>
              </a:bodyPr>
              <a:lstStyle/>
              <a:p>
                <a:pPr marL="426244" algn="just" defTabSz="685800">
                  <a:lnSpc>
                    <a:spcPct val="150000"/>
                  </a:lnSpc>
                  <a:buClrTx/>
                </a:pPr>
                <a:r>
                  <a:rPr lang="en-US" sz="2000" kern="1200" dirty="0" err="1">
                    <a:latin typeface="Cambria" panose="02040503050406030204" pitchFamily="18" charset="0"/>
                    <a:ea typeface="Cambria" panose="02040503050406030204" pitchFamily="18" charset="0"/>
                    <a:cs typeface="+mn-cs"/>
                  </a:rPr>
                  <a:t>Phân</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công</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đọc</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theo</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đoạn</a:t>
                </a:r>
                <a:r>
                  <a:rPr lang="en-US" sz="2000" kern="1200" dirty="0">
                    <a:latin typeface="Cambria" panose="02040503050406030204" pitchFamily="18" charset="0"/>
                    <a:ea typeface="Cambria" panose="02040503050406030204" pitchFamily="18" charset="0"/>
                    <a:cs typeface="+mn-cs"/>
                  </a:rPr>
                  <a:t>.</a:t>
                </a:r>
              </a:p>
              <a:p>
                <a:pPr marL="426244" algn="just" defTabSz="685800">
                  <a:lnSpc>
                    <a:spcPct val="150000"/>
                  </a:lnSpc>
                  <a:buClrTx/>
                </a:pPr>
                <a:r>
                  <a:rPr lang="en-US" sz="2000" kern="1200" dirty="0" err="1">
                    <a:latin typeface="Cambria" panose="02040503050406030204" pitchFamily="18" charset="0"/>
                    <a:ea typeface="Cambria" panose="02040503050406030204" pitchFamily="18" charset="0"/>
                    <a:cs typeface="+mn-cs"/>
                  </a:rPr>
                  <a:t>Tất</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cả</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thành</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viên</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đều</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đọc</a:t>
                </a:r>
                <a:r>
                  <a:rPr lang="en-US" sz="2000" kern="1200" dirty="0">
                    <a:latin typeface="Cambria" panose="02040503050406030204" pitchFamily="18" charset="0"/>
                    <a:ea typeface="Cambria" panose="02040503050406030204" pitchFamily="18" charset="0"/>
                    <a:cs typeface="+mn-cs"/>
                  </a:rPr>
                  <a:t>.</a:t>
                </a:r>
              </a:p>
              <a:p>
                <a:pPr marL="426244" algn="just" defTabSz="685800">
                  <a:lnSpc>
                    <a:spcPct val="150000"/>
                  </a:lnSpc>
                  <a:buClrTx/>
                </a:pPr>
                <a:r>
                  <a:rPr lang="en-US" sz="2000" kern="1200" dirty="0" err="1">
                    <a:latin typeface="Cambria" panose="02040503050406030204" pitchFamily="18" charset="0"/>
                    <a:ea typeface="Cambria" panose="02040503050406030204" pitchFamily="18" charset="0"/>
                    <a:cs typeface="+mn-cs"/>
                  </a:rPr>
                  <a:t>Giải</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nghĩa</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từ</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cùng</a:t>
                </a:r>
                <a:r>
                  <a:rPr lang="en-US" sz="2000" kern="1200" dirty="0">
                    <a:latin typeface="Cambria" panose="02040503050406030204" pitchFamily="18" charset="0"/>
                    <a:ea typeface="Cambria" panose="02040503050406030204" pitchFamily="18" charset="0"/>
                    <a:cs typeface="+mn-cs"/>
                  </a:rPr>
                  <a:t> </a:t>
                </a:r>
                <a:r>
                  <a:rPr lang="en-US" sz="2000" kern="1200" dirty="0" err="1">
                    <a:latin typeface="Cambria" panose="02040503050406030204" pitchFamily="18" charset="0"/>
                    <a:ea typeface="Cambria" panose="02040503050406030204" pitchFamily="18" charset="0"/>
                    <a:cs typeface="+mn-cs"/>
                  </a:rPr>
                  <a:t>nhau</a:t>
                </a:r>
                <a:r>
                  <a:rPr lang="en-US" sz="2000" kern="1200" dirty="0">
                    <a:latin typeface="Cambria" panose="02040503050406030204" pitchFamily="18" charset="0"/>
                    <a:ea typeface="Cambria" panose="02040503050406030204" pitchFamily="18" charset="0"/>
                    <a:cs typeface="+mn-cs"/>
                  </a:rPr>
                  <a:t>. </a:t>
                </a:r>
                <a:endParaRPr lang="vi-VN" sz="2000" kern="1200" dirty="0">
                  <a:latin typeface="Cambria" panose="02040503050406030204" pitchFamily="18" charset="0"/>
                  <a:ea typeface="Cambria" panose="02040503050406030204" pitchFamily="18" charset="0"/>
                  <a:cs typeface="+mn-cs"/>
                </a:endParaRPr>
              </a:p>
            </p:txBody>
          </p:sp>
        </p:grpSp>
      </p:grpSp>
      <p:grpSp>
        <p:nvGrpSpPr>
          <p:cNvPr id="56" name="Group 55">
            <a:extLst>
              <a:ext uri="{FF2B5EF4-FFF2-40B4-BE49-F238E27FC236}">
                <a16:creationId xmlns:a16="http://schemas.microsoft.com/office/drawing/2014/main" id="{F7542D5C-5D9D-2875-8F36-8D9C876EE0DF}"/>
              </a:ext>
            </a:extLst>
          </p:cNvPr>
          <p:cNvGrpSpPr/>
          <p:nvPr/>
        </p:nvGrpSpPr>
        <p:grpSpPr>
          <a:xfrm>
            <a:off x="4687273" y="2147619"/>
            <a:ext cx="4334807" cy="2683461"/>
            <a:chOff x="6290338" y="2863492"/>
            <a:chExt cx="5779742" cy="3577948"/>
          </a:xfrm>
        </p:grpSpPr>
        <p:sp>
          <p:nvSpPr>
            <p:cNvPr id="57" name="Rectangle: Rounded Corners 27">
              <a:extLst>
                <a:ext uri="{FF2B5EF4-FFF2-40B4-BE49-F238E27FC236}">
                  <a16:creationId xmlns:a16="http://schemas.microsoft.com/office/drawing/2014/main" id="{C9F48681-11D4-0BC8-DFB5-191FDEB21CC5}"/>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370081 w 5779742"/>
                <a:gd name="connsiteY2" fmla="*/ 0 h 2675397"/>
                <a:gd name="connsiteX3" fmla="*/ 2247486 w 5779742"/>
                <a:gd name="connsiteY3" fmla="*/ 0 h 2675397"/>
                <a:gd name="connsiteX4" fmla="*/ 3124890 w 5779742"/>
                <a:gd name="connsiteY4" fmla="*/ 0 h 2675397"/>
                <a:gd name="connsiteX5" fmla="*/ 3861282 w 5779742"/>
                <a:gd name="connsiteY5" fmla="*/ 0 h 2675397"/>
                <a:gd name="connsiteX6" fmla="*/ 4503667 w 5779742"/>
                <a:gd name="connsiteY6" fmla="*/ 0 h 2675397"/>
                <a:gd name="connsiteX7" fmla="*/ 5240060 w 5779742"/>
                <a:gd name="connsiteY7" fmla="*/ 0 h 2675397"/>
                <a:gd name="connsiteX8" fmla="*/ 5779742 w 5779742"/>
                <a:gd name="connsiteY8" fmla="*/ 539681 h 2675397"/>
                <a:gd name="connsiteX9" fmla="*/ 5779742 w 5779742"/>
                <a:gd name="connsiteY9" fmla="*/ 1289817 h 2675397"/>
                <a:gd name="connsiteX10" fmla="*/ 5779742 w 5779742"/>
                <a:gd name="connsiteY10" fmla="*/ 2135715 h 2675397"/>
                <a:gd name="connsiteX11" fmla="*/ 5240060 w 5779742"/>
                <a:gd name="connsiteY11" fmla="*/ 2675397 h 2675397"/>
                <a:gd name="connsiteX12" fmla="*/ 4409660 w 5779742"/>
                <a:gd name="connsiteY12" fmla="*/ 2675397 h 2675397"/>
                <a:gd name="connsiteX13" fmla="*/ 3767275 w 5779742"/>
                <a:gd name="connsiteY13" fmla="*/ 2675397 h 2675397"/>
                <a:gd name="connsiteX14" fmla="*/ 2983878 w 5779742"/>
                <a:gd name="connsiteY14" fmla="*/ 2675397 h 2675397"/>
                <a:gd name="connsiteX15" fmla="*/ 2200482 w 5779742"/>
                <a:gd name="connsiteY15" fmla="*/ 2675397 h 2675397"/>
                <a:gd name="connsiteX16" fmla="*/ 1417085 w 5779742"/>
                <a:gd name="connsiteY16" fmla="*/ 2675397 h 2675397"/>
                <a:gd name="connsiteX17" fmla="*/ 539681 w 5779742"/>
                <a:gd name="connsiteY17" fmla="*/ 2675397 h 2675397"/>
                <a:gd name="connsiteX18" fmla="*/ 0 w 5779742"/>
                <a:gd name="connsiteY18" fmla="*/ 2135715 h 2675397"/>
                <a:gd name="connsiteX19" fmla="*/ 0 w 5779742"/>
                <a:gd name="connsiteY19" fmla="*/ 1337698 h 2675397"/>
                <a:gd name="connsiteX20" fmla="*/ 0 w 5779742"/>
                <a:gd name="connsiteY20" fmla="*/ 539681 h 2675397"/>
                <a:gd name="connsiteX0" fmla="*/ 0 w 5779742"/>
                <a:gd name="connsiteY0" fmla="*/ 539681 h 2675397"/>
                <a:gd name="connsiteX1" fmla="*/ 539681 w 5779742"/>
                <a:gd name="connsiteY1" fmla="*/ 0 h 2675397"/>
                <a:gd name="connsiteX2" fmla="*/ 1370081 w 5779742"/>
                <a:gd name="connsiteY2" fmla="*/ 0 h 2675397"/>
                <a:gd name="connsiteX3" fmla="*/ 2059470 w 5779742"/>
                <a:gd name="connsiteY3" fmla="*/ 0 h 2675397"/>
                <a:gd name="connsiteX4" fmla="*/ 2748859 w 5779742"/>
                <a:gd name="connsiteY4" fmla="*/ 0 h 2675397"/>
                <a:gd name="connsiteX5" fmla="*/ 3579259 w 5779742"/>
                <a:gd name="connsiteY5" fmla="*/ 0 h 2675397"/>
                <a:gd name="connsiteX6" fmla="*/ 4315652 w 5779742"/>
                <a:gd name="connsiteY6" fmla="*/ 0 h 2675397"/>
                <a:gd name="connsiteX7" fmla="*/ 5240060 w 5779742"/>
                <a:gd name="connsiteY7" fmla="*/ 0 h 2675397"/>
                <a:gd name="connsiteX8" fmla="*/ 5779742 w 5779742"/>
                <a:gd name="connsiteY8" fmla="*/ 539681 h 2675397"/>
                <a:gd name="connsiteX9" fmla="*/ 5779742 w 5779742"/>
                <a:gd name="connsiteY9" fmla="*/ 1305777 h 2675397"/>
                <a:gd name="connsiteX10" fmla="*/ 5779742 w 5779742"/>
                <a:gd name="connsiteY10" fmla="*/ 2135715 h 2675397"/>
                <a:gd name="connsiteX11" fmla="*/ 5240060 w 5779742"/>
                <a:gd name="connsiteY11" fmla="*/ 2675397 h 2675397"/>
                <a:gd name="connsiteX12" fmla="*/ 4550671 w 5779742"/>
                <a:gd name="connsiteY12" fmla="*/ 2675397 h 2675397"/>
                <a:gd name="connsiteX13" fmla="*/ 3861282 w 5779742"/>
                <a:gd name="connsiteY13" fmla="*/ 2675397 h 2675397"/>
                <a:gd name="connsiteX14" fmla="*/ 3030882 w 5779742"/>
                <a:gd name="connsiteY14" fmla="*/ 2675397 h 2675397"/>
                <a:gd name="connsiteX15" fmla="*/ 2153478 w 5779742"/>
                <a:gd name="connsiteY15" fmla="*/ 2675397 h 2675397"/>
                <a:gd name="connsiteX16" fmla="*/ 1417085 w 5779742"/>
                <a:gd name="connsiteY16" fmla="*/ 2675397 h 2675397"/>
                <a:gd name="connsiteX17" fmla="*/ 539681 w 5779742"/>
                <a:gd name="connsiteY17" fmla="*/ 2675397 h 2675397"/>
                <a:gd name="connsiteX18" fmla="*/ 0 w 5779742"/>
                <a:gd name="connsiteY18" fmla="*/ 2135715 h 2675397"/>
                <a:gd name="connsiteX19" fmla="*/ 0 w 5779742"/>
                <a:gd name="connsiteY19" fmla="*/ 1337698 h 2675397"/>
                <a:gd name="connsiteX20" fmla="*/ 0 w 5779742"/>
                <a:gd name="connsiteY20"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79742" h="2675397" fill="none" extrusionOk="0">
                  <a:moveTo>
                    <a:pt x="0" y="539681"/>
                  </a:moveTo>
                  <a:cubicBezTo>
                    <a:pt x="2232" y="327998"/>
                    <a:pt x="201921" y="-29236"/>
                    <a:pt x="539681" y="0"/>
                  </a:cubicBezTo>
                  <a:cubicBezTo>
                    <a:pt x="776779" y="-33569"/>
                    <a:pt x="1190449" y="50612"/>
                    <a:pt x="1370081" y="0"/>
                  </a:cubicBezTo>
                  <a:cubicBezTo>
                    <a:pt x="1559413" y="-24544"/>
                    <a:pt x="1782262" y="-41023"/>
                    <a:pt x="2247486" y="0"/>
                  </a:cubicBezTo>
                  <a:cubicBezTo>
                    <a:pt x="2666216" y="44895"/>
                    <a:pt x="2911309" y="25852"/>
                    <a:pt x="3124890" y="0"/>
                  </a:cubicBezTo>
                  <a:cubicBezTo>
                    <a:pt x="3299547" y="46279"/>
                    <a:pt x="3610779" y="-34802"/>
                    <a:pt x="3861282" y="0"/>
                  </a:cubicBezTo>
                  <a:cubicBezTo>
                    <a:pt x="4116907" y="18044"/>
                    <a:pt x="4312548" y="58582"/>
                    <a:pt x="4503667" y="0"/>
                  </a:cubicBezTo>
                  <a:cubicBezTo>
                    <a:pt x="4727731" y="-34672"/>
                    <a:pt x="5032338" y="-12360"/>
                    <a:pt x="5240060" y="0"/>
                  </a:cubicBezTo>
                  <a:cubicBezTo>
                    <a:pt x="5518799" y="13292"/>
                    <a:pt x="5748166" y="246559"/>
                    <a:pt x="5779742" y="539681"/>
                  </a:cubicBezTo>
                  <a:cubicBezTo>
                    <a:pt x="5827714" y="888967"/>
                    <a:pt x="5812761" y="1094528"/>
                    <a:pt x="5779742" y="1289817"/>
                  </a:cubicBezTo>
                  <a:cubicBezTo>
                    <a:pt x="5773192" y="1505750"/>
                    <a:pt x="5760547" y="1847554"/>
                    <a:pt x="5779742" y="2135715"/>
                  </a:cubicBezTo>
                  <a:cubicBezTo>
                    <a:pt x="5701740" y="2451403"/>
                    <a:pt x="5554010" y="2665438"/>
                    <a:pt x="5240060" y="2675397"/>
                  </a:cubicBezTo>
                  <a:cubicBezTo>
                    <a:pt x="5017608" y="2657490"/>
                    <a:pt x="4732574" y="2635264"/>
                    <a:pt x="4409660" y="2675397"/>
                  </a:cubicBezTo>
                  <a:cubicBezTo>
                    <a:pt x="4100857" y="2704010"/>
                    <a:pt x="4036472" y="2700616"/>
                    <a:pt x="3767275" y="2675397"/>
                  </a:cubicBezTo>
                  <a:cubicBezTo>
                    <a:pt x="3529384" y="2710073"/>
                    <a:pt x="3181803" y="2670700"/>
                    <a:pt x="2983878" y="2675397"/>
                  </a:cubicBezTo>
                  <a:cubicBezTo>
                    <a:pt x="2721709" y="2690339"/>
                    <a:pt x="2481070" y="2683442"/>
                    <a:pt x="2200482" y="2675397"/>
                  </a:cubicBezTo>
                  <a:cubicBezTo>
                    <a:pt x="1882514" y="2655739"/>
                    <a:pt x="1716970" y="2632175"/>
                    <a:pt x="1417085" y="2675397"/>
                  </a:cubicBezTo>
                  <a:cubicBezTo>
                    <a:pt x="1124675" y="2705995"/>
                    <a:pt x="876353" y="2630644"/>
                    <a:pt x="539681" y="2675397"/>
                  </a:cubicBezTo>
                  <a:cubicBezTo>
                    <a:pt x="265195" y="2786520"/>
                    <a:pt x="30814" y="2401663"/>
                    <a:pt x="0" y="2135715"/>
                  </a:cubicBezTo>
                  <a:cubicBezTo>
                    <a:pt x="-36452" y="1760788"/>
                    <a:pt x="-24367" y="1555266"/>
                    <a:pt x="0" y="1337698"/>
                  </a:cubicBezTo>
                  <a:cubicBezTo>
                    <a:pt x="-45203" y="1138498"/>
                    <a:pt x="68419" y="810577"/>
                    <a:pt x="0" y="539681"/>
                  </a:cubicBezTo>
                  <a:close/>
                </a:path>
                <a:path w="5779742" h="2675397" stroke="0" extrusionOk="0">
                  <a:moveTo>
                    <a:pt x="0" y="539681"/>
                  </a:moveTo>
                  <a:cubicBezTo>
                    <a:pt x="-7680" y="296383"/>
                    <a:pt x="248529" y="104909"/>
                    <a:pt x="539681" y="0"/>
                  </a:cubicBezTo>
                  <a:cubicBezTo>
                    <a:pt x="839040" y="60634"/>
                    <a:pt x="1189521" y="-28182"/>
                    <a:pt x="1370081" y="0"/>
                  </a:cubicBezTo>
                  <a:cubicBezTo>
                    <a:pt x="1539219" y="-14729"/>
                    <a:pt x="1930878" y="-34939"/>
                    <a:pt x="2059470" y="0"/>
                  </a:cubicBezTo>
                  <a:cubicBezTo>
                    <a:pt x="2147419" y="30444"/>
                    <a:pt x="2554277" y="22178"/>
                    <a:pt x="2748859" y="0"/>
                  </a:cubicBezTo>
                  <a:cubicBezTo>
                    <a:pt x="2975738" y="-22980"/>
                    <a:pt x="3411897" y="-16084"/>
                    <a:pt x="3579259" y="0"/>
                  </a:cubicBezTo>
                  <a:cubicBezTo>
                    <a:pt x="3771957" y="21092"/>
                    <a:pt x="4112851" y="-11980"/>
                    <a:pt x="4315652" y="0"/>
                  </a:cubicBezTo>
                  <a:cubicBezTo>
                    <a:pt x="4527827" y="-51262"/>
                    <a:pt x="4861788" y="18136"/>
                    <a:pt x="5240060" y="0"/>
                  </a:cubicBezTo>
                  <a:cubicBezTo>
                    <a:pt x="5564820" y="-6826"/>
                    <a:pt x="5820407" y="323270"/>
                    <a:pt x="5779742" y="539681"/>
                  </a:cubicBezTo>
                  <a:cubicBezTo>
                    <a:pt x="5818624" y="761484"/>
                    <a:pt x="5751448" y="1081192"/>
                    <a:pt x="5779742" y="1305777"/>
                  </a:cubicBezTo>
                  <a:cubicBezTo>
                    <a:pt x="5817581" y="1483874"/>
                    <a:pt x="5746147" y="1718958"/>
                    <a:pt x="5779742" y="2135715"/>
                  </a:cubicBezTo>
                  <a:cubicBezTo>
                    <a:pt x="5780813" y="2375344"/>
                    <a:pt x="5607799" y="2629339"/>
                    <a:pt x="5240060" y="2675397"/>
                  </a:cubicBezTo>
                  <a:cubicBezTo>
                    <a:pt x="4911802" y="2660419"/>
                    <a:pt x="4795558" y="2662622"/>
                    <a:pt x="4550671" y="2675397"/>
                  </a:cubicBezTo>
                  <a:cubicBezTo>
                    <a:pt x="4326044" y="2698727"/>
                    <a:pt x="4046858" y="2656390"/>
                    <a:pt x="3861282" y="2675397"/>
                  </a:cubicBezTo>
                  <a:cubicBezTo>
                    <a:pt x="3661280" y="2719828"/>
                    <a:pt x="3413230" y="2685827"/>
                    <a:pt x="3030882" y="2675397"/>
                  </a:cubicBezTo>
                  <a:cubicBezTo>
                    <a:pt x="2630834" y="2651981"/>
                    <a:pt x="2532000" y="2683089"/>
                    <a:pt x="2153478" y="2675397"/>
                  </a:cubicBezTo>
                  <a:cubicBezTo>
                    <a:pt x="1789695" y="2688581"/>
                    <a:pt x="1711144" y="2657185"/>
                    <a:pt x="1417085" y="2675397"/>
                  </a:cubicBezTo>
                  <a:cubicBezTo>
                    <a:pt x="1092514" y="2718956"/>
                    <a:pt x="930079" y="2649671"/>
                    <a:pt x="539681" y="2675397"/>
                  </a:cubicBezTo>
                  <a:cubicBezTo>
                    <a:pt x="146125" y="2715758"/>
                    <a:pt x="33854" y="2369792"/>
                    <a:pt x="0" y="2135715"/>
                  </a:cubicBezTo>
                  <a:cubicBezTo>
                    <a:pt x="30924" y="1740885"/>
                    <a:pt x="29040" y="1582492"/>
                    <a:pt x="0" y="1337698"/>
                  </a:cubicBezTo>
                  <a:cubicBezTo>
                    <a:pt x="-9775" y="1142617"/>
                    <a:pt x="-1459" y="817015"/>
                    <a:pt x="0" y="539681"/>
                  </a:cubicBezTo>
                  <a:close/>
                </a:path>
                <a:path w="5779742" h="2675397" fill="none" stroke="0" extrusionOk="0">
                  <a:moveTo>
                    <a:pt x="0" y="539681"/>
                  </a:moveTo>
                  <a:cubicBezTo>
                    <a:pt x="29741" y="337260"/>
                    <a:pt x="220082" y="34817"/>
                    <a:pt x="539681" y="0"/>
                  </a:cubicBezTo>
                  <a:cubicBezTo>
                    <a:pt x="773710" y="-6315"/>
                    <a:pt x="1141202" y="50613"/>
                    <a:pt x="1370081" y="0"/>
                  </a:cubicBezTo>
                  <a:cubicBezTo>
                    <a:pt x="1571321" y="-31419"/>
                    <a:pt x="1787442" y="-19427"/>
                    <a:pt x="2247486" y="0"/>
                  </a:cubicBezTo>
                  <a:cubicBezTo>
                    <a:pt x="2644503" y="38349"/>
                    <a:pt x="2972583" y="-26153"/>
                    <a:pt x="3124890" y="0"/>
                  </a:cubicBezTo>
                  <a:cubicBezTo>
                    <a:pt x="3354824" y="-12342"/>
                    <a:pt x="3650324" y="-45394"/>
                    <a:pt x="3861282" y="0"/>
                  </a:cubicBezTo>
                  <a:cubicBezTo>
                    <a:pt x="4087598" y="-1982"/>
                    <a:pt x="4272735" y="42971"/>
                    <a:pt x="4503667" y="0"/>
                  </a:cubicBezTo>
                  <a:cubicBezTo>
                    <a:pt x="4736884" y="-73644"/>
                    <a:pt x="5014168" y="7274"/>
                    <a:pt x="5240060" y="0"/>
                  </a:cubicBezTo>
                  <a:cubicBezTo>
                    <a:pt x="5467315" y="23613"/>
                    <a:pt x="5699983" y="181034"/>
                    <a:pt x="5779742" y="539681"/>
                  </a:cubicBezTo>
                  <a:cubicBezTo>
                    <a:pt x="5773000" y="913899"/>
                    <a:pt x="5834713" y="1077025"/>
                    <a:pt x="5779742" y="1289817"/>
                  </a:cubicBezTo>
                  <a:cubicBezTo>
                    <a:pt x="5751780" y="1438652"/>
                    <a:pt x="5787730" y="1849202"/>
                    <a:pt x="5779742" y="2135715"/>
                  </a:cubicBezTo>
                  <a:cubicBezTo>
                    <a:pt x="5707606" y="2446245"/>
                    <a:pt x="5548439" y="2651873"/>
                    <a:pt x="5240060" y="2675397"/>
                  </a:cubicBezTo>
                  <a:cubicBezTo>
                    <a:pt x="4998554" y="2599919"/>
                    <a:pt x="4699684" y="2691559"/>
                    <a:pt x="4409660" y="2675397"/>
                  </a:cubicBezTo>
                  <a:cubicBezTo>
                    <a:pt x="4121949" y="2707709"/>
                    <a:pt x="4043322" y="2690676"/>
                    <a:pt x="3767275" y="2675397"/>
                  </a:cubicBezTo>
                  <a:cubicBezTo>
                    <a:pt x="3481722" y="2671120"/>
                    <a:pt x="3255722" y="2599098"/>
                    <a:pt x="2983878" y="2675397"/>
                  </a:cubicBezTo>
                  <a:cubicBezTo>
                    <a:pt x="2760026" y="2737228"/>
                    <a:pt x="2486589" y="2696974"/>
                    <a:pt x="2200482" y="2675397"/>
                  </a:cubicBezTo>
                  <a:cubicBezTo>
                    <a:pt x="1872455" y="2658343"/>
                    <a:pt x="1687109" y="2635236"/>
                    <a:pt x="1417085" y="2675397"/>
                  </a:cubicBezTo>
                  <a:cubicBezTo>
                    <a:pt x="1136269" y="2722600"/>
                    <a:pt x="856633" y="2625178"/>
                    <a:pt x="539681" y="2675397"/>
                  </a:cubicBezTo>
                  <a:cubicBezTo>
                    <a:pt x="332080" y="2750660"/>
                    <a:pt x="16940" y="2455963"/>
                    <a:pt x="0" y="2135715"/>
                  </a:cubicBezTo>
                  <a:cubicBezTo>
                    <a:pt x="-18471" y="1794932"/>
                    <a:pt x="-34407" y="1548285"/>
                    <a:pt x="0" y="1337698"/>
                  </a:cubicBezTo>
                  <a:cubicBezTo>
                    <a:pt x="-7804" y="1141229"/>
                    <a:pt x="69868" y="893567"/>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4334807"/>
                        <a:gd name="connsiteY0" fmla="*/ 404761 h 2006548"/>
                        <a:gd name="connsiteX1" fmla="*/ 404761 w 4334807"/>
                        <a:gd name="connsiteY1" fmla="*/ 0 h 2006548"/>
                        <a:gd name="connsiteX2" fmla="*/ 1027561 w 4334807"/>
                        <a:gd name="connsiteY2" fmla="*/ 0 h 2006548"/>
                        <a:gd name="connsiteX3" fmla="*/ 1685615 w 4334807"/>
                        <a:gd name="connsiteY3" fmla="*/ 0 h 2006548"/>
                        <a:gd name="connsiteX4" fmla="*/ 2343668 w 4334807"/>
                        <a:gd name="connsiteY4" fmla="*/ 0 h 2006548"/>
                        <a:gd name="connsiteX5" fmla="*/ 2895962 w 4334807"/>
                        <a:gd name="connsiteY5" fmla="*/ 0 h 2006548"/>
                        <a:gd name="connsiteX6" fmla="*/ 3377751 w 4334807"/>
                        <a:gd name="connsiteY6" fmla="*/ 0 h 2006548"/>
                        <a:gd name="connsiteX7" fmla="*/ 3930046 w 4334807"/>
                        <a:gd name="connsiteY7" fmla="*/ 0 h 2006548"/>
                        <a:gd name="connsiteX8" fmla="*/ 4334807 w 4334807"/>
                        <a:gd name="connsiteY8" fmla="*/ 404761 h 2006548"/>
                        <a:gd name="connsiteX9" fmla="*/ 4334807 w 4334807"/>
                        <a:gd name="connsiteY9" fmla="*/ 967363 h 2006548"/>
                        <a:gd name="connsiteX10" fmla="*/ 4334807 w 4334807"/>
                        <a:gd name="connsiteY10" fmla="*/ 1601787 h 2006548"/>
                        <a:gd name="connsiteX11" fmla="*/ 3930046 w 4334807"/>
                        <a:gd name="connsiteY11" fmla="*/ 2006548 h 2006548"/>
                        <a:gd name="connsiteX12" fmla="*/ 3307246 w 4334807"/>
                        <a:gd name="connsiteY12" fmla="*/ 2006548 h 2006548"/>
                        <a:gd name="connsiteX13" fmla="*/ 2825457 w 4334807"/>
                        <a:gd name="connsiteY13" fmla="*/ 2006548 h 2006548"/>
                        <a:gd name="connsiteX14" fmla="*/ 2237909 w 4334807"/>
                        <a:gd name="connsiteY14" fmla="*/ 2006548 h 2006548"/>
                        <a:gd name="connsiteX15" fmla="*/ 1650362 w 4334807"/>
                        <a:gd name="connsiteY15" fmla="*/ 2006548 h 2006548"/>
                        <a:gd name="connsiteX16" fmla="*/ 1062814 w 4334807"/>
                        <a:gd name="connsiteY16" fmla="*/ 2006548 h 2006548"/>
                        <a:gd name="connsiteX17" fmla="*/ 404761 w 4334807"/>
                        <a:gd name="connsiteY17" fmla="*/ 2006548 h 2006548"/>
                        <a:gd name="connsiteX18" fmla="*/ 0 w 4334807"/>
                        <a:gd name="connsiteY18" fmla="*/ 1601787 h 2006548"/>
                        <a:gd name="connsiteX19" fmla="*/ 0 w 4334807"/>
                        <a:gd name="connsiteY19" fmla="*/ 1003274 h 2006548"/>
                        <a:gd name="connsiteX20" fmla="*/ 0 w 4334807"/>
                        <a:gd name="connsiteY20" fmla="*/ 404761 h 200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334807" h="2006548" fill="none" extrusionOk="0">
                          <a:moveTo>
                            <a:pt x="0" y="404761"/>
                          </a:moveTo>
                          <a:cubicBezTo>
                            <a:pt x="21486" y="227866"/>
                            <a:pt x="142251" y="-14648"/>
                            <a:pt x="404761" y="0"/>
                          </a:cubicBezTo>
                          <a:cubicBezTo>
                            <a:pt x="589375" y="-4924"/>
                            <a:pt x="881179" y="20893"/>
                            <a:pt x="1027561" y="0"/>
                          </a:cubicBezTo>
                          <a:cubicBezTo>
                            <a:pt x="1173943" y="-20893"/>
                            <a:pt x="1373705" y="-27691"/>
                            <a:pt x="1685615" y="0"/>
                          </a:cubicBezTo>
                          <a:cubicBezTo>
                            <a:pt x="1997525" y="27691"/>
                            <a:pt x="2208464" y="-403"/>
                            <a:pt x="2343668" y="0"/>
                          </a:cubicBezTo>
                          <a:cubicBezTo>
                            <a:pt x="2478872" y="403"/>
                            <a:pt x="2716800" y="-16453"/>
                            <a:pt x="2895962" y="0"/>
                          </a:cubicBezTo>
                          <a:cubicBezTo>
                            <a:pt x="3075124" y="16453"/>
                            <a:pt x="3214227" y="20670"/>
                            <a:pt x="3377751" y="0"/>
                          </a:cubicBezTo>
                          <a:cubicBezTo>
                            <a:pt x="3541275" y="-20670"/>
                            <a:pt x="3753903" y="-1179"/>
                            <a:pt x="3930046" y="0"/>
                          </a:cubicBezTo>
                          <a:cubicBezTo>
                            <a:pt x="4151566" y="16480"/>
                            <a:pt x="4306578" y="149969"/>
                            <a:pt x="4334807" y="404761"/>
                          </a:cubicBezTo>
                          <a:cubicBezTo>
                            <a:pt x="4345666" y="685564"/>
                            <a:pt x="4361465" y="818542"/>
                            <a:pt x="4334807" y="967363"/>
                          </a:cubicBezTo>
                          <a:cubicBezTo>
                            <a:pt x="4308149" y="1116184"/>
                            <a:pt x="4314563" y="1381417"/>
                            <a:pt x="4334807" y="1601787"/>
                          </a:cubicBezTo>
                          <a:cubicBezTo>
                            <a:pt x="4321234" y="1818241"/>
                            <a:pt x="4157595" y="2037339"/>
                            <a:pt x="3930046" y="2006548"/>
                          </a:cubicBezTo>
                          <a:cubicBezTo>
                            <a:pt x="3774773" y="1999018"/>
                            <a:pt x="3533337" y="1979302"/>
                            <a:pt x="3307246" y="2006548"/>
                          </a:cubicBezTo>
                          <a:cubicBezTo>
                            <a:pt x="3081155" y="2033794"/>
                            <a:pt x="3032268" y="2014216"/>
                            <a:pt x="2825457" y="2006548"/>
                          </a:cubicBezTo>
                          <a:cubicBezTo>
                            <a:pt x="2618646" y="1998880"/>
                            <a:pt x="2424648" y="1984881"/>
                            <a:pt x="2237909" y="2006548"/>
                          </a:cubicBezTo>
                          <a:cubicBezTo>
                            <a:pt x="2051170" y="2028215"/>
                            <a:pt x="1871417" y="2034999"/>
                            <a:pt x="1650362" y="2006548"/>
                          </a:cubicBezTo>
                          <a:cubicBezTo>
                            <a:pt x="1429307" y="1978097"/>
                            <a:pt x="1264561" y="1986420"/>
                            <a:pt x="1062814" y="2006548"/>
                          </a:cubicBezTo>
                          <a:cubicBezTo>
                            <a:pt x="861067" y="2026676"/>
                            <a:pt x="618198" y="1975486"/>
                            <a:pt x="404761" y="2006548"/>
                          </a:cubicBezTo>
                          <a:cubicBezTo>
                            <a:pt x="213582" y="2044934"/>
                            <a:pt x="-21859" y="1835687"/>
                            <a:pt x="0" y="1601787"/>
                          </a:cubicBezTo>
                          <a:cubicBezTo>
                            <a:pt x="-22537" y="1327345"/>
                            <a:pt x="-3482" y="1169606"/>
                            <a:pt x="0" y="1003274"/>
                          </a:cubicBezTo>
                          <a:cubicBezTo>
                            <a:pt x="3482" y="836942"/>
                            <a:pt x="28087" y="635736"/>
                            <a:pt x="0" y="404761"/>
                          </a:cubicBezTo>
                          <a:close/>
                        </a:path>
                        <a:path w="4334807" h="2006548" stroke="0" extrusionOk="0">
                          <a:moveTo>
                            <a:pt x="0" y="404761"/>
                          </a:moveTo>
                          <a:cubicBezTo>
                            <a:pt x="929" y="209627"/>
                            <a:pt x="200743" y="34890"/>
                            <a:pt x="404761" y="0"/>
                          </a:cubicBezTo>
                          <a:cubicBezTo>
                            <a:pt x="614542" y="25317"/>
                            <a:pt x="894996" y="120"/>
                            <a:pt x="1027561" y="0"/>
                          </a:cubicBezTo>
                          <a:cubicBezTo>
                            <a:pt x="1160126" y="-120"/>
                            <a:pt x="1440155" y="-23804"/>
                            <a:pt x="1544603" y="0"/>
                          </a:cubicBezTo>
                          <a:cubicBezTo>
                            <a:pt x="1649051" y="23804"/>
                            <a:pt x="1906469" y="-10732"/>
                            <a:pt x="2061645" y="0"/>
                          </a:cubicBezTo>
                          <a:cubicBezTo>
                            <a:pt x="2216821" y="10732"/>
                            <a:pt x="2545326" y="-6074"/>
                            <a:pt x="2684445" y="0"/>
                          </a:cubicBezTo>
                          <a:cubicBezTo>
                            <a:pt x="2823564" y="6074"/>
                            <a:pt x="3092454" y="-16302"/>
                            <a:pt x="3236740" y="0"/>
                          </a:cubicBezTo>
                          <a:cubicBezTo>
                            <a:pt x="3381027" y="16302"/>
                            <a:pt x="3648924" y="-4960"/>
                            <a:pt x="3930046" y="0"/>
                          </a:cubicBezTo>
                          <a:cubicBezTo>
                            <a:pt x="4156538" y="-8950"/>
                            <a:pt x="4371091" y="217023"/>
                            <a:pt x="4334807" y="404761"/>
                          </a:cubicBezTo>
                          <a:cubicBezTo>
                            <a:pt x="4337831" y="591269"/>
                            <a:pt x="4319194" y="826841"/>
                            <a:pt x="4334807" y="979333"/>
                          </a:cubicBezTo>
                          <a:cubicBezTo>
                            <a:pt x="4350420" y="1131825"/>
                            <a:pt x="4344007" y="1300430"/>
                            <a:pt x="4334807" y="1601787"/>
                          </a:cubicBezTo>
                          <a:cubicBezTo>
                            <a:pt x="4336499" y="1814264"/>
                            <a:pt x="4163112" y="2008539"/>
                            <a:pt x="3930046" y="2006548"/>
                          </a:cubicBezTo>
                          <a:cubicBezTo>
                            <a:pt x="3686207" y="1982081"/>
                            <a:pt x="3574021" y="1986761"/>
                            <a:pt x="3413004" y="2006548"/>
                          </a:cubicBezTo>
                          <a:cubicBezTo>
                            <a:pt x="3251987" y="2026335"/>
                            <a:pt x="3038609" y="1992446"/>
                            <a:pt x="2895962" y="2006548"/>
                          </a:cubicBezTo>
                          <a:cubicBezTo>
                            <a:pt x="2753315" y="2020650"/>
                            <a:pt x="2577576" y="2026105"/>
                            <a:pt x="2273162" y="2006548"/>
                          </a:cubicBezTo>
                          <a:cubicBezTo>
                            <a:pt x="1968748" y="1986991"/>
                            <a:pt x="1895332" y="2004125"/>
                            <a:pt x="1615109" y="2006548"/>
                          </a:cubicBezTo>
                          <a:cubicBezTo>
                            <a:pt x="1334886" y="2008971"/>
                            <a:pt x="1283783" y="1979322"/>
                            <a:pt x="1062814" y="2006548"/>
                          </a:cubicBezTo>
                          <a:cubicBezTo>
                            <a:pt x="841845" y="2033774"/>
                            <a:pt x="695727" y="2000689"/>
                            <a:pt x="404761" y="2006548"/>
                          </a:cubicBezTo>
                          <a:cubicBezTo>
                            <a:pt x="148829" y="2026865"/>
                            <a:pt x="2706" y="1790276"/>
                            <a:pt x="0" y="1601787"/>
                          </a:cubicBezTo>
                          <a:cubicBezTo>
                            <a:pt x="17442" y="1329675"/>
                            <a:pt x="21291" y="1171360"/>
                            <a:pt x="0" y="1003274"/>
                          </a:cubicBezTo>
                          <a:cubicBezTo>
                            <a:pt x="-21291" y="835188"/>
                            <a:pt x="1094" y="627658"/>
                            <a:pt x="0" y="4047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000" kern="1200" dirty="0">
                <a:solidFill>
                  <a:srgbClr val="000000"/>
                </a:solidFill>
                <a:latin typeface="Cambria" panose="02040503050406030204" pitchFamily="18" charset="0"/>
                <a:ea typeface="Cambria" panose="02040503050406030204" pitchFamily="18" charset="0"/>
              </a:endParaRPr>
            </a:p>
          </p:txBody>
        </p:sp>
        <p:pic>
          <p:nvPicPr>
            <p:cNvPr id="58" name="Picture 57">
              <a:extLst>
                <a:ext uri="{FF2B5EF4-FFF2-40B4-BE49-F238E27FC236}">
                  <a16:creationId xmlns:a16="http://schemas.microsoft.com/office/drawing/2014/main" id="{F1467A6B-50F7-1587-9309-5FC4A2AC1C0D}"/>
                </a:ext>
              </a:extLst>
            </p:cNvPr>
            <p:cNvPicPr>
              <a:picLocks noChangeAspect="1"/>
            </p:cNvPicPr>
            <p:nvPr/>
          </p:nvPicPr>
          <p:blipFill rotWithShape="1">
            <a:blip r:embed="rId7"/>
            <a:srcRect t="19779"/>
            <a:stretch/>
          </p:blipFill>
          <p:spPr>
            <a:xfrm>
              <a:off x="6763133" y="4101083"/>
              <a:ext cx="5065398" cy="2044342"/>
            </a:xfrm>
            <a:prstGeom prst="rect">
              <a:avLst/>
            </a:prstGeom>
          </p:spPr>
        </p:pic>
        <p:grpSp>
          <p:nvGrpSpPr>
            <p:cNvPr id="59" name="Group 58">
              <a:extLst>
                <a:ext uri="{FF2B5EF4-FFF2-40B4-BE49-F238E27FC236}">
                  <a16:creationId xmlns:a16="http://schemas.microsoft.com/office/drawing/2014/main" id="{07B5D148-97EF-B78F-10F6-73C9FA92D3B8}"/>
                </a:ext>
              </a:extLst>
            </p:cNvPr>
            <p:cNvGrpSpPr/>
            <p:nvPr/>
          </p:nvGrpSpPr>
          <p:grpSpPr>
            <a:xfrm>
              <a:off x="6394440" y="2863492"/>
              <a:ext cx="5545739" cy="1279830"/>
              <a:chOff x="596188" y="1115933"/>
              <a:chExt cx="5545739" cy="1279830"/>
            </a:xfrm>
          </p:grpSpPr>
          <p:grpSp>
            <p:nvGrpSpPr>
              <p:cNvPr id="60" name="Group 59">
                <a:extLst>
                  <a:ext uri="{FF2B5EF4-FFF2-40B4-BE49-F238E27FC236}">
                    <a16:creationId xmlns:a16="http://schemas.microsoft.com/office/drawing/2014/main" id="{D2A78683-ABD3-3C6D-5DD6-9EA08EDE71FC}"/>
                  </a:ext>
                </a:extLst>
              </p:cNvPr>
              <p:cNvGrpSpPr/>
              <p:nvPr/>
            </p:nvGrpSpPr>
            <p:grpSpPr>
              <a:xfrm>
                <a:off x="596188" y="1115933"/>
                <a:ext cx="5397284" cy="1279830"/>
                <a:chOff x="596188" y="1115933"/>
                <a:chExt cx="5397284" cy="1279830"/>
              </a:xfrm>
            </p:grpSpPr>
            <p:pic>
              <p:nvPicPr>
                <p:cNvPr id="62" name="Picture 61" descr="Shape, rectangle&#10;&#10;Description automatically generated">
                  <a:extLst>
                    <a:ext uri="{FF2B5EF4-FFF2-40B4-BE49-F238E27FC236}">
                      <a16:creationId xmlns:a16="http://schemas.microsoft.com/office/drawing/2014/main" id="{E1CFCCD6-B374-BC5B-93FE-46AB1051B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pic>
              <p:nvPicPr>
                <p:cNvPr id="63" name="Picture 62" descr="A cartoon of a child&#10;&#10;Description automatically generated with low confidence">
                  <a:extLst>
                    <a:ext uri="{FF2B5EF4-FFF2-40B4-BE49-F238E27FC236}">
                      <a16:creationId xmlns:a16="http://schemas.microsoft.com/office/drawing/2014/main" id="{E6A4850B-653A-4284-E7AE-47C6973C323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64" name="TextBox 63">
                  <a:extLst>
                    <a:ext uri="{FF2B5EF4-FFF2-40B4-BE49-F238E27FC236}">
                      <a16:creationId xmlns:a16="http://schemas.microsoft.com/office/drawing/2014/main" id="{76E95A3C-B415-0BB2-A46F-D89ABACD2403}"/>
                    </a:ext>
                  </a:extLst>
                </p:cNvPr>
                <p:cNvSpPr txBox="1"/>
                <p:nvPr/>
              </p:nvSpPr>
              <p:spPr>
                <a:xfrm>
                  <a:off x="1698973" y="1568694"/>
                  <a:ext cx="3887884" cy="615553"/>
                </a:xfrm>
                <a:prstGeom prst="rect">
                  <a:avLst/>
                </a:prstGeom>
                <a:noFill/>
              </p:spPr>
              <p:txBody>
                <a:bodyPr wrap="square">
                  <a:spAutoFit/>
                </a:bodyPr>
                <a:lstStyle/>
                <a:p>
                  <a:pPr algn="ctr" defTabSz="685800">
                    <a:buClrTx/>
                  </a:pP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Tiêu</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chí</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đánh</a:t>
                  </a:r>
                  <a:r>
                    <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 </a:t>
                  </a:r>
                  <a:r>
                    <a:rPr lang="en-US" sz="24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rPr>
                    <a:t>giá</a:t>
                  </a:r>
                  <a:endParaRPr lang="en-US" sz="24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mn-cs"/>
                  </a:endParaRPr>
                </a:p>
              </p:txBody>
            </p:sp>
          </p:grpSp>
          <p:pic>
            <p:nvPicPr>
              <p:cNvPr id="61" name="Picture 60">
                <a:extLst>
                  <a:ext uri="{FF2B5EF4-FFF2-40B4-BE49-F238E27FC236}">
                    <a16:creationId xmlns:a16="http://schemas.microsoft.com/office/drawing/2014/main" id="{900A54FA-A447-6894-28E9-143BFD431E5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p:spPr>
          </p:pic>
        </p:grpSp>
      </p:grpSp>
      <p:pic>
        <p:nvPicPr>
          <p:cNvPr id="65" name="Picture 64">
            <a:extLst>
              <a:ext uri="{FF2B5EF4-FFF2-40B4-BE49-F238E27FC236}">
                <a16:creationId xmlns:a16="http://schemas.microsoft.com/office/drawing/2014/main" id="{E1D52001-4E3E-C3D7-6DA1-9A36CBE2EB4F}"/>
              </a:ext>
            </a:extLst>
          </p:cNvPr>
          <p:cNvPicPr>
            <a:picLocks noChangeAspect="1"/>
          </p:cNvPicPr>
          <p:nvPr/>
        </p:nvPicPr>
        <p:blipFill>
          <a:blip r:embed="rId8"/>
          <a:stretch>
            <a:fillRect/>
          </a:stretch>
        </p:blipFill>
        <p:spPr>
          <a:xfrm>
            <a:off x="401333" y="259362"/>
            <a:ext cx="8047417" cy="999831"/>
          </a:xfrm>
          <a:prstGeom prst="rect">
            <a:avLst/>
          </a:prstGeom>
        </p:spPr>
      </p:pic>
    </p:spTree>
    <p:extLst>
      <p:ext uri="{BB962C8B-B14F-4D97-AF65-F5344CB8AC3E}">
        <p14:creationId xmlns:p14="http://schemas.microsoft.com/office/powerpoint/2010/main" val="118075477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8000">
                                          <p:cBhvr additive="base">
                                            <p:cTn id="7" dur="1000" fill="hold"/>
                                            <p:tgtEl>
                                              <p:spTgt spid="37"/>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14:bounceEnd="68000">
                                          <p:cBhvr additive="base">
                                            <p:cTn id="13" dur="1000" fill="hold"/>
                                            <p:tgtEl>
                                              <p:spTgt spid="56"/>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1000" fill="hold"/>
                                            <p:tgtEl>
                                              <p:spTgt spid="37"/>
                                            </p:tgtEl>
                                            <p:attrNameLst>
                                              <p:attrName>ppt_x</p:attrName>
                                            </p:attrNameLst>
                                          </p:cBhvr>
                                          <p:tavLst>
                                            <p:tav tm="0">
                                              <p:val>
                                                <p:strVal val="#ppt_x"/>
                                              </p:val>
                                            </p:tav>
                                            <p:tav tm="100000">
                                              <p:val>
                                                <p:strVal val="#ppt_x"/>
                                              </p:val>
                                            </p:tav>
                                          </p:tavLst>
                                        </p:anim>
                                        <p:anim calcmode="lin" valueType="num">
                                          <p:cBhvr additive="base">
                                            <p:cTn id="8"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1000" fill="hold"/>
                                            <p:tgtEl>
                                              <p:spTgt spid="56"/>
                                            </p:tgtEl>
                                            <p:attrNameLst>
                                              <p:attrName>ppt_x</p:attrName>
                                            </p:attrNameLst>
                                          </p:cBhvr>
                                          <p:tavLst>
                                            <p:tav tm="0">
                                              <p:val>
                                                <p:strVal val="#ppt_x"/>
                                              </p:val>
                                            </p:tav>
                                            <p:tav tm="100000">
                                              <p:val>
                                                <p:strVal val="#ppt_x"/>
                                              </p:val>
                                            </p:tav>
                                          </p:tavLst>
                                        </p:anim>
                                        <p:anim calcmode="lin" valueType="num">
                                          <p:cBhvr additive="base">
                                            <p:cTn id="14" dur="10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814C2B3-183F-14B6-E569-18D06226826D}"/>
              </a:ext>
            </a:extLst>
          </p:cNvPr>
          <p:cNvGrpSpPr/>
          <p:nvPr/>
        </p:nvGrpSpPr>
        <p:grpSpPr>
          <a:xfrm>
            <a:off x="2226774" y="1482258"/>
            <a:ext cx="4532796" cy="2778075"/>
            <a:chOff x="3110258" y="1375900"/>
            <a:chExt cx="6043728" cy="3704100"/>
          </a:xfrm>
        </p:grpSpPr>
        <p:grpSp>
          <p:nvGrpSpPr>
            <p:cNvPr id="23" name="Group 22">
              <a:extLst>
                <a:ext uri="{FF2B5EF4-FFF2-40B4-BE49-F238E27FC236}">
                  <a16:creationId xmlns:a16="http://schemas.microsoft.com/office/drawing/2014/main" id="{F1E0969D-D419-3B7E-F760-FEA656229052}"/>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9E9E19DF-4866-DD36-E46B-D765E8DF0214}"/>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416718 w 6043728"/>
                  <a:gd name="connsiteY2" fmla="*/ 0 h 2675397"/>
                  <a:gd name="connsiteX3" fmla="*/ 2343401 w 6043728"/>
                  <a:gd name="connsiteY3" fmla="*/ 0 h 2675397"/>
                  <a:gd name="connsiteX4" fmla="*/ 3270082 w 6043728"/>
                  <a:gd name="connsiteY4" fmla="*/ 0 h 2675397"/>
                  <a:gd name="connsiteX5" fmla="*/ 4047833 w 6043728"/>
                  <a:gd name="connsiteY5" fmla="*/ 0 h 2675397"/>
                  <a:gd name="connsiteX6" fmla="*/ 4726296 w 6043728"/>
                  <a:gd name="connsiteY6" fmla="*/ 0 h 2675397"/>
                  <a:gd name="connsiteX7" fmla="*/ 5504046 w 6043728"/>
                  <a:gd name="connsiteY7" fmla="*/ 0 h 2675397"/>
                  <a:gd name="connsiteX8" fmla="*/ 6043728 w 6043728"/>
                  <a:gd name="connsiteY8" fmla="*/ 539681 h 2675397"/>
                  <a:gd name="connsiteX9" fmla="*/ 6043728 w 6043728"/>
                  <a:gd name="connsiteY9" fmla="*/ 1289817 h 2675397"/>
                  <a:gd name="connsiteX10" fmla="*/ 6043728 w 6043728"/>
                  <a:gd name="connsiteY10" fmla="*/ 2135715 h 2675397"/>
                  <a:gd name="connsiteX11" fmla="*/ 5504046 w 6043728"/>
                  <a:gd name="connsiteY11" fmla="*/ 2675397 h 2675397"/>
                  <a:gd name="connsiteX12" fmla="*/ 4627009 w 6043728"/>
                  <a:gd name="connsiteY12" fmla="*/ 2675397 h 2675397"/>
                  <a:gd name="connsiteX13" fmla="*/ 3948545 w 6043728"/>
                  <a:gd name="connsiteY13" fmla="*/ 2675397 h 2675397"/>
                  <a:gd name="connsiteX14" fmla="*/ 3121150 w 6043728"/>
                  <a:gd name="connsiteY14" fmla="*/ 2675397 h 2675397"/>
                  <a:gd name="connsiteX15" fmla="*/ 2293757 w 6043728"/>
                  <a:gd name="connsiteY15" fmla="*/ 2675397 h 2675397"/>
                  <a:gd name="connsiteX16" fmla="*/ 1466362 w 6043728"/>
                  <a:gd name="connsiteY16" fmla="*/ 2675397 h 2675397"/>
                  <a:gd name="connsiteX17" fmla="*/ 539681 w 6043728"/>
                  <a:gd name="connsiteY17" fmla="*/ 2675397 h 2675397"/>
                  <a:gd name="connsiteX18" fmla="*/ 0 w 6043728"/>
                  <a:gd name="connsiteY18" fmla="*/ 2135715 h 2675397"/>
                  <a:gd name="connsiteX19" fmla="*/ 0 w 6043728"/>
                  <a:gd name="connsiteY19" fmla="*/ 1337698 h 2675397"/>
                  <a:gd name="connsiteX20" fmla="*/ 0 w 6043728"/>
                  <a:gd name="connsiteY20" fmla="*/ 539681 h 2675397"/>
                  <a:gd name="connsiteX0" fmla="*/ 0 w 6043728"/>
                  <a:gd name="connsiteY0" fmla="*/ 539681 h 2675397"/>
                  <a:gd name="connsiteX1" fmla="*/ 539681 w 6043728"/>
                  <a:gd name="connsiteY1" fmla="*/ 0 h 2675397"/>
                  <a:gd name="connsiteX2" fmla="*/ 1416718 w 6043728"/>
                  <a:gd name="connsiteY2" fmla="*/ 0 h 2675397"/>
                  <a:gd name="connsiteX3" fmla="*/ 2144826 w 6043728"/>
                  <a:gd name="connsiteY3" fmla="*/ 0 h 2675397"/>
                  <a:gd name="connsiteX4" fmla="*/ 2872933 w 6043728"/>
                  <a:gd name="connsiteY4" fmla="*/ 0 h 2675397"/>
                  <a:gd name="connsiteX5" fmla="*/ 3749970 w 6043728"/>
                  <a:gd name="connsiteY5" fmla="*/ 0 h 2675397"/>
                  <a:gd name="connsiteX6" fmla="*/ 4527721 w 6043728"/>
                  <a:gd name="connsiteY6" fmla="*/ 0 h 2675397"/>
                  <a:gd name="connsiteX7" fmla="*/ 5504046 w 6043728"/>
                  <a:gd name="connsiteY7" fmla="*/ 0 h 2675397"/>
                  <a:gd name="connsiteX8" fmla="*/ 6043728 w 6043728"/>
                  <a:gd name="connsiteY8" fmla="*/ 539681 h 2675397"/>
                  <a:gd name="connsiteX9" fmla="*/ 6043728 w 6043728"/>
                  <a:gd name="connsiteY9" fmla="*/ 1305777 h 2675397"/>
                  <a:gd name="connsiteX10" fmla="*/ 6043728 w 6043728"/>
                  <a:gd name="connsiteY10" fmla="*/ 2135715 h 2675397"/>
                  <a:gd name="connsiteX11" fmla="*/ 5504046 w 6043728"/>
                  <a:gd name="connsiteY11" fmla="*/ 2675397 h 2675397"/>
                  <a:gd name="connsiteX12" fmla="*/ 4775940 w 6043728"/>
                  <a:gd name="connsiteY12" fmla="*/ 2675397 h 2675397"/>
                  <a:gd name="connsiteX13" fmla="*/ 4047833 w 6043728"/>
                  <a:gd name="connsiteY13" fmla="*/ 2675397 h 2675397"/>
                  <a:gd name="connsiteX14" fmla="*/ 3170794 w 6043728"/>
                  <a:gd name="connsiteY14" fmla="*/ 2675397 h 2675397"/>
                  <a:gd name="connsiteX15" fmla="*/ 2244113 w 6043728"/>
                  <a:gd name="connsiteY15" fmla="*/ 2675397 h 2675397"/>
                  <a:gd name="connsiteX16" fmla="*/ 1466362 w 6043728"/>
                  <a:gd name="connsiteY16" fmla="*/ 2675397 h 2675397"/>
                  <a:gd name="connsiteX17" fmla="*/ 539681 w 6043728"/>
                  <a:gd name="connsiteY17" fmla="*/ 2675397 h 2675397"/>
                  <a:gd name="connsiteX18" fmla="*/ 0 w 6043728"/>
                  <a:gd name="connsiteY18" fmla="*/ 2135715 h 2675397"/>
                  <a:gd name="connsiteX19" fmla="*/ 0 w 6043728"/>
                  <a:gd name="connsiteY19" fmla="*/ 1337698 h 2675397"/>
                  <a:gd name="connsiteX20" fmla="*/ 0 w 6043728"/>
                  <a:gd name="connsiteY20"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43728" h="2675397" fill="none" extrusionOk="0">
                    <a:moveTo>
                      <a:pt x="0" y="539681"/>
                    </a:moveTo>
                    <a:cubicBezTo>
                      <a:pt x="752" y="329354"/>
                      <a:pt x="204205" y="-31044"/>
                      <a:pt x="539681" y="0"/>
                    </a:cubicBezTo>
                    <a:cubicBezTo>
                      <a:pt x="802003" y="-51299"/>
                      <a:pt x="1156549" y="61627"/>
                      <a:pt x="1416718" y="0"/>
                    </a:cubicBezTo>
                    <a:cubicBezTo>
                      <a:pt x="1686732" y="-16461"/>
                      <a:pt x="2023611" y="-36067"/>
                      <a:pt x="2343401" y="0"/>
                    </a:cubicBezTo>
                    <a:cubicBezTo>
                      <a:pt x="2630803" y="72421"/>
                      <a:pt x="2808192" y="-11434"/>
                      <a:pt x="3270082" y="0"/>
                    </a:cubicBezTo>
                    <a:cubicBezTo>
                      <a:pt x="3702399" y="41623"/>
                      <a:pt x="3824869" y="-33285"/>
                      <a:pt x="4047833" y="0"/>
                    </a:cubicBezTo>
                    <a:cubicBezTo>
                      <a:pt x="4290263" y="8824"/>
                      <a:pt x="4444138" y="33794"/>
                      <a:pt x="4726296" y="0"/>
                    </a:cubicBezTo>
                    <a:cubicBezTo>
                      <a:pt x="5040115" y="-9941"/>
                      <a:pt x="5356475" y="-44697"/>
                      <a:pt x="5504046" y="0"/>
                    </a:cubicBezTo>
                    <a:cubicBezTo>
                      <a:pt x="5782785" y="13292"/>
                      <a:pt x="6012152" y="246559"/>
                      <a:pt x="6043728" y="539681"/>
                    </a:cubicBezTo>
                    <a:cubicBezTo>
                      <a:pt x="6090083" y="890180"/>
                      <a:pt x="6052607" y="1124552"/>
                      <a:pt x="6043728" y="1289817"/>
                    </a:cubicBezTo>
                    <a:cubicBezTo>
                      <a:pt x="6037178" y="1505750"/>
                      <a:pt x="6024533" y="1847554"/>
                      <a:pt x="6043728" y="2135715"/>
                    </a:cubicBezTo>
                    <a:cubicBezTo>
                      <a:pt x="5965726" y="2451403"/>
                      <a:pt x="5817996" y="2665438"/>
                      <a:pt x="5504046" y="2675397"/>
                    </a:cubicBezTo>
                    <a:cubicBezTo>
                      <a:pt x="5227059" y="2643301"/>
                      <a:pt x="5021012" y="2679825"/>
                      <a:pt x="4627009" y="2675397"/>
                    </a:cubicBezTo>
                    <a:cubicBezTo>
                      <a:pt x="4279458" y="2659215"/>
                      <a:pt x="4259519" y="2686284"/>
                      <a:pt x="3948545" y="2675397"/>
                    </a:cubicBezTo>
                    <a:cubicBezTo>
                      <a:pt x="3644871" y="2681638"/>
                      <a:pt x="3492302" y="2697751"/>
                      <a:pt x="3121150" y="2675397"/>
                    </a:cubicBezTo>
                    <a:cubicBezTo>
                      <a:pt x="2721836" y="2662463"/>
                      <a:pt x="2619257" y="2655065"/>
                      <a:pt x="2293757" y="2675397"/>
                    </a:cubicBezTo>
                    <a:cubicBezTo>
                      <a:pt x="1935971" y="2692895"/>
                      <a:pt x="1830493" y="2675151"/>
                      <a:pt x="1466362" y="2675397"/>
                    </a:cubicBezTo>
                    <a:cubicBezTo>
                      <a:pt x="1085669" y="2671287"/>
                      <a:pt x="754407" y="2662043"/>
                      <a:pt x="539681" y="2675397"/>
                    </a:cubicBezTo>
                    <a:cubicBezTo>
                      <a:pt x="265196" y="2786520"/>
                      <a:pt x="30814" y="2401663"/>
                      <a:pt x="0" y="2135715"/>
                    </a:cubicBezTo>
                    <a:cubicBezTo>
                      <a:pt x="-36452" y="1760788"/>
                      <a:pt x="-24367" y="1555266"/>
                      <a:pt x="0" y="1337698"/>
                    </a:cubicBezTo>
                    <a:cubicBezTo>
                      <a:pt x="-45203" y="1138498"/>
                      <a:pt x="68419" y="810577"/>
                      <a:pt x="0" y="539681"/>
                    </a:cubicBezTo>
                    <a:close/>
                  </a:path>
                  <a:path w="6043728" h="2675397" stroke="0" extrusionOk="0">
                    <a:moveTo>
                      <a:pt x="0" y="539681"/>
                    </a:moveTo>
                    <a:cubicBezTo>
                      <a:pt x="-7680" y="296383"/>
                      <a:pt x="248529" y="104909"/>
                      <a:pt x="539681" y="0"/>
                    </a:cubicBezTo>
                    <a:cubicBezTo>
                      <a:pt x="949291" y="9882"/>
                      <a:pt x="1093683" y="-27086"/>
                      <a:pt x="1416718" y="0"/>
                    </a:cubicBezTo>
                    <a:cubicBezTo>
                      <a:pt x="1735907" y="5158"/>
                      <a:pt x="1787686" y="34651"/>
                      <a:pt x="2144826" y="0"/>
                    </a:cubicBezTo>
                    <a:cubicBezTo>
                      <a:pt x="2480006" y="-36225"/>
                      <a:pt x="2655768" y="10423"/>
                      <a:pt x="2872933" y="0"/>
                    </a:cubicBezTo>
                    <a:cubicBezTo>
                      <a:pt x="3112604" y="-22630"/>
                      <a:pt x="3605873" y="27198"/>
                      <a:pt x="3749970" y="0"/>
                    </a:cubicBezTo>
                    <a:cubicBezTo>
                      <a:pt x="3954466" y="-2730"/>
                      <a:pt x="4299503" y="-18893"/>
                      <a:pt x="4527721" y="0"/>
                    </a:cubicBezTo>
                    <a:cubicBezTo>
                      <a:pt x="4749304" y="15725"/>
                      <a:pt x="5254593" y="-22357"/>
                      <a:pt x="5504046" y="0"/>
                    </a:cubicBezTo>
                    <a:cubicBezTo>
                      <a:pt x="5828806" y="-6826"/>
                      <a:pt x="6084393" y="323270"/>
                      <a:pt x="6043728" y="539681"/>
                    </a:cubicBezTo>
                    <a:cubicBezTo>
                      <a:pt x="6082611" y="761484"/>
                      <a:pt x="6015434" y="1081192"/>
                      <a:pt x="6043728" y="1305777"/>
                    </a:cubicBezTo>
                    <a:cubicBezTo>
                      <a:pt x="6081567" y="1483874"/>
                      <a:pt x="6010133" y="1718958"/>
                      <a:pt x="6043728" y="2135715"/>
                    </a:cubicBezTo>
                    <a:cubicBezTo>
                      <a:pt x="6044800" y="2375344"/>
                      <a:pt x="5871785" y="2629339"/>
                      <a:pt x="5504046" y="2675397"/>
                    </a:cubicBezTo>
                    <a:cubicBezTo>
                      <a:pt x="5350238" y="2702814"/>
                      <a:pt x="5148367" y="2663564"/>
                      <a:pt x="4775940" y="2675397"/>
                    </a:cubicBezTo>
                    <a:cubicBezTo>
                      <a:pt x="4399128" y="2687302"/>
                      <a:pt x="4264050" y="2659460"/>
                      <a:pt x="4047833" y="2675397"/>
                    </a:cubicBezTo>
                    <a:cubicBezTo>
                      <a:pt x="3811856" y="2713000"/>
                      <a:pt x="3404424" y="2642416"/>
                      <a:pt x="3170794" y="2675397"/>
                    </a:cubicBezTo>
                    <a:cubicBezTo>
                      <a:pt x="2898268" y="2679822"/>
                      <a:pt x="2500470" y="2651807"/>
                      <a:pt x="2244113" y="2675397"/>
                    </a:cubicBezTo>
                    <a:cubicBezTo>
                      <a:pt x="2013613" y="2737223"/>
                      <a:pt x="1755128" y="2705796"/>
                      <a:pt x="1466362" y="2675397"/>
                    </a:cubicBezTo>
                    <a:cubicBezTo>
                      <a:pt x="1160717" y="2664313"/>
                      <a:pt x="790915" y="2603324"/>
                      <a:pt x="539681" y="2675397"/>
                    </a:cubicBezTo>
                    <a:cubicBezTo>
                      <a:pt x="146276" y="2715720"/>
                      <a:pt x="33823" y="2369811"/>
                      <a:pt x="0" y="2135715"/>
                    </a:cubicBezTo>
                    <a:cubicBezTo>
                      <a:pt x="30925" y="1740885"/>
                      <a:pt x="29041" y="1582492"/>
                      <a:pt x="0" y="1337698"/>
                    </a:cubicBezTo>
                    <a:cubicBezTo>
                      <a:pt x="-9775" y="1142617"/>
                      <a:pt x="-1459" y="817015"/>
                      <a:pt x="0" y="539681"/>
                    </a:cubicBezTo>
                    <a:close/>
                  </a:path>
                  <a:path w="6043728" h="2675397" fill="none" stroke="0" extrusionOk="0">
                    <a:moveTo>
                      <a:pt x="0" y="539681"/>
                    </a:moveTo>
                    <a:cubicBezTo>
                      <a:pt x="29770" y="338132"/>
                      <a:pt x="224333" y="42413"/>
                      <a:pt x="539681" y="0"/>
                    </a:cubicBezTo>
                    <a:cubicBezTo>
                      <a:pt x="768324" y="4417"/>
                      <a:pt x="1109453" y="39975"/>
                      <a:pt x="1416718" y="0"/>
                    </a:cubicBezTo>
                    <a:cubicBezTo>
                      <a:pt x="1759972" y="-59164"/>
                      <a:pt x="2013659" y="-9710"/>
                      <a:pt x="2343401" y="0"/>
                    </a:cubicBezTo>
                    <a:cubicBezTo>
                      <a:pt x="2607905" y="32824"/>
                      <a:pt x="2878457" y="-72251"/>
                      <a:pt x="3270082" y="0"/>
                    </a:cubicBezTo>
                    <a:cubicBezTo>
                      <a:pt x="3727422" y="27884"/>
                      <a:pt x="3861543" y="-35116"/>
                      <a:pt x="4047833" y="0"/>
                    </a:cubicBezTo>
                    <a:cubicBezTo>
                      <a:pt x="4238802" y="-15765"/>
                      <a:pt x="4411286" y="11447"/>
                      <a:pt x="4726296" y="0"/>
                    </a:cubicBezTo>
                    <a:cubicBezTo>
                      <a:pt x="5041938" y="-25537"/>
                      <a:pt x="5358725" y="-3639"/>
                      <a:pt x="5504046" y="0"/>
                    </a:cubicBezTo>
                    <a:cubicBezTo>
                      <a:pt x="5731301" y="23613"/>
                      <a:pt x="5963969" y="181034"/>
                      <a:pt x="6043728" y="539681"/>
                    </a:cubicBezTo>
                    <a:cubicBezTo>
                      <a:pt x="6039783" y="913923"/>
                      <a:pt x="6097759" y="1077721"/>
                      <a:pt x="6043728" y="1289817"/>
                    </a:cubicBezTo>
                    <a:cubicBezTo>
                      <a:pt x="6015766" y="1438652"/>
                      <a:pt x="6051716" y="1849202"/>
                      <a:pt x="6043728" y="2135715"/>
                    </a:cubicBezTo>
                    <a:cubicBezTo>
                      <a:pt x="5971592" y="2446245"/>
                      <a:pt x="5812425" y="2651873"/>
                      <a:pt x="5504046" y="2675397"/>
                    </a:cubicBezTo>
                    <a:cubicBezTo>
                      <a:pt x="5293081" y="2669633"/>
                      <a:pt x="4965831" y="2715495"/>
                      <a:pt x="4627009" y="2675397"/>
                    </a:cubicBezTo>
                    <a:cubicBezTo>
                      <a:pt x="4287582" y="2660687"/>
                      <a:pt x="4262223" y="2685209"/>
                      <a:pt x="3948545" y="2675397"/>
                    </a:cubicBezTo>
                    <a:cubicBezTo>
                      <a:pt x="3631113" y="2672527"/>
                      <a:pt x="3526866" y="2667033"/>
                      <a:pt x="3121150" y="2675397"/>
                    </a:cubicBezTo>
                    <a:cubicBezTo>
                      <a:pt x="2738335" y="2683442"/>
                      <a:pt x="2622944" y="2664167"/>
                      <a:pt x="2293757" y="2675397"/>
                    </a:cubicBezTo>
                    <a:cubicBezTo>
                      <a:pt x="1949783" y="2680634"/>
                      <a:pt x="1812673" y="2670304"/>
                      <a:pt x="1466362" y="2675397"/>
                    </a:cubicBezTo>
                    <a:cubicBezTo>
                      <a:pt x="1106646" y="2690659"/>
                      <a:pt x="765226" y="2655738"/>
                      <a:pt x="539681" y="2675397"/>
                    </a:cubicBezTo>
                    <a:cubicBezTo>
                      <a:pt x="332081" y="2750660"/>
                      <a:pt x="16940" y="2455963"/>
                      <a:pt x="0" y="2135715"/>
                    </a:cubicBezTo>
                    <a:cubicBezTo>
                      <a:pt x="-18471" y="1794932"/>
                      <a:pt x="-34407" y="1548285"/>
                      <a:pt x="0" y="1337698"/>
                    </a:cubicBezTo>
                    <a:cubicBezTo>
                      <a:pt x="-7804" y="1141229"/>
                      <a:pt x="69868" y="893567"/>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4532796"/>
                          <a:gd name="connsiteY0" fmla="*/ 404761 h 2006548"/>
                          <a:gd name="connsiteX1" fmla="*/ 404761 w 4532796"/>
                          <a:gd name="connsiteY1" fmla="*/ 0 h 2006548"/>
                          <a:gd name="connsiteX2" fmla="*/ 1062539 w 4532796"/>
                          <a:gd name="connsiteY2" fmla="*/ 0 h 2006548"/>
                          <a:gd name="connsiteX3" fmla="*/ 1757551 w 4532796"/>
                          <a:gd name="connsiteY3" fmla="*/ 0 h 2006548"/>
                          <a:gd name="connsiteX4" fmla="*/ 2452562 w 4532796"/>
                          <a:gd name="connsiteY4" fmla="*/ 0 h 2006548"/>
                          <a:gd name="connsiteX5" fmla="*/ 3035875 w 4532796"/>
                          <a:gd name="connsiteY5" fmla="*/ 0 h 2006548"/>
                          <a:gd name="connsiteX6" fmla="*/ 3544722 w 4532796"/>
                          <a:gd name="connsiteY6" fmla="*/ 0 h 2006548"/>
                          <a:gd name="connsiteX7" fmla="*/ 4128035 w 4532796"/>
                          <a:gd name="connsiteY7" fmla="*/ 0 h 2006548"/>
                          <a:gd name="connsiteX8" fmla="*/ 4532796 w 4532796"/>
                          <a:gd name="connsiteY8" fmla="*/ 404761 h 2006548"/>
                          <a:gd name="connsiteX9" fmla="*/ 4532796 w 4532796"/>
                          <a:gd name="connsiteY9" fmla="*/ 967363 h 2006548"/>
                          <a:gd name="connsiteX10" fmla="*/ 4532796 w 4532796"/>
                          <a:gd name="connsiteY10" fmla="*/ 1601787 h 2006548"/>
                          <a:gd name="connsiteX11" fmla="*/ 4128035 w 4532796"/>
                          <a:gd name="connsiteY11" fmla="*/ 2006548 h 2006548"/>
                          <a:gd name="connsiteX12" fmla="*/ 3470257 w 4532796"/>
                          <a:gd name="connsiteY12" fmla="*/ 2006548 h 2006548"/>
                          <a:gd name="connsiteX13" fmla="*/ 2961409 w 4532796"/>
                          <a:gd name="connsiteY13" fmla="*/ 2006548 h 2006548"/>
                          <a:gd name="connsiteX14" fmla="*/ 2340863 w 4532796"/>
                          <a:gd name="connsiteY14" fmla="*/ 2006548 h 2006548"/>
                          <a:gd name="connsiteX15" fmla="*/ 1720318 w 4532796"/>
                          <a:gd name="connsiteY15" fmla="*/ 2006548 h 2006548"/>
                          <a:gd name="connsiteX16" fmla="*/ 1099772 w 4532796"/>
                          <a:gd name="connsiteY16" fmla="*/ 2006548 h 2006548"/>
                          <a:gd name="connsiteX17" fmla="*/ 404761 w 4532796"/>
                          <a:gd name="connsiteY17" fmla="*/ 2006548 h 2006548"/>
                          <a:gd name="connsiteX18" fmla="*/ 0 w 4532796"/>
                          <a:gd name="connsiteY18" fmla="*/ 1601787 h 2006548"/>
                          <a:gd name="connsiteX19" fmla="*/ 0 w 4532796"/>
                          <a:gd name="connsiteY19" fmla="*/ 1003274 h 2006548"/>
                          <a:gd name="connsiteX20" fmla="*/ 0 w 4532796"/>
                          <a:gd name="connsiteY20" fmla="*/ 404761 h 2006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32796" h="2006548" fill="none" extrusionOk="0">
                            <a:moveTo>
                              <a:pt x="0" y="404761"/>
                            </a:moveTo>
                            <a:cubicBezTo>
                              <a:pt x="21486" y="227866"/>
                              <a:pt x="142251" y="-14648"/>
                              <a:pt x="404761" y="0"/>
                            </a:cubicBezTo>
                            <a:cubicBezTo>
                              <a:pt x="615243" y="2506"/>
                              <a:pt x="848672" y="18786"/>
                              <a:pt x="1062539" y="0"/>
                            </a:cubicBezTo>
                            <a:cubicBezTo>
                              <a:pt x="1276406" y="-18786"/>
                              <a:pt x="1552787" y="-24135"/>
                              <a:pt x="1757551" y="0"/>
                            </a:cubicBezTo>
                            <a:cubicBezTo>
                              <a:pt x="1962315" y="24135"/>
                              <a:pt x="2127635" y="-25602"/>
                              <a:pt x="2452562" y="0"/>
                            </a:cubicBezTo>
                            <a:cubicBezTo>
                              <a:pt x="2777489" y="25602"/>
                              <a:pt x="2879813" y="-12608"/>
                              <a:pt x="3035875" y="0"/>
                            </a:cubicBezTo>
                            <a:cubicBezTo>
                              <a:pt x="3191937" y="12608"/>
                              <a:pt x="3313424" y="2661"/>
                              <a:pt x="3544722" y="0"/>
                            </a:cubicBezTo>
                            <a:cubicBezTo>
                              <a:pt x="3776020" y="-2661"/>
                              <a:pt x="3996315" y="-25157"/>
                              <a:pt x="4128035" y="0"/>
                            </a:cubicBezTo>
                            <a:cubicBezTo>
                              <a:pt x="4349555" y="16480"/>
                              <a:pt x="4504567" y="149969"/>
                              <a:pt x="4532796" y="404761"/>
                            </a:cubicBezTo>
                            <a:cubicBezTo>
                              <a:pt x="4543655" y="685564"/>
                              <a:pt x="4559454" y="818542"/>
                              <a:pt x="4532796" y="967363"/>
                            </a:cubicBezTo>
                            <a:cubicBezTo>
                              <a:pt x="4506138" y="1116184"/>
                              <a:pt x="4512552" y="1381417"/>
                              <a:pt x="4532796" y="1601787"/>
                            </a:cubicBezTo>
                            <a:cubicBezTo>
                              <a:pt x="4519223" y="1818241"/>
                              <a:pt x="4355584" y="2037339"/>
                              <a:pt x="4128035" y="2006548"/>
                            </a:cubicBezTo>
                            <a:cubicBezTo>
                              <a:pt x="3973782" y="2009763"/>
                              <a:pt x="3728771" y="2016428"/>
                              <a:pt x="3470257" y="2006548"/>
                            </a:cubicBezTo>
                            <a:cubicBezTo>
                              <a:pt x="3211743" y="1996668"/>
                              <a:pt x="3196468" y="2010529"/>
                              <a:pt x="2961409" y="2006548"/>
                            </a:cubicBezTo>
                            <a:cubicBezTo>
                              <a:pt x="2726350" y="2002567"/>
                              <a:pt x="2638428" y="2014216"/>
                              <a:pt x="2340863" y="2006548"/>
                            </a:cubicBezTo>
                            <a:cubicBezTo>
                              <a:pt x="2043298" y="1998880"/>
                              <a:pt x="1971749" y="2006729"/>
                              <a:pt x="1720318" y="2006548"/>
                            </a:cubicBezTo>
                            <a:cubicBezTo>
                              <a:pt x="1468888" y="2006367"/>
                              <a:pt x="1358642" y="2013911"/>
                              <a:pt x="1099772" y="2006548"/>
                            </a:cubicBezTo>
                            <a:cubicBezTo>
                              <a:pt x="840902" y="1999185"/>
                              <a:pt x="553673" y="1997310"/>
                              <a:pt x="404761" y="2006548"/>
                            </a:cubicBezTo>
                            <a:cubicBezTo>
                              <a:pt x="213582" y="2044934"/>
                              <a:pt x="-21859" y="1835687"/>
                              <a:pt x="0" y="1601787"/>
                            </a:cubicBezTo>
                            <a:cubicBezTo>
                              <a:pt x="-22537" y="1327345"/>
                              <a:pt x="-3482" y="1169606"/>
                              <a:pt x="0" y="1003274"/>
                            </a:cubicBezTo>
                            <a:cubicBezTo>
                              <a:pt x="3482" y="836942"/>
                              <a:pt x="28087" y="635736"/>
                              <a:pt x="0" y="404761"/>
                            </a:cubicBezTo>
                            <a:close/>
                          </a:path>
                          <a:path w="4532796" h="2006548" stroke="0" extrusionOk="0">
                            <a:moveTo>
                              <a:pt x="0" y="404761"/>
                            </a:moveTo>
                            <a:cubicBezTo>
                              <a:pt x="929" y="209627"/>
                              <a:pt x="200743" y="34890"/>
                              <a:pt x="404761" y="0"/>
                            </a:cubicBezTo>
                            <a:cubicBezTo>
                              <a:pt x="695356" y="-15311"/>
                              <a:pt x="822237" y="-5612"/>
                              <a:pt x="1062539" y="0"/>
                            </a:cubicBezTo>
                            <a:cubicBezTo>
                              <a:pt x="1302841" y="5612"/>
                              <a:pt x="1338413" y="26694"/>
                              <a:pt x="1608620" y="0"/>
                            </a:cubicBezTo>
                            <a:cubicBezTo>
                              <a:pt x="1878827" y="-26694"/>
                              <a:pt x="1987197" y="-5893"/>
                              <a:pt x="2154700" y="0"/>
                            </a:cubicBezTo>
                            <a:cubicBezTo>
                              <a:pt x="2322203" y="5893"/>
                              <a:pt x="2676178" y="32831"/>
                              <a:pt x="2812478" y="0"/>
                            </a:cubicBezTo>
                            <a:cubicBezTo>
                              <a:pt x="2948778" y="-32831"/>
                              <a:pt x="3232160" y="-21221"/>
                              <a:pt x="3395791" y="0"/>
                            </a:cubicBezTo>
                            <a:cubicBezTo>
                              <a:pt x="3559422" y="21221"/>
                              <a:pt x="3942039" y="-24635"/>
                              <a:pt x="4128035" y="0"/>
                            </a:cubicBezTo>
                            <a:cubicBezTo>
                              <a:pt x="4354527" y="-8950"/>
                              <a:pt x="4569080" y="217023"/>
                              <a:pt x="4532796" y="404761"/>
                            </a:cubicBezTo>
                            <a:cubicBezTo>
                              <a:pt x="4535820" y="591269"/>
                              <a:pt x="4517183" y="826841"/>
                              <a:pt x="4532796" y="979333"/>
                            </a:cubicBezTo>
                            <a:cubicBezTo>
                              <a:pt x="4548409" y="1131825"/>
                              <a:pt x="4541996" y="1300430"/>
                              <a:pt x="4532796" y="1601787"/>
                            </a:cubicBezTo>
                            <a:cubicBezTo>
                              <a:pt x="4534488" y="1814264"/>
                              <a:pt x="4361101" y="2008539"/>
                              <a:pt x="4128035" y="2006548"/>
                            </a:cubicBezTo>
                            <a:cubicBezTo>
                              <a:pt x="4016921" y="2003275"/>
                              <a:pt x="3853857" y="1994331"/>
                              <a:pt x="3581955" y="2006548"/>
                            </a:cubicBezTo>
                            <a:cubicBezTo>
                              <a:pt x="3310053" y="2018765"/>
                              <a:pt x="3206498" y="1994969"/>
                              <a:pt x="3035875" y="2006548"/>
                            </a:cubicBezTo>
                            <a:cubicBezTo>
                              <a:pt x="2865252" y="2018127"/>
                              <a:pt x="2592185" y="2007647"/>
                              <a:pt x="2378096" y="2006548"/>
                            </a:cubicBezTo>
                            <a:cubicBezTo>
                              <a:pt x="2164007" y="2005449"/>
                              <a:pt x="1867929" y="1972276"/>
                              <a:pt x="1683085" y="2006548"/>
                            </a:cubicBezTo>
                            <a:cubicBezTo>
                              <a:pt x="1498241" y="2040820"/>
                              <a:pt x="1316706" y="2017842"/>
                              <a:pt x="1099772" y="2006548"/>
                            </a:cubicBezTo>
                            <a:cubicBezTo>
                              <a:pt x="882838" y="1995254"/>
                              <a:pt x="589200" y="1981706"/>
                              <a:pt x="404761" y="2006548"/>
                            </a:cubicBezTo>
                            <a:cubicBezTo>
                              <a:pt x="148829" y="2026865"/>
                              <a:pt x="2706" y="1790276"/>
                              <a:pt x="0" y="1601787"/>
                            </a:cubicBezTo>
                            <a:cubicBezTo>
                              <a:pt x="17442" y="1329675"/>
                              <a:pt x="21291" y="1171360"/>
                              <a:pt x="0" y="1003274"/>
                            </a:cubicBezTo>
                            <a:cubicBezTo>
                              <a:pt x="-21291" y="835188"/>
                              <a:pt x="1094" y="627658"/>
                              <a:pt x="0" y="40476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29" name="Picture 28">
                <a:extLst>
                  <a:ext uri="{FF2B5EF4-FFF2-40B4-BE49-F238E27FC236}">
                    <a16:creationId xmlns:a16="http://schemas.microsoft.com/office/drawing/2014/main" id="{F7FBB870-208C-0E18-A4F8-9897DA32C140}"/>
                  </a:ext>
                </a:extLst>
              </p:cNvPr>
              <p:cNvPicPr>
                <a:picLocks noChangeAspect="1"/>
              </p:cNvPicPr>
              <p:nvPr/>
            </p:nvPicPr>
            <p:blipFill rotWithShape="1">
              <a:blip r:embed="rId2"/>
              <a:srcRect t="19779"/>
              <a:stretch/>
            </p:blipFill>
            <p:spPr>
              <a:xfrm>
                <a:off x="6985562" y="4131563"/>
                <a:ext cx="5065398" cy="2044342"/>
              </a:xfrm>
              <a:prstGeom prst="rect">
                <a:avLst/>
              </a:prstGeom>
            </p:spPr>
          </p:pic>
          <p:grpSp>
            <p:nvGrpSpPr>
              <p:cNvPr id="30" name="Group 29">
                <a:extLst>
                  <a:ext uri="{FF2B5EF4-FFF2-40B4-BE49-F238E27FC236}">
                    <a16:creationId xmlns:a16="http://schemas.microsoft.com/office/drawing/2014/main" id="{5651E7F8-F377-6B79-EA68-7B08BDC6BE10}"/>
                  </a:ext>
                </a:extLst>
              </p:cNvPr>
              <p:cNvGrpSpPr/>
              <p:nvPr/>
            </p:nvGrpSpPr>
            <p:grpSpPr>
              <a:xfrm>
                <a:off x="6574644" y="2737340"/>
                <a:ext cx="5252956" cy="1339052"/>
                <a:chOff x="776392" y="989781"/>
                <a:chExt cx="5252956" cy="1339052"/>
              </a:xfrm>
            </p:grpSpPr>
            <p:grpSp>
              <p:nvGrpSpPr>
                <p:cNvPr id="31" name="Group 30">
                  <a:extLst>
                    <a:ext uri="{FF2B5EF4-FFF2-40B4-BE49-F238E27FC236}">
                      <a16:creationId xmlns:a16="http://schemas.microsoft.com/office/drawing/2014/main" id="{BC3E9E0F-9D9C-8863-CAA2-D2C45B5CB2E0}"/>
                    </a:ext>
                  </a:extLst>
                </p:cNvPr>
                <p:cNvGrpSpPr/>
                <p:nvPr/>
              </p:nvGrpSpPr>
              <p:grpSpPr>
                <a:xfrm>
                  <a:off x="963950" y="1519310"/>
                  <a:ext cx="5065398" cy="788047"/>
                  <a:chOff x="963950" y="1519310"/>
                  <a:chExt cx="5065398" cy="788047"/>
                </a:xfrm>
              </p:grpSpPr>
              <p:pic>
                <p:nvPicPr>
                  <p:cNvPr id="33" name="Picture 32" descr="Shape, rectangle&#10;&#10;Description automatically generated">
                    <a:extLst>
                      <a:ext uri="{FF2B5EF4-FFF2-40B4-BE49-F238E27FC236}">
                        <a16:creationId xmlns:a16="http://schemas.microsoft.com/office/drawing/2014/main" id="{7CB518F6-E7D1-1B6F-C449-3468876397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34" name="TextBox 33">
                    <a:extLst>
                      <a:ext uri="{FF2B5EF4-FFF2-40B4-BE49-F238E27FC236}">
                        <a16:creationId xmlns:a16="http://schemas.microsoft.com/office/drawing/2014/main" id="{348F2EC3-C3F4-BDAE-25BD-994CD78AD8BF}"/>
                      </a:ext>
                    </a:extLst>
                  </p:cNvPr>
                  <p:cNvSpPr txBox="1"/>
                  <p:nvPr/>
                </p:nvSpPr>
                <p:spPr>
                  <a:xfrm>
                    <a:off x="1698973" y="1568694"/>
                    <a:ext cx="3887885" cy="738663"/>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32" name="Picture 31">
                  <a:extLst>
                    <a:ext uri="{FF2B5EF4-FFF2-40B4-BE49-F238E27FC236}">
                      <a16:creationId xmlns:a16="http://schemas.microsoft.com/office/drawing/2014/main" id="{254CB4E7-79CA-E3D3-966A-BA1ACFE934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24" name="Group 23">
              <a:extLst>
                <a:ext uri="{FF2B5EF4-FFF2-40B4-BE49-F238E27FC236}">
                  <a16:creationId xmlns:a16="http://schemas.microsoft.com/office/drawing/2014/main" id="{52714319-F7AF-867C-0323-F1498DFD9E25}"/>
                </a:ext>
              </a:extLst>
            </p:cNvPr>
            <p:cNvGrpSpPr/>
            <p:nvPr/>
          </p:nvGrpSpPr>
          <p:grpSpPr>
            <a:xfrm>
              <a:off x="8065819" y="1400579"/>
              <a:ext cx="1088167" cy="1371597"/>
              <a:chOff x="8029817" y="1568560"/>
              <a:chExt cx="1088167" cy="1371597"/>
            </a:xfrm>
          </p:grpSpPr>
          <p:pic>
            <p:nvPicPr>
              <p:cNvPr id="25" name="Picture 24">
                <a:extLst>
                  <a:ext uri="{FF2B5EF4-FFF2-40B4-BE49-F238E27FC236}">
                    <a16:creationId xmlns:a16="http://schemas.microsoft.com/office/drawing/2014/main" id="{9C678113-B223-9E4A-77FE-D6AEA26380C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26" name="Picture 25" descr="A picture containing clipart&#10;&#10;Description automatically generated">
                <a:extLst>
                  <a:ext uri="{FF2B5EF4-FFF2-40B4-BE49-F238E27FC236}">
                    <a16:creationId xmlns:a16="http://schemas.microsoft.com/office/drawing/2014/main" id="{4BF9156D-EE3D-EC47-FE0E-A5C130D48F63}"/>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27" name="Picture 26">
                <a:extLst>
                  <a:ext uri="{FF2B5EF4-FFF2-40B4-BE49-F238E27FC236}">
                    <a16:creationId xmlns:a16="http://schemas.microsoft.com/office/drawing/2014/main" id="{2C6727B0-660D-DB28-F5BD-F7357C476CD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35" name="Picture 34">
            <a:extLst>
              <a:ext uri="{FF2B5EF4-FFF2-40B4-BE49-F238E27FC236}">
                <a16:creationId xmlns:a16="http://schemas.microsoft.com/office/drawing/2014/main" id="{B984CBFA-3759-738B-EE12-E4D5E4EE2460}"/>
              </a:ext>
            </a:extLst>
          </p:cNvPr>
          <p:cNvPicPr>
            <a:picLocks noChangeAspect="1"/>
          </p:cNvPicPr>
          <p:nvPr/>
        </p:nvPicPr>
        <p:blipFill>
          <a:blip r:embed="rId8"/>
          <a:stretch>
            <a:fillRect/>
          </a:stretch>
        </p:blipFill>
        <p:spPr>
          <a:xfrm>
            <a:off x="1137868" y="321861"/>
            <a:ext cx="6852498" cy="999831"/>
          </a:xfrm>
          <a:prstGeom prst="rect">
            <a:avLst/>
          </a:prstGeom>
        </p:spPr>
      </p:pic>
    </p:spTree>
    <p:extLst>
      <p:ext uri="{BB962C8B-B14F-4D97-AF65-F5344CB8AC3E}">
        <p14:creationId xmlns:p14="http://schemas.microsoft.com/office/powerpoint/2010/main" val="282052929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8000">
                                          <p:cBhvr additive="base">
                                            <p:cTn id="7" dur="1000" fill="hold"/>
                                            <p:tgtEl>
                                              <p:spTgt spid="2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FC71BC-2CC9-814B-7280-74A72A75C6D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184499" y="3050627"/>
            <a:ext cx="3874855" cy="2324913"/>
          </a:xfrm>
          <a:prstGeom prst="rect">
            <a:avLst/>
          </a:prstGeom>
        </p:spPr>
      </p:pic>
      <p:pic>
        <p:nvPicPr>
          <p:cNvPr id="8" name="Picture 7">
            <a:extLst>
              <a:ext uri="{FF2B5EF4-FFF2-40B4-BE49-F238E27FC236}">
                <a16:creationId xmlns:a16="http://schemas.microsoft.com/office/drawing/2014/main" id="{E8CCC34C-C1CA-C866-0468-2F1B2EE6AF31}"/>
              </a:ext>
            </a:extLst>
          </p:cNvPr>
          <p:cNvPicPr>
            <a:picLocks noChangeAspect="1"/>
          </p:cNvPicPr>
          <p:nvPr/>
        </p:nvPicPr>
        <p:blipFill>
          <a:blip r:embed="rId5"/>
          <a:stretch>
            <a:fillRect/>
          </a:stretch>
        </p:blipFill>
        <p:spPr>
          <a:xfrm>
            <a:off x="-749336" y="1292772"/>
            <a:ext cx="10726956" cy="1889272"/>
          </a:xfrm>
          <a:prstGeom prst="rect">
            <a:avLst/>
          </a:prstGeom>
        </p:spPr>
      </p:pic>
    </p:spTree>
    <p:extLst>
      <p:ext uri="{BB962C8B-B14F-4D97-AF65-F5344CB8AC3E}">
        <p14:creationId xmlns:p14="http://schemas.microsoft.com/office/powerpoint/2010/main" val="105155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886"/>
        <p:cNvGrpSpPr/>
        <p:nvPr/>
      </p:nvGrpSpPr>
      <p:grpSpPr>
        <a:xfrm>
          <a:off x="0" y="0"/>
          <a:ext cx="0" cy="0"/>
          <a:chOff x="0" y="0"/>
          <a:chExt cx="0" cy="0"/>
        </a:xfrm>
      </p:grpSpPr>
      <p:graphicFrame>
        <p:nvGraphicFramePr>
          <p:cNvPr id="8888" name="Google Shape;8888;p43"/>
          <p:cNvGraphicFramePr/>
          <p:nvPr/>
        </p:nvGraphicFramePr>
        <p:xfrm>
          <a:off x="2925445" y="1316355"/>
          <a:ext cx="4504055" cy="1257935"/>
        </p:xfrm>
        <a:graphic>
          <a:graphicData uri="http://schemas.openxmlformats.org/drawingml/2006/table">
            <a:tbl>
              <a:tblPr>
                <a:noFill/>
                <a:tableStyleId>{D193DD6F-2D56-429E-BE97-902881775F97}</a:tableStyleId>
              </a:tblPr>
              <a:tblGrid>
                <a:gridCol w="715010">
                  <a:extLst>
                    <a:ext uri="{9D8B030D-6E8A-4147-A177-3AD203B41FA5}">
                      <a16:colId xmlns:a16="http://schemas.microsoft.com/office/drawing/2014/main" val="20000"/>
                    </a:ext>
                  </a:extLst>
                </a:gridCol>
                <a:gridCol w="996950">
                  <a:extLst>
                    <a:ext uri="{9D8B030D-6E8A-4147-A177-3AD203B41FA5}">
                      <a16:colId xmlns:a16="http://schemas.microsoft.com/office/drawing/2014/main" val="20001"/>
                    </a:ext>
                  </a:extLst>
                </a:gridCol>
                <a:gridCol w="1426210">
                  <a:extLst>
                    <a:ext uri="{9D8B030D-6E8A-4147-A177-3AD203B41FA5}">
                      <a16:colId xmlns:a16="http://schemas.microsoft.com/office/drawing/2014/main" val="20002"/>
                    </a:ext>
                  </a:extLst>
                </a:gridCol>
                <a:gridCol w="1365885">
                  <a:extLst>
                    <a:ext uri="{9D8B030D-6E8A-4147-A177-3AD203B41FA5}">
                      <a16:colId xmlns:a16="http://schemas.microsoft.com/office/drawing/2014/main" val="20003"/>
                    </a:ext>
                  </a:extLst>
                </a:gridCol>
              </a:tblGrid>
              <a:tr h="1257935">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graphicFrame>
        <p:nvGraphicFramePr>
          <p:cNvPr id="8889" name="Google Shape;8889;p43"/>
          <p:cNvGraphicFramePr/>
          <p:nvPr/>
        </p:nvGraphicFramePr>
        <p:xfrm>
          <a:off x="713740" y="911860"/>
          <a:ext cx="2582545" cy="2320290"/>
        </p:xfrm>
        <a:graphic>
          <a:graphicData uri="http://schemas.openxmlformats.org/drawingml/2006/table">
            <a:tbl>
              <a:tblPr>
                <a:noFill/>
                <a:tableStyleId>{D193DD6F-2D56-429E-BE97-902881775F97}</a:tableStyleId>
              </a:tblPr>
              <a:tblGrid>
                <a:gridCol w="409575">
                  <a:extLst>
                    <a:ext uri="{9D8B030D-6E8A-4147-A177-3AD203B41FA5}">
                      <a16:colId xmlns:a16="http://schemas.microsoft.com/office/drawing/2014/main" val="20000"/>
                    </a:ext>
                  </a:extLst>
                </a:gridCol>
                <a:gridCol w="572135">
                  <a:extLst>
                    <a:ext uri="{9D8B030D-6E8A-4147-A177-3AD203B41FA5}">
                      <a16:colId xmlns:a16="http://schemas.microsoft.com/office/drawing/2014/main" val="20001"/>
                    </a:ext>
                  </a:extLst>
                </a:gridCol>
                <a:gridCol w="817880">
                  <a:extLst>
                    <a:ext uri="{9D8B030D-6E8A-4147-A177-3AD203B41FA5}">
                      <a16:colId xmlns:a16="http://schemas.microsoft.com/office/drawing/2014/main" val="20002"/>
                    </a:ext>
                  </a:extLst>
                </a:gridCol>
                <a:gridCol w="782955">
                  <a:extLst>
                    <a:ext uri="{9D8B030D-6E8A-4147-A177-3AD203B41FA5}">
                      <a16:colId xmlns:a16="http://schemas.microsoft.com/office/drawing/2014/main" val="20003"/>
                    </a:ext>
                  </a:extLst>
                </a:gridCol>
              </a:tblGrid>
              <a:tr h="2320290">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bl>
          </a:graphicData>
        </a:graphic>
      </p:graphicFrame>
      <p:graphicFrame>
        <p:nvGraphicFramePr>
          <p:cNvPr id="2" name="Google Shape;8888;p43"/>
          <p:cNvGraphicFramePr/>
          <p:nvPr>
            <p:extLst>
              <p:ext uri="{D42A27DB-BD31-4B8C-83A1-F6EECF244321}">
                <p14:modId xmlns:p14="http://schemas.microsoft.com/office/powerpoint/2010/main" val="3592854209"/>
              </p:ext>
            </p:extLst>
          </p:nvPr>
        </p:nvGraphicFramePr>
        <p:xfrm>
          <a:off x="433552" y="3354070"/>
          <a:ext cx="4784243" cy="1257935"/>
        </p:xfrm>
        <a:graphic>
          <a:graphicData uri="http://schemas.openxmlformats.org/drawingml/2006/table">
            <a:tbl>
              <a:tblPr>
                <a:noFill/>
                <a:tableStyleId>{D193DD6F-2D56-429E-BE97-902881775F97}</a:tableStyleId>
              </a:tblPr>
              <a:tblGrid>
                <a:gridCol w="759489">
                  <a:extLst>
                    <a:ext uri="{9D8B030D-6E8A-4147-A177-3AD203B41FA5}">
                      <a16:colId xmlns:a16="http://schemas.microsoft.com/office/drawing/2014/main" val="20000"/>
                    </a:ext>
                  </a:extLst>
                </a:gridCol>
                <a:gridCol w="1058968">
                  <a:extLst>
                    <a:ext uri="{9D8B030D-6E8A-4147-A177-3AD203B41FA5}">
                      <a16:colId xmlns:a16="http://schemas.microsoft.com/office/drawing/2014/main" val="20001"/>
                    </a:ext>
                  </a:extLst>
                </a:gridCol>
                <a:gridCol w="1514932">
                  <a:extLst>
                    <a:ext uri="{9D8B030D-6E8A-4147-A177-3AD203B41FA5}">
                      <a16:colId xmlns:a16="http://schemas.microsoft.com/office/drawing/2014/main" val="20002"/>
                    </a:ext>
                  </a:extLst>
                </a:gridCol>
                <a:gridCol w="1450854">
                  <a:extLst>
                    <a:ext uri="{9D8B030D-6E8A-4147-A177-3AD203B41FA5}">
                      <a16:colId xmlns:a16="http://schemas.microsoft.com/office/drawing/2014/main" val="20003"/>
                    </a:ext>
                  </a:extLst>
                </a:gridCol>
              </a:tblGrid>
              <a:tr h="1257935">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l" rtl="0">
                        <a:spcBef>
                          <a:spcPts val="0"/>
                        </a:spcBef>
                        <a:spcAft>
                          <a:spcPts val="0"/>
                        </a:spcAft>
                        <a:buNone/>
                      </a:pPr>
                      <a:endParaRPr dirty="0">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extLst>
                  <a:ext uri="{0D108BD9-81ED-4DB2-BD59-A6C34878D82A}">
                    <a16:rowId xmlns:a16="http://schemas.microsoft.com/office/drawing/2014/main" val="10000"/>
                  </a:ext>
                </a:extLst>
              </a:tr>
            </a:tbl>
          </a:graphicData>
        </a:graphic>
      </p:graphicFrame>
      <p:graphicFrame>
        <p:nvGraphicFramePr>
          <p:cNvPr id="3" name="Google Shape;8889;p43"/>
          <p:cNvGraphicFramePr/>
          <p:nvPr/>
        </p:nvGraphicFramePr>
        <p:xfrm>
          <a:off x="4301490" y="2867660"/>
          <a:ext cx="3677285" cy="2188845"/>
        </p:xfrm>
        <a:graphic>
          <a:graphicData uri="http://schemas.openxmlformats.org/drawingml/2006/table">
            <a:tbl>
              <a:tblPr>
                <a:noFill/>
                <a:tableStyleId>{D193DD6F-2D56-429E-BE97-902881775F97}</a:tableStyleId>
              </a:tblPr>
              <a:tblGrid>
                <a:gridCol w="582930">
                  <a:extLst>
                    <a:ext uri="{9D8B030D-6E8A-4147-A177-3AD203B41FA5}">
                      <a16:colId xmlns:a16="http://schemas.microsoft.com/office/drawing/2014/main" val="20000"/>
                    </a:ext>
                  </a:extLst>
                </a:gridCol>
                <a:gridCol w="814705">
                  <a:extLst>
                    <a:ext uri="{9D8B030D-6E8A-4147-A177-3AD203B41FA5}">
                      <a16:colId xmlns:a16="http://schemas.microsoft.com/office/drawing/2014/main" val="20001"/>
                    </a:ext>
                  </a:extLst>
                </a:gridCol>
                <a:gridCol w="1164590">
                  <a:extLst>
                    <a:ext uri="{9D8B030D-6E8A-4147-A177-3AD203B41FA5}">
                      <a16:colId xmlns:a16="http://schemas.microsoft.com/office/drawing/2014/main" val="20002"/>
                    </a:ext>
                  </a:extLst>
                </a:gridCol>
                <a:gridCol w="1115060">
                  <a:extLst>
                    <a:ext uri="{9D8B030D-6E8A-4147-A177-3AD203B41FA5}">
                      <a16:colId xmlns:a16="http://schemas.microsoft.com/office/drawing/2014/main" val="20003"/>
                    </a:ext>
                  </a:extLst>
                </a:gridCol>
              </a:tblGrid>
              <a:tr h="2188845">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extLst>
                  <a:ext uri="{0D108BD9-81ED-4DB2-BD59-A6C34878D82A}">
                    <a16:rowId xmlns:a16="http://schemas.microsoft.com/office/drawing/2014/main" val="10000"/>
                  </a:ext>
                </a:extLst>
              </a:tr>
            </a:tbl>
          </a:graphicData>
        </a:graphic>
      </p:graphicFrame>
      <p:sp>
        <p:nvSpPr>
          <p:cNvPr id="4" name="Rectangles 3"/>
          <p:cNvSpPr/>
          <p:nvPr/>
        </p:nvSpPr>
        <p:spPr>
          <a:xfrm>
            <a:off x="3093085" y="1682115"/>
            <a:ext cx="4551045" cy="953135"/>
          </a:xfrm>
          <a:prstGeom prst="rect">
            <a:avLst/>
          </a:prstGeom>
          <a:noFill/>
          <a:ln>
            <a:noFill/>
          </a:ln>
        </p:spPr>
        <p:txBody>
          <a:bodyPr wrap="square" rtlCol="0" anchor="t">
            <a:spAutoFit/>
          </a:bodyPr>
          <a:lstStyle/>
          <a:p>
            <a:pPr algn="ctr"/>
            <a:r>
              <a:rPr lang="en-GB" altLang="en-US" sz="2800" b="1" dirty="0" err="1">
                <a:solidFill>
                  <a:schemeClr val="accent2"/>
                </a:solidFill>
                <a:effectLst>
                  <a:outerShdw blurRad="38100" dist="19050" dir="2700000" algn="tl" rotWithShape="0">
                    <a:schemeClr val="dk1">
                      <a:alpha val="40000"/>
                    </a:schemeClr>
                  </a:outerShdw>
                </a:effectLst>
              </a:rPr>
              <a:t>Còn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nguyên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vẻ</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tự</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nhiên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như</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lúc</a:t>
            </a:r>
            <a:r>
              <a:rPr lang="en-GB" altLang="en-US" sz="2800" b="1" dirty="0">
                <a:solidFill>
                  <a:schemeClr val="accent2"/>
                </a:solidFill>
                <a:effectLst>
                  <a:outerShdw blurRad="38100" dist="19050" dir="2700000" algn="tl" rotWithShape="0">
                    <a:schemeClr val="dk1">
                      <a:alpha val="40000"/>
                    </a:schemeClr>
                  </a:outerShdw>
                </a:effectLst>
              </a:rPr>
              <a:t> ban </a:t>
            </a:r>
            <a:r>
              <a:rPr lang="en-GB" altLang="en-US" sz="2800" b="1" dirty="0" err="1">
                <a:solidFill>
                  <a:schemeClr val="accent2"/>
                </a:solidFill>
                <a:effectLst>
                  <a:outerShdw blurRad="38100" dist="19050" dir="2700000" algn="tl" rotWithShape="0">
                    <a:schemeClr val="dk1">
                      <a:alpha val="40000"/>
                    </a:schemeClr>
                  </a:outerShdw>
                </a:effectLst>
              </a:rPr>
              <a:t>đầu</a:t>
            </a:r>
            <a:endParaRPr lang="en-GB" altLang="en-US" sz="2800" b="1" dirty="0">
              <a:solidFill>
                <a:schemeClr val="accent2"/>
              </a:solidFill>
              <a:effectLst>
                <a:outerShdw blurRad="38100" dist="19050" dir="2700000" algn="tl" rotWithShape="0">
                  <a:schemeClr val="dk1">
                    <a:alpha val="40000"/>
                  </a:schemeClr>
                </a:outerShdw>
              </a:effectLst>
            </a:endParaRPr>
          </a:p>
        </p:txBody>
      </p:sp>
      <p:pic>
        <p:nvPicPr>
          <p:cNvPr id="7" name="Picture 6" descr="đèo mã phục"/>
          <p:cNvPicPr>
            <a:picLocks noChangeAspect="1"/>
          </p:cNvPicPr>
          <p:nvPr/>
        </p:nvPicPr>
        <p:blipFill>
          <a:blip r:embed="rId3"/>
          <a:stretch>
            <a:fillRect/>
          </a:stretch>
        </p:blipFill>
        <p:spPr>
          <a:xfrm>
            <a:off x="132715" y="1115060"/>
            <a:ext cx="2959735" cy="1976120"/>
          </a:xfrm>
          <a:prstGeom prst="rect">
            <a:avLst/>
          </a:prstGeom>
        </p:spPr>
      </p:pic>
      <p:sp>
        <p:nvSpPr>
          <p:cNvPr id="2946" name="Google Shape;2946;p39"/>
          <p:cNvSpPr/>
          <p:nvPr/>
        </p:nvSpPr>
        <p:spPr>
          <a:xfrm>
            <a:off x="3773170" y="911225"/>
            <a:ext cx="2529840" cy="77089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nguyên sơ</a:t>
            </a:r>
          </a:p>
        </p:txBody>
      </p:sp>
      <p:sp>
        <p:nvSpPr>
          <p:cNvPr id="5" name="Google Shape;2946;p39"/>
          <p:cNvSpPr/>
          <p:nvPr/>
        </p:nvSpPr>
        <p:spPr>
          <a:xfrm>
            <a:off x="1598295" y="2867660"/>
            <a:ext cx="2703830" cy="79121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vạt nương</a:t>
            </a:r>
          </a:p>
        </p:txBody>
      </p:sp>
      <p:sp>
        <p:nvSpPr>
          <p:cNvPr id="6" name="Rectangles 5"/>
          <p:cNvSpPr/>
          <p:nvPr/>
        </p:nvSpPr>
        <p:spPr>
          <a:xfrm>
            <a:off x="357505" y="3658870"/>
            <a:ext cx="4215765" cy="830997"/>
          </a:xfrm>
          <a:prstGeom prst="rect">
            <a:avLst/>
          </a:prstGeom>
          <a:noFill/>
          <a:ln>
            <a:noFill/>
          </a:ln>
        </p:spPr>
        <p:txBody>
          <a:bodyPr wrap="square" rtlCol="0" anchor="t">
            <a:spAutoFit/>
          </a:bodyPr>
          <a:lstStyle/>
          <a:p>
            <a:pPr algn="ctr"/>
            <a:r>
              <a:rPr lang="en-GB" altLang="en-US" sz="2400" b="1" dirty="0" err="1">
                <a:solidFill>
                  <a:schemeClr val="accent2"/>
                </a:solidFill>
                <a:effectLst>
                  <a:outerShdw blurRad="38100" dist="19050" dir="2700000" algn="tl" rotWithShape="0">
                    <a:schemeClr val="dk1">
                      <a:alpha val="40000"/>
                    </a:schemeClr>
                  </a:outerShdw>
                </a:effectLst>
              </a:rPr>
              <a:t>mảnh</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đất</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dài</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và</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hẹp</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trên</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đồi</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núi</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để</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trồng</a:t>
            </a:r>
            <a:r>
              <a:rPr lang="en-GB" altLang="en-US" sz="2400" b="1" dirty="0">
                <a:solidFill>
                  <a:schemeClr val="accent2"/>
                </a:solidFill>
                <a:effectLst>
                  <a:outerShdw blurRad="38100" dist="19050" dir="2700000" algn="tl" rotWithShape="0">
                    <a:schemeClr val="dk1">
                      <a:alpha val="40000"/>
                    </a:schemeClr>
                  </a:outerShdw>
                </a:effectLst>
              </a:rPr>
              <a:t> </a:t>
            </a:r>
            <a:r>
              <a:rPr lang="en-GB" altLang="en-US" sz="2400" b="1" dirty="0" err="1">
                <a:solidFill>
                  <a:schemeClr val="accent2"/>
                </a:solidFill>
                <a:effectLst>
                  <a:outerShdw blurRad="38100" dist="19050" dir="2700000" algn="tl" rotWithShape="0">
                    <a:schemeClr val="dk1">
                      <a:alpha val="40000"/>
                    </a:schemeClr>
                  </a:outerShdw>
                </a:effectLst>
              </a:rPr>
              <a:t>trọt</a:t>
            </a:r>
            <a:endParaRPr lang="en-GB" altLang="en-US" sz="2400" b="1" dirty="0">
              <a:solidFill>
                <a:schemeClr val="accent2"/>
              </a:solidFill>
              <a:effectLst>
                <a:outerShdw blurRad="38100" dist="19050" dir="2700000" algn="tl" rotWithShape="0">
                  <a:schemeClr val="dk1">
                    <a:alpha val="40000"/>
                  </a:schemeClr>
                </a:outerShdw>
              </a:effectLst>
            </a:endParaRPr>
          </a:p>
        </p:txBody>
      </p:sp>
      <p:pic>
        <p:nvPicPr>
          <p:cNvPr id="8" name="Picture 7" descr="25a3c390ec"/>
          <p:cNvPicPr>
            <a:picLocks noChangeAspect="1"/>
          </p:cNvPicPr>
          <p:nvPr/>
        </p:nvPicPr>
        <p:blipFill>
          <a:blip r:embed="rId4"/>
          <a:stretch>
            <a:fillRect/>
          </a:stretch>
        </p:blipFill>
        <p:spPr>
          <a:xfrm>
            <a:off x="4577080" y="2975610"/>
            <a:ext cx="2959100" cy="1972945"/>
          </a:xfrm>
          <a:prstGeom prst="rect">
            <a:avLst/>
          </a:prstGeom>
        </p:spPr>
      </p:pic>
      <p:pic>
        <p:nvPicPr>
          <p:cNvPr id="12" name="Picture 11">
            <a:extLst>
              <a:ext uri="{FF2B5EF4-FFF2-40B4-BE49-F238E27FC236}">
                <a16:creationId xmlns:a16="http://schemas.microsoft.com/office/drawing/2014/main" id="{C132A8D3-8F1C-7579-19FA-56D1BAF2EAFC}"/>
              </a:ext>
            </a:extLst>
          </p:cNvPr>
          <p:cNvPicPr>
            <a:picLocks noChangeAspect="1"/>
          </p:cNvPicPr>
          <p:nvPr/>
        </p:nvPicPr>
        <p:blipFill>
          <a:blip r:embed="rId5"/>
          <a:stretch>
            <a:fillRect/>
          </a:stretch>
        </p:blipFill>
        <p:spPr>
          <a:xfrm>
            <a:off x="-512379" y="-137761"/>
            <a:ext cx="9144000" cy="11308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8888"/>
                                        </p:tgtEl>
                                        <p:attrNameLst>
                                          <p:attrName>style.visibility</p:attrName>
                                        </p:attrNameLst>
                                      </p:cBhvr>
                                      <p:to>
                                        <p:strVal val="visible"/>
                                      </p:to>
                                    </p:set>
                                    <p:animEffect transition="in" filter="blinds(horizontal)">
                                      <p:cBhvr>
                                        <p:cTn id="10" dur="500"/>
                                        <p:tgtEl>
                                          <p:spTgt spid="888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169"/>
        <p:cNvGrpSpPr/>
        <p:nvPr/>
      </p:nvGrpSpPr>
      <p:grpSpPr>
        <a:xfrm>
          <a:off x="0" y="0"/>
          <a:ext cx="0" cy="0"/>
          <a:chOff x="0" y="0"/>
          <a:chExt cx="0" cy="0"/>
        </a:xfrm>
      </p:grpSpPr>
      <p:graphicFrame>
        <p:nvGraphicFramePr>
          <p:cNvPr id="9" name="Google Shape;8888;p43"/>
          <p:cNvGraphicFramePr/>
          <p:nvPr/>
        </p:nvGraphicFramePr>
        <p:xfrm>
          <a:off x="878205" y="746125"/>
          <a:ext cx="4187190" cy="1591310"/>
        </p:xfrm>
        <a:graphic>
          <a:graphicData uri="http://schemas.openxmlformats.org/drawingml/2006/table">
            <a:tbl>
              <a:tblPr>
                <a:noFill/>
                <a:tableStyleId>{D193DD6F-2D56-429E-BE97-902881775F97}</a:tableStyleId>
              </a:tblPr>
              <a:tblGrid>
                <a:gridCol w="664845">
                  <a:extLst>
                    <a:ext uri="{9D8B030D-6E8A-4147-A177-3AD203B41FA5}">
                      <a16:colId xmlns:a16="http://schemas.microsoft.com/office/drawing/2014/main" val="20000"/>
                    </a:ext>
                  </a:extLst>
                </a:gridCol>
                <a:gridCol w="927100">
                  <a:extLst>
                    <a:ext uri="{9D8B030D-6E8A-4147-A177-3AD203B41FA5}">
                      <a16:colId xmlns:a16="http://schemas.microsoft.com/office/drawing/2014/main" val="20001"/>
                    </a:ext>
                  </a:extLst>
                </a:gridCol>
                <a:gridCol w="1325245">
                  <a:extLst>
                    <a:ext uri="{9D8B030D-6E8A-4147-A177-3AD203B41FA5}">
                      <a16:colId xmlns:a16="http://schemas.microsoft.com/office/drawing/2014/main" val="20002"/>
                    </a:ext>
                  </a:extLst>
                </a:gridCol>
                <a:gridCol w="1270000">
                  <a:extLst>
                    <a:ext uri="{9D8B030D-6E8A-4147-A177-3AD203B41FA5}">
                      <a16:colId xmlns:a16="http://schemas.microsoft.com/office/drawing/2014/main" val="20003"/>
                    </a:ext>
                  </a:extLst>
                </a:gridCol>
              </a:tblGrid>
              <a:tr h="1591310">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bg2">
                        <a:lumMod val="75000"/>
                      </a:schemeClr>
                    </a:solidFill>
                  </a:tcPr>
                </a:tc>
                <a:extLst>
                  <a:ext uri="{0D108BD9-81ED-4DB2-BD59-A6C34878D82A}">
                    <a16:rowId xmlns:a16="http://schemas.microsoft.com/office/drawing/2014/main" val="10000"/>
                  </a:ext>
                </a:extLst>
              </a:tr>
            </a:tbl>
          </a:graphicData>
        </a:graphic>
      </p:graphicFrame>
      <p:graphicFrame>
        <p:nvGraphicFramePr>
          <p:cNvPr id="10" name="Google Shape;8889;p43"/>
          <p:cNvGraphicFramePr/>
          <p:nvPr/>
        </p:nvGraphicFramePr>
        <p:xfrm>
          <a:off x="4777740" y="260350"/>
          <a:ext cx="2776220" cy="2320290"/>
        </p:xfrm>
        <a:graphic>
          <a:graphicData uri="http://schemas.openxmlformats.org/drawingml/2006/table">
            <a:tbl>
              <a:tblPr>
                <a:noFill/>
                <a:tableStyleId>{D193DD6F-2D56-429E-BE97-902881775F97}</a:tableStyleId>
              </a:tblPr>
              <a:tblGrid>
                <a:gridCol w="440055">
                  <a:extLst>
                    <a:ext uri="{9D8B030D-6E8A-4147-A177-3AD203B41FA5}">
                      <a16:colId xmlns:a16="http://schemas.microsoft.com/office/drawing/2014/main" val="20000"/>
                    </a:ext>
                  </a:extLst>
                </a:gridCol>
                <a:gridCol w="615315">
                  <a:extLst>
                    <a:ext uri="{9D8B030D-6E8A-4147-A177-3AD203B41FA5}">
                      <a16:colId xmlns:a16="http://schemas.microsoft.com/office/drawing/2014/main" val="20001"/>
                    </a:ext>
                  </a:extLst>
                </a:gridCol>
                <a:gridCol w="879475">
                  <a:extLst>
                    <a:ext uri="{9D8B030D-6E8A-4147-A177-3AD203B41FA5}">
                      <a16:colId xmlns:a16="http://schemas.microsoft.com/office/drawing/2014/main" val="20002"/>
                    </a:ext>
                  </a:extLst>
                </a:gridCol>
                <a:gridCol w="841375">
                  <a:extLst>
                    <a:ext uri="{9D8B030D-6E8A-4147-A177-3AD203B41FA5}">
                      <a16:colId xmlns:a16="http://schemas.microsoft.com/office/drawing/2014/main" val="20003"/>
                    </a:ext>
                  </a:extLst>
                </a:gridCol>
              </a:tblGrid>
              <a:tr h="2320290">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lumMod val="75000"/>
                      </a:schemeClr>
                    </a:solidFill>
                  </a:tcPr>
                </a:tc>
                <a:extLst>
                  <a:ext uri="{0D108BD9-81ED-4DB2-BD59-A6C34878D82A}">
                    <a16:rowId xmlns:a16="http://schemas.microsoft.com/office/drawing/2014/main" val="10000"/>
                  </a:ext>
                </a:extLst>
              </a:tr>
            </a:tbl>
          </a:graphicData>
        </a:graphic>
      </p:graphicFrame>
      <p:graphicFrame>
        <p:nvGraphicFramePr>
          <p:cNvPr id="8888" name="Google Shape;8888;p43"/>
          <p:cNvGraphicFramePr/>
          <p:nvPr/>
        </p:nvGraphicFramePr>
        <p:xfrm>
          <a:off x="4390390" y="3681730"/>
          <a:ext cx="3345815" cy="1047750"/>
        </p:xfrm>
        <a:graphic>
          <a:graphicData uri="http://schemas.openxmlformats.org/drawingml/2006/table">
            <a:tbl>
              <a:tblPr>
                <a:noFill/>
                <a:tableStyleId>{D193DD6F-2D56-429E-BE97-902881775F97}</a:tableStyleId>
              </a:tblPr>
              <a:tblGrid>
                <a:gridCol w="530860">
                  <a:extLst>
                    <a:ext uri="{9D8B030D-6E8A-4147-A177-3AD203B41FA5}">
                      <a16:colId xmlns:a16="http://schemas.microsoft.com/office/drawing/2014/main" val="20000"/>
                    </a:ext>
                  </a:extLst>
                </a:gridCol>
                <a:gridCol w="741045">
                  <a:extLst>
                    <a:ext uri="{9D8B030D-6E8A-4147-A177-3AD203B41FA5}">
                      <a16:colId xmlns:a16="http://schemas.microsoft.com/office/drawing/2014/main" val="20001"/>
                    </a:ext>
                  </a:extLst>
                </a:gridCol>
                <a:gridCol w="1059180">
                  <a:extLst>
                    <a:ext uri="{9D8B030D-6E8A-4147-A177-3AD203B41FA5}">
                      <a16:colId xmlns:a16="http://schemas.microsoft.com/office/drawing/2014/main" val="20002"/>
                    </a:ext>
                  </a:extLst>
                </a:gridCol>
                <a:gridCol w="1014730">
                  <a:extLst>
                    <a:ext uri="{9D8B030D-6E8A-4147-A177-3AD203B41FA5}">
                      <a16:colId xmlns:a16="http://schemas.microsoft.com/office/drawing/2014/main" val="20003"/>
                    </a:ext>
                  </a:extLst>
                </a:gridCol>
              </a:tblGrid>
              <a:tr h="1047750">
                <a:tc>
                  <a:txBody>
                    <a:bodyPr/>
                    <a:lstStyle/>
                    <a:p>
                      <a:pPr marL="0" lvl="0" indent="0" algn="ctr" rtl="0">
                        <a:spcBef>
                          <a:spcPts val="0"/>
                        </a:spcBef>
                        <a:spcAft>
                          <a:spcPts val="0"/>
                        </a:spcAft>
                        <a:buNone/>
                      </a:pPr>
                      <a:endParaRPr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ctr" rtl="0">
                        <a:spcBef>
                          <a:spcPts val="0"/>
                        </a:spcBef>
                        <a:spcAft>
                          <a:spcPts val="0"/>
                        </a:spcAft>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graphicFrame>
        <p:nvGraphicFramePr>
          <p:cNvPr id="8889" name="Google Shape;8889;p43"/>
          <p:cNvGraphicFramePr/>
          <p:nvPr/>
        </p:nvGraphicFramePr>
        <p:xfrm>
          <a:off x="1807845" y="2580640"/>
          <a:ext cx="2582545" cy="2320290"/>
        </p:xfrm>
        <a:graphic>
          <a:graphicData uri="http://schemas.openxmlformats.org/drawingml/2006/table">
            <a:tbl>
              <a:tblPr>
                <a:noFill/>
                <a:tableStyleId>{D193DD6F-2D56-429E-BE97-902881775F97}</a:tableStyleId>
              </a:tblPr>
              <a:tblGrid>
                <a:gridCol w="409575">
                  <a:extLst>
                    <a:ext uri="{9D8B030D-6E8A-4147-A177-3AD203B41FA5}">
                      <a16:colId xmlns:a16="http://schemas.microsoft.com/office/drawing/2014/main" val="20000"/>
                    </a:ext>
                  </a:extLst>
                </a:gridCol>
                <a:gridCol w="572135">
                  <a:extLst>
                    <a:ext uri="{9D8B030D-6E8A-4147-A177-3AD203B41FA5}">
                      <a16:colId xmlns:a16="http://schemas.microsoft.com/office/drawing/2014/main" val="20001"/>
                    </a:ext>
                  </a:extLst>
                </a:gridCol>
                <a:gridCol w="817880">
                  <a:extLst>
                    <a:ext uri="{9D8B030D-6E8A-4147-A177-3AD203B41FA5}">
                      <a16:colId xmlns:a16="http://schemas.microsoft.com/office/drawing/2014/main" val="20002"/>
                    </a:ext>
                  </a:extLst>
                </a:gridCol>
                <a:gridCol w="782955">
                  <a:extLst>
                    <a:ext uri="{9D8B030D-6E8A-4147-A177-3AD203B41FA5}">
                      <a16:colId xmlns:a16="http://schemas.microsoft.com/office/drawing/2014/main" val="20003"/>
                    </a:ext>
                  </a:extLst>
                </a:gridCol>
              </a:tblGrid>
              <a:tr h="2320290">
                <a:tc>
                  <a:txBody>
                    <a:bodyPr/>
                    <a:lstStyle/>
                    <a:p>
                      <a:pPr marL="0" lvl="0" indent="0" algn="ctr" rtl="0">
                        <a:spcBef>
                          <a:spcPts val="0"/>
                        </a:spcBef>
                        <a:spcAft>
                          <a:spcPts val="0"/>
                        </a:spcAft>
                        <a:buNone/>
                      </a:pPr>
                      <a:endParaRPr sz="2000" b="1">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None/>
                      </a:pPr>
                      <a:endParaRPr sz="3000">
                        <a:solidFill>
                          <a:schemeClr val="accent2"/>
                        </a:solidFill>
                        <a:latin typeface="Chewy" panose="02000000000000000000"/>
                        <a:ea typeface="Chewy" panose="02000000000000000000"/>
                        <a:cs typeface="Chewy" panose="02000000000000000000"/>
                        <a:sym typeface="Chewy" panose="02000000000000000000"/>
                      </a:endParaRPr>
                    </a:p>
                  </a:txBody>
                  <a:tcPr marL="91425" marR="91425" marT="91425" marB="137150"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ctr" rtl="0">
                        <a:spcBef>
                          <a:spcPts val="0"/>
                        </a:spcBef>
                        <a:spcAft>
                          <a:spcPts val="0"/>
                        </a:spcAft>
                        <a:buClr>
                          <a:schemeClr val="accent2"/>
                        </a:buClr>
                        <a:buSzPts val="1100"/>
                        <a:buFont typeface="Arial" panose="020B0604020202020204"/>
                        <a:buNone/>
                      </a:pPr>
                      <a:endParaRPr>
                        <a:solidFill>
                          <a:srgbClr val="41294A"/>
                        </a:solidFill>
                        <a:latin typeface="Catamaran"/>
                        <a:ea typeface="Catamaran"/>
                        <a:cs typeface="Catamaran"/>
                        <a:sym typeface="Catamaran"/>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tc>
                  <a:txBody>
                    <a:bodyPr/>
                    <a:lstStyle/>
                    <a:p>
                      <a:pPr marL="0" lvl="0" indent="0" algn="l" rtl="0">
                        <a:spcBef>
                          <a:spcPts val="0"/>
                        </a:spcBef>
                        <a:spcAft>
                          <a:spcPts val="0"/>
                        </a:spcAft>
                        <a:buNone/>
                      </a:pPr>
                      <a:endParaRPr>
                        <a:solidFill>
                          <a:schemeClr val="accent2"/>
                        </a:solidFill>
                        <a:latin typeface="Nunito"/>
                        <a:ea typeface="Nunito"/>
                        <a:cs typeface="Nunito"/>
                        <a:sym typeface="Nunito"/>
                      </a:endParaRPr>
                    </a:p>
                  </a:txBody>
                  <a:tcPr marL="91425" marR="91425" marT="91425" marB="91425" anchor="ctr">
                    <a:lnL w="28575" cap="flat" cmpd="sng">
                      <a:solidFill>
                        <a:srgbClr val="FFFFFF">
                          <a:alpha val="0"/>
                        </a:srgbClr>
                      </a:solidFill>
                      <a:prstDash val="solid"/>
                      <a:round/>
                      <a:headEnd type="none" w="sm" len="sm"/>
                      <a:tailEnd type="none" w="sm" len="sm"/>
                    </a:lnL>
                    <a:lnR w="28575" cap="flat" cmpd="sng">
                      <a:solidFill>
                        <a:srgbClr val="FFFFFF">
                          <a:alpha val="0"/>
                        </a:srgbClr>
                      </a:solidFill>
                      <a:prstDash val="solid"/>
                      <a:round/>
                      <a:headEnd type="none" w="sm" len="sm"/>
                      <a:tailEnd type="none" w="sm" len="sm"/>
                    </a:lnR>
                    <a:lnT w="28575" cap="flat" cmpd="sng">
                      <a:solidFill>
                        <a:srgbClr val="FFFFFF">
                          <a:alpha val="0"/>
                        </a:srgbClr>
                      </a:solidFill>
                      <a:prstDash val="solid"/>
                      <a:round/>
                      <a:headEnd type="none" w="sm" len="sm"/>
                      <a:tailEnd type="none" w="sm" len="sm"/>
                    </a:lnT>
                    <a:lnB w="28575" cap="flat" cmpd="sng">
                      <a:solidFill>
                        <a:srgbClr val="FFFFFF">
                          <a:alpha val="0"/>
                        </a:srgbClr>
                      </a:solidFill>
                      <a:prstDash val="solid"/>
                      <a:round/>
                      <a:headEnd type="none" w="sm" len="sm"/>
                      <a:tailEnd type="none" w="sm" len="sm"/>
                    </a:lnB>
                    <a:solidFill>
                      <a:schemeClr val="accent4"/>
                    </a:solidFill>
                  </a:tcPr>
                </a:tc>
                <a:extLst>
                  <a:ext uri="{0D108BD9-81ED-4DB2-BD59-A6C34878D82A}">
                    <a16:rowId xmlns:a16="http://schemas.microsoft.com/office/drawing/2014/main" val="10000"/>
                  </a:ext>
                </a:extLst>
              </a:tr>
            </a:tbl>
          </a:graphicData>
        </a:graphic>
      </p:graphicFrame>
      <p:sp>
        <p:nvSpPr>
          <p:cNvPr id="11" name="Rectangles 10"/>
          <p:cNvSpPr/>
          <p:nvPr/>
        </p:nvSpPr>
        <p:spPr>
          <a:xfrm>
            <a:off x="878205" y="953770"/>
            <a:ext cx="3900170" cy="1383665"/>
          </a:xfrm>
          <a:prstGeom prst="rect">
            <a:avLst/>
          </a:prstGeom>
          <a:noFill/>
          <a:ln>
            <a:noFill/>
          </a:ln>
        </p:spPr>
        <p:txBody>
          <a:bodyPr wrap="square" rtlCol="0" anchor="t">
            <a:spAutoFit/>
          </a:bodyPr>
          <a:lstStyle/>
          <a:p>
            <a:pPr algn="just"/>
            <a:r>
              <a:rPr lang="en-GB" altLang="en-US" sz="2800" b="1" dirty="0" err="1">
                <a:solidFill>
                  <a:schemeClr val="accent2"/>
                </a:solidFill>
                <a:effectLst>
                  <a:outerShdw blurRad="38100" dist="19050" dir="2700000" algn="tl" rotWithShape="0">
                    <a:schemeClr val="dk1">
                      <a:alpha val="40000"/>
                    </a:schemeClr>
                  </a:outerShdw>
                </a:effectLst>
              </a:rPr>
              <a:t>dải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đất</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thoai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thoải</a:t>
            </a:r>
            <a:r>
              <a:rPr lang="en-GB" altLang="en-US" sz="2800" b="1" dirty="0">
                <a:solidFill>
                  <a:schemeClr val="accent2"/>
                </a:solidFill>
                <a:effectLst>
                  <a:outerShdw blurRad="38100" dist="19050" dir="2700000" algn="tl" rotWithShape="0">
                    <a:schemeClr val="dk1">
                      <a:alpha val="40000"/>
                    </a:schemeClr>
                  </a:outerShdw>
                </a:effectLst>
              </a:rPr>
              <a:t> ở </a:t>
            </a:r>
            <a:r>
              <a:rPr lang="en-GB" altLang="en-US" sz="2800" b="1" dirty="0" err="1">
                <a:solidFill>
                  <a:schemeClr val="accent2"/>
                </a:solidFill>
                <a:effectLst>
                  <a:outerShdw blurRad="38100" dist="19050" dir="2700000" algn="tl" rotWithShape="0">
                    <a:schemeClr val="dk1">
                      <a:alpha val="40000"/>
                    </a:schemeClr>
                  </a:outerShdw>
                </a:effectLst>
              </a:rPr>
              <a:t>hai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bên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bờ</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sông</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hoặc</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hai</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bên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sườn</a:t>
            </a:r>
            <a:r>
              <a:rPr lang="en-GB" altLang="en-US" sz="2800" b="1" dirty="0">
                <a:solidFill>
                  <a:schemeClr val="accent2"/>
                </a:solidFill>
                <a:effectLst>
                  <a:outerShdw blurRad="38100" dist="19050" dir="2700000" algn="tl" rotWithShape="0">
                    <a:schemeClr val="dk1">
                      <a:alpha val="40000"/>
                    </a:schemeClr>
                  </a:outerShdw>
                </a:effectLst>
              </a:rPr>
              <a:t> </a:t>
            </a:r>
            <a:r>
              <a:rPr lang="en-GB" altLang="en-US" sz="2800" b="1" dirty="0" err="1">
                <a:solidFill>
                  <a:schemeClr val="accent2"/>
                </a:solidFill>
                <a:effectLst>
                  <a:outerShdw blurRad="38100" dist="19050" dir="2700000" algn="tl" rotWithShape="0">
                    <a:schemeClr val="dk1">
                      <a:alpha val="40000"/>
                    </a:schemeClr>
                  </a:outerShdw>
                </a:effectLst>
              </a:rPr>
              <a:t>núi</a:t>
            </a:r>
            <a:endParaRPr lang="en-GB" altLang="en-US" sz="2800" b="1" dirty="0">
              <a:solidFill>
                <a:schemeClr val="accent2"/>
              </a:solidFill>
              <a:effectLst>
                <a:outerShdw blurRad="38100" dist="19050" dir="2700000" algn="tl" rotWithShape="0">
                  <a:schemeClr val="dk1">
                    <a:alpha val="40000"/>
                  </a:schemeClr>
                </a:outerShdw>
              </a:effectLst>
            </a:endParaRPr>
          </a:p>
        </p:txBody>
      </p:sp>
      <p:pic>
        <p:nvPicPr>
          <p:cNvPr id="12" name="Picture 11" descr="1476148415-05"/>
          <p:cNvPicPr>
            <a:picLocks noChangeAspect="1"/>
          </p:cNvPicPr>
          <p:nvPr/>
        </p:nvPicPr>
        <p:blipFill>
          <a:blip r:embed="rId3"/>
          <a:stretch>
            <a:fillRect/>
          </a:stretch>
        </p:blipFill>
        <p:spPr>
          <a:xfrm>
            <a:off x="5065395" y="340995"/>
            <a:ext cx="3148965" cy="2159000"/>
          </a:xfrm>
          <a:prstGeom prst="rect">
            <a:avLst/>
          </a:prstGeom>
        </p:spPr>
      </p:pic>
      <p:pic>
        <p:nvPicPr>
          <p:cNvPr id="13" name="Picture 12" descr="suong-gia-xuat-hien"/>
          <p:cNvPicPr>
            <a:picLocks noChangeAspect="1"/>
          </p:cNvPicPr>
          <p:nvPr/>
        </p:nvPicPr>
        <p:blipFill>
          <a:blip r:embed="rId4"/>
          <a:srcRect t="9717"/>
          <a:stretch>
            <a:fillRect/>
          </a:stretch>
        </p:blipFill>
        <p:spPr>
          <a:xfrm>
            <a:off x="1170305" y="2752725"/>
            <a:ext cx="2918460" cy="1976755"/>
          </a:xfrm>
          <a:prstGeom prst="rect">
            <a:avLst/>
          </a:prstGeom>
        </p:spPr>
      </p:pic>
      <p:sp>
        <p:nvSpPr>
          <p:cNvPr id="14" name="Rectangles 13"/>
          <p:cNvSpPr/>
          <p:nvPr/>
        </p:nvSpPr>
        <p:spPr>
          <a:xfrm>
            <a:off x="4390390" y="3852545"/>
            <a:ext cx="3138805" cy="953135"/>
          </a:xfrm>
          <a:prstGeom prst="rect">
            <a:avLst/>
          </a:prstGeom>
          <a:noFill/>
          <a:ln>
            <a:noFill/>
          </a:ln>
        </p:spPr>
        <p:txBody>
          <a:bodyPr wrap="square" rtlCol="0" anchor="t">
            <a:spAutoFit/>
          </a:bodyPr>
          <a:lstStyle/>
          <a:p>
            <a:pPr algn="r"/>
            <a:r>
              <a:rPr lang="en-GB" altLang="en-US" sz="2800" b="1">
                <a:solidFill>
                  <a:schemeClr val="accent2"/>
                </a:solidFill>
                <a:effectLst>
                  <a:outerShdw blurRad="38100" dist="19050" dir="2700000" algn="tl" rotWithShape="0">
                    <a:schemeClr val="dk1">
                      <a:alpha val="40000"/>
                    </a:schemeClr>
                  </a:outerShdw>
                </a:effectLst>
              </a:rPr>
              <a:t>sương lạnh buốt vào mùa đông</a:t>
            </a:r>
          </a:p>
        </p:txBody>
      </p:sp>
      <p:sp>
        <p:nvSpPr>
          <p:cNvPr id="15" name="Google Shape;2946;p39"/>
          <p:cNvSpPr/>
          <p:nvPr/>
        </p:nvSpPr>
        <p:spPr>
          <a:xfrm>
            <a:off x="1951990" y="264795"/>
            <a:ext cx="1752600" cy="77089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triền </a:t>
            </a:r>
          </a:p>
        </p:txBody>
      </p:sp>
      <p:sp>
        <p:nvSpPr>
          <p:cNvPr id="16" name="Google Shape;2946;p39"/>
          <p:cNvSpPr/>
          <p:nvPr/>
        </p:nvSpPr>
        <p:spPr>
          <a:xfrm>
            <a:off x="4695190" y="3081655"/>
            <a:ext cx="2529840" cy="770890"/>
          </a:xfrm>
          <a:custGeom>
            <a:avLst/>
            <a:gdLst/>
            <a:ahLst/>
            <a:cxnLst/>
            <a:rect l="l" t="t" r="r" b="b"/>
            <a:pathLst>
              <a:path w="48469" h="41838" extrusionOk="0">
                <a:moveTo>
                  <a:pt x="20413" y="1"/>
                </a:moveTo>
                <a:cubicBezTo>
                  <a:pt x="18987" y="1"/>
                  <a:pt x="17569" y="147"/>
                  <a:pt x="16179" y="464"/>
                </a:cubicBezTo>
                <a:cubicBezTo>
                  <a:pt x="9107" y="2065"/>
                  <a:pt x="3736" y="8070"/>
                  <a:pt x="1968" y="14975"/>
                </a:cubicBezTo>
                <a:cubicBezTo>
                  <a:pt x="0" y="22547"/>
                  <a:pt x="2002" y="31253"/>
                  <a:pt x="6272" y="37758"/>
                </a:cubicBezTo>
                <a:cubicBezTo>
                  <a:pt x="7072" y="38925"/>
                  <a:pt x="7939" y="40093"/>
                  <a:pt x="9107" y="40893"/>
                </a:cubicBezTo>
                <a:cubicBezTo>
                  <a:pt x="9947" y="41469"/>
                  <a:pt x="10994" y="41838"/>
                  <a:pt x="12013" y="41838"/>
                </a:cubicBezTo>
                <a:cubicBezTo>
                  <a:pt x="12410" y="41838"/>
                  <a:pt x="12802" y="41782"/>
                  <a:pt x="13176" y="41660"/>
                </a:cubicBezTo>
                <a:cubicBezTo>
                  <a:pt x="15511" y="40860"/>
                  <a:pt x="16345" y="38058"/>
                  <a:pt x="18013" y="36223"/>
                </a:cubicBezTo>
                <a:cubicBezTo>
                  <a:pt x="19838" y="34232"/>
                  <a:pt x="22557" y="33572"/>
                  <a:pt x="25341" y="33572"/>
                </a:cubicBezTo>
                <a:cubicBezTo>
                  <a:pt x="26475" y="33572"/>
                  <a:pt x="27620" y="33681"/>
                  <a:pt x="28721" y="33855"/>
                </a:cubicBezTo>
                <a:cubicBezTo>
                  <a:pt x="31320" y="34220"/>
                  <a:pt x="33950" y="34849"/>
                  <a:pt x="36526" y="34849"/>
                </a:cubicBezTo>
                <a:cubicBezTo>
                  <a:pt x="37719" y="34849"/>
                  <a:pt x="38901" y="34714"/>
                  <a:pt x="40062" y="34355"/>
                </a:cubicBezTo>
                <a:cubicBezTo>
                  <a:pt x="45399" y="32721"/>
                  <a:pt x="48468" y="26550"/>
                  <a:pt x="47801" y="21012"/>
                </a:cubicBezTo>
                <a:cubicBezTo>
                  <a:pt x="47167" y="15475"/>
                  <a:pt x="43465" y="10638"/>
                  <a:pt x="39062" y="7202"/>
                </a:cubicBezTo>
                <a:cubicBezTo>
                  <a:pt x="33949" y="3216"/>
                  <a:pt x="27091" y="1"/>
                  <a:pt x="20413" y="1"/>
                </a:cubicBezTo>
                <a:close/>
              </a:path>
            </a:pathLst>
          </a:custGeom>
          <a:gradFill>
            <a:gsLst>
              <a:gs pos="0">
                <a:srgbClr val="FE4444"/>
              </a:gs>
              <a:gs pos="100000">
                <a:srgbClr val="832B2B"/>
              </a:gs>
            </a:gsLst>
            <a:lin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2400" b="1">
                <a:solidFill>
                  <a:schemeClr val="bg1"/>
                </a:solidFill>
              </a:rPr>
              <a:t>sương giá</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42A7AF-DDB0-0F98-C20B-DA025E9EE3B7}"/>
              </a:ext>
            </a:extLst>
          </p:cNvPr>
          <p:cNvPicPr>
            <a:picLocks noChangeAspect="1"/>
          </p:cNvPicPr>
          <p:nvPr/>
        </p:nvPicPr>
        <p:blipFill>
          <a:blip r:embed="rId3"/>
          <a:stretch>
            <a:fillRect/>
          </a:stretch>
        </p:blipFill>
        <p:spPr>
          <a:xfrm>
            <a:off x="0" y="0"/>
            <a:ext cx="4861560" cy="5143500"/>
          </a:xfrm>
          <a:prstGeom prst="rect">
            <a:avLst/>
          </a:prstGeom>
        </p:spPr>
      </p:pic>
      <p:pic>
        <p:nvPicPr>
          <p:cNvPr id="7" name="Picture 6">
            <a:extLst>
              <a:ext uri="{FF2B5EF4-FFF2-40B4-BE49-F238E27FC236}">
                <a16:creationId xmlns:a16="http://schemas.microsoft.com/office/drawing/2014/main" id="{8E5BEE3C-C960-4239-6615-98E45EE726E7}"/>
              </a:ext>
            </a:extLst>
          </p:cNvPr>
          <p:cNvPicPr>
            <a:picLocks noChangeAspect="1"/>
          </p:cNvPicPr>
          <p:nvPr/>
        </p:nvPicPr>
        <p:blipFill>
          <a:blip r:embed="rId4"/>
          <a:stretch>
            <a:fillRect/>
          </a:stretch>
        </p:blipFill>
        <p:spPr>
          <a:xfrm>
            <a:off x="4829363" y="1706055"/>
            <a:ext cx="4438273" cy="1457070"/>
          </a:xfrm>
          <a:prstGeom prst="rect">
            <a:avLst/>
          </a:prstGeom>
        </p:spPr>
      </p:pic>
    </p:spTree>
    <p:extLst>
      <p:ext uri="{BB962C8B-B14F-4D97-AF65-F5344CB8AC3E}">
        <p14:creationId xmlns:p14="http://schemas.microsoft.com/office/powerpoint/2010/main" val="359811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886"/>
        <p:cNvGrpSpPr/>
        <p:nvPr/>
      </p:nvGrpSpPr>
      <p:grpSpPr>
        <a:xfrm>
          <a:off x="0" y="0"/>
          <a:ext cx="0" cy="0"/>
          <a:chOff x="0" y="0"/>
          <a:chExt cx="0" cy="0"/>
        </a:xfrm>
      </p:grpSpPr>
      <p:sp>
        <p:nvSpPr>
          <p:cNvPr id="986" name="Google Shape;986;p11"/>
          <p:cNvSpPr/>
          <p:nvPr/>
        </p:nvSpPr>
        <p:spPr>
          <a:xfrm rot="6537189">
            <a:off x="615950" y="1373505"/>
            <a:ext cx="1637030" cy="2868295"/>
          </a:xfrm>
          <a:custGeom>
            <a:avLst/>
            <a:gdLst/>
            <a:ahLst/>
            <a:cxnLst/>
            <a:rect l="l" t="t" r="r" b="b"/>
            <a:pathLst>
              <a:path w="43199" h="42662" extrusionOk="0">
                <a:moveTo>
                  <a:pt x="20782" y="1"/>
                </a:moveTo>
                <a:cubicBezTo>
                  <a:pt x="15645" y="1"/>
                  <a:pt x="9975" y="653"/>
                  <a:pt x="7773" y="3589"/>
                </a:cubicBezTo>
                <a:cubicBezTo>
                  <a:pt x="1102" y="12462"/>
                  <a:pt x="14578" y="15664"/>
                  <a:pt x="8941" y="24137"/>
                </a:cubicBezTo>
                <a:cubicBezTo>
                  <a:pt x="5572" y="28673"/>
                  <a:pt x="1" y="35878"/>
                  <a:pt x="7006" y="39981"/>
                </a:cubicBezTo>
                <a:cubicBezTo>
                  <a:pt x="10665" y="41732"/>
                  <a:pt x="15033" y="42661"/>
                  <a:pt x="19405" y="42661"/>
                </a:cubicBezTo>
                <a:cubicBezTo>
                  <a:pt x="25198" y="42661"/>
                  <a:pt x="30996" y="41030"/>
                  <a:pt x="35159" y="37513"/>
                </a:cubicBezTo>
                <a:cubicBezTo>
                  <a:pt x="43198" y="28840"/>
                  <a:pt x="31190" y="25838"/>
                  <a:pt x="33191" y="18666"/>
                </a:cubicBezTo>
                <a:cubicBezTo>
                  <a:pt x="33925" y="17165"/>
                  <a:pt x="35493" y="16298"/>
                  <a:pt x="36627" y="15030"/>
                </a:cubicBezTo>
                <a:cubicBezTo>
                  <a:pt x="41697" y="8826"/>
                  <a:pt x="34692" y="987"/>
                  <a:pt x="27587" y="286"/>
                </a:cubicBezTo>
                <a:cubicBezTo>
                  <a:pt x="25786" y="164"/>
                  <a:pt x="23351" y="1"/>
                  <a:pt x="20782" y="1"/>
                </a:cubicBezTo>
                <a:close/>
              </a:path>
            </a:pathLst>
          </a:custGeom>
          <a:solidFill>
            <a:srgbClr val="D6C1FC"/>
          </a:solidFill>
          <a:ln>
            <a:solidFill>
              <a:srgbClr val="D6C1FC"/>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Box 3"/>
          <p:cNvSpPr txBox="1"/>
          <p:nvPr/>
        </p:nvSpPr>
        <p:spPr>
          <a:xfrm>
            <a:off x="298450" y="2396490"/>
            <a:ext cx="2185035" cy="768350"/>
          </a:xfrm>
          <a:prstGeom prst="rect">
            <a:avLst/>
          </a:prstGeom>
          <a:noFill/>
        </p:spPr>
        <p:txBody>
          <a:bodyPr wrap="none" rtlCol="0" anchor="t">
            <a:spAutoFit/>
          </a:bodyPr>
          <a:lstStyle/>
          <a:p>
            <a:r>
              <a:rPr lang="en-GB"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á</a:t>
            </a:r>
            <a:r>
              <a:rPr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o ch</a:t>
            </a:r>
            <a:r>
              <a:rPr sz="4400" b="1" dirty="0">
                <a:solidFill>
                  <a:schemeClr val="accent2"/>
                </a:solidFill>
                <a:effectLst>
                  <a:outerShdw blurRad="38100" dist="19050" dir="2700000" algn="tl" rotWithShape="0">
                    <a:schemeClr val="dk1">
                      <a:alpha val="40000"/>
                    </a:schemeClr>
                  </a:outerShdw>
                </a:effectLst>
                <a:latin typeface="Times New Roman" panose="02020603050405020304" charset="0"/>
                <a:ea typeface="Times New Roman" panose="02020603050405020304" charset="0"/>
                <a:sym typeface="+mn-ea"/>
              </a:rPr>
              <a:t>à</a:t>
            </a:r>
            <a:r>
              <a:rPr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m</a:t>
            </a:r>
            <a:endParaRPr lang="en-GB" altLang="en-US" sz="44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p:txBody>
      </p:sp>
      <p:pic>
        <p:nvPicPr>
          <p:cNvPr id="13316" name="Picture 7" descr="Kết quả hình ảnh cho áo chàm"/>
          <p:cNvPicPr>
            <a:picLocks noChangeAspect="1"/>
          </p:cNvPicPr>
          <p:nvPr/>
        </p:nvPicPr>
        <p:blipFill>
          <a:blip r:embed="rId3"/>
          <a:srcRect l="26644"/>
          <a:stretch>
            <a:fillRect/>
          </a:stretch>
        </p:blipFill>
        <p:spPr>
          <a:xfrm>
            <a:off x="3056255" y="1720850"/>
            <a:ext cx="3229610" cy="3004820"/>
          </a:xfrm>
          <a:prstGeom prst="rect">
            <a:avLst/>
          </a:prstGeom>
          <a:noFill/>
          <a:ln w="9525">
            <a:noFill/>
          </a:ln>
        </p:spPr>
      </p:pic>
      <p:sp>
        <p:nvSpPr>
          <p:cNvPr id="6" name="Text Box 5"/>
          <p:cNvSpPr txBox="1"/>
          <p:nvPr/>
        </p:nvSpPr>
        <p:spPr>
          <a:xfrm>
            <a:off x="6476365" y="2109470"/>
            <a:ext cx="2392680" cy="1938020"/>
          </a:xfrm>
          <a:prstGeom prst="rect">
            <a:avLst/>
          </a:prstGeom>
          <a:solidFill>
            <a:srgbClr val="D6C1FC"/>
          </a:solidFill>
          <a:ln>
            <a:solidFill>
              <a:srgbClr val="D6C1FC"/>
            </a:solid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spcBef>
                <a:spcPct val="50000"/>
              </a:spcBef>
            </a:pPr>
            <a:r>
              <a:rPr sz="2400" b="1" dirty="0">
                <a:solidFill>
                  <a:schemeClr val="accent2"/>
                </a:solidFill>
                <a:latin typeface="Times New Roman" panose="02020603050405020304" charset="0"/>
                <a:cs typeface="Times New Roman" panose="02020603050405020304" charset="0"/>
                <a:sym typeface="+mn-ea"/>
              </a:rPr>
              <a:t>Áo nhuộm m</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u lá ch</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m, m</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u xanh đen m</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 đồng b</a:t>
            </a:r>
            <a:r>
              <a:rPr sz="2400" b="1" dirty="0">
                <a:solidFill>
                  <a:schemeClr val="accent2"/>
                </a:solidFill>
                <a:latin typeface="Times New Roman" panose="02020603050405020304" charset="0"/>
                <a:ea typeface="Times New Roman" panose="02020603050405020304" charset="0"/>
                <a:sym typeface="+mn-ea"/>
              </a:rPr>
              <a:t>à</a:t>
            </a:r>
            <a:r>
              <a:rPr sz="2400" b="1" dirty="0">
                <a:solidFill>
                  <a:schemeClr val="accent2"/>
                </a:solidFill>
                <a:latin typeface="Times New Roman" panose="02020603050405020304" charset="0"/>
                <a:cs typeface="Times New Roman" panose="02020603050405020304" charset="0"/>
                <a:sym typeface="+mn-ea"/>
              </a:rPr>
              <a:t>o miền núi thường mặc.</a:t>
            </a:r>
            <a:endParaRPr lang="en-GB" altLang="en-US" sz="2400" b="1" dirty="0">
              <a:solidFill>
                <a:schemeClr val="accent2"/>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886"/>
        <p:cNvGrpSpPr/>
        <p:nvPr/>
      </p:nvGrpSpPr>
      <p:grpSpPr>
        <a:xfrm>
          <a:off x="0" y="0"/>
          <a:ext cx="0" cy="0"/>
          <a:chOff x="0" y="0"/>
          <a:chExt cx="0" cy="0"/>
        </a:xfrm>
      </p:grpSpPr>
      <p:sp>
        <p:nvSpPr>
          <p:cNvPr id="986" name="Google Shape;986;p11"/>
          <p:cNvSpPr/>
          <p:nvPr/>
        </p:nvSpPr>
        <p:spPr>
          <a:xfrm rot="6537189">
            <a:off x="615315" y="1373505"/>
            <a:ext cx="1637030" cy="2868295"/>
          </a:xfrm>
          <a:custGeom>
            <a:avLst/>
            <a:gdLst/>
            <a:ahLst/>
            <a:cxnLst/>
            <a:rect l="l" t="t" r="r" b="b"/>
            <a:pathLst>
              <a:path w="43199" h="42662" extrusionOk="0">
                <a:moveTo>
                  <a:pt x="20782" y="1"/>
                </a:moveTo>
                <a:cubicBezTo>
                  <a:pt x="15645" y="1"/>
                  <a:pt x="9975" y="653"/>
                  <a:pt x="7773" y="3589"/>
                </a:cubicBezTo>
                <a:cubicBezTo>
                  <a:pt x="1102" y="12462"/>
                  <a:pt x="14578" y="15664"/>
                  <a:pt x="8941" y="24137"/>
                </a:cubicBezTo>
                <a:cubicBezTo>
                  <a:pt x="5572" y="28673"/>
                  <a:pt x="1" y="35878"/>
                  <a:pt x="7006" y="39981"/>
                </a:cubicBezTo>
                <a:cubicBezTo>
                  <a:pt x="10665" y="41732"/>
                  <a:pt x="15033" y="42661"/>
                  <a:pt x="19405" y="42661"/>
                </a:cubicBezTo>
                <a:cubicBezTo>
                  <a:pt x="25198" y="42661"/>
                  <a:pt x="30996" y="41030"/>
                  <a:pt x="35159" y="37513"/>
                </a:cubicBezTo>
                <a:cubicBezTo>
                  <a:pt x="43198" y="28840"/>
                  <a:pt x="31190" y="25838"/>
                  <a:pt x="33191" y="18666"/>
                </a:cubicBezTo>
                <a:cubicBezTo>
                  <a:pt x="33925" y="17165"/>
                  <a:pt x="35493" y="16298"/>
                  <a:pt x="36627" y="15030"/>
                </a:cubicBezTo>
                <a:cubicBezTo>
                  <a:pt x="41697" y="8826"/>
                  <a:pt x="34692" y="987"/>
                  <a:pt x="27587" y="286"/>
                </a:cubicBezTo>
                <a:cubicBezTo>
                  <a:pt x="25786" y="164"/>
                  <a:pt x="23351" y="1"/>
                  <a:pt x="20782" y="1"/>
                </a:cubicBezTo>
                <a:close/>
              </a:path>
            </a:pathLst>
          </a:custGeom>
          <a:solidFill>
            <a:schemeClr val="bg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Box 3"/>
          <p:cNvSpPr txBox="1"/>
          <p:nvPr/>
        </p:nvSpPr>
        <p:spPr>
          <a:xfrm>
            <a:off x="252730" y="2396490"/>
            <a:ext cx="2449830" cy="706755"/>
          </a:xfrm>
          <a:prstGeom prst="rect">
            <a:avLst/>
          </a:prstGeom>
          <a:noFill/>
        </p:spPr>
        <p:txBody>
          <a:bodyPr wrap="none" rtlCol="0" anchor="t">
            <a:spAutoFit/>
          </a:bodyPr>
          <a:lstStyle/>
          <a:p>
            <a:r>
              <a:rPr lang="en-GB" sz="4000" b="1" dirty="0">
                <a:solidFill>
                  <a:schemeClr val="accent2"/>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nhạc ngựa</a:t>
            </a:r>
          </a:p>
        </p:txBody>
      </p:sp>
      <p:sp>
        <p:nvSpPr>
          <p:cNvPr id="6" name="Text Box 5"/>
          <p:cNvSpPr txBox="1"/>
          <p:nvPr/>
        </p:nvSpPr>
        <p:spPr>
          <a:xfrm>
            <a:off x="6571615" y="2110105"/>
            <a:ext cx="2392680" cy="1938020"/>
          </a:xfrm>
          <a:prstGeom prst="rect">
            <a:avLst/>
          </a:prstGeom>
          <a:solidFill>
            <a:schemeClr val="bg2">
              <a:lumMod val="75000"/>
            </a:schemeClr>
          </a:solidFill>
          <a:ln>
            <a:solidFill>
              <a:schemeClr val="bg2">
                <a:lumMod val="75000"/>
              </a:schemeClr>
            </a:solidFill>
          </a:ln>
        </p:spPr>
        <p:style>
          <a:lnRef idx="2">
            <a:schemeClr val="dk1"/>
          </a:lnRef>
          <a:fillRef idx="1">
            <a:schemeClr val="lt1"/>
          </a:fillRef>
          <a:effectRef idx="0">
            <a:schemeClr val="dk1"/>
          </a:effectRef>
          <a:fontRef idx="minor">
            <a:schemeClr val="dk1"/>
          </a:fontRef>
        </p:style>
        <p:txBody>
          <a:bodyPr wrap="square" rtlCol="0" anchor="t">
            <a:spAutoFit/>
          </a:bodyPr>
          <a:lstStyle/>
          <a:p>
            <a:pPr algn="ctr">
              <a:spcBef>
                <a:spcPct val="50000"/>
              </a:spcBef>
            </a:pPr>
            <a:r>
              <a:rPr sz="2400" b="1" dirty="0">
                <a:solidFill>
                  <a:schemeClr val="accent2"/>
                </a:solidFill>
                <a:latin typeface="Times New Roman" panose="02020603050405020304" charset="0"/>
                <a:sym typeface="+mn-ea"/>
              </a:rPr>
              <a:t>Chuông nhỏ, trong đó có hạt, khi rung kêu từng tiếng, đeo ở cổ ngựa.</a:t>
            </a:r>
          </a:p>
        </p:txBody>
      </p:sp>
      <p:pic>
        <p:nvPicPr>
          <p:cNvPr id="15363" name="Picture 5" descr="Kết quả hình ảnh cho đeo chuông cho ngựa"/>
          <p:cNvPicPr>
            <a:picLocks noChangeAspect="1"/>
          </p:cNvPicPr>
          <p:nvPr/>
        </p:nvPicPr>
        <p:blipFill>
          <a:blip r:embed="rId3"/>
          <a:stretch>
            <a:fillRect/>
          </a:stretch>
        </p:blipFill>
        <p:spPr>
          <a:xfrm>
            <a:off x="2933065" y="1651635"/>
            <a:ext cx="3543300" cy="2854325"/>
          </a:xfrm>
          <a:prstGeom prst="rect">
            <a:avLst/>
          </a:prstGeom>
          <a:noFill/>
          <a:ln w="9525">
            <a:noFill/>
          </a:ln>
        </p:spPr>
      </p:pic>
      <p:sp>
        <p:nvSpPr>
          <p:cNvPr id="3" name="Title 2">
            <a:extLst>
              <a:ext uri="{FF2B5EF4-FFF2-40B4-BE49-F238E27FC236}">
                <a16:creationId xmlns:a16="http://schemas.microsoft.com/office/drawing/2014/main" id="{0BE538FB-26F7-D4E8-8265-BFF09DFA66B3}"/>
              </a:ext>
            </a:extLst>
          </p:cNvPr>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5413375"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 Box 6"/>
          <p:cNvSpPr txBox="1"/>
          <p:nvPr/>
        </p:nvSpPr>
        <p:spPr>
          <a:xfrm>
            <a:off x="891036" y="1573924"/>
            <a:ext cx="3139440" cy="2677656"/>
          </a:xfrm>
          <a:prstGeom prst="rect">
            <a:avLst/>
          </a:prstGeom>
          <a:noFill/>
        </p:spPr>
        <p:txBody>
          <a:bodyPr wrap="square" rtlCol="0" anchor="t">
            <a:spAutoFit/>
          </a:bodyPr>
          <a:lstStyle/>
          <a:p>
            <a:pPr algn="ctr"/>
            <a:r>
              <a:rPr lang="vi-VN" altLang="en-US" sz="2800" b="1" dirty="0">
                <a:latin typeface="Cambria" panose="02040503050406030204" pitchFamily="18" charset="0"/>
                <a:ea typeface="Cambria" panose="02040503050406030204" pitchFamily="18" charset="0"/>
              </a:rPr>
              <a:t> </a:t>
            </a:r>
            <a:r>
              <a:rPr lang="en-US" altLang="en-US" sz="2800" b="1" dirty="0">
                <a:latin typeface="Cambria" panose="02040503050406030204" pitchFamily="18" charset="0"/>
                <a:ea typeface="Cambria" panose="02040503050406030204" pitchFamily="18" charset="0"/>
              </a:rPr>
              <a:t>1. </a:t>
            </a:r>
            <a:r>
              <a:rPr lang="vi-VN" altLang="en-US" sz="2800" b="1" dirty="0">
                <a:latin typeface="Cambria" panose="02040503050406030204" pitchFamily="18" charset="0"/>
                <a:ea typeface="Cambria" panose="02040503050406030204" pitchFamily="18" charset="0"/>
              </a:rPr>
              <a:t>Dựa vào khổ thơ thứ nhất, hãy miêu tả khung cảnh “cổng trời” theo hình dung của em.</a:t>
            </a:r>
            <a:endParaRPr lang="en-GB" altLang="en-US" sz="2800" b="1" dirty="0">
              <a:latin typeface="Cambria" panose="02040503050406030204" pitchFamily="18" charset="0"/>
              <a:ea typeface="Cambria" panose="02040503050406030204" pitchFamily="18" charset="0"/>
            </a:endParaRP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021455" y="330835"/>
            <a:ext cx="5122545" cy="391858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78772" y="687705"/>
            <a:ext cx="5331547" cy="4243705"/>
          </a:xfrm>
          <a:prstGeom prst="rect">
            <a:avLst/>
          </a:prstGeom>
        </p:spPr>
      </p:pic>
      <p:sp>
        <p:nvSpPr>
          <p:cNvPr id="100" name="Text Box 99"/>
          <p:cNvSpPr txBox="1"/>
          <p:nvPr/>
        </p:nvSpPr>
        <p:spPr>
          <a:xfrm>
            <a:off x="3886199" y="1170305"/>
            <a:ext cx="4642945" cy="2751522"/>
          </a:xfrm>
          <a:prstGeom prst="rect">
            <a:avLst/>
          </a:prstGeom>
          <a:noFill/>
          <a:ln w="9525">
            <a:noFill/>
          </a:ln>
        </p:spPr>
        <p:txBody>
          <a:bodyPr wrap="square">
            <a:spAutoFit/>
          </a:bodyPr>
          <a:lstStyle/>
          <a:p>
            <a:pPr marL="0" indent="0" algn="just">
              <a:lnSpc>
                <a:spcPct val="90000"/>
              </a:lnSpc>
            </a:pPr>
            <a:r>
              <a:rPr lang="en-US" altLang="en-US" sz="2400" b="1" dirty="0">
                <a:latin typeface="Cambria" panose="02040503050406030204" pitchFamily="18" charset="0"/>
                <a:ea typeface="Cambria" panose="02040503050406030204" pitchFamily="18" charset="0"/>
              </a:rPr>
              <a:t>   </a:t>
            </a:r>
            <a:r>
              <a:rPr lang="vi-VN" altLang="en-US" sz="2400" b="1" dirty="0">
                <a:latin typeface="Cambria" panose="02040503050406030204" pitchFamily="18" charset="0"/>
                <a:ea typeface="Cambria" panose="02040503050406030204" pitchFamily="18" charset="0"/>
              </a:rPr>
              <a:t>Giữa những dãy núi trùng điệp, có một khoảng không rộng như thể núi tách ra thành 2 cánh cổng, để lộ khoảng trời rộng mở với những cụm mây lãng đãng, gợi liên tưởng như cổng dẫn lên trời hoặc cổng của nhà trời.</a:t>
            </a:r>
          </a:p>
        </p:txBody>
      </p:sp>
      <p:pic>
        <p:nvPicPr>
          <p:cNvPr id="3" name="Picture 2">
            <a:extLst>
              <a:ext uri="{FF2B5EF4-FFF2-40B4-BE49-F238E27FC236}">
                <a16:creationId xmlns:a16="http://schemas.microsoft.com/office/drawing/2014/main" id="{9FBA6C9B-E545-5B23-9F78-0D89A4FFBC9C}"/>
              </a:ext>
            </a:extLst>
          </p:cNvPr>
          <p:cNvPicPr>
            <a:picLocks noChangeAspect="1"/>
          </p:cNvPicPr>
          <p:nvPr/>
        </p:nvPicPr>
        <p:blipFill>
          <a:blip r:embed="rId5"/>
          <a:stretch>
            <a:fillRect/>
          </a:stretch>
        </p:blipFill>
        <p:spPr>
          <a:xfrm>
            <a:off x="0" y="86710"/>
            <a:ext cx="3326524"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6204629"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 Box 6"/>
          <p:cNvSpPr txBox="1"/>
          <p:nvPr/>
        </p:nvSpPr>
        <p:spPr>
          <a:xfrm>
            <a:off x="1118235" y="1739900"/>
            <a:ext cx="3177868" cy="2492990"/>
          </a:xfrm>
          <a:prstGeom prst="rect">
            <a:avLst/>
          </a:prstGeom>
          <a:noFill/>
        </p:spPr>
        <p:txBody>
          <a:bodyPr wrap="square" rtlCol="0" anchor="t">
            <a:spAutoFit/>
          </a:bodyPr>
          <a:lstStyle/>
          <a:p>
            <a:pPr algn="ctr"/>
            <a:r>
              <a:rPr lang="en-GB" altLang="en-US" sz="2600" b="1" dirty="0">
                <a:latin typeface="Cambria" panose="02040503050406030204" pitchFamily="18" charset="0"/>
                <a:ea typeface="Cambria" panose="02040503050406030204" pitchFamily="18" charset="0"/>
              </a:rPr>
              <a:t>2. </a:t>
            </a:r>
            <a:r>
              <a:rPr lang="en-GB" altLang="en-US" sz="2600" b="1" dirty="0" err="1">
                <a:latin typeface="Cambria" panose="02040503050406030204" pitchFamily="18" charset="0"/>
                <a:ea typeface="Cambria" panose="02040503050406030204" pitchFamily="18" charset="0"/>
              </a:rPr>
              <a:t>Từ</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cổng</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trời</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cảnh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vật</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hiện</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ra</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với</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những</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hình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ảnh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nào</a:t>
            </a:r>
            <a:r>
              <a:rPr lang="en-GB" altLang="en-US" sz="2600" b="1" dirty="0">
                <a:latin typeface="Cambria" panose="02040503050406030204" pitchFamily="18" charset="0"/>
                <a:ea typeface="Cambria" panose="02040503050406030204" pitchFamily="18" charset="0"/>
              </a:rPr>
              <a:t>? Em </a:t>
            </a:r>
            <a:r>
              <a:rPr lang="en-GB" altLang="en-US" sz="2600" b="1" dirty="0" err="1">
                <a:latin typeface="Cambria" panose="02040503050406030204" pitchFamily="18" charset="0"/>
                <a:ea typeface="Cambria" panose="02040503050406030204" pitchFamily="18" charset="0"/>
              </a:rPr>
              <a:t>thấy</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hình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ảnh</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nào</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thú</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vị</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nhất</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Vì</a:t>
            </a:r>
            <a:r>
              <a:rPr lang="en-GB" altLang="en-US" sz="2600" b="1" dirty="0">
                <a:latin typeface="Cambria" panose="02040503050406030204" pitchFamily="18" charset="0"/>
                <a:ea typeface="Cambria" panose="02040503050406030204" pitchFamily="18" charset="0"/>
              </a:rPr>
              <a:t> </a:t>
            </a:r>
            <a:r>
              <a:rPr lang="en-GB" altLang="en-US" sz="2600" b="1" dirty="0" err="1">
                <a:latin typeface="Cambria" panose="02040503050406030204" pitchFamily="18" charset="0"/>
                <a:ea typeface="Cambria" panose="02040503050406030204" pitchFamily="18" charset="0"/>
              </a:rPr>
              <a:t>sao</a:t>
            </a:r>
            <a:r>
              <a:rPr lang="en-GB" altLang="en-US" sz="2600" b="1" dirty="0">
                <a:latin typeface="Cambria" panose="02040503050406030204" pitchFamily="18" charset="0"/>
                <a:ea typeface="Cambria" panose="02040503050406030204" pitchFamily="18" charset="0"/>
              </a:rPr>
              <a:t>?</a:t>
            </a: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403530" y="330836"/>
            <a:ext cx="4740470" cy="362631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62552" y="260131"/>
            <a:ext cx="5047767" cy="4671279"/>
          </a:xfrm>
          <a:prstGeom prst="rect">
            <a:avLst/>
          </a:prstGeom>
        </p:spPr>
      </p:pic>
      <p:sp>
        <p:nvSpPr>
          <p:cNvPr id="100" name="Text Box 99"/>
          <p:cNvSpPr txBox="1"/>
          <p:nvPr/>
        </p:nvSpPr>
        <p:spPr>
          <a:xfrm>
            <a:off x="3980792" y="854994"/>
            <a:ext cx="4642945" cy="2834622"/>
          </a:xfrm>
          <a:prstGeom prst="rect">
            <a:avLst/>
          </a:prstGeom>
          <a:noFill/>
          <a:ln w="9525">
            <a:noFill/>
          </a:ln>
        </p:spPr>
        <p:txBody>
          <a:bodyPr wrap="square">
            <a:spAutoFit/>
          </a:bodyPr>
          <a:lstStyle/>
          <a:p>
            <a:pPr lvl="0" algn="just">
              <a:lnSpc>
                <a:spcPct val="90000"/>
              </a:lnSpc>
            </a:pPr>
            <a:r>
              <a:rPr lang="en-US" altLang="en-US" sz="2200" b="1" dirty="0">
                <a:latin typeface="Cambria" panose="02040503050406030204" pitchFamily="18" charset="0"/>
                <a:ea typeface="Cambria" panose="02040503050406030204" pitchFamily="18" charset="0"/>
              </a:rPr>
              <a:t>   </a:t>
            </a:r>
            <a:r>
              <a:rPr lang="vi-VN" altLang="en-US" sz="2200" b="1" dirty="0">
                <a:latin typeface="Cambria" panose="02040503050406030204" pitchFamily="18" charset="0"/>
                <a:ea typeface="Cambria" panose="02040503050406030204" pitchFamily="18" charset="0"/>
              </a:rPr>
              <a:t>Từ cổng trời nhìn ra, qua màn sương khói huyền ảo có thể thấy cả một không gian mênh mông, bất tận, những cảnh rừng ngút ngàn cây trái và mu</a:t>
            </a:r>
            <a:r>
              <a:rPr lang="en-US" altLang="en-US" sz="2200" b="1" dirty="0">
                <a:latin typeface="Cambria" panose="02040503050406030204" pitchFamily="18" charset="0"/>
                <a:ea typeface="Cambria" panose="02040503050406030204" pitchFamily="18" charset="0"/>
              </a:rPr>
              <a:t>ô</a:t>
            </a:r>
            <a:r>
              <a:rPr lang="vi-VN" altLang="en-US" sz="2200" b="1" dirty="0">
                <a:latin typeface="Cambria" panose="02040503050406030204" pitchFamily="18" charset="0"/>
                <a:ea typeface="Cambria" panose="02040503050406030204" pitchFamily="18" charset="0"/>
              </a:rPr>
              <a:t>n vàn sắc màu cỏ hoa, những vạt nương, những lòng thung lúa đã chín vàng màu mật đọng, khoảng trời</a:t>
            </a:r>
            <a:r>
              <a:rPr lang="en-US" altLang="en-US" sz="2200" b="1" dirty="0">
                <a:latin typeface="Cambria" panose="02040503050406030204" pitchFamily="18" charset="0"/>
                <a:ea typeface="Cambria" panose="02040503050406030204" pitchFamily="18" charset="0"/>
              </a:rPr>
              <a:t> </a:t>
            </a:r>
            <a:r>
              <a:rPr lang="vi-VN" altLang="en-US" sz="2200" b="1" dirty="0">
                <a:latin typeface="Cambria" panose="02040503050406030204" pitchFamily="18" charset="0"/>
                <a:ea typeface="Cambria" panose="02040503050406030204" pitchFamily="18" charset="0"/>
              </a:rPr>
              <a:t>bồng bềnh mây trôi, gió thoảng. </a:t>
            </a:r>
          </a:p>
        </p:txBody>
      </p:sp>
      <p:pic>
        <p:nvPicPr>
          <p:cNvPr id="1026" name="Picture 2" descr="Khám phá vẻ đẹp cổng trời Quản Bạ Hà Giang - Vntrip.vn">
            <a:extLst>
              <a:ext uri="{FF2B5EF4-FFF2-40B4-BE49-F238E27FC236}">
                <a16:creationId xmlns:a16="http://schemas.microsoft.com/office/drawing/2014/main" id="{A2B7DB10-FC64-722F-0A9D-3EF47EF106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722">
            <a:off x="465083" y="274111"/>
            <a:ext cx="3042745" cy="21958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Khám phá cổng trời Quản Bạ Hà Giang - nơi giao thoa đất trời">
            <a:extLst>
              <a:ext uri="{FF2B5EF4-FFF2-40B4-BE49-F238E27FC236}">
                <a16:creationId xmlns:a16="http://schemas.microsoft.com/office/drawing/2014/main" id="{1C9A1191-27D5-08BB-9588-318BCB137B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127135">
            <a:off x="471837" y="2670183"/>
            <a:ext cx="2952124" cy="22816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29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1000"/>
                                        <p:tgtEl>
                                          <p:spTgt spid="1026"/>
                                        </p:tgtEl>
                                      </p:cBhvr>
                                    </p:animEffect>
                                    <p:anim calcmode="lin" valueType="num">
                                      <p:cBhvr>
                                        <p:cTn id="23" dur="1000" fill="hold"/>
                                        <p:tgtEl>
                                          <p:spTgt spid="1026"/>
                                        </p:tgtEl>
                                        <p:attrNameLst>
                                          <p:attrName>ppt_x</p:attrName>
                                        </p:attrNameLst>
                                      </p:cBhvr>
                                      <p:tavLst>
                                        <p:tav tm="0">
                                          <p:val>
                                            <p:strVal val="#ppt_x"/>
                                          </p:val>
                                        </p:tav>
                                        <p:tav tm="100000">
                                          <p:val>
                                            <p:strVal val="#ppt_x"/>
                                          </p:val>
                                        </p:tav>
                                      </p:tavLst>
                                    </p:anim>
                                    <p:anim calcmode="lin" valueType="num">
                                      <p:cBhvr>
                                        <p:cTn id="2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5413375"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 Box 6"/>
          <p:cNvSpPr txBox="1"/>
          <p:nvPr/>
        </p:nvSpPr>
        <p:spPr>
          <a:xfrm>
            <a:off x="809625" y="1676400"/>
            <a:ext cx="3285490" cy="2399665"/>
          </a:xfrm>
          <a:prstGeom prst="rect">
            <a:avLst/>
          </a:prstGeom>
          <a:noFill/>
        </p:spPr>
        <p:txBody>
          <a:bodyPr wrap="square" rtlCol="0" anchor="t">
            <a:spAutoFit/>
          </a:bodyPr>
          <a:lstStyle/>
          <a:p>
            <a:pPr algn="ctr"/>
            <a:r>
              <a:rPr lang="en-US" altLang="en-US" sz="3000" b="1" dirty="0">
                <a:latin typeface="Cambria" panose="02040503050406030204" pitchFamily="18" charset="0"/>
                <a:ea typeface="Cambria" panose="02040503050406030204" pitchFamily="18" charset="0"/>
              </a:rPr>
              <a:t>3. </a:t>
            </a:r>
            <a:r>
              <a:rPr lang="vi-VN" altLang="en-US" sz="3000" b="1" dirty="0">
                <a:latin typeface="Cambria" panose="02040503050406030204" pitchFamily="18" charset="0"/>
                <a:ea typeface="Cambria" panose="02040503050406030204" pitchFamily="18" charset="0"/>
              </a:rPr>
              <a:t>Hình ảnh con người trong 2 khổ thơ cuối có những điểm chung nào?</a:t>
            </a:r>
            <a:endParaRPr lang="en-GB" altLang="en-US" sz="3000" b="1" dirty="0">
              <a:latin typeface="Cambria" panose="02040503050406030204" pitchFamily="18" charset="0"/>
              <a:ea typeface="Cambria" panose="02040503050406030204" pitchFamily="18" charset="0"/>
            </a:endParaRP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021455" y="330835"/>
            <a:ext cx="5122545" cy="391858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EC7C2FD-6EFE-27E1-3629-081834D471C9}"/>
              </a:ext>
            </a:extLst>
          </p:cNvPr>
          <p:cNvCxnSpPr>
            <a:cxnSpLocks/>
          </p:cNvCxnSpPr>
          <p:nvPr/>
        </p:nvCxnSpPr>
        <p:spPr>
          <a:xfrm>
            <a:off x="4099035" y="236484"/>
            <a:ext cx="0" cy="182091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EF488C2-73AE-8276-4A56-82B39451EA98}"/>
              </a:ext>
            </a:extLst>
          </p:cNvPr>
          <p:cNvSpPr txBox="1"/>
          <p:nvPr/>
        </p:nvSpPr>
        <p:spPr>
          <a:xfrm>
            <a:off x="567559" y="307428"/>
            <a:ext cx="3752193" cy="1702967"/>
          </a:xfrm>
          <a:prstGeom prst="rect">
            <a:avLst/>
          </a:prstGeom>
          <a:noFill/>
        </p:spPr>
        <p:txBody>
          <a:bodyPr wrap="square" rtlCol="0">
            <a:spAutoFit/>
          </a:bodyPr>
          <a:lstStyle/>
          <a:p>
            <a:pPr algn="l">
              <a:lnSpc>
                <a:spcPct val="150000"/>
              </a:lnSpc>
              <a:buSzTx/>
            </a:pP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Tày</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từ</a:t>
            </a:r>
            <a:r>
              <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khắp</a:t>
            </a:r>
            <a:r>
              <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ngả</a:t>
            </a:r>
            <a:endPar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gặt</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lúa</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trồng</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rau</a:t>
            </a:r>
            <a:endPar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endParaRPr>
          </a:p>
          <a:p>
            <a:pPr algn="l">
              <a:lnSpc>
                <a:spcPct val="150000"/>
              </a:lnSpc>
              <a:buSzTx/>
            </a:pPr>
            <a:r>
              <a:rPr lang="en-GB" altLang="en-US" sz="1800"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Những</a:t>
            </a:r>
            <a:r>
              <a:rPr lang="en-GB"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Giáy</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người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Dao</a:t>
            </a:r>
          </a:p>
          <a:p>
            <a:pPr algn="l">
              <a:lnSpc>
                <a:spcPct val="150000"/>
              </a:lnSpc>
              <a:buSzTx/>
            </a:pP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Đi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tìm</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măng</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hái</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 </a:t>
            </a:r>
            <a:r>
              <a:rPr lang="en-GB" altLang="en-US" sz="1800" b="1" dirty="0" err="1">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nấm</a:t>
            </a:r>
            <a:r>
              <a:rPr lang="en-GB"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a:t>
            </a:r>
          </a:p>
        </p:txBody>
      </p:sp>
      <p:sp>
        <p:nvSpPr>
          <p:cNvPr id="14" name="TextBox 13">
            <a:extLst>
              <a:ext uri="{FF2B5EF4-FFF2-40B4-BE49-F238E27FC236}">
                <a16:creationId xmlns:a16="http://schemas.microsoft.com/office/drawing/2014/main" id="{5CDB4FAF-AB1B-9F07-B3F7-7AE36A879FDE}"/>
              </a:ext>
            </a:extLst>
          </p:cNvPr>
          <p:cNvSpPr txBox="1"/>
          <p:nvPr/>
        </p:nvSpPr>
        <p:spPr>
          <a:xfrm>
            <a:off x="4398580" y="268014"/>
            <a:ext cx="3752193" cy="1702967"/>
          </a:xfrm>
          <a:prstGeom prst="rect">
            <a:avLst/>
          </a:prstGeom>
          <a:noFill/>
        </p:spPr>
        <p:txBody>
          <a:bodyPr wrap="square" rtlCol="0">
            <a:spAutoFit/>
          </a:bodyPr>
          <a:lstStyle/>
          <a:p>
            <a:pPr>
              <a:lnSpc>
                <a:spcPct val="150000"/>
              </a:lnSpc>
            </a:pPr>
            <a:r>
              <a:rPr lang="vi-VN"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Vạt áo chàm thấp thoáng</a:t>
            </a:r>
          </a:p>
          <a:p>
            <a:pPr>
              <a:lnSpc>
                <a:spcPct val="150000"/>
              </a:lnSpc>
            </a:pPr>
            <a:r>
              <a:rPr lang="vi-VN" altLang="en-US" sz="1800" b="1"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Nhuộm xanh cả nắng chiều</a:t>
            </a:r>
          </a:p>
          <a:p>
            <a:pPr>
              <a:lnSpc>
                <a:spcPct val="150000"/>
              </a:lnSpc>
            </a:pPr>
            <a:r>
              <a:rPr lang="vi-VN"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Và gió thổi, suối reo</a:t>
            </a:r>
          </a:p>
          <a:p>
            <a:pPr>
              <a:lnSpc>
                <a:spcPct val="150000"/>
              </a:lnSpc>
            </a:pPr>
            <a:r>
              <a:rPr lang="vi-VN" altLang="en-US" sz="1800" dirty="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cs typeface="+mj-ea"/>
              </a:rPr>
              <a:t>Ấm giữa rùng sương giá.</a:t>
            </a:r>
          </a:p>
        </p:txBody>
      </p:sp>
      <p:pic>
        <p:nvPicPr>
          <p:cNvPr id="15" name="Picture 6">
            <a:extLst>
              <a:ext uri="{FF2B5EF4-FFF2-40B4-BE49-F238E27FC236}">
                <a16:creationId xmlns:a16="http://schemas.microsoft.com/office/drawing/2014/main" id="{88A7A0A1-66CC-FC4D-0DCC-C5F28265F49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8373" y="2711668"/>
            <a:ext cx="8284780" cy="1765739"/>
          </a:xfrm>
          <a:prstGeom prst="rect">
            <a:avLst/>
          </a:prstGeom>
        </p:spPr>
      </p:pic>
      <p:sp>
        <p:nvSpPr>
          <p:cNvPr id="16" name="Text Box 99">
            <a:extLst>
              <a:ext uri="{FF2B5EF4-FFF2-40B4-BE49-F238E27FC236}">
                <a16:creationId xmlns:a16="http://schemas.microsoft.com/office/drawing/2014/main" id="{CBE3715E-3FB7-16F9-7D49-23DBC421BB3F}"/>
              </a:ext>
            </a:extLst>
          </p:cNvPr>
          <p:cNvSpPr txBox="1"/>
          <p:nvPr/>
        </p:nvSpPr>
        <p:spPr>
          <a:xfrm>
            <a:off x="1158130" y="2961422"/>
            <a:ext cx="7008408" cy="1323439"/>
          </a:xfrm>
          <a:prstGeom prst="rect">
            <a:avLst/>
          </a:prstGeom>
          <a:noFill/>
          <a:ln w="9525">
            <a:noFill/>
          </a:ln>
        </p:spPr>
        <p:txBody>
          <a:bodyPr wrap="square">
            <a:spAutoFit/>
          </a:bodyPr>
          <a:lstStyle/>
          <a:p>
            <a:pPr marL="0" indent="0" algn="just"/>
            <a:r>
              <a:rPr lang="en-US" sz="2000" b="1" dirty="0">
                <a:solidFill>
                  <a:srgbClr val="FF0000"/>
                </a:solidFill>
                <a:latin typeface="Cambria" panose="02040503050406030204" pitchFamily="18" charset="0"/>
                <a:ea typeface="Cambria" panose="02040503050406030204" pitchFamily="18" charset="0"/>
              </a:rPr>
              <a:t>=&gt; </a:t>
            </a:r>
            <a:r>
              <a:rPr lang="vi-VN" sz="2000" b="1" dirty="0">
                <a:solidFill>
                  <a:srgbClr val="FF0000"/>
                </a:solidFill>
                <a:latin typeface="Cambria" panose="02040503050406030204" pitchFamily="18" charset="0"/>
                <a:ea typeface="Cambria" panose="02040503050406030204" pitchFamily="18" charset="0"/>
              </a:rPr>
              <a:t>Những người dân miền núi chăm chỉ, yêu lao động, ai cũng đang làm việc miệt mài, hăng say: gặt lúa, trồng rau, tìm măng, hái nấm,... Con người hoà mình với thiên nhiên (</a:t>
            </a:r>
            <a:r>
              <a:rPr lang="vi-VN" sz="2000" b="1" i="1" dirty="0">
                <a:solidFill>
                  <a:srgbClr val="FF0000"/>
                </a:solidFill>
                <a:latin typeface="Cambria" panose="02040503050406030204" pitchFamily="18" charset="0"/>
                <a:ea typeface="Cambria" panose="02040503050406030204" pitchFamily="18" charset="0"/>
              </a:rPr>
              <a:t>Vạt áo chàm thấp thoáng</a:t>
            </a:r>
            <a:r>
              <a:rPr lang="en-US" sz="2000" b="1" i="1" dirty="0">
                <a:solidFill>
                  <a:srgbClr val="FF0000"/>
                </a:solidFill>
                <a:latin typeface="Cambria" panose="02040503050406030204" pitchFamily="18" charset="0"/>
                <a:ea typeface="Cambria" panose="02040503050406030204" pitchFamily="18" charset="0"/>
              </a:rPr>
              <a:t>/</a:t>
            </a:r>
            <a:r>
              <a:rPr lang="vi-VN" sz="2000" b="1" i="1" dirty="0">
                <a:solidFill>
                  <a:srgbClr val="FF0000"/>
                </a:solidFill>
                <a:latin typeface="Cambria" panose="02040503050406030204" pitchFamily="18" charset="0"/>
                <a:ea typeface="Cambria" panose="02040503050406030204" pitchFamily="18" charset="0"/>
              </a:rPr>
              <a:t> Nhuộm xanh cả nắng chiều</a:t>
            </a:r>
            <a:r>
              <a:rPr lang="vi-VN" sz="2000" b="1" dirty="0">
                <a:solidFill>
                  <a:srgbClr val="FF0000"/>
                </a:solidFill>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148"/>
        <p:cNvGrpSpPr/>
        <p:nvPr/>
      </p:nvGrpSpPr>
      <p:grpSpPr>
        <a:xfrm>
          <a:off x="0" y="0"/>
          <a:ext cx="0" cy="0"/>
          <a:chOff x="0" y="0"/>
          <a:chExt cx="0" cy="0"/>
        </a:xfrm>
      </p:grpSpPr>
      <p:grpSp>
        <p:nvGrpSpPr>
          <p:cNvPr id="8151" name="Google Shape;8151;p36"/>
          <p:cNvGrpSpPr/>
          <p:nvPr/>
        </p:nvGrpSpPr>
        <p:grpSpPr>
          <a:xfrm>
            <a:off x="6985" y="384810"/>
            <a:ext cx="6204629" cy="4982845"/>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7" name="Text Box 6"/>
          <p:cNvSpPr txBox="1"/>
          <p:nvPr/>
        </p:nvSpPr>
        <p:spPr>
          <a:xfrm>
            <a:off x="1149766" y="1866024"/>
            <a:ext cx="3177868" cy="1815882"/>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alt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4. </a:t>
            </a:r>
            <a:r>
              <a:rPr kumimoji="0" lang="vi-VN" alt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rPr>
              <a:t>Theo em, điều gì đã khiến cho cảnh rừng sương giá như ấm lên?</a:t>
            </a:r>
            <a:endParaRPr kumimoji="0" lang="en-GB" altLang="en-US" sz="28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403530" y="330836"/>
            <a:ext cx="4740470" cy="3626310"/>
          </a:xfrm>
          <a:prstGeom prst="rect">
            <a:avLst/>
          </a:prstGeom>
        </p:spPr>
      </p:pic>
    </p:spTree>
    <p:extLst>
      <p:ext uri="{BB962C8B-B14F-4D97-AF65-F5344CB8AC3E}">
        <p14:creationId xmlns:p14="http://schemas.microsoft.com/office/powerpoint/2010/main" val="2664487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60" name="Rectangle 16"/>
          <p:cNvSpPr>
            <a:spLocks noChangeArrowheads="1"/>
          </p:cNvSpPr>
          <p:nvPr/>
        </p:nvSpPr>
        <p:spPr bwMode="auto">
          <a:xfrm>
            <a:off x="270203" y="721300"/>
            <a:ext cx="5886231" cy="1938992"/>
          </a:xfrm>
          <a:prstGeom prst="rect">
            <a:avLst/>
          </a:prstGeom>
          <a:noFill/>
          <a:ln w="31750" algn="ctr">
            <a:noFill/>
            <a:miter lim="800000"/>
          </a:ln>
          <a:effectLst/>
        </p:spPr>
        <p:txBody>
          <a:bodyPr wrap="square" anchor="ctr">
            <a:spAutoFit/>
          </a:bodyPr>
          <a:lstStyle/>
          <a:p>
            <a:pPr algn="just" eaLnBrk="0" hangingPunct="0">
              <a:buNone/>
            </a:pPr>
            <a:r>
              <a:rPr lang="vi-VN" sz="2000" b="1" dirty="0">
                <a:solidFill>
                  <a:srgbClr val="002060"/>
                </a:solidFill>
                <a:latin typeface="Cambria" panose="02040503050406030204" pitchFamily="18" charset="0"/>
                <a:ea typeface="Cambria" panose="02040503050406030204" pitchFamily="18" charset="0"/>
                <a:cs typeface="Times New Roman" panose="02020603050405020304" charset="0"/>
              </a:rPr>
              <a:t> Cảnh rừng sương giá như ấm lên bởi có hình ảnh con người, ai nấy đều tất bật, hối hả làm việc (</a:t>
            </a:r>
            <a:r>
              <a:rPr lang="vi-VN" sz="2000" b="1" i="1" dirty="0">
                <a:solidFill>
                  <a:srgbClr val="002060"/>
                </a:solidFill>
                <a:latin typeface="Cambria" panose="02040503050406030204" pitchFamily="18" charset="0"/>
                <a:ea typeface="Cambria" panose="02040503050406030204" pitchFamily="18" charset="0"/>
                <a:cs typeface="Times New Roman" panose="02020603050405020304" charset="0"/>
              </a:rPr>
              <a:t>người Tày từ khắp các ngả đi gặt lúa, trồng rau; người Giáy, người Dao đi tìm măng, hái nấm; tiếng xe ngựa vang lên suốt triền rừng hoang dã, những vạt áo chàm nhuộm xanh cả nắng chiều</a:t>
            </a:r>
            <a:r>
              <a:rPr lang="vi-VN" sz="2000" b="1" dirty="0">
                <a:solidFill>
                  <a:srgbClr val="002060"/>
                </a:solidFill>
                <a:latin typeface="Cambria" panose="02040503050406030204" pitchFamily="18" charset="0"/>
                <a:ea typeface="Cambria" panose="02040503050406030204" pitchFamily="18" charset="0"/>
                <a:cs typeface="Times New Roman" panose="02020603050405020304" charset="0"/>
              </a:rPr>
              <a:t>,...</a:t>
            </a:r>
            <a:endParaRPr sz="2000" b="1" dirty="0">
              <a:solidFill>
                <a:srgbClr val="002060"/>
              </a:solidFill>
              <a:effectLst>
                <a:outerShdw blurRad="38100" dist="38100" dir="2700000">
                  <a:srgbClr val="C0C0C0"/>
                </a:outerShdw>
              </a:effectLst>
              <a:latin typeface="Cambria" panose="02040503050406030204" pitchFamily="18" charset="0"/>
              <a:ea typeface="Cambria" panose="02040503050406030204" pitchFamily="18" charset="0"/>
              <a:cs typeface="Times New Roman" panose="02020603050405020304" charset="0"/>
            </a:endParaRPr>
          </a:p>
        </p:txBody>
      </p:sp>
      <p:pic>
        <p:nvPicPr>
          <p:cNvPr id="57346" name="Picture 2" descr="mang-dang2"/>
          <p:cNvPicPr>
            <a:picLocks noChangeAspect="1"/>
          </p:cNvPicPr>
          <p:nvPr/>
        </p:nvPicPr>
        <p:blipFill>
          <a:blip r:embed="rId2"/>
          <a:stretch>
            <a:fillRect/>
          </a:stretch>
        </p:blipFill>
        <p:spPr>
          <a:xfrm>
            <a:off x="126124" y="3032125"/>
            <a:ext cx="2254250" cy="2111375"/>
          </a:xfrm>
          <a:prstGeom prst="rect">
            <a:avLst/>
          </a:prstGeom>
          <a:noFill/>
          <a:ln w="9525">
            <a:noFill/>
          </a:ln>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995670" y="929640"/>
            <a:ext cx="3384550" cy="3384550"/>
          </a:xfrm>
          <a:prstGeom prst="rect">
            <a:avLst/>
          </a:prstGeom>
        </p:spPr>
      </p:pic>
      <p:pic>
        <p:nvPicPr>
          <p:cNvPr id="3" name="Picture 2">
            <a:extLst>
              <a:ext uri="{FF2B5EF4-FFF2-40B4-BE49-F238E27FC236}">
                <a16:creationId xmlns:a16="http://schemas.microsoft.com/office/drawing/2014/main" id="{5BF75B02-6C82-4569-A1FB-28D2ED380B39}"/>
              </a:ext>
            </a:extLst>
          </p:cNvPr>
          <p:cNvPicPr>
            <a:picLocks noChangeAspect="1"/>
          </p:cNvPicPr>
          <p:nvPr/>
        </p:nvPicPr>
        <p:blipFill>
          <a:blip r:embed="rId5"/>
          <a:stretch>
            <a:fillRect/>
          </a:stretch>
        </p:blipFill>
        <p:spPr>
          <a:xfrm>
            <a:off x="2601310" y="3056637"/>
            <a:ext cx="2482412" cy="20868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7360"/>
                                        </p:tgtEl>
                                        <p:attrNameLst>
                                          <p:attrName>style.visibility</p:attrName>
                                        </p:attrNameLst>
                                      </p:cBhvr>
                                      <p:to>
                                        <p:strVal val="visible"/>
                                      </p:to>
                                    </p:set>
                                    <p:anim calcmode="discrete" valueType="clr">
                                      <p:cBhvr override="childStyle">
                                        <p:cTn id="7" dur="80"/>
                                        <p:tgtEl>
                                          <p:spTgt spid="5736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7360"/>
                                        </p:tgtEl>
                                        <p:attrNameLst>
                                          <p:attrName>fillcolor</p:attrName>
                                        </p:attrNameLst>
                                      </p:cBhvr>
                                      <p:tavLst>
                                        <p:tav tm="0">
                                          <p:val>
                                            <p:clrVal>
                                              <a:schemeClr val="accent2"/>
                                            </p:clrVal>
                                          </p:val>
                                        </p:tav>
                                        <p:tav tm="50000">
                                          <p:val>
                                            <p:clrVal>
                                              <a:schemeClr val="hlink"/>
                                            </p:clrVal>
                                          </p:val>
                                        </p:tav>
                                      </p:tavLst>
                                    </p:anim>
                                    <p:set>
                                      <p:cBhvr>
                                        <p:cTn id="9" dur="80"/>
                                        <p:tgtEl>
                                          <p:spTgt spid="5736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7346"/>
                                        </p:tgtEl>
                                        <p:attrNameLst>
                                          <p:attrName>style.visibility</p:attrName>
                                        </p:attrNameLst>
                                      </p:cBhvr>
                                      <p:to>
                                        <p:strVal val="visible"/>
                                      </p:to>
                                    </p:set>
                                    <p:anim calcmode="lin" valueType="num">
                                      <p:cBhvr additive="base">
                                        <p:cTn id="14" dur="500" fill="hold"/>
                                        <p:tgtEl>
                                          <p:spTgt spid="57346"/>
                                        </p:tgtEl>
                                        <p:attrNameLst>
                                          <p:attrName>ppt_x</p:attrName>
                                        </p:attrNameLst>
                                      </p:cBhvr>
                                      <p:tavLst>
                                        <p:tav tm="0">
                                          <p:val>
                                            <p:strVal val="#ppt_x"/>
                                          </p:val>
                                        </p:tav>
                                        <p:tav tm="100000">
                                          <p:val>
                                            <p:strVal val="#ppt_x"/>
                                          </p:val>
                                        </p:tav>
                                      </p:tavLst>
                                    </p:anim>
                                    <p:anim calcmode="lin" valueType="num">
                                      <p:cBhvr additive="base">
                                        <p:cTn id="15" dur="500" fill="hold"/>
                                        <p:tgtEl>
                                          <p:spTgt spid="5734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6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a:extLst>
              <a:ext uri="{FF2B5EF4-FFF2-40B4-BE49-F238E27FC236}">
                <a16:creationId xmlns:a16="http://schemas.microsoft.com/office/drawing/2014/main" id="{C1E7E8B4-7819-5AF6-3AFD-D779FF4B791A}"/>
              </a:ext>
            </a:extLst>
          </p:cNvPr>
          <p:cNvPicPr>
            <a:picLocks noChangeAspect="1"/>
          </p:cNvPicPr>
          <p:nvPr/>
        </p:nvPicPr>
        <p:blipFill rotWithShape="1">
          <a:blip r:embed="rId3">
            <a:extLst>
              <a:ext uri="{28A0092B-C50C-407E-A947-70E740481C1C}">
                <a14:useLocalDpi xmlns:a14="http://schemas.microsoft.com/office/drawing/2010/main" val="0"/>
              </a:ext>
            </a:extLst>
          </a:blip>
          <a:srcRect t="3210" b="7521"/>
          <a:stretch/>
        </p:blipFill>
        <p:spPr>
          <a:xfrm>
            <a:off x="1836420" y="2205820"/>
            <a:ext cx="5223510" cy="2937680"/>
          </a:xfrm>
          <a:prstGeom prst="rect">
            <a:avLst/>
          </a:prstGeom>
        </p:spPr>
      </p:pic>
      <p:pic>
        <p:nvPicPr>
          <p:cNvPr id="2" name="Picture 1">
            <a:extLst>
              <a:ext uri="{FF2B5EF4-FFF2-40B4-BE49-F238E27FC236}">
                <a16:creationId xmlns:a16="http://schemas.microsoft.com/office/drawing/2014/main" id="{58DA3D36-E493-D44B-C566-1B53C91B260C}"/>
              </a:ext>
            </a:extLst>
          </p:cNvPr>
          <p:cNvPicPr>
            <a:picLocks noChangeAspect="1"/>
          </p:cNvPicPr>
          <p:nvPr/>
        </p:nvPicPr>
        <p:blipFill>
          <a:blip r:embed="rId4"/>
          <a:stretch>
            <a:fillRect/>
          </a:stretch>
        </p:blipFill>
        <p:spPr>
          <a:xfrm>
            <a:off x="1706639" y="912050"/>
            <a:ext cx="5547841" cy="1475360"/>
          </a:xfrm>
          <a:prstGeom prst="rect">
            <a:avLst/>
          </a:prstGeom>
        </p:spPr>
      </p:pic>
    </p:spTree>
    <p:extLst>
      <p:ext uri="{BB962C8B-B14F-4D97-AF65-F5344CB8AC3E}">
        <p14:creationId xmlns:p14="http://schemas.microsoft.com/office/powerpoint/2010/main" val="27190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Kết quả hình ảnh cho dân tộc tày ở việt nam"/>
          <p:cNvPicPr>
            <a:picLocks noChangeAspect="1"/>
          </p:cNvPicPr>
          <p:nvPr/>
        </p:nvPicPr>
        <p:blipFill>
          <a:blip r:embed="rId2"/>
          <a:stretch>
            <a:fillRect/>
          </a:stretch>
        </p:blipFill>
        <p:spPr>
          <a:xfrm>
            <a:off x="0" y="1518285"/>
            <a:ext cx="2856230" cy="2223770"/>
          </a:xfrm>
          <a:prstGeom prst="rect">
            <a:avLst/>
          </a:prstGeom>
          <a:noFill/>
          <a:ln w="9525">
            <a:noFill/>
          </a:ln>
        </p:spPr>
      </p:pic>
      <p:pic>
        <p:nvPicPr>
          <p:cNvPr id="27651" name="Picture 3" descr="Hình ảnh có liên quan"/>
          <p:cNvPicPr>
            <a:picLocks noChangeAspect="1"/>
          </p:cNvPicPr>
          <p:nvPr/>
        </p:nvPicPr>
        <p:blipFill>
          <a:blip r:embed="rId3"/>
          <a:srcRect r="24562"/>
          <a:stretch>
            <a:fillRect/>
          </a:stretch>
        </p:blipFill>
        <p:spPr>
          <a:xfrm>
            <a:off x="6087110" y="1518285"/>
            <a:ext cx="2879725" cy="2223770"/>
          </a:xfrm>
          <a:prstGeom prst="rect">
            <a:avLst/>
          </a:prstGeom>
          <a:noFill/>
          <a:ln w="9525">
            <a:noFill/>
          </a:ln>
        </p:spPr>
      </p:pic>
      <p:pic>
        <p:nvPicPr>
          <p:cNvPr id="27652" name="Picture 4" descr="Kết quả hình ảnh cho dân tộc giáy"/>
          <p:cNvPicPr>
            <a:picLocks noChangeAspect="1"/>
          </p:cNvPicPr>
          <p:nvPr/>
        </p:nvPicPr>
        <p:blipFill>
          <a:blip r:embed="rId4"/>
          <a:srcRect r="13252" b="8789"/>
          <a:stretch>
            <a:fillRect/>
          </a:stretch>
        </p:blipFill>
        <p:spPr>
          <a:xfrm>
            <a:off x="3018155" y="1528445"/>
            <a:ext cx="2931795" cy="2213610"/>
          </a:xfrm>
          <a:prstGeom prst="rect">
            <a:avLst/>
          </a:prstGeom>
          <a:noFill/>
          <a:ln w="9525">
            <a:noFill/>
          </a:ln>
        </p:spPr>
      </p:pic>
      <p:sp>
        <p:nvSpPr>
          <p:cNvPr id="57359" name="Rectangle 15"/>
          <p:cNvSpPr>
            <a:spLocks noChangeArrowheads="1"/>
          </p:cNvSpPr>
          <p:nvPr/>
        </p:nvSpPr>
        <p:spPr bwMode="auto">
          <a:xfrm>
            <a:off x="384175" y="3870960"/>
            <a:ext cx="2200275" cy="521970"/>
          </a:xfrm>
          <a:prstGeom prst="rect">
            <a:avLst/>
          </a:prstGeom>
          <a:noFill/>
          <a:ln w="31750" algn="ctr">
            <a:noFill/>
            <a:miter lim="800000"/>
          </a:ln>
          <a:effectLst/>
        </p:spPr>
        <p:txBody>
          <a:bodyPr wrap="square" anchor="ctr">
            <a:spAutoFit/>
          </a:bodyPr>
          <a:lstStyle/>
          <a:p>
            <a:pPr algn="just" eaLnBrk="0" hangingPunct="0">
              <a:buNone/>
            </a:pPr>
            <a:r>
              <a:rPr sz="2800" b="1" dirty="0">
                <a:solidFill>
                  <a:srgbClr val="002060"/>
                </a:solidFill>
                <a:latin typeface="Cambria" panose="02040503050406030204" pitchFamily="18" charset="0"/>
                <a:ea typeface="Cambria" panose="02040503050406030204" pitchFamily="18" charset="0"/>
                <a:cs typeface="Times New Roman" panose="02020603050405020304" charset="0"/>
              </a:rPr>
              <a:t>Người T</a:t>
            </a:r>
            <a:r>
              <a:rPr sz="2800" b="1" dirty="0">
                <a:solidFill>
                  <a:srgbClr val="002060"/>
                </a:solidFill>
                <a:latin typeface="Cambria" panose="02040503050406030204" pitchFamily="18" charset="0"/>
                <a:ea typeface="Cambria" panose="02040503050406030204" pitchFamily="18" charset="0"/>
              </a:rPr>
              <a:t>à</a:t>
            </a:r>
            <a:r>
              <a:rPr sz="2800" b="1" dirty="0">
                <a:solidFill>
                  <a:srgbClr val="002060"/>
                </a:solidFill>
                <a:latin typeface="Cambria" panose="02040503050406030204" pitchFamily="18" charset="0"/>
                <a:ea typeface="Cambria" panose="02040503050406030204" pitchFamily="18" charset="0"/>
                <a:cs typeface="Times New Roman" panose="02020603050405020304" charset="0"/>
              </a:rPr>
              <a:t>y</a:t>
            </a:r>
            <a:r>
              <a:rPr sz="2800" b="1" dirty="0">
                <a:solidFill>
                  <a:srgbClr val="002060"/>
                </a:solidFill>
                <a:effectLst>
                  <a:outerShdw blurRad="38100" dist="38100" dir="2700000">
                    <a:srgbClr val="C0C0C0"/>
                  </a:outerShdw>
                </a:effectLst>
                <a:latin typeface="Cambria" panose="02040503050406030204" pitchFamily="18" charset="0"/>
                <a:ea typeface="Cambria" panose="02040503050406030204" pitchFamily="18" charset="0"/>
                <a:cs typeface="Times New Roman" panose="02020603050405020304" charset="0"/>
              </a:rPr>
              <a:t> </a:t>
            </a:r>
          </a:p>
        </p:txBody>
      </p:sp>
      <p:sp>
        <p:nvSpPr>
          <p:cNvPr id="5" name="Text Box 4"/>
          <p:cNvSpPr txBox="1"/>
          <p:nvPr/>
        </p:nvSpPr>
        <p:spPr>
          <a:xfrm>
            <a:off x="3576320" y="3870960"/>
            <a:ext cx="2068195" cy="523220"/>
          </a:xfrm>
          <a:prstGeom prst="rect">
            <a:avLst/>
          </a:prstGeom>
          <a:noFill/>
        </p:spPr>
        <p:txBody>
          <a:bodyPr wrap="none" rtlCol="0" anchor="t">
            <a:spAutoFit/>
          </a:bodyPr>
          <a:lstStyle/>
          <a:p>
            <a:r>
              <a:rPr sz="2800"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Người Giá</a:t>
            </a:r>
            <a:r>
              <a:rPr lang="en-GB" sz="2800"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y</a:t>
            </a:r>
            <a:r>
              <a:rPr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 </a:t>
            </a:r>
            <a:endParaRPr lang="en-GB" altLang="en-US">
              <a:latin typeface="Cambria" panose="02040503050406030204" pitchFamily="18" charset="0"/>
              <a:ea typeface="Cambria" panose="02040503050406030204" pitchFamily="18" charset="0"/>
            </a:endParaRPr>
          </a:p>
        </p:txBody>
      </p:sp>
      <p:sp>
        <p:nvSpPr>
          <p:cNvPr id="6" name="Text Box 5"/>
          <p:cNvSpPr txBox="1"/>
          <p:nvPr/>
        </p:nvSpPr>
        <p:spPr>
          <a:xfrm>
            <a:off x="6659245" y="3870960"/>
            <a:ext cx="1951175" cy="523220"/>
          </a:xfrm>
          <a:prstGeom prst="rect">
            <a:avLst/>
          </a:prstGeom>
          <a:noFill/>
        </p:spPr>
        <p:txBody>
          <a:bodyPr wrap="none" rtlCol="0" anchor="t">
            <a:spAutoFit/>
          </a:bodyPr>
          <a:lstStyle/>
          <a:p>
            <a:pPr algn="l">
              <a:buSzTx/>
            </a:pPr>
            <a:r>
              <a:rPr sz="2800" b="1" dirty="0">
                <a:solidFill>
                  <a:srgbClr val="002060"/>
                </a:solidFill>
                <a:latin typeface="Cambria" panose="02040503050406030204" pitchFamily="18" charset="0"/>
                <a:ea typeface="Cambria" panose="02040503050406030204" pitchFamily="18" charset="0"/>
                <a:cs typeface="Times New Roman" panose="02020603050405020304" charset="0"/>
                <a:sym typeface="+mn-ea"/>
              </a:rPr>
              <a:t>Người Dao</a:t>
            </a:r>
            <a:endParaRPr sz="2800" b="1" dirty="0">
              <a:solidFill>
                <a:srgbClr val="002060"/>
              </a:solidFill>
              <a:latin typeface="Cambria" panose="02040503050406030204" pitchFamily="18" charset="0"/>
              <a:ea typeface="Cambria" panose="02040503050406030204" pitchFamily="18"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7359"/>
                                        </p:tgtEl>
                                        <p:attrNameLst>
                                          <p:attrName>style.visibility</p:attrName>
                                        </p:attrNameLst>
                                      </p:cBhvr>
                                      <p:to>
                                        <p:strVal val="visible"/>
                                      </p:to>
                                    </p:set>
                                    <p:anim calcmode="discrete" valueType="clr">
                                      <p:cBhvr override="childStyle">
                                        <p:cTn id="7" dur="80"/>
                                        <p:tgtEl>
                                          <p:spTgt spid="5735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7359"/>
                                        </p:tgtEl>
                                        <p:attrNameLst>
                                          <p:attrName>fillcolor</p:attrName>
                                        </p:attrNameLst>
                                      </p:cBhvr>
                                      <p:tavLst>
                                        <p:tav tm="0">
                                          <p:val>
                                            <p:clrVal>
                                              <a:schemeClr val="accent2"/>
                                            </p:clrVal>
                                          </p:val>
                                        </p:tav>
                                        <p:tav tm="50000">
                                          <p:val>
                                            <p:clrVal>
                                              <a:schemeClr val="hlink"/>
                                            </p:clrVal>
                                          </p:val>
                                        </p:tav>
                                      </p:tavLst>
                                    </p:anim>
                                    <p:set>
                                      <p:cBhvr>
                                        <p:cTn id="9" dur="80"/>
                                        <p:tgtEl>
                                          <p:spTgt spid="573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284220" y="1031240"/>
            <a:ext cx="5560695" cy="2670175"/>
          </a:xfrm>
          <a:prstGeom prst="rect">
            <a:avLst/>
          </a:prstGeom>
        </p:spPr>
      </p:pic>
      <p:sp>
        <p:nvSpPr>
          <p:cNvPr id="101" name="Text Box 100"/>
          <p:cNvSpPr txBox="1"/>
          <p:nvPr/>
        </p:nvSpPr>
        <p:spPr>
          <a:xfrm>
            <a:off x="4004442" y="1981857"/>
            <a:ext cx="4571999" cy="523220"/>
          </a:xfrm>
          <a:prstGeom prst="rect">
            <a:avLst/>
          </a:prstGeom>
          <a:noFill/>
          <a:ln w="9525">
            <a:noFill/>
          </a:ln>
        </p:spPr>
        <p:txBody>
          <a:bodyPr wrap="square">
            <a:spAutoFit/>
          </a:bodyPr>
          <a:lstStyle/>
          <a:p>
            <a:pPr marL="0" indent="0" algn="just"/>
            <a:r>
              <a:rPr lang="en-US" sz="2800" b="1" dirty="0">
                <a:solidFill>
                  <a:srgbClr val="000000"/>
                </a:solidFill>
                <a:latin typeface="Cambria" panose="02040503050406030204" pitchFamily="18" charset="0"/>
                <a:ea typeface="Cambria" panose="02040503050406030204" pitchFamily="18" charset="0"/>
              </a:rPr>
              <a:t>5. </a:t>
            </a:r>
            <a:r>
              <a:rPr lang="vi-VN" sz="2800" b="1" dirty="0">
                <a:solidFill>
                  <a:srgbClr val="000000"/>
                </a:solidFill>
                <a:latin typeface="Cambria" panose="02040503050406030204" pitchFamily="18" charset="0"/>
                <a:ea typeface="Cambria" panose="02040503050406030204" pitchFamily="18" charset="0"/>
              </a:rPr>
              <a:t>Nêu chủ đề của bài thơ.</a:t>
            </a:r>
            <a:endParaRPr lang="en-US" altLang="en-US" sz="2800" b="1" dirty="0">
              <a:solidFill>
                <a:srgbClr val="000000"/>
              </a:solidFill>
              <a:latin typeface="Cambria" panose="02040503050406030204" pitchFamily="18" charset="0"/>
              <a:ea typeface="Cambria" panose="02040503050406030204" pitchFamily="18" charset="0"/>
            </a:endParaRPr>
          </a:p>
        </p:txBody>
      </p:sp>
      <p:pic>
        <p:nvPicPr>
          <p:cNvPr id="5"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20" y="-412115"/>
            <a:ext cx="3276600" cy="438404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169"/>
        <p:cNvGrpSpPr/>
        <p:nvPr/>
      </p:nvGrpSpPr>
      <p:grpSpPr>
        <a:xfrm>
          <a:off x="0" y="0"/>
          <a:ext cx="0" cy="0"/>
          <a:chOff x="0" y="0"/>
          <a:chExt cx="0" cy="0"/>
        </a:xfrm>
      </p:grpSpPr>
      <p:pic>
        <p:nvPicPr>
          <p:cNvPr id="9"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47115" y="1913890"/>
            <a:ext cx="7049135" cy="2975610"/>
          </a:xfrm>
          <a:prstGeom prst="rect">
            <a:avLst/>
          </a:prstGeom>
        </p:spPr>
      </p:pic>
      <p:sp>
        <p:nvSpPr>
          <p:cNvPr id="100" name="Text Box 99"/>
          <p:cNvSpPr txBox="1"/>
          <p:nvPr/>
        </p:nvSpPr>
        <p:spPr>
          <a:xfrm>
            <a:off x="1828164" y="2307152"/>
            <a:ext cx="5628925" cy="2246769"/>
          </a:xfrm>
          <a:prstGeom prst="rect">
            <a:avLst/>
          </a:prstGeom>
          <a:noFill/>
          <a:ln w="9525">
            <a:noFill/>
          </a:ln>
        </p:spPr>
        <p:txBody>
          <a:bodyPr wrap="square">
            <a:spAutoFit/>
          </a:bodyPr>
          <a:lstStyle/>
          <a:p>
            <a:pPr marL="0" indent="0" algn="ctr"/>
            <a:r>
              <a:rPr lang="vi-VN" sz="2800" b="1" dirty="0">
                <a:solidFill>
                  <a:srgbClr val="000000"/>
                </a:solidFill>
                <a:latin typeface="Cambria" panose="02040503050406030204" pitchFamily="18" charset="0"/>
                <a:ea typeface="Cambria" panose="02040503050406030204" pitchFamily="18" charset="0"/>
              </a:rPr>
              <a:t>Bài thơ ca ngợi vẻ đẹp kì diệu của thiên nhiên. Thiên nhiên đã góp phần làm đẹp cuộc sống, làm phong phú thêm cho cảm xúc và trí tưởng tượng của con người</a:t>
            </a:r>
            <a:endParaRPr lang="en-GB" sz="2800" b="1" dirty="0">
              <a:solidFill>
                <a:srgbClr val="0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5"/>
          <a:stretch>
            <a:fillRect/>
          </a:stretch>
        </p:blipFill>
        <p:spPr>
          <a:xfrm>
            <a:off x="2066925" y="417195"/>
            <a:ext cx="5010150" cy="101917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17">
            <a:extLst>
              <a:ext uri="{FF2B5EF4-FFF2-40B4-BE49-F238E27FC236}">
                <a16:creationId xmlns:a16="http://schemas.microsoft.com/office/drawing/2014/main" id="{44F00887-79E0-DF54-B1D0-CC570095D814}"/>
              </a:ext>
            </a:extLst>
          </p:cNvPr>
          <p:cNvSpPr/>
          <p:nvPr/>
        </p:nvSpPr>
        <p:spPr>
          <a:xfrm>
            <a:off x="788276" y="1103585"/>
            <a:ext cx="4964313" cy="2104073"/>
          </a:xfrm>
          <a:custGeom>
            <a:avLst/>
            <a:gdLst>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64313" h="2104073" fill="none" extrusionOk="0">
                <a:moveTo>
                  <a:pt x="0" y="350686"/>
                </a:moveTo>
                <a:cubicBezTo>
                  <a:pt x="-30870" y="194979"/>
                  <a:pt x="167455" y="-68307"/>
                  <a:pt x="319719" y="0"/>
                </a:cubicBezTo>
                <a:cubicBezTo>
                  <a:pt x="1275846" y="56146"/>
                  <a:pt x="2104228" y="-18163"/>
                  <a:pt x="2895849" y="0"/>
                </a:cubicBezTo>
                <a:lnTo>
                  <a:pt x="2895849" y="0"/>
                </a:lnTo>
                <a:cubicBezTo>
                  <a:pt x="3233228" y="7933"/>
                  <a:pt x="3778581" y="194706"/>
                  <a:pt x="4136927" y="0"/>
                </a:cubicBezTo>
                <a:cubicBezTo>
                  <a:pt x="4215777" y="-43451"/>
                  <a:pt x="4457161" y="-33249"/>
                  <a:pt x="4644593" y="0"/>
                </a:cubicBezTo>
                <a:cubicBezTo>
                  <a:pt x="4860922" y="33564"/>
                  <a:pt x="4908039" y="137903"/>
                  <a:pt x="4964313" y="350686"/>
                </a:cubicBezTo>
                <a:cubicBezTo>
                  <a:pt x="4997746" y="828752"/>
                  <a:pt x="4949056" y="1079312"/>
                  <a:pt x="4964313" y="1227376"/>
                </a:cubicBezTo>
                <a:cubicBezTo>
                  <a:pt x="5342716" y="1283810"/>
                  <a:pt x="5548677" y="1249573"/>
                  <a:pt x="5753886" y="1370908"/>
                </a:cubicBezTo>
                <a:cubicBezTo>
                  <a:pt x="5403732" y="1562324"/>
                  <a:pt x="5049745" y="1737587"/>
                  <a:pt x="4964313" y="1753394"/>
                </a:cubicBezTo>
                <a:lnTo>
                  <a:pt x="4964313" y="1753386"/>
                </a:lnTo>
                <a:cubicBezTo>
                  <a:pt x="5014441" y="1912467"/>
                  <a:pt x="4882328" y="2143029"/>
                  <a:pt x="4644593" y="2104073"/>
                </a:cubicBezTo>
                <a:cubicBezTo>
                  <a:pt x="4464431" y="2145483"/>
                  <a:pt x="4305367" y="2110321"/>
                  <a:pt x="4136927" y="2104073"/>
                </a:cubicBezTo>
                <a:cubicBezTo>
                  <a:pt x="3970768" y="2030999"/>
                  <a:pt x="3048116" y="1986905"/>
                  <a:pt x="2895849" y="2104073"/>
                </a:cubicBezTo>
                <a:lnTo>
                  <a:pt x="2895849" y="2104073"/>
                </a:lnTo>
                <a:cubicBezTo>
                  <a:pt x="1830842" y="2138325"/>
                  <a:pt x="1287593" y="2206057"/>
                  <a:pt x="319719" y="2104073"/>
                </a:cubicBezTo>
                <a:cubicBezTo>
                  <a:pt x="118855" y="2073868"/>
                  <a:pt x="59782" y="1984642"/>
                  <a:pt x="0" y="1753386"/>
                </a:cubicBezTo>
                <a:lnTo>
                  <a:pt x="0" y="1753394"/>
                </a:lnTo>
                <a:cubicBezTo>
                  <a:pt x="7246" y="1675221"/>
                  <a:pt x="-16669" y="1421905"/>
                  <a:pt x="0" y="1227376"/>
                </a:cubicBezTo>
                <a:lnTo>
                  <a:pt x="0" y="1227376"/>
                </a:lnTo>
                <a:cubicBezTo>
                  <a:pt x="11989" y="979380"/>
                  <a:pt x="76631" y="561933"/>
                  <a:pt x="0" y="350686"/>
                </a:cubicBezTo>
                <a:close/>
              </a:path>
              <a:path w="4964313" h="2104073" stroke="0" extrusionOk="0">
                <a:moveTo>
                  <a:pt x="0" y="350686"/>
                </a:moveTo>
                <a:cubicBezTo>
                  <a:pt x="-15180" y="177477"/>
                  <a:pt x="97399" y="65582"/>
                  <a:pt x="319719" y="0"/>
                </a:cubicBezTo>
                <a:cubicBezTo>
                  <a:pt x="1460495" y="-5618"/>
                  <a:pt x="1843681" y="41944"/>
                  <a:pt x="2895849" y="0"/>
                </a:cubicBezTo>
                <a:lnTo>
                  <a:pt x="2895849" y="0"/>
                </a:lnTo>
                <a:cubicBezTo>
                  <a:pt x="3385058" y="85610"/>
                  <a:pt x="3693369" y="20322"/>
                  <a:pt x="4136927" y="0"/>
                </a:cubicBezTo>
                <a:cubicBezTo>
                  <a:pt x="4351924" y="-16977"/>
                  <a:pt x="4579014" y="31893"/>
                  <a:pt x="4644593" y="0"/>
                </a:cubicBezTo>
                <a:cubicBezTo>
                  <a:pt x="4859644" y="-18884"/>
                  <a:pt x="4921586" y="90319"/>
                  <a:pt x="4964313" y="350686"/>
                </a:cubicBezTo>
                <a:cubicBezTo>
                  <a:pt x="4939430" y="672356"/>
                  <a:pt x="4909447" y="912605"/>
                  <a:pt x="4964313" y="1227376"/>
                </a:cubicBezTo>
                <a:cubicBezTo>
                  <a:pt x="5056951" y="1242309"/>
                  <a:pt x="5432555" y="1280283"/>
                  <a:pt x="5753886" y="1370908"/>
                </a:cubicBezTo>
                <a:cubicBezTo>
                  <a:pt x="5389302" y="1495991"/>
                  <a:pt x="5114271" y="1702422"/>
                  <a:pt x="4964313" y="1753394"/>
                </a:cubicBezTo>
                <a:lnTo>
                  <a:pt x="4964313" y="1753386"/>
                </a:lnTo>
                <a:cubicBezTo>
                  <a:pt x="4976602" y="1933762"/>
                  <a:pt x="4870402" y="2102406"/>
                  <a:pt x="4644593" y="2104073"/>
                </a:cubicBezTo>
                <a:cubicBezTo>
                  <a:pt x="4447486" y="2069467"/>
                  <a:pt x="4329623" y="2136071"/>
                  <a:pt x="4136927" y="2104073"/>
                </a:cubicBezTo>
                <a:cubicBezTo>
                  <a:pt x="3868353" y="2065752"/>
                  <a:pt x="3094836" y="2281660"/>
                  <a:pt x="2895849" y="2104073"/>
                </a:cubicBezTo>
                <a:lnTo>
                  <a:pt x="2895849" y="2104073"/>
                </a:lnTo>
                <a:cubicBezTo>
                  <a:pt x="2374423" y="2231204"/>
                  <a:pt x="803868" y="2167806"/>
                  <a:pt x="319719" y="2104073"/>
                </a:cubicBezTo>
                <a:cubicBezTo>
                  <a:pt x="173574" y="2057412"/>
                  <a:pt x="-4659" y="1893239"/>
                  <a:pt x="0" y="1753386"/>
                </a:cubicBezTo>
                <a:lnTo>
                  <a:pt x="0" y="1753394"/>
                </a:lnTo>
                <a:cubicBezTo>
                  <a:pt x="10661" y="1532701"/>
                  <a:pt x="-18935" y="1384940"/>
                  <a:pt x="0" y="1227376"/>
                </a:cubicBezTo>
                <a:lnTo>
                  <a:pt x="0" y="1227376"/>
                </a:lnTo>
                <a:cubicBezTo>
                  <a:pt x="-16981" y="897089"/>
                  <a:pt x="-6771" y="439893"/>
                  <a:pt x="0" y="350686"/>
                </a:cubicBezTo>
                <a:close/>
              </a:path>
              <a:path w="4964313" h="2104073" fill="none" stroke="0" extrusionOk="0">
                <a:moveTo>
                  <a:pt x="0" y="350686"/>
                </a:moveTo>
                <a:cubicBezTo>
                  <a:pt x="-3195" y="135667"/>
                  <a:pt x="160563" y="-18241"/>
                  <a:pt x="319719" y="0"/>
                </a:cubicBezTo>
                <a:cubicBezTo>
                  <a:pt x="885938" y="53567"/>
                  <a:pt x="1815354" y="-53880"/>
                  <a:pt x="2895849" y="0"/>
                </a:cubicBezTo>
                <a:lnTo>
                  <a:pt x="2895849" y="0"/>
                </a:lnTo>
                <a:cubicBezTo>
                  <a:pt x="3306715" y="19852"/>
                  <a:pt x="3743265" y="57546"/>
                  <a:pt x="4136927" y="0"/>
                </a:cubicBezTo>
                <a:cubicBezTo>
                  <a:pt x="4204090" y="-3356"/>
                  <a:pt x="4462387" y="-9878"/>
                  <a:pt x="4644593" y="0"/>
                </a:cubicBezTo>
                <a:cubicBezTo>
                  <a:pt x="4855104" y="18792"/>
                  <a:pt x="4921810" y="109595"/>
                  <a:pt x="4964313" y="350686"/>
                </a:cubicBezTo>
                <a:cubicBezTo>
                  <a:pt x="5023416" y="757328"/>
                  <a:pt x="4893501" y="1086062"/>
                  <a:pt x="4964313" y="1227376"/>
                </a:cubicBezTo>
                <a:cubicBezTo>
                  <a:pt x="5278939" y="1224342"/>
                  <a:pt x="5542635" y="1335799"/>
                  <a:pt x="5753886" y="1370908"/>
                </a:cubicBezTo>
                <a:cubicBezTo>
                  <a:pt x="5394760" y="1548675"/>
                  <a:pt x="5066562" y="1750875"/>
                  <a:pt x="4964313" y="1753394"/>
                </a:cubicBezTo>
                <a:lnTo>
                  <a:pt x="4964313" y="1753386"/>
                </a:lnTo>
                <a:cubicBezTo>
                  <a:pt x="4991649" y="1937913"/>
                  <a:pt x="4817986" y="2081102"/>
                  <a:pt x="4644593" y="2104073"/>
                </a:cubicBezTo>
                <a:cubicBezTo>
                  <a:pt x="4451843" y="2111490"/>
                  <a:pt x="4284107" y="2121862"/>
                  <a:pt x="4136927" y="2104073"/>
                </a:cubicBezTo>
                <a:cubicBezTo>
                  <a:pt x="3946362" y="2045180"/>
                  <a:pt x="3108726" y="2021261"/>
                  <a:pt x="2895849" y="2104073"/>
                </a:cubicBezTo>
                <a:lnTo>
                  <a:pt x="2895849" y="2104073"/>
                </a:lnTo>
                <a:cubicBezTo>
                  <a:pt x="1809837" y="2001702"/>
                  <a:pt x="1062442" y="2243262"/>
                  <a:pt x="319719" y="2104073"/>
                </a:cubicBezTo>
                <a:cubicBezTo>
                  <a:pt x="127584" y="2074454"/>
                  <a:pt x="50187" y="1977815"/>
                  <a:pt x="0" y="1753386"/>
                </a:cubicBezTo>
                <a:lnTo>
                  <a:pt x="0" y="1753394"/>
                </a:lnTo>
                <a:cubicBezTo>
                  <a:pt x="-5162" y="1691809"/>
                  <a:pt x="-9503" y="1426107"/>
                  <a:pt x="0" y="1227376"/>
                </a:cubicBezTo>
                <a:lnTo>
                  <a:pt x="0" y="1227376"/>
                </a:lnTo>
                <a:cubicBezTo>
                  <a:pt x="25742" y="881647"/>
                  <a:pt x="56529" y="610871"/>
                  <a:pt x="0" y="350686"/>
                </a:cubicBezTo>
                <a:close/>
              </a:path>
              <a:path w="4964313" h="2104073" fill="none" stroke="0" extrusionOk="0">
                <a:moveTo>
                  <a:pt x="0" y="350686"/>
                </a:moveTo>
                <a:cubicBezTo>
                  <a:pt x="-14636" y="161911"/>
                  <a:pt x="140275" y="-29023"/>
                  <a:pt x="319719" y="0"/>
                </a:cubicBezTo>
                <a:cubicBezTo>
                  <a:pt x="1160211" y="38071"/>
                  <a:pt x="2039913" y="-127223"/>
                  <a:pt x="2895849" y="0"/>
                </a:cubicBezTo>
                <a:lnTo>
                  <a:pt x="2895849" y="0"/>
                </a:lnTo>
                <a:cubicBezTo>
                  <a:pt x="3306578" y="49479"/>
                  <a:pt x="3805659" y="91426"/>
                  <a:pt x="4136927" y="0"/>
                </a:cubicBezTo>
                <a:cubicBezTo>
                  <a:pt x="4369191" y="40386"/>
                  <a:pt x="4563453" y="20288"/>
                  <a:pt x="4644593" y="0"/>
                </a:cubicBezTo>
                <a:cubicBezTo>
                  <a:pt x="4877031" y="26361"/>
                  <a:pt x="4911009" y="129670"/>
                  <a:pt x="4964313" y="350686"/>
                </a:cubicBezTo>
                <a:cubicBezTo>
                  <a:pt x="5015651" y="783450"/>
                  <a:pt x="4925547" y="1084208"/>
                  <a:pt x="4964313" y="1227376"/>
                </a:cubicBezTo>
                <a:cubicBezTo>
                  <a:pt x="5284547" y="1243087"/>
                  <a:pt x="5540924" y="1306593"/>
                  <a:pt x="5753886" y="1370908"/>
                </a:cubicBezTo>
                <a:cubicBezTo>
                  <a:pt x="5400559" y="1545919"/>
                  <a:pt x="5056224" y="1735234"/>
                  <a:pt x="4964313" y="1753394"/>
                </a:cubicBezTo>
                <a:lnTo>
                  <a:pt x="4964313" y="1753386"/>
                </a:lnTo>
                <a:cubicBezTo>
                  <a:pt x="5024289" y="1907630"/>
                  <a:pt x="4853660" y="2118224"/>
                  <a:pt x="4644593" y="2104073"/>
                </a:cubicBezTo>
                <a:cubicBezTo>
                  <a:pt x="4442358" y="2119686"/>
                  <a:pt x="4279639" y="2102103"/>
                  <a:pt x="4136927" y="2104073"/>
                </a:cubicBezTo>
                <a:cubicBezTo>
                  <a:pt x="3928821" y="2015811"/>
                  <a:pt x="3073194" y="1986875"/>
                  <a:pt x="2895849" y="2104073"/>
                </a:cubicBezTo>
                <a:lnTo>
                  <a:pt x="2895849" y="2104073"/>
                </a:lnTo>
                <a:cubicBezTo>
                  <a:pt x="1837943" y="2081746"/>
                  <a:pt x="1210595" y="2213062"/>
                  <a:pt x="319719" y="2104073"/>
                </a:cubicBezTo>
                <a:cubicBezTo>
                  <a:pt x="117911" y="2061118"/>
                  <a:pt x="46100" y="1979142"/>
                  <a:pt x="0" y="1753386"/>
                </a:cubicBezTo>
                <a:lnTo>
                  <a:pt x="0" y="1753394"/>
                </a:lnTo>
                <a:cubicBezTo>
                  <a:pt x="6011" y="1673242"/>
                  <a:pt x="-5692" y="1439561"/>
                  <a:pt x="0" y="1227376"/>
                </a:cubicBezTo>
                <a:lnTo>
                  <a:pt x="0" y="1227376"/>
                </a:lnTo>
                <a:cubicBezTo>
                  <a:pt x="22249" y="917326"/>
                  <a:pt x="56161" y="604437"/>
                  <a:pt x="0" y="350686"/>
                </a:cubicBezTo>
                <a:close/>
              </a:path>
            </a:pathLst>
          </a:custGeom>
          <a:solidFill>
            <a:srgbClr val="CCFFFF"/>
          </a:solidFill>
          <a:ln w="38100">
            <a:solidFill>
              <a:srgbClr val="002060"/>
            </a:solidFill>
            <a:extLst>
              <a:ext uri="{C807C97D-BFC1-408E-A445-0C87EB9F89A2}">
                <ask:lineSketchStyleProps xmlns:ask="http://schemas.microsoft.com/office/drawing/2018/sketchyshapes" sd="3244475365">
                  <a:custGeom>
                    <a:avLst/>
                    <a:gdLst>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 name="connsiteX0" fmla="*/ 0 w 4964313"/>
                      <a:gd name="connsiteY0" fmla="*/ 350686 h 2104073"/>
                      <a:gd name="connsiteX1" fmla="*/ 319719 w 4964313"/>
                      <a:gd name="connsiteY1" fmla="*/ 0 h 2104073"/>
                      <a:gd name="connsiteX2" fmla="*/ 2895849 w 4964313"/>
                      <a:gd name="connsiteY2" fmla="*/ 0 h 2104073"/>
                      <a:gd name="connsiteX3" fmla="*/ 2895849 w 4964313"/>
                      <a:gd name="connsiteY3" fmla="*/ 0 h 2104073"/>
                      <a:gd name="connsiteX4" fmla="*/ 4136927 w 4964313"/>
                      <a:gd name="connsiteY4" fmla="*/ 0 h 2104073"/>
                      <a:gd name="connsiteX5" fmla="*/ 4644593 w 4964313"/>
                      <a:gd name="connsiteY5" fmla="*/ 0 h 2104073"/>
                      <a:gd name="connsiteX6" fmla="*/ 4964313 w 4964313"/>
                      <a:gd name="connsiteY6" fmla="*/ 350686 h 2104073"/>
                      <a:gd name="connsiteX7" fmla="*/ 4964313 w 4964313"/>
                      <a:gd name="connsiteY7" fmla="*/ 1227376 h 2104073"/>
                      <a:gd name="connsiteX8" fmla="*/ 5753886 w 4964313"/>
                      <a:gd name="connsiteY8" fmla="*/ 1370908 h 2104073"/>
                      <a:gd name="connsiteX9" fmla="*/ 4964313 w 4964313"/>
                      <a:gd name="connsiteY9" fmla="*/ 1753394 h 2104073"/>
                      <a:gd name="connsiteX10" fmla="*/ 4964313 w 4964313"/>
                      <a:gd name="connsiteY10" fmla="*/ 1753386 h 2104073"/>
                      <a:gd name="connsiteX11" fmla="*/ 4644593 w 4964313"/>
                      <a:gd name="connsiteY11" fmla="*/ 2104073 h 2104073"/>
                      <a:gd name="connsiteX12" fmla="*/ 4136927 w 4964313"/>
                      <a:gd name="connsiteY12" fmla="*/ 2104073 h 2104073"/>
                      <a:gd name="connsiteX13" fmla="*/ 2895849 w 4964313"/>
                      <a:gd name="connsiteY13" fmla="*/ 2104073 h 2104073"/>
                      <a:gd name="connsiteX14" fmla="*/ 2895849 w 4964313"/>
                      <a:gd name="connsiteY14" fmla="*/ 2104073 h 2104073"/>
                      <a:gd name="connsiteX15" fmla="*/ 319719 w 4964313"/>
                      <a:gd name="connsiteY15" fmla="*/ 2104073 h 2104073"/>
                      <a:gd name="connsiteX16" fmla="*/ 0 w 4964313"/>
                      <a:gd name="connsiteY16" fmla="*/ 1753386 h 2104073"/>
                      <a:gd name="connsiteX17" fmla="*/ 0 w 4964313"/>
                      <a:gd name="connsiteY17" fmla="*/ 1753394 h 2104073"/>
                      <a:gd name="connsiteX18" fmla="*/ 0 w 4964313"/>
                      <a:gd name="connsiteY18" fmla="*/ 1227376 h 2104073"/>
                      <a:gd name="connsiteX19" fmla="*/ 0 w 4964313"/>
                      <a:gd name="connsiteY19" fmla="*/ 1227376 h 2104073"/>
                      <a:gd name="connsiteX20" fmla="*/ 0 w 4964313"/>
                      <a:gd name="connsiteY20" fmla="*/ 350686 h 210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64313" h="2104073" fill="none" extrusionOk="0">
                        <a:moveTo>
                          <a:pt x="0" y="350686"/>
                        </a:moveTo>
                        <a:cubicBezTo>
                          <a:pt x="-21239" y="183401"/>
                          <a:pt x="160730" y="-50114"/>
                          <a:pt x="319719" y="0"/>
                        </a:cubicBezTo>
                        <a:cubicBezTo>
                          <a:pt x="1252117" y="64123"/>
                          <a:pt x="2021237" y="-48935"/>
                          <a:pt x="2895849" y="0"/>
                        </a:cubicBezTo>
                        <a:lnTo>
                          <a:pt x="2895849" y="0"/>
                        </a:lnTo>
                        <a:cubicBezTo>
                          <a:pt x="3258994" y="32739"/>
                          <a:pt x="3761184" y="123070"/>
                          <a:pt x="4136927" y="0"/>
                        </a:cubicBezTo>
                        <a:cubicBezTo>
                          <a:pt x="4204783" y="-566"/>
                          <a:pt x="4480588" y="-2082"/>
                          <a:pt x="4644593" y="0"/>
                        </a:cubicBezTo>
                        <a:cubicBezTo>
                          <a:pt x="4855207" y="28966"/>
                          <a:pt x="4919323" y="141562"/>
                          <a:pt x="4964313" y="350686"/>
                        </a:cubicBezTo>
                        <a:cubicBezTo>
                          <a:pt x="5008052" y="812273"/>
                          <a:pt x="4941309" y="1074476"/>
                          <a:pt x="4964313" y="1227376"/>
                        </a:cubicBezTo>
                        <a:cubicBezTo>
                          <a:pt x="5302521" y="1274285"/>
                          <a:pt x="5540342" y="1273036"/>
                          <a:pt x="5753886" y="1370908"/>
                        </a:cubicBezTo>
                        <a:cubicBezTo>
                          <a:pt x="5398937" y="1550535"/>
                          <a:pt x="5064818" y="1745231"/>
                          <a:pt x="4964313" y="1753394"/>
                        </a:cubicBezTo>
                        <a:lnTo>
                          <a:pt x="4964313" y="1753386"/>
                        </a:lnTo>
                        <a:cubicBezTo>
                          <a:pt x="4994087" y="1926185"/>
                          <a:pt x="4854363" y="2125757"/>
                          <a:pt x="4644593" y="2104073"/>
                        </a:cubicBezTo>
                        <a:cubicBezTo>
                          <a:pt x="4442662" y="2134088"/>
                          <a:pt x="4303183" y="2116824"/>
                          <a:pt x="4136927" y="2104073"/>
                        </a:cubicBezTo>
                        <a:cubicBezTo>
                          <a:pt x="3953780" y="2014333"/>
                          <a:pt x="3059170" y="1993068"/>
                          <a:pt x="2895849" y="2104073"/>
                        </a:cubicBezTo>
                        <a:lnTo>
                          <a:pt x="2895849" y="2104073"/>
                        </a:lnTo>
                        <a:cubicBezTo>
                          <a:pt x="1805194" y="2114091"/>
                          <a:pt x="1224594" y="2212807"/>
                          <a:pt x="319719" y="2104073"/>
                        </a:cubicBezTo>
                        <a:cubicBezTo>
                          <a:pt x="123709" y="2079593"/>
                          <a:pt x="43303" y="1974686"/>
                          <a:pt x="0" y="1753386"/>
                        </a:cubicBezTo>
                        <a:lnTo>
                          <a:pt x="0" y="1753394"/>
                        </a:lnTo>
                        <a:cubicBezTo>
                          <a:pt x="3788" y="1681301"/>
                          <a:pt x="-11239" y="1408353"/>
                          <a:pt x="0" y="1227376"/>
                        </a:cubicBezTo>
                        <a:lnTo>
                          <a:pt x="0" y="1227376"/>
                        </a:lnTo>
                        <a:cubicBezTo>
                          <a:pt x="13863" y="950556"/>
                          <a:pt x="51251" y="602739"/>
                          <a:pt x="0" y="350686"/>
                        </a:cubicBezTo>
                        <a:close/>
                      </a:path>
                      <a:path w="4964313" h="2104073" stroke="0" extrusionOk="0">
                        <a:moveTo>
                          <a:pt x="0" y="350686"/>
                        </a:moveTo>
                        <a:cubicBezTo>
                          <a:pt x="-5324" y="163252"/>
                          <a:pt x="109540" y="46648"/>
                          <a:pt x="319719" y="0"/>
                        </a:cubicBezTo>
                        <a:cubicBezTo>
                          <a:pt x="1481281" y="-12242"/>
                          <a:pt x="1877976" y="34020"/>
                          <a:pt x="2895849" y="0"/>
                        </a:cubicBezTo>
                        <a:lnTo>
                          <a:pt x="2895849" y="0"/>
                        </a:lnTo>
                        <a:cubicBezTo>
                          <a:pt x="3378658" y="79534"/>
                          <a:pt x="3680783" y="35617"/>
                          <a:pt x="4136927" y="0"/>
                        </a:cubicBezTo>
                        <a:cubicBezTo>
                          <a:pt x="4351351" y="-13369"/>
                          <a:pt x="4571393" y="39424"/>
                          <a:pt x="4644593" y="0"/>
                        </a:cubicBezTo>
                        <a:cubicBezTo>
                          <a:pt x="4849274" y="-11191"/>
                          <a:pt x="4931772" y="106147"/>
                          <a:pt x="4964313" y="350686"/>
                        </a:cubicBezTo>
                        <a:cubicBezTo>
                          <a:pt x="4944869" y="673113"/>
                          <a:pt x="4915189" y="894342"/>
                          <a:pt x="4964313" y="1227376"/>
                        </a:cubicBezTo>
                        <a:cubicBezTo>
                          <a:pt x="5083138" y="1200881"/>
                          <a:pt x="5410728" y="1255435"/>
                          <a:pt x="5753886" y="1370908"/>
                        </a:cubicBezTo>
                        <a:cubicBezTo>
                          <a:pt x="5393933" y="1504323"/>
                          <a:pt x="5104159" y="1714866"/>
                          <a:pt x="4964313" y="1753394"/>
                        </a:cubicBezTo>
                        <a:lnTo>
                          <a:pt x="4964313" y="1753386"/>
                        </a:lnTo>
                        <a:cubicBezTo>
                          <a:pt x="4982011" y="1932170"/>
                          <a:pt x="4843622" y="2086660"/>
                          <a:pt x="4644593" y="2104073"/>
                        </a:cubicBezTo>
                        <a:cubicBezTo>
                          <a:pt x="4433036" y="2079619"/>
                          <a:pt x="4334812" y="2146829"/>
                          <a:pt x="4136927" y="2104073"/>
                        </a:cubicBezTo>
                        <a:cubicBezTo>
                          <a:pt x="3868105" y="2070630"/>
                          <a:pt x="3106315" y="2247854"/>
                          <a:pt x="2895849" y="2104073"/>
                        </a:cubicBezTo>
                        <a:lnTo>
                          <a:pt x="2895849" y="2104073"/>
                        </a:lnTo>
                        <a:cubicBezTo>
                          <a:pt x="2310016" y="2202324"/>
                          <a:pt x="784213" y="2125628"/>
                          <a:pt x="319719" y="2104073"/>
                        </a:cubicBezTo>
                        <a:cubicBezTo>
                          <a:pt x="154646" y="2067436"/>
                          <a:pt x="1589" y="1926903"/>
                          <a:pt x="0" y="1753386"/>
                        </a:cubicBezTo>
                        <a:lnTo>
                          <a:pt x="0" y="1753394"/>
                        </a:lnTo>
                        <a:cubicBezTo>
                          <a:pt x="26498" y="1518914"/>
                          <a:pt x="-20936" y="1384697"/>
                          <a:pt x="0" y="1227376"/>
                        </a:cubicBezTo>
                        <a:lnTo>
                          <a:pt x="0" y="1227376"/>
                        </a:lnTo>
                        <a:cubicBezTo>
                          <a:pt x="-15991" y="907447"/>
                          <a:pt x="-15573" y="442477"/>
                          <a:pt x="0" y="350686"/>
                        </a:cubicBezTo>
                        <a:close/>
                      </a:path>
                      <a:path w="4964313" h="2104073" fill="none" stroke="0" extrusionOk="0">
                        <a:moveTo>
                          <a:pt x="0" y="350686"/>
                        </a:moveTo>
                        <a:cubicBezTo>
                          <a:pt x="-1270" y="146817"/>
                          <a:pt x="145338" y="-20967"/>
                          <a:pt x="319719" y="0"/>
                        </a:cubicBezTo>
                        <a:cubicBezTo>
                          <a:pt x="945996" y="79136"/>
                          <a:pt x="1969390" y="-125133"/>
                          <a:pt x="2895849" y="0"/>
                        </a:cubicBezTo>
                        <a:lnTo>
                          <a:pt x="2895849" y="0"/>
                        </a:lnTo>
                        <a:cubicBezTo>
                          <a:pt x="3328553" y="84836"/>
                          <a:pt x="3753567" y="66637"/>
                          <a:pt x="4136927" y="0"/>
                        </a:cubicBezTo>
                        <a:cubicBezTo>
                          <a:pt x="4231610" y="19870"/>
                          <a:pt x="4448877" y="-32007"/>
                          <a:pt x="4644593" y="0"/>
                        </a:cubicBezTo>
                        <a:cubicBezTo>
                          <a:pt x="4857223" y="16015"/>
                          <a:pt x="4920467" y="123646"/>
                          <a:pt x="4964313" y="350686"/>
                        </a:cubicBezTo>
                        <a:cubicBezTo>
                          <a:pt x="5031395" y="762574"/>
                          <a:pt x="4905112" y="1066502"/>
                          <a:pt x="4964313" y="1227376"/>
                        </a:cubicBezTo>
                        <a:cubicBezTo>
                          <a:pt x="5278745" y="1262841"/>
                          <a:pt x="5530258" y="1322341"/>
                          <a:pt x="5753886" y="1370908"/>
                        </a:cubicBezTo>
                        <a:cubicBezTo>
                          <a:pt x="5402492" y="1533813"/>
                          <a:pt x="5066652" y="1739620"/>
                          <a:pt x="4964313" y="1753394"/>
                        </a:cubicBezTo>
                        <a:lnTo>
                          <a:pt x="4964313" y="1753386"/>
                        </a:lnTo>
                        <a:cubicBezTo>
                          <a:pt x="4993205" y="1927762"/>
                          <a:pt x="4839681" y="2103883"/>
                          <a:pt x="4644593" y="2104073"/>
                        </a:cubicBezTo>
                        <a:cubicBezTo>
                          <a:pt x="4439889" y="2106102"/>
                          <a:pt x="4296773" y="2127585"/>
                          <a:pt x="4136927" y="2104073"/>
                        </a:cubicBezTo>
                        <a:cubicBezTo>
                          <a:pt x="3943510" y="2011332"/>
                          <a:pt x="3095754" y="2008890"/>
                          <a:pt x="2895849" y="2104073"/>
                        </a:cubicBezTo>
                        <a:lnTo>
                          <a:pt x="2895849" y="2104073"/>
                        </a:lnTo>
                        <a:cubicBezTo>
                          <a:pt x="1818615" y="2005632"/>
                          <a:pt x="1075241" y="2222848"/>
                          <a:pt x="319719" y="2104073"/>
                        </a:cubicBezTo>
                        <a:cubicBezTo>
                          <a:pt x="126287" y="2076237"/>
                          <a:pt x="27744" y="1968052"/>
                          <a:pt x="0" y="1753386"/>
                        </a:cubicBezTo>
                        <a:lnTo>
                          <a:pt x="0" y="1753394"/>
                        </a:lnTo>
                        <a:cubicBezTo>
                          <a:pt x="3020" y="1668622"/>
                          <a:pt x="-3421" y="1428702"/>
                          <a:pt x="0" y="1227376"/>
                        </a:cubicBezTo>
                        <a:lnTo>
                          <a:pt x="0" y="1227376"/>
                        </a:lnTo>
                        <a:cubicBezTo>
                          <a:pt x="20712" y="890804"/>
                          <a:pt x="59862" y="640424"/>
                          <a:pt x="0" y="350686"/>
                        </a:cubicBezTo>
                        <a:close/>
                      </a:path>
                    </a:pathLst>
                  </a:cu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Nêu</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cảm</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xúc</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của</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em</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sau</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khi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đọc</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bài</a:t>
            </a:r>
            <a:r>
              <a:rPr lang="en-US" sz="4000" dirty="0">
                <a:solidFill>
                  <a:srgbClr val="FF0000"/>
                </a:solidFill>
                <a:latin typeface="Calibri" panose="020F0502020204030204" pitchFamily="34" charset="0"/>
                <a:cs typeface="Calibri" panose="020F0502020204030204" pitchFamily="34" charset="0"/>
              </a:rPr>
              <a:t> </a:t>
            </a:r>
            <a:r>
              <a:rPr lang="en-US" sz="4000" dirty="0" err="1">
                <a:solidFill>
                  <a:srgbClr val="FF0000"/>
                </a:solidFill>
                <a:latin typeface="Calibri" panose="020F0502020204030204" pitchFamily="34" charset="0"/>
                <a:cs typeface="Calibri" panose="020F0502020204030204" pitchFamily="34" charset="0"/>
              </a:rPr>
              <a:t>thơ</a:t>
            </a:r>
            <a:r>
              <a:rPr lang="en-US" sz="4000" dirty="0">
                <a:solidFill>
                  <a:srgbClr val="FF0000"/>
                </a:solidFill>
                <a:latin typeface="Calibri" panose="020F0502020204030204" pitchFamily="34" charset="0"/>
                <a:cs typeface="Calibri" panose="020F0502020204030204" pitchFamily="34" charset="0"/>
              </a:rPr>
              <a:t>.</a:t>
            </a:r>
            <a:endParaRPr lang="vi-VN" sz="4000" dirty="0">
              <a:solidFill>
                <a:srgbClr val="FF0000"/>
              </a:solidFill>
              <a:latin typeface="Calibri" panose="020F0502020204030204" pitchFamily="34" charset="0"/>
              <a:cs typeface="Calibri" panose="020F0502020204030204" pitchFamily="34" charset="0"/>
            </a:endParaRPr>
          </a:p>
        </p:txBody>
      </p:sp>
      <p:pic>
        <p:nvPicPr>
          <p:cNvPr id="10" name="Picture 9" descr="A cartoon of a child&#10;&#10;Description automatically generated with low confidence">
            <a:extLst>
              <a:ext uri="{FF2B5EF4-FFF2-40B4-BE49-F238E27FC236}">
                <a16:creationId xmlns:a16="http://schemas.microsoft.com/office/drawing/2014/main" id="{54C738A5-B9CC-7EFE-3F79-6B23364466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1182160" flipH="1">
            <a:off x="6004177" y="1949283"/>
            <a:ext cx="2933293" cy="3433619"/>
          </a:xfrm>
          <a:prstGeom prst="rect">
            <a:avLst/>
          </a:prstGeom>
        </p:spPr>
      </p:pic>
    </p:spTree>
    <p:extLst>
      <p:ext uri="{BB962C8B-B14F-4D97-AF65-F5344CB8AC3E}">
        <p14:creationId xmlns:p14="http://schemas.microsoft.com/office/powerpoint/2010/main" val="288973635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954"/>
        <p:cNvGrpSpPr/>
        <p:nvPr/>
      </p:nvGrpSpPr>
      <p:grpSpPr>
        <a:xfrm>
          <a:off x="0" y="0"/>
          <a:ext cx="0" cy="0"/>
          <a:chOff x="0" y="0"/>
          <a:chExt cx="0" cy="0"/>
        </a:xfrm>
      </p:grpSpPr>
      <p:grpSp>
        <p:nvGrpSpPr>
          <p:cNvPr id="7958" name="Google Shape;7958;p35"/>
          <p:cNvGrpSpPr/>
          <p:nvPr/>
        </p:nvGrpSpPr>
        <p:grpSpPr>
          <a:xfrm>
            <a:off x="-1206571" y="-13199"/>
            <a:ext cx="5200908" cy="5089795"/>
            <a:chOff x="-610306" y="113801"/>
            <a:chExt cx="5200908" cy="5089795"/>
          </a:xfrm>
        </p:grpSpPr>
        <p:sp>
          <p:nvSpPr>
            <p:cNvPr id="7959" name="Google Shape;7959;p35"/>
            <p:cNvSpPr/>
            <p:nvPr/>
          </p:nvSpPr>
          <p:spPr>
            <a:xfrm>
              <a:off x="2854476" y="319381"/>
              <a:ext cx="1488116" cy="636064"/>
            </a:xfrm>
            <a:custGeom>
              <a:avLst/>
              <a:gdLst/>
              <a:ahLst/>
              <a:cxnLst/>
              <a:rect l="l" t="t" r="r" b="b"/>
              <a:pathLst>
                <a:path w="33535" h="14677" extrusionOk="0">
                  <a:moveTo>
                    <a:pt x="22878" y="1"/>
                  </a:moveTo>
                  <a:cubicBezTo>
                    <a:pt x="19339" y="1"/>
                    <a:pt x="17365" y="4637"/>
                    <a:pt x="17146" y="7605"/>
                  </a:cubicBezTo>
                  <a:cubicBezTo>
                    <a:pt x="16282" y="5220"/>
                    <a:pt x="15710" y="172"/>
                    <a:pt x="12623" y="172"/>
                  </a:cubicBezTo>
                  <a:cubicBezTo>
                    <a:pt x="12256" y="172"/>
                    <a:pt x="11852" y="244"/>
                    <a:pt x="11409" y="400"/>
                  </a:cubicBezTo>
                  <a:cubicBezTo>
                    <a:pt x="7706" y="1601"/>
                    <a:pt x="8006" y="5537"/>
                    <a:pt x="8240" y="8606"/>
                  </a:cubicBezTo>
                  <a:cubicBezTo>
                    <a:pt x="7040" y="7338"/>
                    <a:pt x="5363" y="5362"/>
                    <a:pt x="3783" y="5362"/>
                  </a:cubicBezTo>
                  <a:cubicBezTo>
                    <a:pt x="3036" y="5362"/>
                    <a:pt x="2311" y="5804"/>
                    <a:pt x="1668" y="6971"/>
                  </a:cubicBezTo>
                  <a:cubicBezTo>
                    <a:pt x="1" y="10074"/>
                    <a:pt x="3336" y="12475"/>
                    <a:pt x="5905" y="13209"/>
                  </a:cubicBezTo>
                  <a:cubicBezTo>
                    <a:pt x="10441" y="14677"/>
                    <a:pt x="14111" y="14210"/>
                    <a:pt x="21049" y="14377"/>
                  </a:cubicBezTo>
                  <a:cubicBezTo>
                    <a:pt x="21262" y="14371"/>
                    <a:pt x="21480" y="14368"/>
                    <a:pt x="21703" y="14368"/>
                  </a:cubicBezTo>
                  <a:cubicBezTo>
                    <a:pt x="23211" y="14368"/>
                    <a:pt x="24937" y="14486"/>
                    <a:pt x="26595" y="14486"/>
                  </a:cubicBezTo>
                  <a:cubicBezTo>
                    <a:pt x="30230" y="14486"/>
                    <a:pt x="33535" y="13920"/>
                    <a:pt x="33491" y="10307"/>
                  </a:cubicBezTo>
                  <a:cubicBezTo>
                    <a:pt x="33456" y="7424"/>
                    <a:pt x="31812" y="6286"/>
                    <a:pt x="29891" y="6286"/>
                  </a:cubicBezTo>
                  <a:cubicBezTo>
                    <a:pt x="28122" y="6286"/>
                    <a:pt x="26118" y="7251"/>
                    <a:pt x="24918" y="8706"/>
                  </a:cubicBezTo>
                  <a:cubicBezTo>
                    <a:pt x="25819" y="6137"/>
                    <a:pt x="28054" y="934"/>
                    <a:pt x="23618" y="66"/>
                  </a:cubicBezTo>
                  <a:cubicBezTo>
                    <a:pt x="23364" y="22"/>
                    <a:pt x="23117" y="1"/>
                    <a:pt x="228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35"/>
            <p:cNvSpPr/>
            <p:nvPr/>
          </p:nvSpPr>
          <p:spPr>
            <a:xfrm>
              <a:off x="361496" y="2438741"/>
              <a:ext cx="1164991" cy="498756"/>
            </a:xfrm>
            <a:custGeom>
              <a:avLst/>
              <a:gdLst/>
              <a:ahLst/>
              <a:cxnLst/>
              <a:rect l="l" t="t" r="r" b="b"/>
              <a:pathLst>
                <a:path w="24229" h="10622" extrusionOk="0">
                  <a:moveTo>
                    <a:pt x="16516" y="1"/>
                  </a:moveTo>
                  <a:cubicBezTo>
                    <a:pt x="13949" y="1"/>
                    <a:pt x="12532" y="3360"/>
                    <a:pt x="12376" y="5518"/>
                  </a:cubicBezTo>
                  <a:cubicBezTo>
                    <a:pt x="11750" y="3790"/>
                    <a:pt x="11338" y="147"/>
                    <a:pt x="9119" y="147"/>
                  </a:cubicBezTo>
                  <a:cubicBezTo>
                    <a:pt x="8853" y="147"/>
                    <a:pt x="8561" y="200"/>
                    <a:pt x="8240" y="314"/>
                  </a:cubicBezTo>
                  <a:cubicBezTo>
                    <a:pt x="5571" y="1181"/>
                    <a:pt x="5771" y="4017"/>
                    <a:pt x="5938" y="6218"/>
                  </a:cubicBezTo>
                  <a:cubicBezTo>
                    <a:pt x="5077" y="5312"/>
                    <a:pt x="3863" y="3899"/>
                    <a:pt x="2723" y="3899"/>
                  </a:cubicBezTo>
                  <a:cubicBezTo>
                    <a:pt x="2184" y="3899"/>
                    <a:pt x="1662" y="4215"/>
                    <a:pt x="1201" y="5051"/>
                  </a:cubicBezTo>
                  <a:cubicBezTo>
                    <a:pt x="0" y="7286"/>
                    <a:pt x="2402" y="9020"/>
                    <a:pt x="4270" y="9554"/>
                  </a:cubicBezTo>
                  <a:cubicBezTo>
                    <a:pt x="7539" y="10621"/>
                    <a:pt x="10174" y="10255"/>
                    <a:pt x="15211" y="10388"/>
                  </a:cubicBezTo>
                  <a:cubicBezTo>
                    <a:pt x="15319" y="10386"/>
                    <a:pt x="15430" y="10385"/>
                    <a:pt x="15542" y="10385"/>
                  </a:cubicBezTo>
                  <a:cubicBezTo>
                    <a:pt x="16662" y="10385"/>
                    <a:pt x="17964" y="10480"/>
                    <a:pt x="19212" y="10480"/>
                  </a:cubicBezTo>
                  <a:cubicBezTo>
                    <a:pt x="21840" y="10480"/>
                    <a:pt x="24228" y="10060"/>
                    <a:pt x="24184" y="7453"/>
                  </a:cubicBezTo>
                  <a:cubicBezTo>
                    <a:pt x="24167" y="5386"/>
                    <a:pt x="22984" y="4567"/>
                    <a:pt x="21595" y="4567"/>
                  </a:cubicBezTo>
                  <a:cubicBezTo>
                    <a:pt x="20315" y="4567"/>
                    <a:pt x="18860" y="5263"/>
                    <a:pt x="17980" y="6318"/>
                  </a:cubicBezTo>
                  <a:cubicBezTo>
                    <a:pt x="18647" y="4450"/>
                    <a:pt x="20248" y="681"/>
                    <a:pt x="17046" y="47"/>
                  </a:cubicBezTo>
                  <a:cubicBezTo>
                    <a:pt x="16864" y="16"/>
                    <a:pt x="16688" y="1"/>
                    <a:pt x="165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35"/>
            <p:cNvSpPr/>
            <p:nvPr/>
          </p:nvSpPr>
          <p:spPr>
            <a:xfrm>
              <a:off x="3673648" y="3658100"/>
              <a:ext cx="916954" cy="392236"/>
            </a:xfrm>
            <a:custGeom>
              <a:avLst/>
              <a:gdLst/>
              <a:ahLst/>
              <a:cxnLst/>
              <a:rect l="l" t="t" r="r" b="b"/>
              <a:pathLst>
                <a:path w="27464" h="12029" extrusionOk="0">
                  <a:moveTo>
                    <a:pt x="18714" y="1"/>
                  </a:moveTo>
                  <a:cubicBezTo>
                    <a:pt x="15821" y="1"/>
                    <a:pt x="14200" y="3786"/>
                    <a:pt x="14044" y="6225"/>
                  </a:cubicBezTo>
                  <a:cubicBezTo>
                    <a:pt x="13329" y="4258"/>
                    <a:pt x="12853" y="134"/>
                    <a:pt x="10309" y="134"/>
                  </a:cubicBezTo>
                  <a:cubicBezTo>
                    <a:pt x="10006" y="134"/>
                    <a:pt x="9673" y="192"/>
                    <a:pt x="9307" y="320"/>
                  </a:cubicBezTo>
                  <a:cubicBezTo>
                    <a:pt x="6272" y="1321"/>
                    <a:pt x="6538" y="4523"/>
                    <a:pt x="6739" y="7025"/>
                  </a:cubicBezTo>
                  <a:cubicBezTo>
                    <a:pt x="5743" y="6008"/>
                    <a:pt x="4365" y="4407"/>
                    <a:pt x="3071" y="4407"/>
                  </a:cubicBezTo>
                  <a:cubicBezTo>
                    <a:pt x="2457" y="4407"/>
                    <a:pt x="1861" y="4768"/>
                    <a:pt x="1335" y="5724"/>
                  </a:cubicBezTo>
                  <a:cubicBezTo>
                    <a:pt x="0" y="8259"/>
                    <a:pt x="2702" y="10228"/>
                    <a:pt x="4804" y="10828"/>
                  </a:cubicBezTo>
                  <a:cubicBezTo>
                    <a:pt x="8540" y="12029"/>
                    <a:pt x="11542" y="11629"/>
                    <a:pt x="17213" y="11795"/>
                  </a:cubicBezTo>
                  <a:cubicBezTo>
                    <a:pt x="17425" y="11788"/>
                    <a:pt x="17644" y="11785"/>
                    <a:pt x="17868" y="11785"/>
                  </a:cubicBezTo>
                  <a:cubicBezTo>
                    <a:pt x="19064" y="11785"/>
                    <a:pt x="20418" y="11871"/>
                    <a:pt x="21723" y="11871"/>
                  </a:cubicBezTo>
                  <a:cubicBezTo>
                    <a:pt x="24723" y="11871"/>
                    <a:pt x="27464" y="11418"/>
                    <a:pt x="27420" y="8426"/>
                  </a:cubicBezTo>
                  <a:cubicBezTo>
                    <a:pt x="27385" y="6082"/>
                    <a:pt x="26040" y="5157"/>
                    <a:pt x="24466" y="5157"/>
                  </a:cubicBezTo>
                  <a:cubicBezTo>
                    <a:pt x="23017" y="5157"/>
                    <a:pt x="21373" y="5942"/>
                    <a:pt x="20382" y="7125"/>
                  </a:cubicBezTo>
                  <a:cubicBezTo>
                    <a:pt x="21116" y="5057"/>
                    <a:pt x="22950" y="787"/>
                    <a:pt x="19314" y="54"/>
                  </a:cubicBezTo>
                  <a:cubicBezTo>
                    <a:pt x="19109" y="18"/>
                    <a:pt x="18909" y="1"/>
                    <a:pt x="187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62" name="Google Shape;7962;p35"/>
            <p:cNvGrpSpPr/>
            <p:nvPr/>
          </p:nvGrpSpPr>
          <p:grpSpPr>
            <a:xfrm>
              <a:off x="-610306" y="113801"/>
              <a:ext cx="2463328" cy="1386103"/>
              <a:chOff x="-874861" y="124631"/>
              <a:chExt cx="3262686" cy="1835898"/>
            </a:xfrm>
          </p:grpSpPr>
          <p:sp>
            <p:nvSpPr>
              <p:cNvPr id="7965" name="Google Shape;7965;p35"/>
              <p:cNvSpPr/>
              <p:nvPr/>
            </p:nvSpPr>
            <p:spPr>
              <a:xfrm>
                <a:off x="1575862" y="1559131"/>
                <a:ext cx="188171" cy="207928"/>
              </a:xfrm>
              <a:custGeom>
                <a:avLst/>
                <a:gdLst/>
                <a:ahLst/>
                <a:cxnLst/>
                <a:rect l="l" t="t" r="r" b="b"/>
                <a:pathLst>
                  <a:path w="5987" h="6774" extrusionOk="0">
                    <a:moveTo>
                      <a:pt x="1049" y="0"/>
                    </a:moveTo>
                    <a:cubicBezTo>
                      <a:pt x="554" y="1332"/>
                      <a:pt x="1" y="6774"/>
                      <a:pt x="2272" y="6774"/>
                    </a:cubicBezTo>
                    <a:cubicBezTo>
                      <a:pt x="2448" y="6774"/>
                      <a:pt x="2640" y="6741"/>
                      <a:pt x="2850" y="6672"/>
                    </a:cubicBezTo>
                    <a:cubicBezTo>
                      <a:pt x="5986" y="5638"/>
                      <a:pt x="1950" y="1201"/>
                      <a:pt x="11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35"/>
              <p:cNvSpPr/>
              <p:nvPr/>
            </p:nvSpPr>
            <p:spPr>
              <a:xfrm>
                <a:off x="1755610" y="1490527"/>
                <a:ext cx="148884" cy="136255"/>
              </a:xfrm>
              <a:custGeom>
                <a:avLst/>
                <a:gdLst/>
                <a:ahLst/>
                <a:cxnLst/>
                <a:rect l="l" t="t" r="r" b="b"/>
                <a:pathLst>
                  <a:path w="4737" h="4439" extrusionOk="0">
                    <a:moveTo>
                      <a:pt x="0" y="0"/>
                    </a:moveTo>
                    <a:cubicBezTo>
                      <a:pt x="0" y="1005"/>
                      <a:pt x="1121" y="4439"/>
                      <a:pt x="2543" y="4439"/>
                    </a:cubicBezTo>
                    <a:cubicBezTo>
                      <a:pt x="2820" y="4439"/>
                      <a:pt x="3109" y="4308"/>
                      <a:pt x="3403" y="4003"/>
                    </a:cubicBezTo>
                    <a:cubicBezTo>
                      <a:pt x="4737" y="2569"/>
                      <a:pt x="1001" y="401"/>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35"/>
              <p:cNvSpPr/>
              <p:nvPr/>
            </p:nvSpPr>
            <p:spPr>
              <a:xfrm>
                <a:off x="1867784" y="1388129"/>
                <a:ext cx="176479" cy="138158"/>
              </a:xfrm>
              <a:custGeom>
                <a:avLst/>
                <a:gdLst/>
                <a:ahLst/>
                <a:cxnLst/>
                <a:rect l="l" t="t" r="r" b="b"/>
                <a:pathLst>
                  <a:path w="5615" h="4501" extrusionOk="0">
                    <a:moveTo>
                      <a:pt x="0" y="1"/>
                    </a:moveTo>
                    <a:lnTo>
                      <a:pt x="0" y="168"/>
                    </a:lnTo>
                    <a:cubicBezTo>
                      <a:pt x="234" y="1268"/>
                      <a:pt x="1368" y="3170"/>
                      <a:pt x="2335" y="3904"/>
                    </a:cubicBezTo>
                    <a:cubicBezTo>
                      <a:pt x="2742" y="4250"/>
                      <a:pt x="3467" y="4501"/>
                      <a:pt x="4122" y="4501"/>
                    </a:cubicBezTo>
                    <a:cubicBezTo>
                      <a:pt x="4920" y="4501"/>
                      <a:pt x="5614" y="4129"/>
                      <a:pt x="5504" y="3103"/>
                    </a:cubicBezTo>
                    <a:cubicBezTo>
                      <a:pt x="5171" y="1135"/>
                      <a:pt x="1501" y="30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35"/>
              <p:cNvSpPr/>
              <p:nvPr/>
            </p:nvSpPr>
            <p:spPr>
              <a:xfrm>
                <a:off x="1795244" y="1680959"/>
                <a:ext cx="162745" cy="157496"/>
              </a:xfrm>
              <a:custGeom>
                <a:avLst/>
                <a:gdLst/>
                <a:ahLst/>
                <a:cxnLst/>
                <a:rect l="l" t="t" r="r" b="b"/>
                <a:pathLst>
                  <a:path w="5178" h="5131" extrusionOk="0">
                    <a:moveTo>
                      <a:pt x="374" y="1"/>
                    </a:moveTo>
                    <a:lnTo>
                      <a:pt x="140" y="168"/>
                    </a:lnTo>
                    <a:cubicBezTo>
                      <a:pt x="0" y="1344"/>
                      <a:pt x="48" y="5130"/>
                      <a:pt x="1745" y="5130"/>
                    </a:cubicBezTo>
                    <a:cubicBezTo>
                      <a:pt x="2070" y="5130"/>
                      <a:pt x="2454" y="4992"/>
                      <a:pt x="2909" y="4671"/>
                    </a:cubicBezTo>
                    <a:cubicBezTo>
                      <a:pt x="5177" y="3003"/>
                      <a:pt x="1875" y="368"/>
                      <a:pt x="3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35"/>
              <p:cNvSpPr/>
              <p:nvPr/>
            </p:nvSpPr>
            <p:spPr>
              <a:xfrm>
                <a:off x="1952708" y="1627734"/>
                <a:ext cx="112928" cy="128090"/>
              </a:xfrm>
              <a:custGeom>
                <a:avLst/>
                <a:gdLst/>
                <a:ahLst/>
                <a:cxnLst/>
                <a:rect l="l" t="t" r="r" b="b"/>
                <a:pathLst>
                  <a:path w="3593" h="4173" extrusionOk="0">
                    <a:moveTo>
                      <a:pt x="0" y="0"/>
                    </a:moveTo>
                    <a:lnTo>
                      <a:pt x="67" y="100"/>
                    </a:lnTo>
                    <a:cubicBezTo>
                      <a:pt x="167" y="1134"/>
                      <a:pt x="301" y="2636"/>
                      <a:pt x="901" y="3469"/>
                    </a:cubicBezTo>
                    <a:cubicBezTo>
                      <a:pt x="1268" y="3951"/>
                      <a:pt x="1771" y="4173"/>
                      <a:pt x="2227" y="4173"/>
                    </a:cubicBezTo>
                    <a:cubicBezTo>
                      <a:pt x="2971" y="4173"/>
                      <a:pt x="3592" y="3582"/>
                      <a:pt x="3303" y="2569"/>
                    </a:cubicBezTo>
                    <a:cubicBezTo>
                      <a:pt x="3069" y="1601"/>
                      <a:pt x="834" y="234"/>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35"/>
              <p:cNvSpPr/>
              <p:nvPr/>
            </p:nvSpPr>
            <p:spPr>
              <a:xfrm>
                <a:off x="-15187" y="1443441"/>
                <a:ext cx="60848" cy="46104"/>
              </a:xfrm>
              <a:custGeom>
                <a:avLst/>
                <a:gdLst/>
                <a:ahLst/>
                <a:cxnLst/>
                <a:rect l="l" t="t" r="r" b="b"/>
                <a:pathLst>
                  <a:path w="1936" h="1502" extrusionOk="0">
                    <a:moveTo>
                      <a:pt x="968" y="0"/>
                    </a:moveTo>
                    <a:cubicBezTo>
                      <a:pt x="1" y="0"/>
                      <a:pt x="1" y="1501"/>
                      <a:pt x="968" y="1501"/>
                    </a:cubicBezTo>
                    <a:cubicBezTo>
                      <a:pt x="1936" y="1501"/>
                      <a:pt x="1936"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35"/>
              <p:cNvSpPr/>
              <p:nvPr/>
            </p:nvSpPr>
            <p:spPr>
              <a:xfrm>
                <a:off x="116913" y="1461858"/>
                <a:ext cx="60848" cy="46104"/>
              </a:xfrm>
              <a:custGeom>
                <a:avLst/>
                <a:gdLst/>
                <a:ahLst/>
                <a:cxnLst/>
                <a:rect l="l" t="t" r="r" b="b"/>
                <a:pathLst>
                  <a:path w="1936" h="1502" extrusionOk="0">
                    <a:moveTo>
                      <a:pt x="968" y="0"/>
                    </a:moveTo>
                    <a:cubicBezTo>
                      <a:pt x="1" y="0"/>
                      <a:pt x="1" y="1502"/>
                      <a:pt x="968" y="1502"/>
                    </a:cubicBezTo>
                    <a:cubicBezTo>
                      <a:pt x="1936" y="1502"/>
                      <a:pt x="1936"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35"/>
              <p:cNvSpPr/>
              <p:nvPr/>
            </p:nvSpPr>
            <p:spPr>
              <a:xfrm>
                <a:off x="79197" y="1351264"/>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35"/>
              <p:cNvSpPr/>
              <p:nvPr/>
            </p:nvSpPr>
            <p:spPr>
              <a:xfrm>
                <a:off x="513214" y="669344"/>
                <a:ext cx="60848" cy="46135"/>
              </a:xfrm>
              <a:custGeom>
                <a:avLst/>
                <a:gdLst/>
                <a:ahLst/>
                <a:cxnLst/>
                <a:rect l="l" t="t" r="r" b="b"/>
                <a:pathLst>
                  <a:path w="1936" h="1503" extrusionOk="0">
                    <a:moveTo>
                      <a:pt x="968" y="1"/>
                    </a:moveTo>
                    <a:cubicBezTo>
                      <a:pt x="1" y="1"/>
                      <a:pt x="1" y="1502"/>
                      <a:pt x="968" y="1502"/>
                    </a:cubicBezTo>
                    <a:cubicBezTo>
                      <a:pt x="1936" y="1502"/>
                      <a:pt x="1936"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35"/>
              <p:cNvSpPr/>
              <p:nvPr/>
            </p:nvSpPr>
            <p:spPr>
              <a:xfrm>
                <a:off x="626456" y="614062"/>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35"/>
              <p:cNvSpPr/>
              <p:nvPr/>
            </p:nvSpPr>
            <p:spPr>
              <a:xfrm>
                <a:off x="617027" y="715448"/>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35"/>
              <p:cNvSpPr/>
              <p:nvPr/>
            </p:nvSpPr>
            <p:spPr>
              <a:xfrm>
                <a:off x="-260499" y="761521"/>
                <a:ext cx="60848" cy="46104"/>
              </a:xfrm>
              <a:custGeom>
                <a:avLst/>
                <a:gdLst/>
                <a:ahLst/>
                <a:cxnLst/>
                <a:rect l="l" t="t" r="r" b="b"/>
                <a:pathLst>
                  <a:path w="1936" h="1502" extrusionOk="0">
                    <a:moveTo>
                      <a:pt x="968" y="0"/>
                    </a:moveTo>
                    <a:cubicBezTo>
                      <a:pt x="0" y="0"/>
                      <a:pt x="0" y="1501"/>
                      <a:pt x="968" y="1501"/>
                    </a:cubicBezTo>
                    <a:cubicBezTo>
                      <a:pt x="1902"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35"/>
              <p:cNvSpPr/>
              <p:nvPr/>
            </p:nvSpPr>
            <p:spPr>
              <a:xfrm>
                <a:off x="-203893" y="678583"/>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35"/>
              <p:cNvSpPr/>
              <p:nvPr/>
            </p:nvSpPr>
            <p:spPr>
              <a:xfrm>
                <a:off x="-156717" y="779938"/>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35"/>
              <p:cNvSpPr/>
              <p:nvPr/>
            </p:nvSpPr>
            <p:spPr>
              <a:xfrm>
                <a:off x="1316313" y="1010304"/>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35"/>
              <p:cNvSpPr/>
              <p:nvPr/>
            </p:nvSpPr>
            <p:spPr>
              <a:xfrm>
                <a:off x="1401237" y="1065616"/>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35"/>
              <p:cNvSpPr/>
              <p:nvPr/>
            </p:nvSpPr>
            <p:spPr>
              <a:xfrm>
                <a:off x="-827684" y="1240701"/>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35"/>
              <p:cNvSpPr/>
              <p:nvPr/>
            </p:nvSpPr>
            <p:spPr>
              <a:xfrm>
                <a:off x="-874861" y="1148554"/>
                <a:ext cx="60817" cy="46104"/>
              </a:xfrm>
              <a:custGeom>
                <a:avLst/>
                <a:gdLst/>
                <a:ahLst/>
                <a:cxnLst/>
                <a:rect l="l" t="t" r="r" b="b"/>
                <a:pathLst>
                  <a:path w="1935" h="1502" extrusionOk="0">
                    <a:moveTo>
                      <a:pt x="967" y="0"/>
                    </a:moveTo>
                    <a:cubicBezTo>
                      <a:pt x="0" y="0"/>
                      <a:pt x="0" y="1501"/>
                      <a:pt x="967" y="1501"/>
                    </a:cubicBezTo>
                    <a:cubicBezTo>
                      <a:pt x="1935" y="1501"/>
                      <a:pt x="1935" y="0"/>
                      <a:pt x="9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35"/>
              <p:cNvSpPr/>
              <p:nvPr/>
            </p:nvSpPr>
            <p:spPr>
              <a:xfrm>
                <a:off x="277332" y="124631"/>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35"/>
              <p:cNvSpPr/>
              <p:nvPr/>
            </p:nvSpPr>
            <p:spPr>
              <a:xfrm>
                <a:off x="343398" y="207568"/>
                <a:ext cx="60817" cy="46104"/>
              </a:xfrm>
              <a:custGeom>
                <a:avLst/>
                <a:gdLst/>
                <a:ahLst/>
                <a:cxnLst/>
                <a:rect l="l" t="t" r="r" b="b"/>
                <a:pathLst>
                  <a:path w="1935" h="1502" extrusionOk="0">
                    <a:moveTo>
                      <a:pt x="967" y="1"/>
                    </a:moveTo>
                    <a:cubicBezTo>
                      <a:pt x="0" y="1"/>
                      <a:pt x="0" y="1502"/>
                      <a:pt x="967" y="1502"/>
                    </a:cubicBezTo>
                    <a:cubicBezTo>
                      <a:pt x="1935" y="1502"/>
                      <a:pt x="1935" y="1"/>
                      <a:pt x="9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35"/>
              <p:cNvSpPr/>
              <p:nvPr/>
            </p:nvSpPr>
            <p:spPr>
              <a:xfrm>
                <a:off x="-213322" y="1914425"/>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35"/>
              <p:cNvSpPr/>
              <p:nvPr/>
            </p:nvSpPr>
            <p:spPr>
              <a:xfrm>
                <a:off x="456608" y="1130107"/>
                <a:ext cx="60848" cy="46104"/>
              </a:xfrm>
              <a:custGeom>
                <a:avLst/>
                <a:gdLst/>
                <a:ahLst/>
                <a:cxnLst/>
                <a:rect l="l" t="t" r="r" b="b"/>
                <a:pathLst>
                  <a:path w="1936" h="1502" extrusionOk="0">
                    <a:moveTo>
                      <a:pt x="968" y="1"/>
                    </a:moveTo>
                    <a:cubicBezTo>
                      <a:pt x="1" y="1"/>
                      <a:pt x="1"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35"/>
              <p:cNvSpPr/>
              <p:nvPr/>
            </p:nvSpPr>
            <p:spPr>
              <a:xfrm>
                <a:off x="-269928" y="1065616"/>
                <a:ext cx="60817" cy="46104"/>
              </a:xfrm>
              <a:custGeom>
                <a:avLst/>
                <a:gdLst/>
                <a:ahLst/>
                <a:cxnLst/>
                <a:rect l="l" t="t" r="r" b="b"/>
                <a:pathLst>
                  <a:path w="1935"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35"/>
              <p:cNvSpPr/>
              <p:nvPr/>
            </p:nvSpPr>
            <p:spPr>
              <a:xfrm>
                <a:off x="107484" y="632510"/>
                <a:ext cx="60848" cy="46104"/>
              </a:xfrm>
              <a:custGeom>
                <a:avLst/>
                <a:gdLst/>
                <a:ahLst/>
                <a:cxnLst/>
                <a:rect l="l" t="t" r="r" b="b"/>
                <a:pathLst>
                  <a:path w="1936" h="1502" extrusionOk="0">
                    <a:moveTo>
                      <a:pt x="968" y="0"/>
                    </a:moveTo>
                    <a:cubicBezTo>
                      <a:pt x="1" y="0"/>
                      <a:pt x="1"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35"/>
              <p:cNvSpPr/>
              <p:nvPr/>
            </p:nvSpPr>
            <p:spPr>
              <a:xfrm>
                <a:off x="928404" y="945814"/>
                <a:ext cx="60848" cy="46104"/>
              </a:xfrm>
              <a:custGeom>
                <a:avLst/>
                <a:gdLst/>
                <a:ahLst/>
                <a:cxnLst/>
                <a:rect l="l" t="t" r="r" b="b"/>
                <a:pathLst>
                  <a:path w="1936" h="1502" extrusionOk="0">
                    <a:moveTo>
                      <a:pt x="968" y="0"/>
                    </a:moveTo>
                    <a:cubicBezTo>
                      <a:pt x="0" y="0"/>
                      <a:pt x="0" y="1501"/>
                      <a:pt x="968" y="1501"/>
                    </a:cubicBezTo>
                    <a:cubicBezTo>
                      <a:pt x="1935" y="1501"/>
                      <a:pt x="1935" y="0"/>
                      <a:pt x="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35"/>
              <p:cNvSpPr/>
              <p:nvPr/>
            </p:nvSpPr>
            <p:spPr>
              <a:xfrm>
                <a:off x="1571085" y="1342056"/>
                <a:ext cx="60848" cy="46104"/>
              </a:xfrm>
              <a:custGeom>
                <a:avLst/>
                <a:gdLst/>
                <a:ahLst/>
                <a:cxnLst/>
                <a:rect l="l" t="t" r="r" b="b"/>
                <a:pathLst>
                  <a:path w="1936" h="1502" extrusionOk="0">
                    <a:moveTo>
                      <a:pt x="968" y="1"/>
                    </a:moveTo>
                    <a:cubicBezTo>
                      <a:pt x="0" y="1"/>
                      <a:pt x="0" y="1502"/>
                      <a:pt x="968" y="1502"/>
                    </a:cubicBezTo>
                    <a:cubicBezTo>
                      <a:pt x="1935" y="1502"/>
                      <a:pt x="1935" y="1"/>
                      <a:pt x="9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35"/>
              <p:cNvSpPr/>
              <p:nvPr/>
            </p:nvSpPr>
            <p:spPr>
              <a:xfrm>
                <a:off x="1998847" y="782056"/>
                <a:ext cx="388978" cy="256119"/>
              </a:xfrm>
              <a:custGeom>
                <a:avLst/>
                <a:gdLst/>
                <a:ahLst/>
                <a:cxnLst/>
                <a:rect l="l" t="t" r="r" b="b"/>
                <a:pathLst>
                  <a:path w="12376" h="8344" extrusionOk="0">
                    <a:moveTo>
                      <a:pt x="7334" y="0"/>
                    </a:moveTo>
                    <a:cubicBezTo>
                      <a:pt x="5343" y="0"/>
                      <a:pt x="3357" y="1283"/>
                      <a:pt x="3869" y="3601"/>
                    </a:cubicBezTo>
                    <a:cubicBezTo>
                      <a:pt x="4155" y="4871"/>
                      <a:pt x="5165" y="5960"/>
                      <a:pt x="6383" y="5960"/>
                    </a:cubicBezTo>
                    <a:cubicBezTo>
                      <a:pt x="6733" y="5960"/>
                      <a:pt x="7100" y="5870"/>
                      <a:pt x="7472" y="5669"/>
                    </a:cubicBezTo>
                    <a:cubicBezTo>
                      <a:pt x="8006" y="5369"/>
                      <a:pt x="8473" y="4868"/>
                      <a:pt x="8606" y="4235"/>
                    </a:cubicBezTo>
                    <a:cubicBezTo>
                      <a:pt x="8740" y="3467"/>
                      <a:pt x="8273" y="2834"/>
                      <a:pt x="7605" y="2533"/>
                    </a:cubicBezTo>
                    <a:cubicBezTo>
                      <a:pt x="7522" y="2491"/>
                      <a:pt x="7439" y="2473"/>
                      <a:pt x="7361" y="2473"/>
                    </a:cubicBezTo>
                    <a:cubicBezTo>
                      <a:pt x="6878" y="2473"/>
                      <a:pt x="6555" y="3176"/>
                      <a:pt x="7072" y="3434"/>
                    </a:cubicBezTo>
                    <a:cubicBezTo>
                      <a:pt x="7439" y="3601"/>
                      <a:pt x="7672" y="3801"/>
                      <a:pt x="7539" y="4168"/>
                    </a:cubicBezTo>
                    <a:cubicBezTo>
                      <a:pt x="7439" y="4468"/>
                      <a:pt x="7105" y="4735"/>
                      <a:pt x="6772" y="4835"/>
                    </a:cubicBezTo>
                    <a:cubicBezTo>
                      <a:pt x="6617" y="4894"/>
                      <a:pt x="6470" y="4921"/>
                      <a:pt x="6330" y="4921"/>
                    </a:cubicBezTo>
                    <a:cubicBezTo>
                      <a:pt x="5442" y="4921"/>
                      <a:pt x="4866" y="3836"/>
                      <a:pt x="4837" y="3000"/>
                    </a:cubicBezTo>
                    <a:cubicBezTo>
                      <a:pt x="4756" y="1629"/>
                      <a:pt x="5944" y="1050"/>
                      <a:pt x="7176" y="1050"/>
                    </a:cubicBezTo>
                    <a:cubicBezTo>
                      <a:pt x="7981" y="1050"/>
                      <a:pt x="8806" y="1298"/>
                      <a:pt x="9307" y="1733"/>
                    </a:cubicBezTo>
                    <a:cubicBezTo>
                      <a:pt x="10007" y="2333"/>
                      <a:pt x="10508" y="3401"/>
                      <a:pt x="10574" y="4301"/>
                    </a:cubicBezTo>
                    <a:cubicBezTo>
                      <a:pt x="10608" y="5002"/>
                      <a:pt x="10341" y="5636"/>
                      <a:pt x="9840" y="6103"/>
                    </a:cubicBezTo>
                    <a:cubicBezTo>
                      <a:pt x="8902" y="6989"/>
                      <a:pt x="7494" y="7305"/>
                      <a:pt x="6175" y="7305"/>
                    </a:cubicBezTo>
                    <a:cubicBezTo>
                      <a:pt x="5807" y="7305"/>
                      <a:pt x="5446" y="7280"/>
                      <a:pt x="5104" y="7237"/>
                    </a:cubicBezTo>
                    <a:cubicBezTo>
                      <a:pt x="3302" y="7003"/>
                      <a:pt x="1334" y="5936"/>
                      <a:pt x="1101" y="3934"/>
                    </a:cubicBezTo>
                    <a:cubicBezTo>
                      <a:pt x="1050" y="3613"/>
                      <a:pt x="760" y="3446"/>
                      <a:pt x="494" y="3446"/>
                    </a:cubicBezTo>
                    <a:cubicBezTo>
                      <a:pt x="236" y="3446"/>
                      <a:pt x="0" y="3605"/>
                      <a:pt x="33" y="3934"/>
                    </a:cubicBezTo>
                    <a:cubicBezTo>
                      <a:pt x="334" y="6369"/>
                      <a:pt x="2368" y="7837"/>
                      <a:pt x="4670" y="8204"/>
                    </a:cubicBezTo>
                    <a:cubicBezTo>
                      <a:pt x="5169" y="8294"/>
                      <a:pt x="5701" y="8344"/>
                      <a:pt x="6243" y="8344"/>
                    </a:cubicBezTo>
                    <a:cubicBezTo>
                      <a:pt x="7912" y="8344"/>
                      <a:pt x="9666" y="7870"/>
                      <a:pt x="10774" y="6636"/>
                    </a:cubicBezTo>
                    <a:cubicBezTo>
                      <a:pt x="12376" y="4802"/>
                      <a:pt x="11442" y="1699"/>
                      <a:pt x="9407" y="532"/>
                    </a:cubicBezTo>
                    <a:cubicBezTo>
                      <a:pt x="8797" y="174"/>
                      <a:pt x="8065" y="0"/>
                      <a:pt x="7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92" name="Google Shape;7992;p35"/>
            <p:cNvSpPr/>
            <p:nvPr/>
          </p:nvSpPr>
          <p:spPr>
            <a:xfrm>
              <a:off x="797110" y="3367074"/>
              <a:ext cx="389009" cy="256150"/>
            </a:xfrm>
            <a:custGeom>
              <a:avLst/>
              <a:gdLst/>
              <a:ahLst/>
              <a:cxnLst/>
              <a:rect l="l" t="t" r="r" b="b"/>
              <a:pathLst>
                <a:path w="12377" h="8345" extrusionOk="0">
                  <a:moveTo>
                    <a:pt x="7343" y="1"/>
                  </a:moveTo>
                  <a:cubicBezTo>
                    <a:pt x="5349" y="1"/>
                    <a:pt x="3357" y="1266"/>
                    <a:pt x="3870" y="3587"/>
                  </a:cubicBezTo>
                  <a:cubicBezTo>
                    <a:pt x="4155" y="4857"/>
                    <a:pt x="5165" y="5945"/>
                    <a:pt x="6368" y="5945"/>
                  </a:cubicBezTo>
                  <a:cubicBezTo>
                    <a:pt x="6713" y="5945"/>
                    <a:pt x="7075" y="5856"/>
                    <a:pt x="7439" y="5655"/>
                  </a:cubicBezTo>
                  <a:cubicBezTo>
                    <a:pt x="8006" y="5388"/>
                    <a:pt x="8473" y="4854"/>
                    <a:pt x="8573" y="4220"/>
                  </a:cubicBezTo>
                  <a:cubicBezTo>
                    <a:pt x="8740" y="3487"/>
                    <a:pt x="8273" y="2853"/>
                    <a:pt x="7606" y="2519"/>
                  </a:cubicBezTo>
                  <a:cubicBezTo>
                    <a:pt x="7522" y="2477"/>
                    <a:pt x="7440" y="2459"/>
                    <a:pt x="7361" y="2459"/>
                  </a:cubicBezTo>
                  <a:cubicBezTo>
                    <a:pt x="6879" y="2459"/>
                    <a:pt x="6556" y="3162"/>
                    <a:pt x="7072" y="3420"/>
                  </a:cubicBezTo>
                  <a:cubicBezTo>
                    <a:pt x="7439" y="3587"/>
                    <a:pt x="7673" y="3820"/>
                    <a:pt x="7539" y="4154"/>
                  </a:cubicBezTo>
                  <a:cubicBezTo>
                    <a:pt x="7406" y="4454"/>
                    <a:pt x="7106" y="4721"/>
                    <a:pt x="6772" y="4854"/>
                  </a:cubicBezTo>
                  <a:cubicBezTo>
                    <a:pt x="6628" y="4905"/>
                    <a:pt x="6489" y="4929"/>
                    <a:pt x="6357" y="4929"/>
                  </a:cubicBezTo>
                  <a:cubicBezTo>
                    <a:pt x="5454" y="4929"/>
                    <a:pt x="4866" y="3830"/>
                    <a:pt x="4837" y="2986"/>
                  </a:cubicBezTo>
                  <a:cubicBezTo>
                    <a:pt x="4757" y="1615"/>
                    <a:pt x="5944" y="1036"/>
                    <a:pt x="7176" y="1036"/>
                  </a:cubicBezTo>
                  <a:cubicBezTo>
                    <a:pt x="7982" y="1036"/>
                    <a:pt x="8806" y="1283"/>
                    <a:pt x="9307" y="1719"/>
                  </a:cubicBezTo>
                  <a:cubicBezTo>
                    <a:pt x="10008" y="2319"/>
                    <a:pt x="10508" y="3386"/>
                    <a:pt x="10575" y="4287"/>
                  </a:cubicBezTo>
                  <a:cubicBezTo>
                    <a:pt x="10608" y="4988"/>
                    <a:pt x="10341" y="5621"/>
                    <a:pt x="9808" y="6088"/>
                  </a:cubicBezTo>
                  <a:cubicBezTo>
                    <a:pt x="8904" y="6966"/>
                    <a:pt x="7521" y="7304"/>
                    <a:pt x="6216" y="7304"/>
                  </a:cubicBezTo>
                  <a:cubicBezTo>
                    <a:pt x="5834" y="7304"/>
                    <a:pt x="5459" y="7275"/>
                    <a:pt x="5104" y="7223"/>
                  </a:cubicBezTo>
                  <a:cubicBezTo>
                    <a:pt x="3303" y="6989"/>
                    <a:pt x="1335" y="5955"/>
                    <a:pt x="1068" y="3920"/>
                  </a:cubicBezTo>
                  <a:cubicBezTo>
                    <a:pt x="1034" y="3599"/>
                    <a:pt x="752" y="3432"/>
                    <a:pt x="491" y="3432"/>
                  </a:cubicBezTo>
                  <a:cubicBezTo>
                    <a:pt x="236" y="3432"/>
                    <a:pt x="1" y="3591"/>
                    <a:pt x="34" y="3920"/>
                  </a:cubicBezTo>
                  <a:cubicBezTo>
                    <a:pt x="334" y="6355"/>
                    <a:pt x="2369" y="7823"/>
                    <a:pt x="4671" y="8223"/>
                  </a:cubicBezTo>
                  <a:cubicBezTo>
                    <a:pt x="5145" y="8301"/>
                    <a:pt x="5650" y="8344"/>
                    <a:pt x="6164" y="8344"/>
                  </a:cubicBezTo>
                  <a:cubicBezTo>
                    <a:pt x="7857" y="8344"/>
                    <a:pt x="9649" y="7876"/>
                    <a:pt x="10775" y="6622"/>
                  </a:cubicBezTo>
                  <a:cubicBezTo>
                    <a:pt x="12376" y="4821"/>
                    <a:pt x="11442" y="1685"/>
                    <a:pt x="9407" y="518"/>
                  </a:cubicBezTo>
                  <a:cubicBezTo>
                    <a:pt x="8800" y="170"/>
                    <a:pt x="8071" y="1"/>
                    <a:pt x="73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35"/>
            <p:cNvSpPr/>
            <p:nvPr/>
          </p:nvSpPr>
          <p:spPr>
            <a:xfrm>
              <a:off x="3092248" y="4709788"/>
              <a:ext cx="390015" cy="255659"/>
            </a:xfrm>
            <a:custGeom>
              <a:avLst/>
              <a:gdLst/>
              <a:ahLst/>
              <a:cxnLst/>
              <a:rect l="l" t="t" r="r" b="b"/>
              <a:pathLst>
                <a:path w="12409" h="8329" extrusionOk="0">
                  <a:moveTo>
                    <a:pt x="7335" y="0"/>
                  </a:moveTo>
                  <a:cubicBezTo>
                    <a:pt x="5372" y="0"/>
                    <a:pt x="3433" y="1222"/>
                    <a:pt x="3869" y="3499"/>
                  </a:cubicBezTo>
                  <a:cubicBezTo>
                    <a:pt x="4106" y="4784"/>
                    <a:pt x="5125" y="5946"/>
                    <a:pt x="6377" y="5946"/>
                  </a:cubicBezTo>
                  <a:cubicBezTo>
                    <a:pt x="6718" y="5946"/>
                    <a:pt x="7075" y="5860"/>
                    <a:pt x="7439" y="5667"/>
                  </a:cubicBezTo>
                  <a:cubicBezTo>
                    <a:pt x="7972" y="5400"/>
                    <a:pt x="8473" y="4867"/>
                    <a:pt x="8606" y="4233"/>
                  </a:cubicBezTo>
                  <a:cubicBezTo>
                    <a:pt x="8740" y="3466"/>
                    <a:pt x="8273" y="2832"/>
                    <a:pt x="7605" y="2498"/>
                  </a:cubicBezTo>
                  <a:cubicBezTo>
                    <a:pt x="7522" y="2456"/>
                    <a:pt x="7439" y="2438"/>
                    <a:pt x="7361" y="2438"/>
                  </a:cubicBezTo>
                  <a:cubicBezTo>
                    <a:pt x="6878" y="2438"/>
                    <a:pt x="6555" y="3141"/>
                    <a:pt x="7072" y="3399"/>
                  </a:cubicBezTo>
                  <a:cubicBezTo>
                    <a:pt x="7439" y="3566"/>
                    <a:pt x="7672" y="3799"/>
                    <a:pt x="7539" y="4166"/>
                  </a:cubicBezTo>
                  <a:cubicBezTo>
                    <a:pt x="7405" y="4500"/>
                    <a:pt x="7072" y="4733"/>
                    <a:pt x="6738" y="4833"/>
                  </a:cubicBezTo>
                  <a:cubicBezTo>
                    <a:pt x="6598" y="4881"/>
                    <a:pt x="6464" y="4903"/>
                    <a:pt x="6337" y="4903"/>
                  </a:cubicBezTo>
                  <a:cubicBezTo>
                    <a:pt x="5405" y="4903"/>
                    <a:pt x="4837" y="3716"/>
                    <a:pt x="4837" y="2865"/>
                  </a:cubicBezTo>
                  <a:cubicBezTo>
                    <a:pt x="4817" y="1568"/>
                    <a:pt x="5979" y="1023"/>
                    <a:pt x="7180" y="1023"/>
                  </a:cubicBezTo>
                  <a:cubicBezTo>
                    <a:pt x="7987" y="1023"/>
                    <a:pt x="8811" y="1269"/>
                    <a:pt x="9307" y="1698"/>
                  </a:cubicBezTo>
                  <a:cubicBezTo>
                    <a:pt x="10007" y="2298"/>
                    <a:pt x="10541" y="3399"/>
                    <a:pt x="10574" y="4300"/>
                  </a:cubicBezTo>
                  <a:cubicBezTo>
                    <a:pt x="10608" y="5033"/>
                    <a:pt x="10341" y="5634"/>
                    <a:pt x="9807" y="6101"/>
                  </a:cubicBezTo>
                  <a:cubicBezTo>
                    <a:pt x="8905" y="6951"/>
                    <a:pt x="7526" y="7284"/>
                    <a:pt x="6223" y="7284"/>
                  </a:cubicBezTo>
                  <a:cubicBezTo>
                    <a:pt x="5839" y="7284"/>
                    <a:pt x="5461" y="7255"/>
                    <a:pt x="5104" y="7202"/>
                  </a:cubicBezTo>
                  <a:cubicBezTo>
                    <a:pt x="3302" y="6968"/>
                    <a:pt x="1334" y="5934"/>
                    <a:pt x="1101" y="3933"/>
                  </a:cubicBezTo>
                  <a:cubicBezTo>
                    <a:pt x="1051" y="3599"/>
                    <a:pt x="767" y="3432"/>
                    <a:pt x="505" y="3432"/>
                  </a:cubicBezTo>
                  <a:cubicBezTo>
                    <a:pt x="242" y="3432"/>
                    <a:pt x="0" y="3599"/>
                    <a:pt x="33" y="3933"/>
                  </a:cubicBezTo>
                  <a:cubicBezTo>
                    <a:pt x="334" y="6334"/>
                    <a:pt x="2368" y="7802"/>
                    <a:pt x="4637" y="8202"/>
                  </a:cubicBezTo>
                  <a:cubicBezTo>
                    <a:pt x="5127" y="8283"/>
                    <a:pt x="5651" y="8328"/>
                    <a:pt x="6186" y="8328"/>
                  </a:cubicBezTo>
                  <a:cubicBezTo>
                    <a:pt x="7873" y="8328"/>
                    <a:pt x="9660" y="7876"/>
                    <a:pt x="10774" y="6635"/>
                  </a:cubicBezTo>
                  <a:cubicBezTo>
                    <a:pt x="12409" y="4800"/>
                    <a:pt x="11442" y="1664"/>
                    <a:pt x="9440" y="530"/>
                  </a:cubicBezTo>
                  <a:cubicBezTo>
                    <a:pt x="8819" y="174"/>
                    <a:pt x="8076" y="0"/>
                    <a:pt x="7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35"/>
            <p:cNvSpPr/>
            <p:nvPr/>
          </p:nvSpPr>
          <p:spPr>
            <a:xfrm>
              <a:off x="2832599" y="1297886"/>
              <a:ext cx="83918" cy="95492"/>
            </a:xfrm>
            <a:custGeom>
              <a:avLst/>
              <a:gdLst/>
              <a:ahLst/>
              <a:cxnLst/>
              <a:rect l="l" t="t" r="r" b="b"/>
              <a:pathLst>
                <a:path w="2670" h="3111" extrusionOk="0">
                  <a:moveTo>
                    <a:pt x="1584" y="1"/>
                  </a:moveTo>
                  <a:cubicBezTo>
                    <a:pt x="1457" y="1"/>
                    <a:pt x="1331" y="43"/>
                    <a:pt x="1235" y="139"/>
                  </a:cubicBezTo>
                  <a:cubicBezTo>
                    <a:pt x="868" y="572"/>
                    <a:pt x="468" y="1006"/>
                    <a:pt x="134" y="1473"/>
                  </a:cubicBezTo>
                  <a:cubicBezTo>
                    <a:pt x="1" y="1640"/>
                    <a:pt x="34" y="1940"/>
                    <a:pt x="201" y="2107"/>
                  </a:cubicBezTo>
                  <a:cubicBezTo>
                    <a:pt x="668" y="2507"/>
                    <a:pt x="1268" y="2774"/>
                    <a:pt x="1836" y="3041"/>
                  </a:cubicBezTo>
                  <a:cubicBezTo>
                    <a:pt x="1918" y="3082"/>
                    <a:pt x="2000" y="3111"/>
                    <a:pt x="2083" y="3111"/>
                  </a:cubicBezTo>
                  <a:cubicBezTo>
                    <a:pt x="2134" y="3111"/>
                    <a:pt x="2185" y="3100"/>
                    <a:pt x="2236" y="3074"/>
                  </a:cubicBezTo>
                  <a:cubicBezTo>
                    <a:pt x="2369" y="3041"/>
                    <a:pt x="2503" y="2974"/>
                    <a:pt x="2569" y="2841"/>
                  </a:cubicBezTo>
                  <a:cubicBezTo>
                    <a:pt x="2669" y="2607"/>
                    <a:pt x="2636" y="2274"/>
                    <a:pt x="2369" y="2140"/>
                  </a:cubicBezTo>
                  <a:cubicBezTo>
                    <a:pt x="2102" y="2007"/>
                    <a:pt x="1836" y="1907"/>
                    <a:pt x="1569" y="1773"/>
                  </a:cubicBezTo>
                  <a:cubicBezTo>
                    <a:pt x="1498" y="1726"/>
                    <a:pt x="1412" y="1680"/>
                    <a:pt x="1320" y="1621"/>
                  </a:cubicBezTo>
                  <a:lnTo>
                    <a:pt x="1320" y="1621"/>
                  </a:lnTo>
                  <a:cubicBezTo>
                    <a:pt x="1361" y="1572"/>
                    <a:pt x="1402" y="1522"/>
                    <a:pt x="1435" y="1473"/>
                  </a:cubicBezTo>
                  <a:cubicBezTo>
                    <a:pt x="1635" y="1273"/>
                    <a:pt x="1802" y="1073"/>
                    <a:pt x="1969" y="873"/>
                  </a:cubicBezTo>
                  <a:cubicBezTo>
                    <a:pt x="2136" y="672"/>
                    <a:pt x="2202" y="339"/>
                    <a:pt x="1969" y="139"/>
                  </a:cubicBezTo>
                  <a:cubicBezTo>
                    <a:pt x="1864" y="52"/>
                    <a:pt x="1723" y="1"/>
                    <a:pt x="1584" y="1"/>
                  </a:cubicBezTo>
                  <a:close/>
                </a:path>
              </a:pathLst>
            </a:custGeom>
            <a:solidFill>
              <a:srgbClr val="9FB5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35"/>
            <p:cNvSpPr/>
            <p:nvPr/>
          </p:nvSpPr>
          <p:spPr>
            <a:xfrm>
              <a:off x="3316522" y="1353762"/>
              <a:ext cx="746463" cy="372664"/>
            </a:xfrm>
            <a:custGeom>
              <a:avLst/>
              <a:gdLst/>
              <a:ahLst/>
              <a:cxnLst/>
              <a:rect l="l" t="t" r="r" b="b"/>
              <a:pathLst>
                <a:path w="20883" h="10675" extrusionOk="0">
                  <a:moveTo>
                    <a:pt x="20882" y="1"/>
                  </a:moveTo>
                  <a:cubicBezTo>
                    <a:pt x="16546" y="601"/>
                    <a:pt x="11576" y="901"/>
                    <a:pt x="7673" y="2869"/>
                  </a:cubicBezTo>
                  <a:cubicBezTo>
                    <a:pt x="4971" y="4204"/>
                    <a:pt x="601" y="7506"/>
                    <a:pt x="1" y="10675"/>
                  </a:cubicBezTo>
                  <a:lnTo>
                    <a:pt x="301" y="10675"/>
                  </a:lnTo>
                  <a:cubicBezTo>
                    <a:pt x="7373" y="10675"/>
                    <a:pt x="17580" y="8407"/>
                    <a:pt x="20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35"/>
            <p:cNvSpPr/>
            <p:nvPr/>
          </p:nvSpPr>
          <p:spPr>
            <a:xfrm>
              <a:off x="3311768" y="1598547"/>
              <a:ext cx="804870" cy="253656"/>
            </a:xfrm>
            <a:custGeom>
              <a:avLst/>
              <a:gdLst/>
              <a:ahLst/>
              <a:cxnLst/>
              <a:rect l="l" t="t" r="r" b="b"/>
              <a:pathLst>
                <a:path w="22517" h="7266" extrusionOk="0">
                  <a:moveTo>
                    <a:pt x="12454" y="1"/>
                  </a:moveTo>
                  <a:cubicBezTo>
                    <a:pt x="8278" y="1"/>
                    <a:pt x="4235" y="1086"/>
                    <a:pt x="0" y="3796"/>
                  </a:cubicBezTo>
                  <a:lnTo>
                    <a:pt x="300" y="3963"/>
                  </a:lnTo>
                  <a:cubicBezTo>
                    <a:pt x="3736" y="5598"/>
                    <a:pt x="6305" y="7265"/>
                    <a:pt x="10341" y="7265"/>
                  </a:cubicBezTo>
                  <a:cubicBezTo>
                    <a:pt x="14577" y="7265"/>
                    <a:pt x="20415" y="5898"/>
                    <a:pt x="22516" y="1695"/>
                  </a:cubicBezTo>
                  <a:cubicBezTo>
                    <a:pt x="18984" y="648"/>
                    <a:pt x="15680" y="1"/>
                    <a:pt x="12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35"/>
            <p:cNvSpPr/>
            <p:nvPr/>
          </p:nvSpPr>
          <p:spPr>
            <a:xfrm>
              <a:off x="3390444" y="1710083"/>
              <a:ext cx="34637" cy="26846"/>
            </a:xfrm>
            <a:custGeom>
              <a:avLst/>
              <a:gdLst/>
              <a:ahLst/>
              <a:cxnLst/>
              <a:rect l="l" t="t" r="r" b="b"/>
              <a:pathLst>
                <a:path w="969" h="769" extrusionOk="0">
                  <a:moveTo>
                    <a:pt x="501" y="1"/>
                  </a:moveTo>
                  <a:cubicBezTo>
                    <a:pt x="1" y="1"/>
                    <a:pt x="1" y="768"/>
                    <a:pt x="501" y="768"/>
                  </a:cubicBezTo>
                  <a:cubicBezTo>
                    <a:pt x="968" y="768"/>
                    <a:pt x="968" y="1"/>
                    <a:pt x="501"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35"/>
            <p:cNvSpPr/>
            <p:nvPr/>
          </p:nvSpPr>
          <p:spPr>
            <a:xfrm>
              <a:off x="3497751" y="1665852"/>
              <a:ext cx="34637" cy="25659"/>
            </a:xfrm>
            <a:custGeom>
              <a:avLst/>
              <a:gdLst/>
              <a:ahLst/>
              <a:cxnLst/>
              <a:rect l="l" t="t" r="r" b="b"/>
              <a:pathLst>
                <a:path w="969" h="735" extrusionOk="0">
                  <a:moveTo>
                    <a:pt x="501" y="0"/>
                  </a:moveTo>
                  <a:cubicBezTo>
                    <a:pt x="1" y="0"/>
                    <a:pt x="1" y="734"/>
                    <a:pt x="501" y="734"/>
                  </a:cubicBezTo>
                  <a:cubicBezTo>
                    <a:pt x="968" y="734"/>
                    <a:pt x="968" y="0"/>
                    <a:pt x="501"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35"/>
            <p:cNvSpPr/>
            <p:nvPr/>
          </p:nvSpPr>
          <p:spPr>
            <a:xfrm>
              <a:off x="3478699" y="1754348"/>
              <a:ext cx="35781" cy="26811"/>
            </a:xfrm>
            <a:custGeom>
              <a:avLst/>
              <a:gdLst/>
              <a:ahLst/>
              <a:cxnLst/>
              <a:rect l="l" t="t" r="r" b="b"/>
              <a:pathLst>
                <a:path w="1001" h="768" extrusionOk="0">
                  <a:moveTo>
                    <a:pt x="501" y="0"/>
                  </a:moveTo>
                  <a:cubicBezTo>
                    <a:pt x="0" y="0"/>
                    <a:pt x="0" y="768"/>
                    <a:pt x="501" y="768"/>
                  </a:cubicBezTo>
                  <a:cubicBezTo>
                    <a:pt x="1001" y="768"/>
                    <a:pt x="1001" y="0"/>
                    <a:pt x="501"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35"/>
            <p:cNvSpPr/>
            <p:nvPr/>
          </p:nvSpPr>
          <p:spPr>
            <a:xfrm>
              <a:off x="3581216" y="1754348"/>
              <a:ext cx="34637" cy="26811"/>
            </a:xfrm>
            <a:custGeom>
              <a:avLst/>
              <a:gdLst/>
              <a:ahLst/>
              <a:cxnLst/>
              <a:rect l="l" t="t" r="r" b="b"/>
              <a:pathLst>
                <a:path w="969" h="768" extrusionOk="0">
                  <a:moveTo>
                    <a:pt x="501" y="0"/>
                  </a:moveTo>
                  <a:cubicBezTo>
                    <a:pt x="1" y="0"/>
                    <a:pt x="1" y="768"/>
                    <a:pt x="501" y="768"/>
                  </a:cubicBezTo>
                  <a:cubicBezTo>
                    <a:pt x="968" y="768"/>
                    <a:pt x="968" y="0"/>
                    <a:pt x="501"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35"/>
            <p:cNvSpPr/>
            <p:nvPr/>
          </p:nvSpPr>
          <p:spPr>
            <a:xfrm>
              <a:off x="3602699" y="1655380"/>
              <a:ext cx="34601" cy="25624"/>
            </a:xfrm>
            <a:custGeom>
              <a:avLst/>
              <a:gdLst/>
              <a:ahLst/>
              <a:cxnLst/>
              <a:rect l="l" t="t" r="r" b="b"/>
              <a:pathLst>
                <a:path w="968" h="734" extrusionOk="0">
                  <a:moveTo>
                    <a:pt x="501" y="0"/>
                  </a:moveTo>
                  <a:cubicBezTo>
                    <a:pt x="0" y="0"/>
                    <a:pt x="0" y="734"/>
                    <a:pt x="501" y="734"/>
                  </a:cubicBezTo>
                  <a:cubicBezTo>
                    <a:pt x="968" y="734"/>
                    <a:pt x="968" y="0"/>
                    <a:pt x="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35"/>
            <p:cNvSpPr/>
            <p:nvPr/>
          </p:nvSpPr>
          <p:spPr>
            <a:xfrm>
              <a:off x="3712402" y="1634399"/>
              <a:ext cx="34601" cy="25659"/>
            </a:xfrm>
            <a:custGeom>
              <a:avLst/>
              <a:gdLst/>
              <a:ahLst/>
              <a:cxnLst/>
              <a:rect l="l" t="t" r="r" b="b"/>
              <a:pathLst>
                <a:path w="968" h="735" extrusionOk="0">
                  <a:moveTo>
                    <a:pt x="501" y="1"/>
                  </a:moveTo>
                  <a:cubicBezTo>
                    <a:pt x="0" y="1"/>
                    <a:pt x="0" y="734"/>
                    <a:pt x="501" y="734"/>
                  </a:cubicBezTo>
                  <a:cubicBezTo>
                    <a:pt x="968" y="734"/>
                    <a:pt x="968" y="1"/>
                    <a:pt x="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35"/>
            <p:cNvSpPr/>
            <p:nvPr/>
          </p:nvSpPr>
          <p:spPr>
            <a:xfrm>
              <a:off x="3683770" y="1710083"/>
              <a:ext cx="34601" cy="26846"/>
            </a:xfrm>
            <a:custGeom>
              <a:avLst/>
              <a:gdLst/>
              <a:ahLst/>
              <a:cxnLst/>
              <a:rect l="l" t="t" r="r" b="b"/>
              <a:pathLst>
                <a:path w="968" h="769"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35"/>
            <p:cNvSpPr/>
            <p:nvPr/>
          </p:nvSpPr>
          <p:spPr>
            <a:xfrm>
              <a:off x="3715976" y="1812577"/>
              <a:ext cx="34601" cy="25659"/>
            </a:xfrm>
            <a:custGeom>
              <a:avLst/>
              <a:gdLst/>
              <a:ahLst/>
              <a:cxnLst/>
              <a:rect l="l" t="t" r="r" b="b"/>
              <a:pathLst>
                <a:path w="968" h="735" extrusionOk="0">
                  <a:moveTo>
                    <a:pt x="467" y="0"/>
                  </a:moveTo>
                  <a:cubicBezTo>
                    <a:pt x="0" y="0"/>
                    <a:pt x="0" y="734"/>
                    <a:pt x="467" y="734"/>
                  </a:cubicBezTo>
                  <a:cubicBezTo>
                    <a:pt x="968" y="734"/>
                    <a:pt x="968" y="0"/>
                    <a:pt x="467"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35"/>
            <p:cNvSpPr/>
            <p:nvPr/>
          </p:nvSpPr>
          <p:spPr>
            <a:xfrm>
              <a:off x="3808986" y="1762482"/>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35"/>
            <p:cNvSpPr/>
            <p:nvPr/>
          </p:nvSpPr>
          <p:spPr>
            <a:xfrm>
              <a:off x="3769630" y="1697271"/>
              <a:ext cx="34601" cy="25659"/>
            </a:xfrm>
            <a:custGeom>
              <a:avLst/>
              <a:gdLst/>
              <a:ahLst/>
              <a:cxnLst/>
              <a:rect l="l" t="t" r="r" b="b"/>
              <a:pathLst>
                <a:path w="968" h="735" extrusionOk="0">
                  <a:moveTo>
                    <a:pt x="467" y="1"/>
                  </a:moveTo>
                  <a:cubicBezTo>
                    <a:pt x="0" y="1"/>
                    <a:pt x="0" y="735"/>
                    <a:pt x="467" y="735"/>
                  </a:cubicBezTo>
                  <a:cubicBezTo>
                    <a:pt x="968" y="735"/>
                    <a:pt x="968" y="1"/>
                    <a:pt x="4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35"/>
            <p:cNvSpPr/>
            <p:nvPr/>
          </p:nvSpPr>
          <p:spPr>
            <a:xfrm>
              <a:off x="3838797" y="1628569"/>
              <a:ext cx="34601" cy="26846"/>
            </a:xfrm>
            <a:custGeom>
              <a:avLst/>
              <a:gdLst/>
              <a:ahLst/>
              <a:cxnLst/>
              <a:rect l="l" t="t" r="r" b="b"/>
              <a:pathLst>
                <a:path w="968" h="769" extrusionOk="0">
                  <a:moveTo>
                    <a:pt x="500" y="1"/>
                  </a:moveTo>
                  <a:cubicBezTo>
                    <a:pt x="0" y="1"/>
                    <a:pt x="0" y="768"/>
                    <a:pt x="500" y="768"/>
                  </a:cubicBezTo>
                  <a:cubicBezTo>
                    <a:pt x="967" y="768"/>
                    <a:pt x="967"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35"/>
            <p:cNvSpPr/>
            <p:nvPr/>
          </p:nvSpPr>
          <p:spPr>
            <a:xfrm>
              <a:off x="3892451" y="1726385"/>
              <a:ext cx="34601" cy="25659"/>
            </a:xfrm>
            <a:custGeom>
              <a:avLst/>
              <a:gdLst/>
              <a:ahLst/>
              <a:cxnLst/>
              <a:rect l="l" t="t" r="r" b="b"/>
              <a:pathLst>
                <a:path w="968" h="735" extrusionOk="0">
                  <a:moveTo>
                    <a:pt x="500" y="1"/>
                  </a:moveTo>
                  <a:cubicBezTo>
                    <a:pt x="0" y="1"/>
                    <a:pt x="0" y="735"/>
                    <a:pt x="500" y="735"/>
                  </a:cubicBezTo>
                  <a:cubicBezTo>
                    <a:pt x="967" y="735"/>
                    <a:pt x="967"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35"/>
            <p:cNvSpPr/>
            <p:nvPr/>
          </p:nvSpPr>
          <p:spPr>
            <a:xfrm>
              <a:off x="3941315" y="1657684"/>
              <a:ext cx="34637" cy="26811"/>
            </a:xfrm>
            <a:custGeom>
              <a:avLst/>
              <a:gdLst/>
              <a:ahLst/>
              <a:cxnLst/>
              <a:rect l="l" t="t" r="r" b="b"/>
              <a:pathLst>
                <a:path w="969" h="768" extrusionOk="0">
                  <a:moveTo>
                    <a:pt x="468" y="1"/>
                  </a:moveTo>
                  <a:cubicBezTo>
                    <a:pt x="1" y="1"/>
                    <a:pt x="1" y="768"/>
                    <a:pt x="468" y="768"/>
                  </a:cubicBezTo>
                  <a:cubicBezTo>
                    <a:pt x="968" y="768"/>
                    <a:pt x="968" y="1"/>
                    <a:pt x="4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35"/>
            <p:cNvSpPr/>
            <p:nvPr/>
          </p:nvSpPr>
          <p:spPr>
            <a:xfrm>
              <a:off x="4014057" y="1701949"/>
              <a:ext cx="34601" cy="26811"/>
            </a:xfrm>
            <a:custGeom>
              <a:avLst/>
              <a:gdLst/>
              <a:ahLst/>
              <a:cxnLst/>
              <a:rect l="l" t="t" r="r" b="b"/>
              <a:pathLst>
                <a:path w="968" h="768" extrusionOk="0">
                  <a:moveTo>
                    <a:pt x="468" y="0"/>
                  </a:moveTo>
                  <a:cubicBezTo>
                    <a:pt x="1" y="0"/>
                    <a:pt x="1" y="768"/>
                    <a:pt x="468" y="768"/>
                  </a:cubicBezTo>
                  <a:cubicBezTo>
                    <a:pt x="968" y="768"/>
                    <a:pt x="968" y="0"/>
                    <a:pt x="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35"/>
            <p:cNvSpPr/>
            <p:nvPr/>
          </p:nvSpPr>
          <p:spPr>
            <a:xfrm>
              <a:off x="4056987" y="1663514"/>
              <a:ext cx="34601" cy="25659"/>
            </a:xfrm>
            <a:custGeom>
              <a:avLst/>
              <a:gdLst/>
              <a:ahLst/>
              <a:cxnLst/>
              <a:rect l="l" t="t" r="r" b="b"/>
              <a:pathLst>
                <a:path w="968" h="735" extrusionOk="0">
                  <a:moveTo>
                    <a:pt x="467" y="1"/>
                  </a:moveTo>
                  <a:cubicBezTo>
                    <a:pt x="0" y="1"/>
                    <a:pt x="0" y="734"/>
                    <a:pt x="467" y="734"/>
                  </a:cubicBezTo>
                  <a:cubicBezTo>
                    <a:pt x="968" y="734"/>
                    <a:pt x="968" y="1"/>
                    <a:pt x="4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35"/>
            <p:cNvSpPr/>
            <p:nvPr/>
          </p:nvSpPr>
          <p:spPr>
            <a:xfrm>
              <a:off x="3569313" y="1487395"/>
              <a:ext cx="87075" cy="99878"/>
            </a:xfrm>
            <a:custGeom>
              <a:avLst/>
              <a:gdLst/>
              <a:ahLst/>
              <a:cxnLst/>
              <a:rect l="l" t="t" r="r" b="b"/>
              <a:pathLst>
                <a:path w="2436" h="2861" extrusionOk="0">
                  <a:moveTo>
                    <a:pt x="571" y="1"/>
                  </a:moveTo>
                  <a:cubicBezTo>
                    <a:pt x="488" y="1"/>
                    <a:pt x="406" y="24"/>
                    <a:pt x="334" y="75"/>
                  </a:cubicBezTo>
                  <a:cubicBezTo>
                    <a:pt x="100" y="209"/>
                    <a:pt x="0" y="542"/>
                    <a:pt x="134" y="776"/>
                  </a:cubicBezTo>
                  <a:cubicBezTo>
                    <a:pt x="567" y="1443"/>
                    <a:pt x="1001" y="2110"/>
                    <a:pt x="1501" y="2711"/>
                  </a:cubicBezTo>
                  <a:cubicBezTo>
                    <a:pt x="1585" y="2811"/>
                    <a:pt x="1727" y="2861"/>
                    <a:pt x="1868" y="2861"/>
                  </a:cubicBezTo>
                  <a:cubicBezTo>
                    <a:pt x="2010" y="2861"/>
                    <a:pt x="2152" y="2811"/>
                    <a:pt x="2235" y="2711"/>
                  </a:cubicBezTo>
                  <a:cubicBezTo>
                    <a:pt x="2435" y="2477"/>
                    <a:pt x="2435" y="2177"/>
                    <a:pt x="2235" y="1977"/>
                  </a:cubicBezTo>
                  <a:cubicBezTo>
                    <a:pt x="2169" y="1877"/>
                    <a:pt x="2102" y="1810"/>
                    <a:pt x="2068" y="1743"/>
                  </a:cubicBezTo>
                  <a:cubicBezTo>
                    <a:pt x="2035" y="1710"/>
                    <a:pt x="2002" y="1676"/>
                    <a:pt x="1968" y="1610"/>
                  </a:cubicBezTo>
                  <a:cubicBezTo>
                    <a:pt x="1941" y="1610"/>
                    <a:pt x="1936" y="1588"/>
                    <a:pt x="1918" y="1580"/>
                  </a:cubicBezTo>
                  <a:lnTo>
                    <a:pt x="1918" y="1580"/>
                  </a:lnTo>
                  <a:cubicBezTo>
                    <a:pt x="1931" y="1596"/>
                    <a:pt x="1944" y="1615"/>
                    <a:pt x="1942" y="1615"/>
                  </a:cubicBezTo>
                  <a:cubicBezTo>
                    <a:pt x="1941" y="1615"/>
                    <a:pt x="1939" y="1614"/>
                    <a:pt x="1935" y="1610"/>
                  </a:cubicBezTo>
                  <a:cubicBezTo>
                    <a:pt x="1929" y="1599"/>
                    <a:pt x="1923" y="1589"/>
                    <a:pt x="1916" y="1579"/>
                  </a:cubicBezTo>
                  <a:lnTo>
                    <a:pt x="1916" y="1579"/>
                  </a:lnTo>
                  <a:cubicBezTo>
                    <a:pt x="1917" y="1579"/>
                    <a:pt x="1917" y="1579"/>
                    <a:pt x="1918" y="1580"/>
                  </a:cubicBezTo>
                  <a:lnTo>
                    <a:pt x="1918" y="1580"/>
                  </a:lnTo>
                  <a:cubicBezTo>
                    <a:pt x="1916" y="1578"/>
                    <a:pt x="1915" y="1577"/>
                    <a:pt x="1914" y="1575"/>
                  </a:cubicBezTo>
                  <a:lnTo>
                    <a:pt x="1914" y="1575"/>
                  </a:lnTo>
                  <a:cubicBezTo>
                    <a:pt x="1915" y="1577"/>
                    <a:pt x="1916" y="1578"/>
                    <a:pt x="1916" y="1579"/>
                  </a:cubicBezTo>
                  <a:lnTo>
                    <a:pt x="1916" y="1579"/>
                  </a:lnTo>
                  <a:cubicBezTo>
                    <a:pt x="1912" y="1577"/>
                    <a:pt x="1908" y="1576"/>
                    <a:pt x="1902" y="1576"/>
                  </a:cubicBezTo>
                  <a:cubicBezTo>
                    <a:pt x="1895" y="1563"/>
                    <a:pt x="1894" y="1557"/>
                    <a:pt x="1896" y="1557"/>
                  </a:cubicBezTo>
                  <a:lnTo>
                    <a:pt x="1896" y="1557"/>
                  </a:lnTo>
                  <a:cubicBezTo>
                    <a:pt x="1898" y="1557"/>
                    <a:pt x="1906" y="1565"/>
                    <a:pt x="1914" y="1575"/>
                  </a:cubicBezTo>
                  <a:lnTo>
                    <a:pt x="1914" y="1575"/>
                  </a:lnTo>
                  <a:cubicBezTo>
                    <a:pt x="1821" y="1424"/>
                    <a:pt x="1728" y="1298"/>
                    <a:pt x="1635" y="1143"/>
                  </a:cubicBezTo>
                  <a:cubicBezTo>
                    <a:pt x="1401" y="876"/>
                    <a:pt x="1235" y="576"/>
                    <a:pt x="1034" y="275"/>
                  </a:cubicBezTo>
                  <a:cubicBezTo>
                    <a:pt x="942" y="114"/>
                    <a:pt x="755" y="1"/>
                    <a:pt x="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35"/>
            <p:cNvSpPr/>
            <p:nvPr/>
          </p:nvSpPr>
          <p:spPr>
            <a:xfrm>
              <a:off x="3668256" y="1442502"/>
              <a:ext cx="103803" cy="128818"/>
            </a:xfrm>
            <a:custGeom>
              <a:avLst/>
              <a:gdLst/>
              <a:ahLst/>
              <a:cxnLst/>
              <a:rect l="l" t="t" r="r" b="b"/>
              <a:pathLst>
                <a:path w="2904" h="3690" extrusionOk="0">
                  <a:moveTo>
                    <a:pt x="1099" y="385"/>
                  </a:moveTo>
                  <a:cubicBezTo>
                    <a:pt x="1100" y="388"/>
                    <a:pt x="1101" y="391"/>
                    <a:pt x="1102" y="394"/>
                  </a:cubicBezTo>
                  <a:cubicBezTo>
                    <a:pt x="1118" y="426"/>
                    <a:pt x="1124" y="437"/>
                    <a:pt x="1125" y="437"/>
                  </a:cubicBezTo>
                  <a:cubicBezTo>
                    <a:pt x="1127" y="437"/>
                    <a:pt x="1107" y="392"/>
                    <a:pt x="1099" y="385"/>
                  </a:cubicBezTo>
                  <a:close/>
                  <a:moveTo>
                    <a:pt x="623" y="1"/>
                  </a:moveTo>
                  <a:cubicBezTo>
                    <a:pt x="573" y="1"/>
                    <a:pt x="522" y="9"/>
                    <a:pt x="468" y="27"/>
                  </a:cubicBezTo>
                  <a:cubicBezTo>
                    <a:pt x="234" y="127"/>
                    <a:pt x="1" y="394"/>
                    <a:pt x="101" y="661"/>
                  </a:cubicBezTo>
                  <a:cubicBezTo>
                    <a:pt x="335" y="1228"/>
                    <a:pt x="668" y="1695"/>
                    <a:pt x="1035" y="2162"/>
                  </a:cubicBezTo>
                  <a:cubicBezTo>
                    <a:pt x="1102" y="2262"/>
                    <a:pt x="1202" y="2395"/>
                    <a:pt x="1269" y="2495"/>
                  </a:cubicBezTo>
                  <a:cubicBezTo>
                    <a:pt x="1302" y="2495"/>
                    <a:pt x="1302" y="2529"/>
                    <a:pt x="1335" y="2562"/>
                  </a:cubicBezTo>
                  <a:cubicBezTo>
                    <a:pt x="1309" y="2523"/>
                    <a:pt x="1303" y="2509"/>
                    <a:pt x="1306" y="2509"/>
                  </a:cubicBezTo>
                  <a:lnTo>
                    <a:pt x="1306" y="2509"/>
                  </a:lnTo>
                  <a:cubicBezTo>
                    <a:pt x="1311" y="2509"/>
                    <a:pt x="1335" y="2542"/>
                    <a:pt x="1335" y="2562"/>
                  </a:cubicBezTo>
                  <a:cubicBezTo>
                    <a:pt x="1369" y="2629"/>
                    <a:pt x="1435" y="2662"/>
                    <a:pt x="1469" y="2729"/>
                  </a:cubicBezTo>
                  <a:cubicBezTo>
                    <a:pt x="1635" y="2962"/>
                    <a:pt x="1769" y="3196"/>
                    <a:pt x="1869" y="3429"/>
                  </a:cubicBezTo>
                  <a:cubicBezTo>
                    <a:pt x="1962" y="3592"/>
                    <a:pt x="2167" y="3689"/>
                    <a:pt x="2362" y="3689"/>
                  </a:cubicBezTo>
                  <a:cubicBezTo>
                    <a:pt x="2448" y="3689"/>
                    <a:pt x="2531" y="3670"/>
                    <a:pt x="2603" y="3630"/>
                  </a:cubicBezTo>
                  <a:cubicBezTo>
                    <a:pt x="2836" y="3463"/>
                    <a:pt x="2903" y="3163"/>
                    <a:pt x="2770" y="2896"/>
                  </a:cubicBezTo>
                  <a:cubicBezTo>
                    <a:pt x="2536" y="2395"/>
                    <a:pt x="2203" y="1962"/>
                    <a:pt x="1836" y="1528"/>
                  </a:cubicBezTo>
                  <a:cubicBezTo>
                    <a:pt x="1802" y="1495"/>
                    <a:pt x="1769" y="1428"/>
                    <a:pt x="1736" y="1395"/>
                  </a:cubicBezTo>
                  <a:cubicBezTo>
                    <a:pt x="1702" y="1361"/>
                    <a:pt x="1702" y="1328"/>
                    <a:pt x="1669" y="1328"/>
                  </a:cubicBezTo>
                  <a:cubicBezTo>
                    <a:pt x="1649" y="1298"/>
                    <a:pt x="1644" y="1289"/>
                    <a:pt x="1646" y="1289"/>
                  </a:cubicBezTo>
                  <a:lnTo>
                    <a:pt x="1646" y="1289"/>
                  </a:lnTo>
                  <a:cubicBezTo>
                    <a:pt x="1648" y="1289"/>
                    <a:pt x="1670" y="1314"/>
                    <a:pt x="1675" y="1314"/>
                  </a:cubicBezTo>
                  <a:cubicBezTo>
                    <a:pt x="1677" y="1314"/>
                    <a:pt x="1676" y="1309"/>
                    <a:pt x="1669" y="1295"/>
                  </a:cubicBezTo>
                  <a:cubicBezTo>
                    <a:pt x="1602" y="1195"/>
                    <a:pt x="1502" y="1094"/>
                    <a:pt x="1435" y="994"/>
                  </a:cubicBezTo>
                  <a:cubicBezTo>
                    <a:pt x="1369" y="894"/>
                    <a:pt x="1302" y="794"/>
                    <a:pt x="1235" y="694"/>
                  </a:cubicBezTo>
                  <a:cubicBezTo>
                    <a:pt x="1202" y="627"/>
                    <a:pt x="1168" y="561"/>
                    <a:pt x="1135" y="494"/>
                  </a:cubicBezTo>
                  <a:cubicBezTo>
                    <a:pt x="1135" y="461"/>
                    <a:pt x="1135" y="461"/>
                    <a:pt x="1102" y="427"/>
                  </a:cubicBezTo>
                  <a:cubicBezTo>
                    <a:pt x="1094" y="395"/>
                    <a:pt x="1093" y="385"/>
                    <a:pt x="1097" y="385"/>
                  </a:cubicBezTo>
                  <a:lnTo>
                    <a:pt x="1097" y="385"/>
                  </a:lnTo>
                  <a:cubicBezTo>
                    <a:pt x="1097" y="385"/>
                    <a:pt x="1098" y="385"/>
                    <a:pt x="1099" y="385"/>
                  </a:cubicBezTo>
                  <a:lnTo>
                    <a:pt x="1099" y="385"/>
                  </a:lnTo>
                  <a:cubicBezTo>
                    <a:pt x="1015" y="170"/>
                    <a:pt x="845" y="1"/>
                    <a:pt x="6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35"/>
            <p:cNvSpPr/>
            <p:nvPr/>
          </p:nvSpPr>
          <p:spPr>
            <a:xfrm>
              <a:off x="3764840" y="1440338"/>
              <a:ext cx="71597" cy="83086"/>
            </a:xfrm>
            <a:custGeom>
              <a:avLst/>
              <a:gdLst/>
              <a:ahLst/>
              <a:cxnLst/>
              <a:rect l="l" t="t" r="r" b="b"/>
              <a:pathLst>
                <a:path w="2003" h="2380" extrusionOk="0">
                  <a:moveTo>
                    <a:pt x="492" y="0"/>
                  </a:moveTo>
                  <a:cubicBezTo>
                    <a:pt x="408" y="0"/>
                    <a:pt x="326" y="17"/>
                    <a:pt x="268" y="56"/>
                  </a:cubicBezTo>
                  <a:cubicBezTo>
                    <a:pt x="168" y="122"/>
                    <a:pt x="68" y="256"/>
                    <a:pt x="34" y="389"/>
                  </a:cubicBezTo>
                  <a:cubicBezTo>
                    <a:pt x="1" y="523"/>
                    <a:pt x="1" y="656"/>
                    <a:pt x="68" y="790"/>
                  </a:cubicBezTo>
                  <a:cubicBezTo>
                    <a:pt x="368" y="1223"/>
                    <a:pt x="735" y="1657"/>
                    <a:pt x="968" y="2124"/>
                  </a:cubicBezTo>
                  <a:cubicBezTo>
                    <a:pt x="1035" y="2257"/>
                    <a:pt x="1168" y="2357"/>
                    <a:pt x="1302" y="2357"/>
                  </a:cubicBezTo>
                  <a:cubicBezTo>
                    <a:pt x="1357" y="2371"/>
                    <a:pt x="1418" y="2379"/>
                    <a:pt x="1478" y="2379"/>
                  </a:cubicBezTo>
                  <a:cubicBezTo>
                    <a:pt x="1562" y="2379"/>
                    <a:pt x="1644" y="2363"/>
                    <a:pt x="1702" y="2324"/>
                  </a:cubicBezTo>
                  <a:cubicBezTo>
                    <a:pt x="1936" y="2157"/>
                    <a:pt x="2002" y="1857"/>
                    <a:pt x="1869" y="1590"/>
                  </a:cubicBezTo>
                  <a:cubicBezTo>
                    <a:pt x="1635" y="1123"/>
                    <a:pt x="1268" y="689"/>
                    <a:pt x="968" y="256"/>
                  </a:cubicBezTo>
                  <a:cubicBezTo>
                    <a:pt x="902" y="122"/>
                    <a:pt x="801" y="56"/>
                    <a:pt x="668" y="22"/>
                  </a:cubicBezTo>
                  <a:cubicBezTo>
                    <a:pt x="613" y="9"/>
                    <a:pt x="552" y="0"/>
                    <a:pt x="4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35"/>
            <p:cNvSpPr/>
            <p:nvPr/>
          </p:nvSpPr>
          <p:spPr>
            <a:xfrm>
              <a:off x="3848306" y="1390347"/>
              <a:ext cx="77567" cy="101623"/>
            </a:xfrm>
            <a:custGeom>
              <a:avLst/>
              <a:gdLst/>
              <a:ahLst/>
              <a:cxnLst/>
              <a:rect l="l" t="t" r="r" b="b"/>
              <a:pathLst>
                <a:path w="2170" h="2911" extrusionOk="0">
                  <a:moveTo>
                    <a:pt x="513" y="0"/>
                  </a:moveTo>
                  <a:cubicBezTo>
                    <a:pt x="421" y="0"/>
                    <a:pt x="331" y="23"/>
                    <a:pt x="268" y="87"/>
                  </a:cubicBezTo>
                  <a:cubicBezTo>
                    <a:pt x="134" y="153"/>
                    <a:pt x="34" y="253"/>
                    <a:pt x="34" y="387"/>
                  </a:cubicBezTo>
                  <a:cubicBezTo>
                    <a:pt x="1" y="520"/>
                    <a:pt x="1" y="654"/>
                    <a:pt x="68" y="787"/>
                  </a:cubicBezTo>
                  <a:cubicBezTo>
                    <a:pt x="368" y="1454"/>
                    <a:pt x="902" y="1988"/>
                    <a:pt x="1202" y="2655"/>
                  </a:cubicBezTo>
                  <a:cubicBezTo>
                    <a:pt x="1235" y="2789"/>
                    <a:pt x="1402" y="2889"/>
                    <a:pt x="1502" y="2889"/>
                  </a:cubicBezTo>
                  <a:cubicBezTo>
                    <a:pt x="1557" y="2903"/>
                    <a:pt x="1618" y="2911"/>
                    <a:pt x="1678" y="2911"/>
                  </a:cubicBezTo>
                  <a:cubicBezTo>
                    <a:pt x="1762" y="2911"/>
                    <a:pt x="1844" y="2894"/>
                    <a:pt x="1902" y="2855"/>
                  </a:cubicBezTo>
                  <a:cubicBezTo>
                    <a:pt x="2036" y="2789"/>
                    <a:pt x="2136" y="2655"/>
                    <a:pt x="2136" y="2522"/>
                  </a:cubicBezTo>
                  <a:cubicBezTo>
                    <a:pt x="2169" y="2388"/>
                    <a:pt x="2169" y="2255"/>
                    <a:pt x="2102" y="2121"/>
                  </a:cubicBezTo>
                  <a:cubicBezTo>
                    <a:pt x="1802" y="1454"/>
                    <a:pt x="1268" y="921"/>
                    <a:pt x="968" y="253"/>
                  </a:cubicBezTo>
                  <a:cubicBezTo>
                    <a:pt x="935" y="153"/>
                    <a:pt x="768" y="53"/>
                    <a:pt x="668" y="20"/>
                  </a:cubicBezTo>
                  <a:cubicBezTo>
                    <a:pt x="619" y="8"/>
                    <a:pt x="566" y="0"/>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35"/>
            <p:cNvSpPr/>
            <p:nvPr/>
          </p:nvSpPr>
          <p:spPr>
            <a:xfrm>
              <a:off x="3938956" y="1377047"/>
              <a:ext cx="51294" cy="62908"/>
            </a:xfrm>
            <a:custGeom>
              <a:avLst/>
              <a:gdLst/>
              <a:ahLst/>
              <a:cxnLst/>
              <a:rect l="l" t="t" r="r" b="b"/>
              <a:pathLst>
                <a:path w="1435" h="1802" extrusionOk="0">
                  <a:moveTo>
                    <a:pt x="600" y="1"/>
                  </a:moveTo>
                  <a:cubicBezTo>
                    <a:pt x="534" y="1"/>
                    <a:pt x="467" y="1"/>
                    <a:pt x="400" y="34"/>
                  </a:cubicBezTo>
                  <a:cubicBezTo>
                    <a:pt x="267" y="67"/>
                    <a:pt x="167" y="134"/>
                    <a:pt x="100" y="268"/>
                  </a:cubicBezTo>
                  <a:cubicBezTo>
                    <a:pt x="33" y="401"/>
                    <a:pt x="0" y="534"/>
                    <a:pt x="33" y="668"/>
                  </a:cubicBezTo>
                  <a:cubicBezTo>
                    <a:pt x="133" y="968"/>
                    <a:pt x="334" y="1268"/>
                    <a:pt x="467" y="1535"/>
                  </a:cubicBezTo>
                  <a:cubicBezTo>
                    <a:pt x="500" y="1602"/>
                    <a:pt x="534" y="1635"/>
                    <a:pt x="600" y="1702"/>
                  </a:cubicBezTo>
                  <a:cubicBezTo>
                    <a:pt x="667" y="1735"/>
                    <a:pt x="701" y="1769"/>
                    <a:pt x="767" y="1769"/>
                  </a:cubicBezTo>
                  <a:cubicBezTo>
                    <a:pt x="867" y="1802"/>
                    <a:pt x="934" y="1802"/>
                    <a:pt x="1001" y="1802"/>
                  </a:cubicBezTo>
                  <a:cubicBezTo>
                    <a:pt x="1067" y="1802"/>
                    <a:pt x="1134" y="1769"/>
                    <a:pt x="1168" y="1735"/>
                  </a:cubicBezTo>
                  <a:cubicBezTo>
                    <a:pt x="1301" y="1669"/>
                    <a:pt x="1401" y="1535"/>
                    <a:pt x="1401" y="1402"/>
                  </a:cubicBezTo>
                  <a:cubicBezTo>
                    <a:pt x="1434" y="1368"/>
                    <a:pt x="1434" y="1335"/>
                    <a:pt x="1434" y="1268"/>
                  </a:cubicBezTo>
                  <a:cubicBezTo>
                    <a:pt x="1434" y="1168"/>
                    <a:pt x="1401" y="1101"/>
                    <a:pt x="1368" y="1001"/>
                  </a:cubicBezTo>
                  <a:cubicBezTo>
                    <a:pt x="1268" y="801"/>
                    <a:pt x="1134" y="601"/>
                    <a:pt x="1034" y="368"/>
                  </a:cubicBezTo>
                  <a:lnTo>
                    <a:pt x="1034" y="368"/>
                  </a:lnTo>
                  <a:cubicBezTo>
                    <a:pt x="1034" y="401"/>
                    <a:pt x="1067" y="434"/>
                    <a:pt x="1067" y="501"/>
                  </a:cubicBezTo>
                  <a:lnTo>
                    <a:pt x="1034" y="401"/>
                  </a:lnTo>
                  <a:cubicBezTo>
                    <a:pt x="1001" y="268"/>
                    <a:pt x="934" y="134"/>
                    <a:pt x="801" y="67"/>
                  </a:cubicBezTo>
                  <a:cubicBezTo>
                    <a:pt x="734" y="34"/>
                    <a:pt x="667" y="34"/>
                    <a:pt x="6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35"/>
            <p:cNvSpPr/>
            <p:nvPr/>
          </p:nvSpPr>
          <p:spPr>
            <a:xfrm>
              <a:off x="3507295" y="1537281"/>
              <a:ext cx="53689" cy="73171"/>
            </a:xfrm>
            <a:custGeom>
              <a:avLst/>
              <a:gdLst/>
              <a:ahLst/>
              <a:cxnLst/>
              <a:rect l="l" t="t" r="r" b="b"/>
              <a:pathLst>
                <a:path w="1502" h="2096" extrusionOk="0">
                  <a:moveTo>
                    <a:pt x="1102" y="714"/>
                  </a:moveTo>
                  <a:lnTo>
                    <a:pt x="1102" y="714"/>
                  </a:lnTo>
                  <a:cubicBezTo>
                    <a:pt x="1118" y="731"/>
                    <a:pt x="1127" y="756"/>
                    <a:pt x="1135" y="781"/>
                  </a:cubicBezTo>
                  <a:lnTo>
                    <a:pt x="1135" y="781"/>
                  </a:lnTo>
                  <a:cubicBezTo>
                    <a:pt x="1124" y="759"/>
                    <a:pt x="1113" y="737"/>
                    <a:pt x="1102" y="714"/>
                  </a:cubicBezTo>
                  <a:close/>
                  <a:moveTo>
                    <a:pt x="494" y="1"/>
                  </a:moveTo>
                  <a:cubicBezTo>
                    <a:pt x="459" y="1"/>
                    <a:pt x="428" y="5"/>
                    <a:pt x="401" y="14"/>
                  </a:cubicBezTo>
                  <a:cubicBezTo>
                    <a:pt x="268" y="47"/>
                    <a:pt x="134" y="147"/>
                    <a:pt x="67" y="247"/>
                  </a:cubicBezTo>
                  <a:cubicBezTo>
                    <a:pt x="1" y="381"/>
                    <a:pt x="1" y="514"/>
                    <a:pt x="34" y="648"/>
                  </a:cubicBezTo>
                  <a:cubicBezTo>
                    <a:pt x="101" y="1081"/>
                    <a:pt x="301" y="1482"/>
                    <a:pt x="534" y="1849"/>
                  </a:cubicBezTo>
                  <a:cubicBezTo>
                    <a:pt x="601" y="1949"/>
                    <a:pt x="701" y="2049"/>
                    <a:pt x="835" y="2082"/>
                  </a:cubicBezTo>
                  <a:cubicBezTo>
                    <a:pt x="870" y="2091"/>
                    <a:pt x="909" y="2095"/>
                    <a:pt x="947" y="2095"/>
                  </a:cubicBezTo>
                  <a:cubicBezTo>
                    <a:pt x="1053" y="2095"/>
                    <a:pt x="1162" y="2064"/>
                    <a:pt x="1235" y="2015"/>
                  </a:cubicBezTo>
                  <a:cubicBezTo>
                    <a:pt x="1335" y="1949"/>
                    <a:pt x="1435" y="1849"/>
                    <a:pt x="1468" y="1715"/>
                  </a:cubicBezTo>
                  <a:cubicBezTo>
                    <a:pt x="1502" y="1582"/>
                    <a:pt x="1502" y="1415"/>
                    <a:pt x="1435" y="1315"/>
                  </a:cubicBezTo>
                  <a:cubicBezTo>
                    <a:pt x="1331" y="1158"/>
                    <a:pt x="1247" y="1001"/>
                    <a:pt x="1167" y="845"/>
                  </a:cubicBezTo>
                  <a:lnTo>
                    <a:pt x="1167" y="845"/>
                  </a:lnTo>
                  <a:cubicBezTo>
                    <a:pt x="1101" y="679"/>
                    <a:pt x="1068" y="547"/>
                    <a:pt x="1035" y="381"/>
                  </a:cubicBezTo>
                  <a:cubicBezTo>
                    <a:pt x="1001" y="247"/>
                    <a:pt x="901" y="114"/>
                    <a:pt x="801" y="81"/>
                  </a:cubicBezTo>
                  <a:cubicBezTo>
                    <a:pt x="704" y="32"/>
                    <a:pt x="588" y="1"/>
                    <a:pt x="4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35"/>
            <p:cNvSpPr/>
            <p:nvPr/>
          </p:nvSpPr>
          <p:spPr>
            <a:xfrm>
              <a:off x="1723531" y="1109222"/>
              <a:ext cx="682050" cy="475160"/>
            </a:xfrm>
            <a:custGeom>
              <a:avLst/>
              <a:gdLst/>
              <a:ahLst/>
              <a:cxnLst/>
              <a:rect l="l" t="t" r="r" b="b"/>
              <a:pathLst>
                <a:path w="19081" h="13611" extrusionOk="0">
                  <a:moveTo>
                    <a:pt x="0" y="1"/>
                  </a:moveTo>
                  <a:lnTo>
                    <a:pt x="0" y="1"/>
                  </a:lnTo>
                  <a:cubicBezTo>
                    <a:pt x="2035" y="8807"/>
                    <a:pt x="11809" y="12543"/>
                    <a:pt x="18781" y="13577"/>
                  </a:cubicBezTo>
                  <a:lnTo>
                    <a:pt x="19081" y="13610"/>
                  </a:lnTo>
                  <a:cubicBezTo>
                    <a:pt x="18947" y="10408"/>
                    <a:pt x="15145" y="6505"/>
                    <a:pt x="12676" y="4771"/>
                  </a:cubicBezTo>
                  <a:cubicBezTo>
                    <a:pt x="9107" y="2235"/>
                    <a:pt x="4237" y="1235"/>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35"/>
            <p:cNvSpPr/>
            <p:nvPr/>
          </p:nvSpPr>
          <p:spPr>
            <a:xfrm>
              <a:off x="1624552" y="1385146"/>
              <a:ext cx="785818" cy="276801"/>
            </a:xfrm>
            <a:custGeom>
              <a:avLst/>
              <a:gdLst/>
              <a:ahLst/>
              <a:cxnLst/>
              <a:rect l="l" t="t" r="r" b="b"/>
              <a:pathLst>
                <a:path w="21984" h="7929" extrusionOk="0">
                  <a:moveTo>
                    <a:pt x="6091" y="0"/>
                  </a:moveTo>
                  <a:cubicBezTo>
                    <a:pt x="4143" y="0"/>
                    <a:pt x="2120" y="174"/>
                    <a:pt x="1" y="469"/>
                  </a:cubicBezTo>
                  <a:cubicBezTo>
                    <a:pt x="1469" y="4939"/>
                    <a:pt x="7073" y="7141"/>
                    <a:pt x="11209" y="7774"/>
                  </a:cubicBezTo>
                  <a:cubicBezTo>
                    <a:pt x="11926" y="7881"/>
                    <a:pt x="12602" y="7929"/>
                    <a:pt x="13249" y="7929"/>
                  </a:cubicBezTo>
                  <a:cubicBezTo>
                    <a:pt x="16246" y="7929"/>
                    <a:pt x="18632" y="6906"/>
                    <a:pt x="21650" y="5973"/>
                  </a:cubicBezTo>
                  <a:lnTo>
                    <a:pt x="21983" y="5873"/>
                  </a:lnTo>
                  <a:cubicBezTo>
                    <a:pt x="16950" y="1513"/>
                    <a:pt x="11843" y="0"/>
                    <a:pt x="60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35"/>
            <p:cNvSpPr/>
            <p:nvPr/>
          </p:nvSpPr>
          <p:spPr>
            <a:xfrm>
              <a:off x="2297744" y="1555085"/>
              <a:ext cx="36710" cy="27090"/>
            </a:xfrm>
            <a:custGeom>
              <a:avLst/>
              <a:gdLst/>
              <a:ahLst/>
              <a:cxnLst/>
              <a:rect l="l" t="t" r="r" b="b"/>
              <a:pathLst>
                <a:path w="1027" h="776" extrusionOk="0">
                  <a:moveTo>
                    <a:pt x="492" y="0"/>
                  </a:moveTo>
                  <a:cubicBezTo>
                    <a:pt x="74" y="0"/>
                    <a:pt x="1" y="708"/>
                    <a:pt x="448" y="772"/>
                  </a:cubicBezTo>
                  <a:cubicBezTo>
                    <a:pt x="469" y="774"/>
                    <a:pt x="488" y="776"/>
                    <a:pt x="507" y="776"/>
                  </a:cubicBezTo>
                  <a:cubicBezTo>
                    <a:pt x="926" y="776"/>
                    <a:pt x="1027" y="100"/>
                    <a:pt x="548" y="4"/>
                  </a:cubicBezTo>
                  <a:cubicBezTo>
                    <a:pt x="529" y="2"/>
                    <a:pt x="510" y="0"/>
                    <a:pt x="492"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35"/>
            <p:cNvSpPr/>
            <p:nvPr/>
          </p:nvSpPr>
          <p:spPr>
            <a:xfrm>
              <a:off x="2197657" y="1495669"/>
              <a:ext cx="36746" cy="27125"/>
            </a:xfrm>
            <a:custGeom>
              <a:avLst/>
              <a:gdLst/>
              <a:ahLst/>
              <a:cxnLst/>
              <a:rect l="l" t="t" r="r" b="b"/>
              <a:pathLst>
                <a:path w="1028" h="777" extrusionOk="0">
                  <a:moveTo>
                    <a:pt x="521" y="1"/>
                  </a:moveTo>
                  <a:cubicBezTo>
                    <a:pt x="102" y="1"/>
                    <a:pt x="1" y="677"/>
                    <a:pt x="480" y="772"/>
                  </a:cubicBezTo>
                  <a:cubicBezTo>
                    <a:pt x="499" y="775"/>
                    <a:pt x="518" y="776"/>
                    <a:pt x="536" y="776"/>
                  </a:cubicBezTo>
                  <a:cubicBezTo>
                    <a:pt x="954" y="776"/>
                    <a:pt x="1027" y="69"/>
                    <a:pt x="580" y="5"/>
                  </a:cubicBezTo>
                  <a:cubicBezTo>
                    <a:pt x="559" y="2"/>
                    <a:pt x="540" y="1"/>
                    <a:pt x="521"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35"/>
            <p:cNvSpPr/>
            <p:nvPr/>
          </p:nvSpPr>
          <p:spPr>
            <a:xfrm>
              <a:off x="2203591" y="1586503"/>
              <a:ext cx="36710" cy="27125"/>
            </a:xfrm>
            <a:custGeom>
              <a:avLst/>
              <a:gdLst/>
              <a:ahLst/>
              <a:cxnLst/>
              <a:rect l="l" t="t" r="r" b="b"/>
              <a:pathLst>
                <a:path w="1027" h="777" extrusionOk="0">
                  <a:moveTo>
                    <a:pt x="488" y="1"/>
                  </a:moveTo>
                  <a:cubicBezTo>
                    <a:pt x="73" y="1"/>
                    <a:pt x="0" y="676"/>
                    <a:pt x="447" y="772"/>
                  </a:cubicBezTo>
                  <a:cubicBezTo>
                    <a:pt x="466" y="775"/>
                    <a:pt x="485" y="776"/>
                    <a:pt x="504" y="776"/>
                  </a:cubicBezTo>
                  <a:cubicBezTo>
                    <a:pt x="924" y="776"/>
                    <a:pt x="1027" y="69"/>
                    <a:pt x="547" y="5"/>
                  </a:cubicBezTo>
                  <a:cubicBezTo>
                    <a:pt x="527" y="2"/>
                    <a:pt x="507" y="1"/>
                    <a:pt x="488"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35"/>
            <p:cNvSpPr/>
            <p:nvPr/>
          </p:nvSpPr>
          <p:spPr>
            <a:xfrm>
              <a:off x="2102217" y="1572540"/>
              <a:ext cx="36746" cy="25938"/>
            </a:xfrm>
            <a:custGeom>
              <a:avLst/>
              <a:gdLst/>
              <a:ahLst/>
              <a:cxnLst/>
              <a:rect l="l" t="t" r="r" b="b"/>
              <a:pathLst>
                <a:path w="1028" h="743" extrusionOk="0">
                  <a:moveTo>
                    <a:pt x="518" y="0"/>
                  </a:moveTo>
                  <a:cubicBezTo>
                    <a:pt x="73" y="0"/>
                    <a:pt x="1" y="675"/>
                    <a:pt x="448" y="739"/>
                  </a:cubicBezTo>
                  <a:cubicBezTo>
                    <a:pt x="469" y="741"/>
                    <a:pt x="490" y="743"/>
                    <a:pt x="511" y="743"/>
                  </a:cubicBezTo>
                  <a:cubicBezTo>
                    <a:pt x="956" y="743"/>
                    <a:pt x="1028" y="69"/>
                    <a:pt x="581" y="5"/>
                  </a:cubicBezTo>
                  <a:cubicBezTo>
                    <a:pt x="559" y="2"/>
                    <a:pt x="538" y="0"/>
                    <a:pt x="518" y="0"/>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35"/>
            <p:cNvSpPr/>
            <p:nvPr/>
          </p:nvSpPr>
          <p:spPr>
            <a:xfrm>
              <a:off x="2096248" y="1470080"/>
              <a:ext cx="36782" cy="27090"/>
            </a:xfrm>
            <a:custGeom>
              <a:avLst/>
              <a:gdLst/>
              <a:ahLst/>
              <a:cxnLst/>
              <a:rect l="l" t="t" r="r" b="b"/>
              <a:pathLst>
                <a:path w="1029" h="776" extrusionOk="0">
                  <a:moveTo>
                    <a:pt x="521" y="0"/>
                  </a:moveTo>
                  <a:cubicBezTo>
                    <a:pt x="74" y="0"/>
                    <a:pt x="0" y="708"/>
                    <a:pt x="448" y="771"/>
                  </a:cubicBezTo>
                  <a:cubicBezTo>
                    <a:pt x="470" y="774"/>
                    <a:pt x="491" y="776"/>
                    <a:pt x="511" y="776"/>
                  </a:cubicBezTo>
                  <a:cubicBezTo>
                    <a:pt x="956" y="776"/>
                    <a:pt x="1028" y="100"/>
                    <a:pt x="581" y="4"/>
                  </a:cubicBezTo>
                  <a:cubicBezTo>
                    <a:pt x="561" y="1"/>
                    <a:pt x="540"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35"/>
            <p:cNvSpPr/>
            <p:nvPr/>
          </p:nvSpPr>
          <p:spPr>
            <a:xfrm>
              <a:off x="1990191" y="1433949"/>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80" y="5"/>
                  </a:cubicBezTo>
                  <a:cubicBezTo>
                    <a:pt x="559" y="2"/>
                    <a:pt x="540" y="1"/>
                    <a:pt x="5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35"/>
            <p:cNvSpPr/>
            <p:nvPr/>
          </p:nvSpPr>
          <p:spPr>
            <a:xfrm>
              <a:off x="2008028" y="1513159"/>
              <a:ext cx="36460" cy="26113"/>
            </a:xfrm>
            <a:custGeom>
              <a:avLst/>
              <a:gdLst/>
              <a:ahLst/>
              <a:cxnLst/>
              <a:rect l="l" t="t" r="r" b="b"/>
              <a:pathLst>
                <a:path w="1020" h="748" extrusionOk="0">
                  <a:moveTo>
                    <a:pt x="518" y="0"/>
                  </a:moveTo>
                  <a:cubicBezTo>
                    <a:pt x="73" y="0"/>
                    <a:pt x="1" y="675"/>
                    <a:pt x="447" y="738"/>
                  </a:cubicBezTo>
                  <a:cubicBezTo>
                    <a:pt x="478" y="744"/>
                    <a:pt x="507" y="747"/>
                    <a:pt x="535" y="747"/>
                  </a:cubicBezTo>
                  <a:cubicBezTo>
                    <a:pt x="958" y="747"/>
                    <a:pt x="1019" y="67"/>
                    <a:pt x="581" y="4"/>
                  </a:cubicBezTo>
                  <a:cubicBezTo>
                    <a:pt x="559" y="2"/>
                    <a:pt x="538" y="0"/>
                    <a:pt x="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35"/>
            <p:cNvSpPr/>
            <p:nvPr/>
          </p:nvSpPr>
          <p:spPr>
            <a:xfrm>
              <a:off x="1960380" y="1609788"/>
              <a:ext cx="36710" cy="25973"/>
            </a:xfrm>
            <a:custGeom>
              <a:avLst/>
              <a:gdLst/>
              <a:ahLst/>
              <a:cxnLst/>
              <a:rect l="l" t="t" r="r" b="b"/>
              <a:pathLst>
                <a:path w="1027" h="744" extrusionOk="0">
                  <a:moveTo>
                    <a:pt x="521" y="1"/>
                  </a:moveTo>
                  <a:cubicBezTo>
                    <a:pt x="102" y="1"/>
                    <a:pt x="1" y="675"/>
                    <a:pt x="480" y="739"/>
                  </a:cubicBezTo>
                  <a:cubicBezTo>
                    <a:pt x="500" y="742"/>
                    <a:pt x="519" y="743"/>
                    <a:pt x="538" y="743"/>
                  </a:cubicBezTo>
                  <a:cubicBezTo>
                    <a:pt x="954" y="743"/>
                    <a:pt x="1026" y="69"/>
                    <a:pt x="580" y="5"/>
                  </a:cubicBezTo>
                  <a:cubicBezTo>
                    <a:pt x="559" y="2"/>
                    <a:pt x="540" y="1"/>
                    <a:pt x="521" y="1"/>
                  </a:cubicBezTo>
                  <a:close/>
                </a:path>
              </a:pathLst>
            </a:custGeom>
            <a:solidFill>
              <a:srgbClr val="4F60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35"/>
            <p:cNvSpPr/>
            <p:nvPr/>
          </p:nvSpPr>
          <p:spPr>
            <a:xfrm>
              <a:off x="1875699" y="1546916"/>
              <a:ext cx="36674" cy="25938"/>
            </a:xfrm>
            <a:custGeom>
              <a:avLst/>
              <a:gdLst/>
              <a:ahLst/>
              <a:cxnLst/>
              <a:rect l="l" t="t" r="r" b="b"/>
              <a:pathLst>
                <a:path w="1026" h="743" extrusionOk="0">
                  <a:moveTo>
                    <a:pt x="488" y="1"/>
                  </a:moveTo>
                  <a:cubicBezTo>
                    <a:pt x="72" y="1"/>
                    <a:pt x="0" y="675"/>
                    <a:pt x="447" y="739"/>
                  </a:cubicBezTo>
                  <a:cubicBezTo>
                    <a:pt x="467" y="742"/>
                    <a:pt x="487" y="743"/>
                    <a:pt x="506" y="743"/>
                  </a:cubicBezTo>
                  <a:cubicBezTo>
                    <a:pt x="924" y="743"/>
                    <a:pt x="1026" y="69"/>
                    <a:pt x="547" y="5"/>
                  </a:cubicBezTo>
                  <a:cubicBezTo>
                    <a:pt x="527" y="2"/>
                    <a:pt x="507" y="1"/>
                    <a:pt x="4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35"/>
            <p:cNvSpPr/>
            <p:nvPr/>
          </p:nvSpPr>
          <p:spPr>
            <a:xfrm>
              <a:off x="1924599" y="1487535"/>
              <a:ext cx="36746" cy="27090"/>
            </a:xfrm>
            <a:custGeom>
              <a:avLst/>
              <a:gdLst/>
              <a:ahLst/>
              <a:cxnLst/>
              <a:rect l="l" t="t" r="r" b="b"/>
              <a:pathLst>
                <a:path w="1028" h="776" extrusionOk="0">
                  <a:moveTo>
                    <a:pt x="523" y="1"/>
                  </a:moveTo>
                  <a:cubicBezTo>
                    <a:pt x="103" y="1"/>
                    <a:pt x="0" y="708"/>
                    <a:pt x="480" y="772"/>
                  </a:cubicBezTo>
                  <a:cubicBezTo>
                    <a:pt x="499" y="775"/>
                    <a:pt x="518" y="776"/>
                    <a:pt x="536" y="776"/>
                  </a:cubicBezTo>
                  <a:cubicBezTo>
                    <a:pt x="954" y="776"/>
                    <a:pt x="1027" y="69"/>
                    <a:pt x="580" y="5"/>
                  </a:cubicBezTo>
                  <a:cubicBezTo>
                    <a:pt x="560" y="2"/>
                    <a:pt x="542" y="1"/>
                    <a:pt x="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35"/>
            <p:cNvSpPr/>
            <p:nvPr/>
          </p:nvSpPr>
          <p:spPr>
            <a:xfrm>
              <a:off x="1866191" y="1410665"/>
              <a:ext cx="36710" cy="25973"/>
            </a:xfrm>
            <a:custGeom>
              <a:avLst/>
              <a:gdLst/>
              <a:ahLst/>
              <a:cxnLst/>
              <a:rect l="l" t="t" r="r" b="b"/>
              <a:pathLst>
                <a:path w="1027" h="744" extrusionOk="0">
                  <a:moveTo>
                    <a:pt x="521" y="1"/>
                  </a:moveTo>
                  <a:cubicBezTo>
                    <a:pt x="102" y="1"/>
                    <a:pt x="1" y="675"/>
                    <a:pt x="479" y="739"/>
                  </a:cubicBezTo>
                  <a:cubicBezTo>
                    <a:pt x="500" y="742"/>
                    <a:pt x="519" y="743"/>
                    <a:pt x="538" y="743"/>
                  </a:cubicBezTo>
                  <a:cubicBezTo>
                    <a:pt x="954" y="743"/>
                    <a:pt x="1026" y="69"/>
                    <a:pt x="579" y="5"/>
                  </a:cubicBezTo>
                  <a:cubicBezTo>
                    <a:pt x="559" y="2"/>
                    <a:pt x="540" y="1"/>
                    <a:pt x="5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35"/>
            <p:cNvSpPr/>
            <p:nvPr/>
          </p:nvSpPr>
          <p:spPr>
            <a:xfrm>
              <a:off x="1798561" y="1499020"/>
              <a:ext cx="36353" cy="26113"/>
            </a:xfrm>
            <a:custGeom>
              <a:avLst/>
              <a:gdLst/>
              <a:ahLst/>
              <a:cxnLst/>
              <a:rect l="l" t="t" r="r" b="b"/>
              <a:pathLst>
                <a:path w="1017" h="748" extrusionOk="0">
                  <a:moveTo>
                    <a:pt x="488" y="0"/>
                  </a:moveTo>
                  <a:cubicBezTo>
                    <a:pt x="89" y="0"/>
                    <a:pt x="0" y="680"/>
                    <a:pt x="470" y="743"/>
                  </a:cubicBezTo>
                  <a:cubicBezTo>
                    <a:pt x="490" y="746"/>
                    <a:pt x="510" y="747"/>
                    <a:pt x="529" y="747"/>
                  </a:cubicBezTo>
                  <a:cubicBezTo>
                    <a:pt x="945" y="747"/>
                    <a:pt x="1017" y="73"/>
                    <a:pt x="570" y="9"/>
                  </a:cubicBezTo>
                  <a:cubicBezTo>
                    <a:pt x="542" y="3"/>
                    <a:pt x="514" y="0"/>
                    <a:pt x="4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35"/>
            <p:cNvSpPr/>
            <p:nvPr/>
          </p:nvSpPr>
          <p:spPr>
            <a:xfrm>
              <a:off x="1761207" y="1424663"/>
              <a:ext cx="36746" cy="25938"/>
            </a:xfrm>
            <a:custGeom>
              <a:avLst/>
              <a:gdLst/>
              <a:ahLst/>
              <a:cxnLst/>
              <a:rect l="l" t="t" r="r" b="b"/>
              <a:pathLst>
                <a:path w="1028" h="743" extrusionOk="0">
                  <a:moveTo>
                    <a:pt x="518" y="0"/>
                  </a:moveTo>
                  <a:cubicBezTo>
                    <a:pt x="73" y="0"/>
                    <a:pt x="1" y="674"/>
                    <a:pt x="448" y="738"/>
                  </a:cubicBezTo>
                  <a:cubicBezTo>
                    <a:pt x="469" y="741"/>
                    <a:pt x="490" y="742"/>
                    <a:pt x="510" y="742"/>
                  </a:cubicBezTo>
                  <a:cubicBezTo>
                    <a:pt x="956" y="742"/>
                    <a:pt x="1028" y="68"/>
                    <a:pt x="581" y="4"/>
                  </a:cubicBezTo>
                  <a:cubicBezTo>
                    <a:pt x="559" y="1"/>
                    <a:pt x="538" y="0"/>
                    <a:pt x="5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35"/>
            <p:cNvSpPr/>
            <p:nvPr/>
          </p:nvSpPr>
          <p:spPr>
            <a:xfrm>
              <a:off x="1682817" y="1458246"/>
              <a:ext cx="36460" cy="26113"/>
            </a:xfrm>
            <a:custGeom>
              <a:avLst/>
              <a:gdLst/>
              <a:ahLst/>
              <a:cxnLst/>
              <a:rect l="l" t="t" r="r" b="b"/>
              <a:pathLst>
                <a:path w="1020" h="748" extrusionOk="0">
                  <a:moveTo>
                    <a:pt x="485" y="1"/>
                  </a:moveTo>
                  <a:cubicBezTo>
                    <a:pt x="62" y="1"/>
                    <a:pt x="0" y="681"/>
                    <a:pt x="439" y="744"/>
                  </a:cubicBezTo>
                  <a:cubicBezTo>
                    <a:pt x="461" y="746"/>
                    <a:pt x="482" y="748"/>
                    <a:pt x="502" y="748"/>
                  </a:cubicBezTo>
                  <a:cubicBezTo>
                    <a:pt x="947" y="748"/>
                    <a:pt x="1019" y="74"/>
                    <a:pt x="572" y="10"/>
                  </a:cubicBezTo>
                  <a:cubicBezTo>
                    <a:pt x="542" y="4"/>
                    <a:pt x="513" y="1"/>
                    <a:pt x="4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35"/>
            <p:cNvSpPr/>
            <p:nvPr/>
          </p:nvSpPr>
          <p:spPr>
            <a:xfrm>
              <a:off x="1646750" y="1413004"/>
              <a:ext cx="36674" cy="25938"/>
            </a:xfrm>
            <a:custGeom>
              <a:avLst/>
              <a:gdLst/>
              <a:ahLst/>
              <a:cxnLst/>
              <a:rect l="l" t="t" r="r" b="b"/>
              <a:pathLst>
                <a:path w="1026" h="743" extrusionOk="0">
                  <a:moveTo>
                    <a:pt x="489" y="0"/>
                  </a:moveTo>
                  <a:cubicBezTo>
                    <a:pt x="73" y="0"/>
                    <a:pt x="1" y="675"/>
                    <a:pt x="447" y="739"/>
                  </a:cubicBezTo>
                  <a:cubicBezTo>
                    <a:pt x="468" y="742"/>
                    <a:pt x="487" y="743"/>
                    <a:pt x="506" y="743"/>
                  </a:cubicBezTo>
                  <a:cubicBezTo>
                    <a:pt x="925" y="743"/>
                    <a:pt x="1026" y="69"/>
                    <a:pt x="547" y="5"/>
                  </a:cubicBezTo>
                  <a:cubicBezTo>
                    <a:pt x="527" y="2"/>
                    <a:pt x="507" y="0"/>
                    <a:pt x="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35"/>
            <p:cNvSpPr/>
            <p:nvPr/>
          </p:nvSpPr>
          <p:spPr>
            <a:xfrm>
              <a:off x="2094353" y="1308904"/>
              <a:ext cx="91865" cy="91778"/>
            </a:xfrm>
            <a:custGeom>
              <a:avLst/>
              <a:gdLst/>
              <a:ahLst/>
              <a:cxnLst/>
              <a:rect l="l" t="t" r="r" b="b"/>
              <a:pathLst>
                <a:path w="2570" h="2629" extrusionOk="0">
                  <a:moveTo>
                    <a:pt x="2036" y="0"/>
                  </a:moveTo>
                  <a:cubicBezTo>
                    <a:pt x="1914" y="0"/>
                    <a:pt x="1794" y="44"/>
                    <a:pt x="1702" y="151"/>
                  </a:cubicBezTo>
                  <a:cubicBezTo>
                    <a:pt x="1235" y="718"/>
                    <a:pt x="734" y="1252"/>
                    <a:pt x="167" y="1753"/>
                  </a:cubicBezTo>
                  <a:cubicBezTo>
                    <a:pt x="67" y="1819"/>
                    <a:pt x="1" y="1986"/>
                    <a:pt x="1" y="2119"/>
                  </a:cubicBezTo>
                  <a:cubicBezTo>
                    <a:pt x="1" y="2253"/>
                    <a:pt x="67" y="2386"/>
                    <a:pt x="167" y="2486"/>
                  </a:cubicBezTo>
                  <a:cubicBezTo>
                    <a:pt x="250" y="2569"/>
                    <a:pt x="355" y="2629"/>
                    <a:pt x="464" y="2629"/>
                  </a:cubicBezTo>
                  <a:cubicBezTo>
                    <a:pt x="487" y="2629"/>
                    <a:pt x="511" y="2626"/>
                    <a:pt x="534" y="2620"/>
                  </a:cubicBezTo>
                  <a:cubicBezTo>
                    <a:pt x="668" y="2620"/>
                    <a:pt x="801" y="2586"/>
                    <a:pt x="901" y="2486"/>
                  </a:cubicBezTo>
                  <a:cubicBezTo>
                    <a:pt x="1468" y="1986"/>
                    <a:pt x="1935" y="1452"/>
                    <a:pt x="2436" y="885"/>
                  </a:cubicBezTo>
                  <a:cubicBezTo>
                    <a:pt x="2536" y="785"/>
                    <a:pt x="2569" y="652"/>
                    <a:pt x="2569" y="518"/>
                  </a:cubicBezTo>
                  <a:cubicBezTo>
                    <a:pt x="2569" y="385"/>
                    <a:pt x="2536" y="251"/>
                    <a:pt x="2436" y="151"/>
                  </a:cubicBezTo>
                  <a:cubicBezTo>
                    <a:pt x="2327" y="61"/>
                    <a:pt x="2180" y="0"/>
                    <a:pt x="20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35"/>
            <p:cNvSpPr/>
            <p:nvPr/>
          </p:nvSpPr>
          <p:spPr>
            <a:xfrm>
              <a:off x="1979897" y="1250884"/>
              <a:ext cx="118066" cy="117821"/>
            </a:xfrm>
            <a:custGeom>
              <a:avLst/>
              <a:gdLst/>
              <a:ahLst/>
              <a:cxnLst/>
              <a:rect l="l" t="t" r="r" b="b"/>
              <a:pathLst>
                <a:path w="3303" h="3375" extrusionOk="0">
                  <a:moveTo>
                    <a:pt x="2068" y="512"/>
                  </a:moveTo>
                  <a:lnTo>
                    <a:pt x="2035" y="579"/>
                  </a:lnTo>
                  <a:cubicBezTo>
                    <a:pt x="2044" y="561"/>
                    <a:pt x="2055" y="546"/>
                    <a:pt x="2068" y="531"/>
                  </a:cubicBezTo>
                  <a:lnTo>
                    <a:pt x="2068" y="531"/>
                  </a:lnTo>
                  <a:cubicBezTo>
                    <a:pt x="2068" y="526"/>
                    <a:pt x="2068" y="520"/>
                    <a:pt x="2068" y="512"/>
                  </a:cubicBezTo>
                  <a:close/>
                  <a:moveTo>
                    <a:pt x="2740" y="0"/>
                  </a:moveTo>
                  <a:cubicBezTo>
                    <a:pt x="2553" y="0"/>
                    <a:pt x="2362" y="82"/>
                    <a:pt x="2269" y="246"/>
                  </a:cubicBezTo>
                  <a:cubicBezTo>
                    <a:pt x="2235" y="312"/>
                    <a:pt x="2202" y="346"/>
                    <a:pt x="2168" y="412"/>
                  </a:cubicBezTo>
                  <a:cubicBezTo>
                    <a:pt x="2144" y="461"/>
                    <a:pt x="2102" y="492"/>
                    <a:pt x="2068" y="531"/>
                  </a:cubicBezTo>
                  <a:lnTo>
                    <a:pt x="2068" y="531"/>
                  </a:lnTo>
                  <a:cubicBezTo>
                    <a:pt x="2067" y="548"/>
                    <a:pt x="2061" y="554"/>
                    <a:pt x="2035" y="579"/>
                  </a:cubicBezTo>
                  <a:cubicBezTo>
                    <a:pt x="2002" y="613"/>
                    <a:pt x="2002" y="613"/>
                    <a:pt x="1968" y="646"/>
                  </a:cubicBezTo>
                  <a:cubicBezTo>
                    <a:pt x="1935" y="679"/>
                    <a:pt x="1902" y="746"/>
                    <a:pt x="1835" y="779"/>
                  </a:cubicBezTo>
                  <a:cubicBezTo>
                    <a:pt x="1668" y="979"/>
                    <a:pt x="1468" y="1146"/>
                    <a:pt x="1301" y="1346"/>
                  </a:cubicBezTo>
                  <a:cubicBezTo>
                    <a:pt x="868" y="1713"/>
                    <a:pt x="467" y="2114"/>
                    <a:pt x="167" y="2581"/>
                  </a:cubicBezTo>
                  <a:cubicBezTo>
                    <a:pt x="0" y="2814"/>
                    <a:pt x="100" y="3181"/>
                    <a:pt x="367" y="3314"/>
                  </a:cubicBezTo>
                  <a:cubicBezTo>
                    <a:pt x="439" y="3355"/>
                    <a:pt x="516" y="3374"/>
                    <a:pt x="594" y="3374"/>
                  </a:cubicBezTo>
                  <a:cubicBezTo>
                    <a:pt x="772" y="3374"/>
                    <a:pt x="952" y="3276"/>
                    <a:pt x="1068" y="3114"/>
                  </a:cubicBezTo>
                  <a:cubicBezTo>
                    <a:pt x="1101" y="3048"/>
                    <a:pt x="1134" y="3014"/>
                    <a:pt x="1168" y="2948"/>
                  </a:cubicBezTo>
                  <a:cubicBezTo>
                    <a:pt x="1201" y="2914"/>
                    <a:pt x="1234" y="2881"/>
                    <a:pt x="1234" y="2881"/>
                  </a:cubicBezTo>
                  <a:cubicBezTo>
                    <a:pt x="1335" y="2747"/>
                    <a:pt x="1435" y="2681"/>
                    <a:pt x="1501" y="2581"/>
                  </a:cubicBezTo>
                  <a:cubicBezTo>
                    <a:pt x="1701" y="2380"/>
                    <a:pt x="1902" y="2214"/>
                    <a:pt x="2102" y="2014"/>
                  </a:cubicBezTo>
                  <a:cubicBezTo>
                    <a:pt x="2502" y="1647"/>
                    <a:pt x="2869" y="1246"/>
                    <a:pt x="3169" y="779"/>
                  </a:cubicBezTo>
                  <a:cubicBezTo>
                    <a:pt x="3303" y="546"/>
                    <a:pt x="3236" y="179"/>
                    <a:pt x="2969" y="45"/>
                  </a:cubicBezTo>
                  <a:cubicBezTo>
                    <a:pt x="2899" y="15"/>
                    <a:pt x="2820" y="0"/>
                    <a:pt x="27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35"/>
            <p:cNvSpPr/>
            <p:nvPr/>
          </p:nvSpPr>
          <p:spPr>
            <a:xfrm>
              <a:off x="1926243" y="1234686"/>
              <a:ext cx="76351" cy="78478"/>
            </a:xfrm>
            <a:custGeom>
              <a:avLst/>
              <a:gdLst/>
              <a:ahLst/>
              <a:cxnLst/>
              <a:rect l="l" t="t" r="r" b="b"/>
              <a:pathLst>
                <a:path w="2136" h="2248" extrusionOk="0">
                  <a:moveTo>
                    <a:pt x="1684" y="0"/>
                  </a:moveTo>
                  <a:cubicBezTo>
                    <a:pt x="1658" y="0"/>
                    <a:pt x="1631" y="3"/>
                    <a:pt x="1601" y="9"/>
                  </a:cubicBezTo>
                  <a:cubicBezTo>
                    <a:pt x="1501" y="9"/>
                    <a:pt x="1334" y="42"/>
                    <a:pt x="1268" y="143"/>
                  </a:cubicBezTo>
                  <a:cubicBezTo>
                    <a:pt x="867" y="576"/>
                    <a:pt x="434" y="976"/>
                    <a:pt x="67" y="1443"/>
                  </a:cubicBezTo>
                  <a:cubicBezTo>
                    <a:pt x="0" y="1544"/>
                    <a:pt x="0" y="1744"/>
                    <a:pt x="34" y="1844"/>
                  </a:cubicBezTo>
                  <a:cubicBezTo>
                    <a:pt x="67" y="1977"/>
                    <a:pt x="167" y="2111"/>
                    <a:pt x="267" y="2177"/>
                  </a:cubicBezTo>
                  <a:cubicBezTo>
                    <a:pt x="350" y="2219"/>
                    <a:pt x="432" y="2247"/>
                    <a:pt x="514" y="2247"/>
                  </a:cubicBezTo>
                  <a:cubicBezTo>
                    <a:pt x="565" y="2247"/>
                    <a:pt x="616" y="2236"/>
                    <a:pt x="667" y="2211"/>
                  </a:cubicBezTo>
                  <a:cubicBezTo>
                    <a:pt x="801" y="2177"/>
                    <a:pt x="901" y="2077"/>
                    <a:pt x="968" y="1977"/>
                  </a:cubicBezTo>
                  <a:cubicBezTo>
                    <a:pt x="1268" y="1577"/>
                    <a:pt x="1668" y="1243"/>
                    <a:pt x="1968" y="876"/>
                  </a:cubicBezTo>
                  <a:cubicBezTo>
                    <a:pt x="2068" y="776"/>
                    <a:pt x="2135" y="643"/>
                    <a:pt x="2135" y="509"/>
                  </a:cubicBezTo>
                  <a:cubicBezTo>
                    <a:pt x="2135" y="376"/>
                    <a:pt x="2068" y="243"/>
                    <a:pt x="1968" y="143"/>
                  </a:cubicBezTo>
                  <a:cubicBezTo>
                    <a:pt x="1886" y="60"/>
                    <a:pt x="1804" y="0"/>
                    <a:pt x="16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35"/>
            <p:cNvSpPr/>
            <p:nvPr/>
          </p:nvSpPr>
          <p:spPr>
            <a:xfrm>
              <a:off x="1837988" y="1173281"/>
              <a:ext cx="93044" cy="95269"/>
            </a:xfrm>
            <a:custGeom>
              <a:avLst/>
              <a:gdLst/>
              <a:ahLst/>
              <a:cxnLst/>
              <a:rect l="l" t="t" r="r" b="b"/>
              <a:pathLst>
                <a:path w="2603" h="2729" extrusionOk="0">
                  <a:moveTo>
                    <a:pt x="1997" y="0"/>
                  </a:moveTo>
                  <a:cubicBezTo>
                    <a:pt x="1817" y="0"/>
                    <a:pt x="1646" y="89"/>
                    <a:pt x="1535" y="267"/>
                  </a:cubicBezTo>
                  <a:cubicBezTo>
                    <a:pt x="1510" y="317"/>
                    <a:pt x="1467" y="385"/>
                    <a:pt x="1419" y="444"/>
                  </a:cubicBezTo>
                  <a:lnTo>
                    <a:pt x="1419" y="444"/>
                  </a:lnTo>
                  <a:cubicBezTo>
                    <a:pt x="1429" y="430"/>
                    <a:pt x="1435" y="415"/>
                    <a:pt x="1435" y="400"/>
                  </a:cubicBezTo>
                  <a:lnTo>
                    <a:pt x="1435" y="400"/>
                  </a:lnTo>
                  <a:cubicBezTo>
                    <a:pt x="1035" y="934"/>
                    <a:pt x="534" y="1368"/>
                    <a:pt x="168" y="1935"/>
                  </a:cubicBezTo>
                  <a:cubicBezTo>
                    <a:pt x="1" y="2168"/>
                    <a:pt x="101" y="2535"/>
                    <a:pt x="334" y="2669"/>
                  </a:cubicBezTo>
                  <a:cubicBezTo>
                    <a:pt x="416" y="2710"/>
                    <a:pt x="501" y="2729"/>
                    <a:pt x="584" y="2729"/>
                  </a:cubicBezTo>
                  <a:cubicBezTo>
                    <a:pt x="772" y="2729"/>
                    <a:pt x="952" y="2631"/>
                    <a:pt x="1068" y="2469"/>
                  </a:cubicBezTo>
                  <a:cubicBezTo>
                    <a:pt x="1090" y="2402"/>
                    <a:pt x="1127" y="2351"/>
                    <a:pt x="1169" y="2294"/>
                  </a:cubicBezTo>
                  <a:lnTo>
                    <a:pt x="1169" y="2294"/>
                  </a:lnTo>
                  <a:cubicBezTo>
                    <a:pt x="1168" y="2297"/>
                    <a:pt x="1168" y="2299"/>
                    <a:pt x="1168" y="2302"/>
                  </a:cubicBezTo>
                  <a:cubicBezTo>
                    <a:pt x="1569" y="1801"/>
                    <a:pt x="2069" y="1334"/>
                    <a:pt x="2436" y="767"/>
                  </a:cubicBezTo>
                  <a:cubicBezTo>
                    <a:pt x="2603" y="534"/>
                    <a:pt x="2503" y="200"/>
                    <a:pt x="2269" y="67"/>
                  </a:cubicBezTo>
                  <a:cubicBezTo>
                    <a:pt x="2180" y="22"/>
                    <a:pt x="2087" y="0"/>
                    <a:pt x="19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35"/>
            <p:cNvSpPr/>
            <p:nvPr/>
          </p:nvSpPr>
          <p:spPr>
            <a:xfrm>
              <a:off x="1785549" y="1147203"/>
              <a:ext cx="54869" cy="60324"/>
            </a:xfrm>
            <a:custGeom>
              <a:avLst/>
              <a:gdLst/>
              <a:ahLst/>
              <a:cxnLst/>
              <a:rect l="l" t="t" r="r" b="b"/>
              <a:pathLst>
                <a:path w="1535" h="1728" extrusionOk="0">
                  <a:moveTo>
                    <a:pt x="975" y="0"/>
                  </a:moveTo>
                  <a:cubicBezTo>
                    <a:pt x="939" y="0"/>
                    <a:pt x="903" y="4"/>
                    <a:pt x="867" y="13"/>
                  </a:cubicBezTo>
                  <a:cubicBezTo>
                    <a:pt x="734" y="47"/>
                    <a:pt x="600" y="147"/>
                    <a:pt x="534" y="247"/>
                  </a:cubicBezTo>
                  <a:cubicBezTo>
                    <a:pt x="434" y="514"/>
                    <a:pt x="234" y="714"/>
                    <a:pt x="67" y="947"/>
                  </a:cubicBezTo>
                  <a:cubicBezTo>
                    <a:pt x="33" y="1014"/>
                    <a:pt x="0" y="1081"/>
                    <a:pt x="0" y="1147"/>
                  </a:cubicBezTo>
                  <a:cubicBezTo>
                    <a:pt x="0" y="1214"/>
                    <a:pt x="0" y="1281"/>
                    <a:pt x="0" y="1348"/>
                  </a:cubicBezTo>
                  <a:cubicBezTo>
                    <a:pt x="33" y="1414"/>
                    <a:pt x="67" y="1481"/>
                    <a:pt x="100" y="1514"/>
                  </a:cubicBezTo>
                  <a:cubicBezTo>
                    <a:pt x="133" y="1581"/>
                    <a:pt x="200" y="1614"/>
                    <a:pt x="234" y="1648"/>
                  </a:cubicBezTo>
                  <a:cubicBezTo>
                    <a:pt x="331" y="1697"/>
                    <a:pt x="429" y="1728"/>
                    <a:pt x="527" y="1728"/>
                  </a:cubicBezTo>
                  <a:cubicBezTo>
                    <a:pt x="562" y="1728"/>
                    <a:pt x="598" y="1723"/>
                    <a:pt x="634" y="1715"/>
                  </a:cubicBezTo>
                  <a:cubicBezTo>
                    <a:pt x="701" y="1681"/>
                    <a:pt x="734" y="1681"/>
                    <a:pt x="767" y="1648"/>
                  </a:cubicBezTo>
                  <a:cubicBezTo>
                    <a:pt x="867" y="1614"/>
                    <a:pt x="901" y="1548"/>
                    <a:pt x="967" y="1481"/>
                  </a:cubicBezTo>
                  <a:cubicBezTo>
                    <a:pt x="1134" y="1248"/>
                    <a:pt x="1301" y="1014"/>
                    <a:pt x="1434" y="781"/>
                  </a:cubicBezTo>
                  <a:cubicBezTo>
                    <a:pt x="1468" y="714"/>
                    <a:pt x="1501" y="647"/>
                    <a:pt x="1501" y="580"/>
                  </a:cubicBezTo>
                  <a:cubicBezTo>
                    <a:pt x="1534" y="514"/>
                    <a:pt x="1534" y="447"/>
                    <a:pt x="1501" y="380"/>
                  </a:cubicBezTo>
                  <a:cubicBezTo>
                    <a:pt x="1468" y="314"/>
                    <a:pt x="1468" y="247"/>
                    <a:pt x="1401" y="213"/>
                  </a:cubicBezTo>
                  <a:cubicBezTo>
                    <a:pt x="1368" y="147"/>
                    <a:pt x="1334" y="113"/>
                    <a:pt x="1268" y="80"/>
                  </a:cubicBezTo>
                  <a:cubicBezTo>
                    <a:pt x="1170" y="31"/>
                    <a:pt x="1072" y="0"/>
                    <a:pt x="9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35"/>
            <p:cNvSpPr/>
            <p:nvPr/>
          </p:nvSpPr>
          <p:spPr>
            <a:xfrm>
              <a:off x="2183788" y="1367028"/>
              <a:ext cx="59658" cy="70623"/>
            </a:xfrm>
            <a:custGeom>
              <a:avLst/>
              <a:gdLst/>
              <a:ahLst/>
              <a:cxnLst/>
              <a:rect l="l" t="t" r="r" b="b"/>
              <a:pathLst>
                <a:path w="1669" h="2023" extrusionOk="0">
                  <a:moveTo>
                    <a:pt x="1121" y="1"/>
                  </a:moveTo>
                  <a:cubicBezTo>
                    <a:pt x="1037" y="1"/>
                    <a:pt x="952" y="24"/>
                    <a:pt x="868" y="88"/>
                  </a:cubicBezTo>
                  <a:cubicBezTo>
                    <a:pt x="768" y="154"/>
                    <a:pt x="667" y="254"/>
                    <a:pt x="634" y="388"/>
                  </a:cubicBezTo>
                  <a:cubicBezTo>
                    <a:pt x="547" y="591"/>
                    <a:pt x="434" y="795"/>
                    <a:pt x="296" y="977"/>
                  </a:cubicBezTo>
                  <a:lnTo>
                    <a:pt x="296" y="977"/>
                  </a:lnTo>
                  <a:cubicBezTo>
                    <a:pt x="299" y="969"/>
                    <a:pt x="301" y="962"/>
                    <a:pt x="301" y="955"/>
                  </a:cubicBezTo>
                  <a:lnTo>
                    <a:pt x="301" y="955"/>
                  </a:lnTo>
                  <a:cubicBezTo>
                    <a:pt x="293" y="971"/>
                    <a:pt x="285" y="986"/>
                    <a:pt x="276" y="1002"/>
                  </a:cubicBezTo>
                  <a:lnTo>
                    <a:pt x="276" y="1002"/>
                  </a:lnTo>
                  <a:cubicBezTo>
                    <a:pt x="263" y="1020"/>
                    <a:pt x="248" y="1038"/>
                    <a:pt x="234" y="1055"/>
                  </a:cubicBezTo>
                  <a:cubicBezTo>
                    <a:pt x="245" y="1044"/>
                    <a:pt x="256" y="1033"/>
                    <a:pt x="266" y="1022"/>
                  </a:cubicBezTo>
                  <a:lnTo>
                    <a:pt x="266" y="1022"/>
                  </a:lnTo>
                  <a:cubicBezTo>
                    <a:pt x="241" y="1066"/>
                    <a:pt x="212" y="1110"/>
                    <a:pt x="167" y="1155"/>
                  </a:cubicBezTo>
                  <a:cubicBezTo>
                    <a:pt x="134" y="1188"/>
                    <a:pt x="67" y="1255"/>
                    <a:pt x="67" y="1322"/>
                  </a:cubicBezTo>
                  <a:cubicBezTo>
                    <a:pt x="34" y="1355"/>
                    <a:pt x="0" y="1422"/>
                    <a:pt x="0" y="1522"/>
                  </a:cubicBezTo>
                  <a:cubicBezTo>
                    <a:pt x="0" y="1622"/>
                    <a:pt x="67" y="1789"/>
                    <a:pt x="167" y="1855"/>
                  </a:cubicBezTo>
                  <a:cubicBezTo>
                    <a:pt x="267" y="1956"/>
                    <a:pt x="401" y="2022"/>
                    <a:pt x="534" y="2022"/>
                  </a:cubicBezTo>
                  <a:cubicBezTo>
                    <a:pt x="667" y="2022"/>
                    <a:pt x="834" y="1989"/>
                    <a:pt x="901" y="1855"/>
                  </a:cubicBezTo>
                  <a:cubicBezTo>
                    <a:pt x="1068" y="1689"/>
                    <a:pt x="1201" y="1489"/>
                    <a:pt x="1335" y="1288"/>
                  </a:cubicBezTo>
                  <a:cubicBezTo>
                    <a:pt x="1468" y="1088"/>
                    <a:pt x="1568" y="888"/>
                    <a:pt x="1635" y="655"/>
                  </a:cubicBezTo>
                  <a:cubicBezTo>
                    <a:pt x="1668" y="555"/>
                    <a:pt x="1635" y="388"/>
                    <a:pt x="1568" y="254"/>
                  </a:cubicBezTo>
                  <a:cubicBezTo>
                    <a:pt x="1535" y="154"/>
                    <a:pt x="1401" y="54"/>
                    <a:pt x="1268" y="21"/>
                  </a:cubicBezTo>
                  <a:cubicBezTo>
                    <a:pt x="1219" y="9"/>
                    <a:pt x="1170" y="1"/>
                    <a:pt x="11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35"/>
            <p:cNvSpPr/>
            <p:nvPr/>
          </p:nvSpPr>
          <p:spPr>
            <a:xfrm>
              <a:off x="2695304" y="943716"/>
              <a:ext cx="916966" cy="677917"/>
            </a:xfrm>
            <a:custGeom>
              <a:avLst/>
              <a:gdLst/>
              <a:ahLst/>
              <a:cxnLst/>
              <a:rect l="l" t="t" r="r" b="b"/>
              <a:pathLst>
                <a:path w="25653" h="19419" extrusionOk="0">
                  <a:moveTo>
                    <a:pt x="14942" y="1"/>
                  </a:moveTo>
                  <a:cubicBezTo>
                    <a:pt x="12715" y="1"/>
                    <a:pt x="11194" y="4191"/>
                    <a:pt x="10541" y="5776"/>
                  </a:cubicBezTo>
                  <a:cubicBezTo>
                    <a:pt x="9741" y="7877"/>
                    <a:pt x="9641" y="10079"/>
                    <a:pt x="9040" y="12180"/>
                  </a:cubicBezTo>
                  <a:cubicBezTo>
                    <a:pt x="8390" y="10507"/>
                    <a:pt x="6962" y="3138"/>
                    <a:pt x="4331" y="3138"/>
                  </a:cubicBezTo>
                  <a:cubicBezTo>
                    <a:pt x="4129" y="3138"/>
                    <a:pt x="3920" y="3181"/>
                    <a:pt x="3703" y="3274"/>
                  </a:cubicBezTo>
                  <a:cubicBezTo>
                    <a:pt x="1" y="4875"/>
                    <a:pt x="4504" y="13815"/>
                    <a:pt x="5104" y="16316"/>
                  </a:cubicBezTo>
                  <a:lnTo>
                    <a:pt x="14544" y="19419"/>
                  </a:lnTo>
                  <a:cubicBezTo>
                    <a:pt x="16446" y="18485"/>
                    <a:pt x="18247" y="17084"/>
                    <a:pt x="19948" y="15783"/>
                  </a:cubicBezTo>
                  <a:cubicBezTo>
                    <a:pt x="21249" y="14782"/>
                    <a:pt x="25252" y="12180"/>
                    <a:pt x="25452" y="10479"/>
                  </a:cubicBezTo>
                  <a:cubicBezTo>
                    <a:pt x="25652" y="8611"/>
                    <a:pt x="24118" y="8033"/>
                    <a:pt x="22598" y="8033"/>
                  </a:cubicBezTo>
                  <a:cubicBezTo>
                    <a:pt x="21838" y="8033"/>
                    <a:pt x="21082" y="8177"/>
                    <a:pt x="20549" y="8377"/>
                  </a:cubicBezTo>
                  <a:cubicBezTo>
                    <a:pt x="18447" y="9178"/>
                    <a:pt x="16145" y="10679"/>
                    <a:pt x="14945" y="12580"/>
                  </a:cubicBezTo>
                  <a:cubicBezTo>
                    <a:pt x="15245" y="10479"/>
                    <a:pt x="18747" y="972"/>
                    <a:pt x="15445" y="72"/>
                  </a:cubicBezTo>
                  <a:cubicBezTo>
                    <a:pt x="15274" y="24"/>
                    <a:pt x="15106" y="1"/>
                    <a:pt x="149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35"/>
            <p:cNvSpPr/>
            <p:nvPr/>
          </p:nvSpPr>
          <p:spPr>
            <a:xfrm>
              <a:off x="2827669" y="1128003"/>
              <a:ext cx="179368" cy="430510"/>
            </a:xfrm>
            <a:custGeom>
              <a:avLst/>
              <a:gdLst/>
              <a:ahLst/>
              <a:cxnLst/>
              <a:rect l="l" t="t" r="r" b="b"/>
              <a:pathLst>
                <a:path w="5018" h="12332" extrusionOk="0">
                  <a:moveTo>
                    <a:pt x="630" y="1"/>
                  </a:moveTo>
                  <a:cubicBezTo>
                    <a:pt x="321" y="1"/>
                    <a:pt x="0" y="249"/>
                    <a:pt x="100" y="630"/>
                  </a:cubicBezTo>
                  <a:cubicBezTo>
                    <a:pt x="1234" y="4466"/>
                    <a:pt x="3102" y="8035"/>
                    <a:pt x="3903" y="11971"/>
                  </a:cubicBezTo>
                  <a:cubicBezTo>
                    <a:pt x="3969" y="12222"/>
                    <a:pt x="4165" y="12332"/>
                    <a:pt x="4370" y="12332"/>
                  </a:cubicBezTo>
                  <a:cubicBezTo>
                    <a:pt x="4684" y="12332"/>
                    <a:pt x="5018" y="12075"/>
                    <a:pt x="4937" y="11671"/>
                  </a:cubicBezTo>
                  <a:cubicBezTo>
                    <a:pt x="4103" y="7768"/>
                    <a:pt x="2235" y="4199"/>
                    <a:pt x="1101" y="363"/>
                  </a:cubicBezTo>
                  <a:cubicBezTo>
                    <a:pt x="1034" y="110"/>
                    <a:pt x="835" y="1"/>
                    <a:pt x="6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35"/>
            <p:cNvSpPr/>
            <p:nvPr/>
          </p:nvSpPr>
          <p:spPr>
            <a:xfrm>
              <a:off x="3036529" y="1022716"/>
              <a:ext cx="188698" cy="567253"/>
            </a:xfrm>
            <a:custGeom>
              <a:avLst/>
              <a:gdLst/>
              <a:ahLst/>
              <a:cxnLst/>
              <a:rect l="l" t="t" r="r" b="b"/>
              <a:pathLst>
                <a:path w="5279" h="16249" extrusionOk="0">
                  <a:moveTo>
                    <a:pt x="4640" y="0"/>
                  </a:moveTo>
                  <a:cubicBezTo>
                    <a:pt x="4440" y="0"/>
                    <a:pt x="4251" y="113"/>
                    <a:pt x="4198" y="377"/>
                  </a:cubicBezTo>
                  <a:cubicBezTo>
                    <a:pt x="2963" y="5481"/>
                    <a:pt x="1095" y="10418"/>
                    <a:pt x="61" y="15588"/>
                  </a:cubicBezTo>
                  <a:cubicBezTo>
                    <a:pt x="1" y="15991"/>
                    <a:pt x="343" y="16248"/>
                    <a:pt x="652" y="16248"/>
                  </a:cubicBezTo>
                  <a:cubicBezTo>
                    <a:pt x="855" y="16248"/>
                    <a:pt x="1043" y="16139"/>
                    <a:pt x="1095" y="15888"/>
                  </a:cubicBezTo>
                  <a:cubicBezTo>
                    <a:pt x="2096" y="10718"/>
                    <a:pt x="3964" y="5781"/>
                    <a:pt x="5198" y="644"/>
                  </a:cubicBezTo>
                  <a:cubicBezTo>
                    <a:pt x="5279" y="261"/>
                    <a:pt x="4946" y="0"/>
                    <a:pt x="46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35"/>
            <p:cNvSpPr/>
            <p:nvPr/>
          </p:nvSpPr>
          <p:spPr>
            <a:xfrm>
              <a:off x="3122318" y="1287365"/>
              <a:ext cx="393588" cy="327177"/>
            </a:xfrm>
            <a:custGeom>
              <a:avLst/>
              <a:gdLst/>
              <a:ahLst/>
              <a:cxnLst/>
              <a:rect l="l" t="t" r="r" b="b"/>
              <a:pathLst>
                <a:path w="11011" h="9372" extrusionOk="0">
                  <a:moveTo>
                    <a:pt x="10311" y="1"/>
                  </a:moveTo>
                  <a:cubicBezTo>
                    <a:pt x="10224" y="1"/>
                    <a:pt x="10130" y="31"/>
                    <a:pt x="10037" y="101"/>
                  </a:cubicBezTo>
                  <a:cubicBezTo>
                    <a:pt x="6501" y="2536"/>
                    <a:pt x="2532" y="4838"/>
                    <a:pt x="230" y="8607"/>
                  </a:cubicBezTo>
                  <a:cubicBezTo>
                    <a:pt x="0" y="8998"/>
                    <a:pt x="355" y="9372"/>
                    <a:pt x="708" y="9372"/>
                  </a:cubicBezTo>
                  <a:cubicBezTo>
                    <a:pt x="867" y="9372"/>
                    <a:pt x="1027" y="9295"/>
                    <a:pt x="1131" y="9108"/>
                  </a:cubicBezTo>
                  <a:cubicBezTo>
                    <a:pt x="3332" y="5538"/>
                    <a:pt x="7202" y="3337"/>
                    <a:pt x="10571" y="1002"/>
                  </a:cubicBezTo>
                  <a:cubicBezTo>
                    <a:pt x="11011" y="672"/>
                    <a:pt x="10725" y="1"/>
                    <a:pt x="103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35"/>
            <p:cNvSpPr/>
            <p:nvPr/>
          </p:nvSpPr>
          <p:spPr>
            <a:xfrm>
              <a:off x="1982256" y="4047513"/>
              <a:ext cx="686840" cy="296665"/>
            </a:xfrm>
            <a:custGeom>
              <a:avLst/>
              <a:gdLst/>
              <a:ahLst/>
              <a:cxnLst/>
              <a:rect l="l" t="t" r="r" b="b"/>
              <a:pathLst>
                <a:path w="19215" h="8498" extrusionOk="0">
                  <a:moveTo>
                    <a:pt x="9825" y="0"/>
                  </a:moveTo>
                  <a:cubicBezTo>
                    <a:pt x="7494" y="0"/>
                    <a:pt x="5080" y="670"/>
                    <a:pt x="2803" y="1159"/>
                  </a:cubicBezTo>
                  <a:cubicBezTo>
                    <a:pt x="1869" y="1293"/>
                    <a:pt x="935" y="1359"/>
                    <a:pt x="1" y="1593"/>
                  </a:cubicBezTo>
                  <a:cubicBezTo>
                    <a:pt x="935" y="3094"/>
                    <a:pt x="3470" y="4028"/>
                    <a:pt x="4971" y="4762"/>
                  </a:cubicBezTo>
                  <a:cubicBezTo>
                    <a:pt x="6839" y="5696"/>
                    <a:pt x="8774" y="5896"/>
                    <a:pt x="10809" y="6263"/>
                  </a:cubicBezTo>
                  <a:cubicBezTo>
                    <a:pt x="13611" y="6763"/>
                    <a:pt x="16112" y="7931"/>
                    <a:pt x="18781" y="8498"/>
                  </a:cubicBezTo>
                  <a:lnTo>
                    <a:pt x="19081" y="8364"/>
                  </a:lnTo>
                  <a:cubicBezTo>
                    <a:pt x="19215" y="5329"/>
                    <a:pt x="17280" y="3327"/>
                    <a:pt x="14978" y="1593"/>
                  </a:cubicBezTo>
                  <a:cubicBezTo>
                    <a:pt x="13379" y="400"/>
                    <a:pt x="11627" y="0"/>
                    <a:pt x="98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35"/>
            <p:cNvSpPr/>
            <p:nvPr/>
          </p:nvSpPr>
          <p:spPr>
            <a:xfrm>
              <a:off x="1930997" y="4452776"/>
              <a:ext cx="640336" cy="253307"/>
            </a:xfrm>
            <a:custGeom>
              <a:avLst/>
              <a:gdLst/>
              <a:ahLst/>
              <a:cxnLst/>
              <a:rect l="l" t="t" r="r" b="b"/>
              <a:pathLst>
                <a:path w="17914" h="7256" extrusionOk="0">
                  <a:moveTo>
                    <a:pt x="10349" y="1"/>
                  </a:moveTo>
                  <a:cubicBezTo>
                    <a:pt x="6889" y="1"/>
                    <a:pt x="3433" y="2069"/>
                    <a:pt x="1" y="2126"/>
                  </a:cubicBezTo>
                  <a:cubicBezTo>
                    <a:pt x="768" y="3227"/>
                    <a:pt x="2869" y="4294"/>
                    <a:pt x="4003" y="4961"/>
                  </a:cubicBezTo>
                  <a:cubicBezTo>
                    <a:pt x="5671" y="5895"/>
                    <a:pt x="7539" y="6596"/>
                    <a:pt x="9407" y="6829"/>
                  </a:cubicBezTo>
                  <a:cubicBezTo>
                    <a:pt x="10617" y="6974"/>
                    <a:pt x="12356" y="7255"/>
                    <a:pt x="13992" y="7255"/>
                  </a:cubicBezTo>
                  <a:cubicBezTo>
                    <a:pt x="15377" y="7255"/>
                    <a:pt x="16690" y="7053"/>
                    <a:pt x="17546" y="6396"/>
                  </a:cubicBezTo>
                  <a:lnTo>
                    <a:pt x="17913" y="6329"/>
                  </a:lnTo>
                  <a:cubicBezTo>
                    <a:pt x="17613" y="3093"/>
                    <a:pt x="15178" y="858"/>
                    <a:pt x="12076" y="191"/>
                  </a:cubicBezTo>
                  <a:cubicBezTo>
                    <a:pt x="11500" y="58"/>
                    <a:pt x="10925" y="1"/>
                    <a:pt x="103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35"/>
            <p:cNvSpPr/>
            <p:nvPr/>
          </p:nvSpPr>
          <p:spPr>
            <a:xfrm>
              <a:off x="2862235" y="4391894"/>
              <a:ext cx="738099" cy="238575"/>
            </a:xfrm>
            <a:custGeom>
              <a:avLst/>
              <a:gdLst/>
              <a:ahLst/>
              <a:cxnLst/>
              <a:rect l="l" t="t" r="r" b="b"/>
              <a:pathLst>
                <a:path w="20649" h="6834" extrusionOk="0">
                  <a:moveTo>
                    <a:pt x="8073" y="1"/>
                  </a:moveTo>
                  <a:cubicBezTo>
                    <a:pt x="5905" y="1"/>
                    <a:pt x="3670" y="801"/>
                    <a:pt x="2102" y="2302"/>
                  </a:cubicBezTo>
                  <a:cubicBezTo>
                    <a:pt x="1435" y="3036"/>
                    <a:pt x="1" y="4237"/>
                    <a:pt x="1" y="5271"/>
                  </a:cubicBezTo>
                  <a:lnTo>
                    <a:pt x="201" y="5404"/>
                  </a:lnTo>
                  <a:cubicBezTo>
                    <a:pt x="330" y="5367"/>
                    <a:pt x="468" y="5350"/>
                    <a:pt x="613" y="5350"/>
                  </a:cubicBezTo>
                  <a:cubicBezTo>
                    <a:pt x="1633" y="5350"/>
                    <a:pt x="2998" y="6172"/>
                    <a:pt x="3903" y="6405"/>
                  </a:cubicBezTo>
                  <a:cubicBezTo>
                    <a:pt x="5053" y="6710"/>
                    <a:pt x="6285" y="6834"/>
                    <a:pt x="7518" y="6834"/>
                  </a:cubicBezTo>
                  <a:cubicBezTo>
                    <a:pt x="8039" y="6834"/>
                    <a:pt x="8559" y="6812"/>
                    <a:pt x="9074" y="6772"/>
                  </a:cubicBezTo>
                  <a:cubicBezTo>
                    <a:pt x="10942" y="6572"/>
                    <a:pt x="12976" y="5971"/>
                    <a:pt x="14678" y="5271"/>
                  </a:cubicBezTo>
                  <a:cubicBezTo>
                    <a:pt x="16479" y="4604"/>
                    <a:pt x="19581" y="3103"/>
                    <a:pt x="20649" y="1602"/>
                  </a:cubicBezTo>
                  <a:cubicBezTo>
                    <a:pt x="16479" y="1368"/>
                    <a:pt x="12309" y="1"/>
                    <a:pt x="80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35"/>
            <p:cNvSpPr/>
            <p:nvPr/>
          </p:nvSpPr>
          <p:spPr>
            <a:xfrm>
              <a:off x="2900375" y="4009881"/>
              <a:ext cx="626038" cy="232431"/>
            </a:xfrm>
            <a:custGeom>
              <a:avLst/>
              <a:gdLst/>
              <a:ahLst/>
              <a:cxnLst/>
              <a:rect l="l" t="t" r="r" b="b"/>
              <a:pathLst>
                <a:path w="17514" h="6658" extrusionOk="0">
                  <a:moveTo>
                    <a:pt x="9649" y="1"/>
                  </a:moveTo>
                  <a:cubicBezTo>
                    <a:pt x="5158" y="1"/>
                    <a:pt x="750" y="824"/>
                    <a:pt x="1" y="5540"/>
                  </a:cubicBezTo>
                  <a:lnTo>
                    <a:pt x="234" y="5606"/>
                  </a:lnTo>
                  <a:cubicBezTo>
                    <a:pt x="1897" y="6283"/>
                    <a:pt x="3280" y="6657"/>
                    <a:pt x="4747" y="6657"/>
                  </a:cubicBezTo>
                  <a:cubicBezTo>
                    <a:pt x="5810" y="6657"/>
                    <a:pt x="6917" y="6461"/>
                    <a:pt x="8207" y="6040"/>
                  </a:cubicBezTo>
                  <a:cubicBezTo>
                    <a:pt x="10108" y="5473"/>
                    <a:pt x="11976" y="4973"/>
                    <a:pt x="13677" y="4039"/>
                  </a:cubicBezTo>
                  <a:cubicBezTo>
                    <a:pt x="14912" y="3371"/>
                    <a:pt x="17447" y="1637"/>
                    <a:pt x="17513" y="202"/>
                  </a:cubicBezTo>
                  <a:lnTo>
                    <a:pt x="17513" y="202"/>
                  </a:lnTo>
                  <a:cubicBezTo>
                    <a:pt x="17167" y="227"/>
                    <a:pt x="16793" y="238"/>
                    <a:pt x="16395" y="238"/>
                  </a:cubicBezTo>
                  <a:cubicBezTo>
                    <a:pt x="14490" y="238"/>
                    <a:pt x="12058" y="1"/>
                    <a:pt x="96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35"/>
            <p:cNvSpPr/>
            <p:nvPr/>
          </p:nvSpPr>
          <p:spPr>
            <a:xfrm>
              <a:off x="2475899" y="3795676"/>
              <a:ext cx="391122" cy="1407920"/>
            </a:xfrm>
            <a:custGeom>
              <a:avLst/>
              <a:gdLst/>
              <a:ahLst/>
              <a:cxnLst/>
              <a:rect l="l" t="t" r="r" b="b"/>
              <a:pathLst>
                <a:path w="10942" h="40330" extrusionOk="0">
                  <a:moveTo>
                    <a:pt x="10075" y="1"/>
                  </a:moveTo>
                  <a:lnTo>
                    <a:pt x="6639" y="601"/>
                  </a:lnTo>
                  <a:cubicBezTo>
                    <a:pt x="8073" y="13844"/>
                    <a:pt x="5205" y="27654"/>
                    <a:pt x="1" y="39762"/>
                  </a:cubicBezTo>
                  <a:cubicBezTo>
                    <a:pt x="568" y="40029"/>
                    <a:pt x="2302" y="40329"/>
                    <a:pt x="2903" y="40329"/>
                  </a:cubicBezTo>
                  <a:cubicBezTo>
                    <a:pt x="8073" y="27654"/>
                    <a:pt x="10942" y="13544"/>
                    <a:pt x="100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35"/>
            <p:cNvSpPr/>
            <p:nvPr/>
          </p:nvSpPr>
          <p:spPr>
            <a:xfrm>
              <a:off x="2142038" y="1064747"/>
              <a:ext cx="400666" cy="165369"/>
            </a:xfrm>
            <a:custGeom>
              <a:avLst/>
              <a:gdLst/>
              <a:ahLst/>
              <a:cxnLst/>
              <a:rect l="l" t="t" r="r" b="b"/>
              <a:pathLst>
                <a:path w="11209" h="4737" extrusionOk="0">
                  <a:moveTo>
                    <a:pt x="7153" y="0"/>
                  </a:moveTo>
                  <a:cubicBezTo>
                    <a:pt x="7062" y="0"/>
                    <a:pt x="6968" y="2"/>
                    <a:pt x="6872" y="7"/>
                  </a:cubicBezTo>
                  <a:cubicBezTo>
                    <a:pt x="3537" y="174"/>
                    <a:pt x="2536" y="2976"/>
                    <a:pt x="1" y="4510"/>
                  </a:cubicBezTo>
                  <a:cubicBezTo>
                    <a:pt x="114" y="4507"/>
                    <a:pt x="229" y="4505"/>
                    <a:pt x="346" y="4505"/>
                  </a:cubicBezTo>
                  <a:cubicBezTo>
                    <a:pt x="1789" y="4505"/>
                    <a:pt x="3527" y="4736"/>
                    <a:pt x="5214" y="4736"/>
                  </a:cubicBezTo>
                  <a:cubicBezTo>
                    <a:pt x="7552" y="4736"/>
                    <a:pt x="9791" y="4293"/>
                    <a:pt x="11009" y="2175"/>
                  </a:cubicBezTo>
                  <a:lnTo>
                    <a:pt x="11209" y="2075"/>
                  </a:lnTo>
                  <a:cubicBezTo>
                    <a:pt x="9905" y="962"/>
                    <a:pt x="9025" y="0"/>
                    <a:pt x="71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35"/>
            <p:cNvSpPr/>
            <p:nvPr/>
          </p:nvSpPr>
          <p:spPr>
            <a:xfrm>
              <a:off x="2319728" y="678614"/>
              <a:ext cx="389906" cy="349309"/>
            </a:xfrm>
            <a:custGeom>
              <a:avLst/>
              <a:gdLst/>
              <a:ahLst/>
              <a:cxnLst/>
              <a:rect l="l" t="t" r="r" b="b"/>
              <a:pathLst>
                <a:path w="10908" h="10006" extrusionOk="0">
                  <a:moveTo>
                    <a:pt x="3567" y="1"/>
                  </a:moveTo>
                  <a:cubicBezTo>
                    <a:pt x="2327" y="1"/>
                    <a:pt x="1090" y="207"/>
                    <a:pt x="0" y="527"/>
                  </a:cubicBezTo>
                  <a:cubicBezTo>
                    <a:pt x="1901" y="2328"/>
                    <a:pt x="3869" y="3863"/>
                    <a:pt x="4603" y="6465"/>
                  </a:cubicBezTo>
                  <a:cubicBezTo>
                    <a:pt x="4988" y="7973"/>
                    <a:pt x="5189" y="10006"/>
                    <a:pt x="6926" y="10006"/>
                  </a:cubicBezTo>
                  <a:cubicBezTo>
                    <a:pt x="7149" y="10006"/>
                    <a:pt x="7396" y="9972"/>
                    <a:pt x="7672" y="9900"/>
                  </a:cubicBezTo>
                  <a:lnTo>
                    <a:pt x="7839" y="9900"/>
                  </a:lnTo>
                  <a:cubicBezTo>
                    <a:pt x="10641" y="9000"/>
                    <a:pt x="10908" y="4663"/>
                    <a:pt x="9473" y="2595"/>
                  </a:cubicBezTo>
                  <a:cubicBezTo>
                    <a:pt x="8075" y="681"/>
                    <a:pt x="5817" y="1"/>
                    <a:pt x="3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35"/>
            <p:cNvSpPr/>
            <p:nvPr/>
          </p:nvSpPr>
          <p:spPr>
            <a:xfrm>
              <a:off x="2734660" y="768157"/>
              <a:ext cx="441201" cy="206039"/>
            </a:xfrm>
            <a:custGeom>
              <a:avLst/>
              <a:gdLst/>
              <a:ahLst/>
              <a:cxnLst/>
              <a:rect l="l" t="t" r="r" b="b"/>
              <a:pathLst>
                <a:path w="12343" h="5902" extrusionOk="0">
                  <a:moveTo>
                    <a:pt x="6834" y="0"/>
                  </a:moveTo>
                  <a:cubicBezTo>
                    <a:pt x="5337" y="0"/>
                    <a:pt x="3906" y="278"/>
                    <a:pt x="2769" y="1164"/>
                  </a:cubicBezTo>
                  <a:cubicBezTo>
                    <a:pt x="1235" y="2365"/>
                    <a:pt x="467" y="4066"/>
                    <a:pt x="0" y="5901"/>
                  </a:cubicBezTo>
                  <a:lnTo>
                    <a:pt x="167" y="5901"/>
                  </a:lnTo>
                  <a:cubicBezTo>
                    <a:pt x="1735" y="4967"/>
                    <a:pt x="4270" y="5301"/>
                    <a:pt x="6038" y="4800"/>
                  </a:cubicBezTo>
                  <a:cubicBezTo>
                    <a:pt x="8273" y="4167"/>
                    <a:pt x="11042" y="2599"/>
                    <a:pt x="12342" y="664"/>
                  </a:cubicBezTo>
                  <a:cubicBezTo>
                    <a:pt x="10707" y="441"/>
                    <a:pt x="8718" y="0"/>
                    <a:pt x="6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35"/>
            <p:cNvSpPr/>
            <p:nvPr/>
          </p:nvSpPr>
          <p:spPr>
            <a:xfrm>
              <a:off x="2635681" y="822755"/>
              <a:ext cx="413784" cy="719565"/>
            </a:xfrm>
            <a:custGeom>
              <a:avLst/>
              <a:gdLst/>
              <a:ahLst/>
              <a:cxnLst/>
              <a:rect l="l" t="t" r="r" b="b"/>
              <a:pathLst>
                <a:path w="11576" h="20612" extrusionOk="0">
                  <a:moveTo>
                    <a:pt x="10908" y="1"/>
                  </a:moveTo>
                  <a:cubicBezTo>
                    <a:pt x="8106" y="1"/>
                    <a:pt x="5038" y="1068"/>
                    <a:pt x="3103" y="3136"/>
                  </a:cubicBezTo>
                  <a:cubicBezTo>
                    <a:pt x="835" y="5605"/>
                    <a:pt x="1" y="9207"/>
                    <a:pt x="101" y="12476"/>
                  </a:cubicBezTo>
                  <a:cubicBezTo>
                    <a:pt x="167" y="15045"/>
                    <a:pt x="701" y="17547"/>
                    <a:pt x="634" y="20082"/>
                  </a:cubicBezTo>
                  <a:cubicBezTo>
                    <a:pt x="634" y="20436"/>
                    <a:pt x="899" y="20611"/>
                    <a:pt x="1165" y="20611"/>
                  </a:cubicBezTo>
                  <a:cubicBezTo>
                    <a:pt x="1425" y="20611"/>
                    <a:pt x="1685" y="20445"/>
                    <a:pt x="1702" y="20115"/>
                  </a:cubicBezTo>
                  <a:cubicBezTo>
                    <a:pt x="1735" y="17980"/>
                    <a:pt x="1402" y="15912"/>
                    <a:pt x="1235" y="13811"/>
                  </a:cubicBezTo>
                  <a:cubicBezTo>
                    <a:pt x="1068" y="11842"/>
                    <a:pt x="1135" y="9908"/>
                    <a:pt x="1669" y="7973"/>
                  </a:cubicBezTo>
                  <a:cubicBezTo>
                    <a:pt x="2402" y="5405"/>
                    <a:pt x="3903" y="3236"/>
                    <a:pt x="6372" y="2069"/>
                  </a:cubicBezTo>
                  <a:cubicBezTo>
                    <a:pt x="7740" y="1435"/>
                    <a:pt x="9407" y="1068"/>
                    <a:pt x="10908" y="1068"/>
                  </a:cubicBezTo>
                  <a:cubicBezTo>
                    <a:pt x="11576" y="1068"/>
                    <a:pt x="11576" y="1"/>
                    <a:pt x="109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35"/>
            <p:cNvSpPr/>
            <p:nvPr/>
          </p:nvSpPr>
          <p:spPr>
            <a:xfrm>
              <a:off x="2446731" y="735656"/>
              <a:ext cx="195918" cy="784951"/>
            </a:xfrm>
            <a:custGeom>
              <a:avLst/>
              <a:gdLst/>
              <a:ahLst/>
              <a:cxnLst/>
              <a:rect l="l" t="t" r="r" b="b"/>
              <a:pathLst>
                <a:path w="5481" h="22485" extrusionOk="0">
                  <a:moveTo>
                    <a:pt x="806" y="0"/>
                  </a:moveTo>
                  <a:cubicBezTo>
                    <a:pt x="323" y="0"/>
                    <a:pt x="0" y="703"/>
                    <a:pt x="517" y="961"/>
                  </a:cubicBezTo>
                  <a:cubicBezTo>
                    <a:pt x="3786" y="2562"/>
                    <a:pt x="3786" y="6999"/>
                    <a:pt x="3852" y="10168"/>
                  </a:cubicBezTo>
                  <a:cubicBezTo>
                    <a:pt x="3886" y="12036"/>
                    <a:pt x="3952" y="13870"/>
                    <a:pt x="4019" y="15738"/>
                  </a:cubicBezTo>
                  <a:cubicBezTo>
                    <a:pt x="4119" y="17840"/>
                    <a:pt x="4119" y="19975"/>
                    <a:pt x="4419" y="22110"/>
                  </a:cubicBezTo>
                  <a:cubicBezTo>
                    <a:pt x="4459" y="22372"/>
                    <a:pt x="4637" y="22484"/>
                    <a:pt x="4833" y="22484"/>
                  </a:cubicBezTo>
                  <a:cubicBezTo>
                    <a:pt x="5136" y="22484"/>
                    <a:pt x="5481" y="22215"/>
                    <a:pt x="5420" y="21809"/>
                  </a:cubicBezTo>
                  <a:cubicBezTo>
                    <a:pt x="5187" y="20075"/>
                    <a:pt x="5153" y="18307"/>
                    <a:pt x="5087" y="16539"/>
                  </a:cubicBezTo>
                  <a:cubicBezTo>
                    <a:pt x="5053" y="14971"/>
                    <a:pt x="4953" y="13403"/>
                    <a:pt x="4920" y="11836"/>
                  </a:cubicBezTo>
                  <a:cubicBezTo>
                    <a:pt x="4886" y="8934"/>
                    <a:pt x="4953" y="5898"/>
                    <a:pt x="3886" y="3163"/>
                  </a:cubicBezTo>
                  <a:cubicBezTo>
                    <a:pt x="3352" y="1795"/>
                    <a:pt x="2351" y="694"/>
                    <a:pt x="1050" y="61"/>
                  </a:cubicBezTo>
                  <a:cubicBezTo>
                    <a:pt x="967" y="19"/>
                    <a:pt x="884" y="0"/>
                    <a:pt x="8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35"/>
            <p:cNvSpPr/>
            <p:nvPr/>
          </p:nvSpPr>
          <p:spPr>
            <a:xfrm>
              <a:off x="2285090" y="1107825"/>
              <a:ext cx="335860" cy="88183"/>
            </a:xfrm>
            <a:custGeom>
              <a:avLst/>
              <a:gdLst/>
              <a:ahLst/>
              <a:cxnLst/>
              <a:rect l="l" t="t" r="r" b="b"/>
              <a:pathLst>
                <a:path w="9396" h="2526" extrusionOk="0">
                  <a:moveTo>
                    <a:pt x="4657" y="0"/>
                  </a:moveTo>
                  <a:cubicBezTo>
                    <a:pt x="3236" y="0"/>
                    <a:pt x="1874" y="408"/>
                    <a:pt x="569" y="874"/>
                  </a:cubicBezTo>
                  <a:cubicBezTo>
                    <a:pt x="0" y="1084"/>
                    <a:pt x="156" y="1910"/>
                    <a:pt x="652" y="1910"/>
                  </a:cubicBezTo>
                  <a:cubicBezTo>
                    <a:pt x="709" y="1910"/>
                    <a:pt x="770" y="1899"/>
                    <a:pt x="836" y="1875"/>
                  </a:cubicBezTo>
                  <a:cubicBezTo>
                    <a:pt x="2091" y="1434"/>
                    <a:pt x="3451" y="1062"/>
                    <a:pt x="4760" y="1062"/>
                  </a:cubicBezTo>
                  <a:cubicBezTo>
                    <a:pt x="6024" y="1062"/>
                    <a:pt x="7242" y="1409"/>
                    <a:pt x="8274" y="2376"/>
                  </a:cubicBezTo>
                  <a:cubicBezTo>
                    <a:pt x="8380" y="2481"/>
                    <a:pt x="8500" y="2525"/>
                    <a:pt x="8618" y="2525"/>
                  </a:cubicBezTo>
                  <a:cubicBezTo>
                    <a:pt x="9023" y="2525"/>
                    <a:pt x="9396" y="2003"/>
                    <a:pt x="9008" y="1642"/>
                  </a:cubicBezTo>
                  <a:cubicBezTo>
                    <a:pt x="7874" y="608"/>
                    <a:pt x="6473" y="41"/>
                    <a:pt x="4972" y="7"/>
                  </a:cubicBezTo>
                  <a:cubicBezTo>
                    <a:pt x="4866" y="3"/>
                    <a:pt x="4761" y="0"/>
                    <a:pt x="4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35"/>
            <p:cNvSpPr/>
            <p:nvPr/>
          </p:nvSpPr>
          <p:spPr>
            <a:xfrm>
              <a:off x="2506926" y="889711"/>
              <a:ext cx="149057" cy="94397"/>
            </a:xfrm>
            <a:custGeom>
              <a:avLst/>
              <a:gdLst/>
              <a:ahLst/>
              <a:cxnLst/>
              <a:rect l="l" t="t" r="r" b="b"/>
              <a:pathLst>
                <a:path w="4170" h="2704" extrusionOk="0">
                  <a:moveTo>
                    <a:pt x="3557" y="1"/>
                  </a:moveTo>
                  <a:cubicBezTo>
                    <a:pt x="3327" y="1"/>
                    <a:pt x="3152" y="135"/>
                    <a:pt x="3069" y="384"/>
                  </a:cubicBezTo>
                  <a:cubicBezTo>
                    <a:pt x="3069" y="381"/>
                    <a:pt x="3068" y="379"/>
                    <a:pt x="3067" y="379"/>
                  </a:cubicBezTo>
                  <a:cubicBezTo>
                    <a:pt x="3060" y="379"/>
                    <a:pt x="3043" y="410"/>
                    <a:pt x="3033" y="433"/>
                  </a:cubicBezTo>
                  <a:lnTo>
                    <a:pt x="3033" y="433"/>
                  </a:lnTo>
                  <a:cubicBezTo>
                    <a:pt x="3033" y="432"/>
                    <a:pt x="3032" y="432"/>
                    <a:pt x="3032" y="432"/>
                  </a:cubicBezTo>
                  <a:cubicBezTo>
                    <a:pt x="3024" y="432"/>
                    <a:pt x="3002" y="518"/>
                    <a:pt x="3002" y="518"/>
                  </a:cubicBezTo>
                  <a:cubicBezTo>
                    <a:pt x="2969" y="584"/>
                    <a:pt x="2902" y="651"/>
                    <a:pt x="2869" y="718"/>
                  </a:cubicBezTo>
                  <a:cubicBezTo>
                    <a:pt x="2802" y="851"/>
                    <a:pt x="2702" y="985"/>
                    <a:pt x="2602" y="1118"/>
                  </a:cubicBezTo>
                  <a:cubicBezTo>
                    <a:pt x="2512" y="1262"/>
                    <a:pt x="2413" y="1395"/>
                    <a:pt x="2315" y="1535"/>
                  </a:cubicBezTo>
                  <a:lnTo>
                    <a:pt x="2315" y="1535"/>
                  </a:lnTo>
                  <a:cubicBezTo>
                    <a:pt x="2288" y="1517"/>
                    <a:pt x="2262" y="1512"/>
                    <a:pt x="2235" y="1485"/>
                  </a:cubicBezTo>
                  <a:cubicBezTo>
                    <a:pt x="2068" y="1418"/>
                    <a:pt x="1901" y="1352"/>
                    <a:pt x="1768" y="1285"/>
                  </a:cubicBezTo>
                  <a:cubicBezTo>
                    <a:pt x="1434" y="1118"/>
                    <a:pt x="1134" y="951"/>
                    <a:pt x="834" y="751"/>
                  </a:cubicBezTo>
                  <a:cubicBezTo>
                    <a:pt x="766" y="694"/>
                    <a:pt x="678" y="668"/>
                    <a:pt x="586" y="668"/>
                  </a:cubicBezTo>
                  <a:cubicBezTo>
                    <a:pt x="410" y="668"/>
                    <a:pt x="221" y="764"/>
                    <a:pt x="134" y="918"/>
                  </a:cubicBezTo>
                  <a:cubicBezTo>
                    <a:pt x="0" y="1185"/>
                    <a:pt x="67" y="1485"/>
                    <a:pt x="334" y="1652"/>
                  </a:cubicBezTo>
                  <a:cubicBezTo>
                    <a:pt x="967" y="2086"/>
                    <a:pt x="1668" y="2386"/>
                    <a:pt x="2368" y="2686"/>
                  </a:cubicBezTo>
                  <a:cubicBezTo>
                    <a:pt x="2411" y="2698"/>
                    <a:pt x="2454" y="2703"/>
                    <a:pt x="2497" y="2703"/>
                  </a:cubicBezTo>
                  <a:cubicBezTo>
                    <a:pt x="2693" y="2703"/>
                    <a:pt x="2887" y="2589"/>
                    <a:pt x="2969" y="2452"/>
                  </a:cubicBezTo>
                  <a:cubicBezTo>
                    <a:pt x="3136" y="2152"/>
                    <a:pt x="3336" y="1885"/>
                    <a:pt x="3536" y="1619"/>
                  </a:cubicBezTo>
                  <a:cubicBezTo>
                    <a:pt x="3769" y="1318"/>
                    <a:pt x="3936" y="985"/>
                    <a:pt x="4070" y="651"/>
                  </a:cubicBezTo>
                  <a:cubicBezTo>
                    <a:pt x="4170" y="384"/>
                    <a:pt x="3970" y="51"/>
                    <a:pt x="3703" y="17"/>
                  </a:cubicBezTo>
                  <a:cubicBezTo>
                    <a:pt x="3652" y="6"/>
                    <a:pt x="3603" y="1"/>
                    <a:pt x="35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35"/>
            <p:cNvSpPr/>
            <p:nvPr/>
          </p:nvSpPr>
          <p:spPr>
            <a:xfrm>
              <a:off x="2821700" y="812841"/>
              <a:ext cx="88254" cy="117996"/>
            </a:xfrm>
            <a:custGeom>
              <a:avLst/>
              <a:gdLst/>
              <a:ahLst/>
              <a:cxnLst/>
              <a:rect l="l" t="t" r="r" b="b"/>
              <a:pathLst>
                <a:path w="2469" h="3380" extrusionOk="0">
                  <a:moveTo>
                    <a:pt x="1429" y="1"/>
                  </a:moveTo>
                  <a:cubicBezTo>
                    <a:pt x="1205" y="1"/>
                    <a:pt x="990" y="130"/>
                    <a:pt x="934" y="351"/>
                  </a:cubicBezTo>
                  <a:cubicBezTo>
                    <a:pt x="901" y="451"/>
                    <a:pt x="868" y="518"/>
                    <a:pt x="868" y="585"/>
                  </a:cubicBezTo>
                  <a:cubicBezTo>
                    <a:pt x="834" y="618"/>
                    <a:pt x="834" y="652"/>
                    <a:pt x="801" y="685"/>
                  </a:cubicBezTo>
                  <a:cubicBezTo>
                    <a:pt x="801" y="708"/>
                    <a:pt x="785" y="762"/>
                    <a:pt x="786" y="762"/>
                  </a:cubicBezTo>
                  <a:cubicBezTo>
                    <a:pt x="787" y="762"/>
                    <a:pt x="790" y="750"/>
                    <a:pt x="801" y="718"/>
                  </a:cubicBezTo>
                  <a:lnTo>
                    <a:pt x="801" y="718"/>
                  </a:lnTo>
                  <a:cubicBezTo>
                    <a:pt x="801" y="785"/>
                    <a:pt x="734" y="852"/>
                    <a:pt x="701" y="918"/>
                  </a:cubicBezTo>
                  <a:cubicBezTo>
                    <a:pt x="668" y="985"/>
                    <a:pt x="634" y="1052"/>
                    <a:pt x="601" y="1119"/>
                  </a:cubicBezTo>
                  <a:cubicBezTo>
                    <a:pt x="567" y="1185"/>
                    <a:pt x="534" y="1219"/>
                    <a:pt x="501" y="1285"/>
                  </a:cubicBezTo>
                  <a:cubicBezTo>
                    <a:pt x="467" y="1319"/>
                    <a:pt x="434" y="1352"/>
                    <a:pt x="401" y="1385"/>
                  </a:cubicBezTo>
                  <a:cubicBezTo>
                    <a:pt x="392" y="1410"/>
                    <a:pt x="392" y="1419"/>
                    <a:pt x="396" y="1419"/>
                  </a:cubicBezTo>
                  <a:cubicBezTo>
                    <a:pt x="398" y="1419"/>
                    <a:pt x="402" y="1416"/>
                    <a:pt x="406" y="1411"/>
                  </a:cubicBezTo>
                  <a:lnTo>
                    <a:pt x="406" y="1411"/>
                  </a:lnTo>
                  <a:cubicBezTo>
                    <a:pt x="404" y="1414"/>
                    <a:pt x="402" y="1416"/>
                    <a:pt x="401" y="1419"/>
                  </a:cubicBezTo>
                  <a:cubicBezTo>
                    <a:pt x="334" y="1486"/>
                    <a:pt x="267" y="1552"/>
                    <a:pt x="234" y="1619"/>
                  </a:cubicBezTo>
                  <a:cubicBezTo>
                    <a:pt x="201" y="1686"/>
                    <a:pt x="167" y="1752"/>
                    <a:pt x="167" y="1786"/>
                  </a:cubicBezTo>
                  <a:cubicBezTo>
                    <a:pt x="0" y="1986"/>
                    <a:pt x="134" y="2386"/>
                    <a:pt x="334" y="2486"/>
                  </a:cubicBezTo>
                  <a:cubicBezTo>
                    <a:pt x="801" y="2720"/>
                    <a:pt x="1201" y="3020"/>
                    <a:pt x="1602" y="3320"/>
                  </a:cubicBezTo>
                  <a:cubicBezTo>
                    <a:pt x="1673" y="3361"/>
                    <a:pt x="1757" y="3380"/>
                    <a:pt x="1843" y="3380"/>
                  </a:cubicBezTo>
                  <a:cubicBezTo>
                    <a:pt x="2038" y="3380"/>
                    <a:pt x="2243" y="3282"/>
                    <a:pt x="2335" y="3120"/>
                  </a:cubicBezTo>
                  <a:cubicBezTo>
                    <a:pt x="2469" y="2853"/>
                    <a:pt x="2369" y="2553"/>
                    <a:pt x="2135" y="2420"/>
                  </a:cubicBezTo>
                  <a:cubicBezTo>
                    <a:pt x="1860" y="2229"/>
                    <a:pt x="1612" y="2039"/>
                    <a:pt x="1348" y="1865"/>
                  </a:cubicBezTo>
                  <a:lnTo>
                    <a:pt x="1348" y="1865"/>
                  </a:lnTo>
                  <a:cubicBezTo>
                    <a:pt x="1407" y="1783"/>
                    <a:pt x="1460" y="1701"/>
                    <a:pt x="1501" y="1619"/>
                  </a:cubicBezTo>
                  <a:cubicBezTo>
                    <a:pt x="1702" y="1319"/>
                    <a:pt x="1835" y="985"/>
                    <a:pt x="1935" y="652"/>
                  </a:cubicBezTo>
                  <a:cubicBezTo>
                    <a:pt x="2002" y="385"/>
                    <a:pt x="1835" y="85"/>
                    <a:pt x="1568" y="18"/>
                  </a:cubicBezTo>
                  <a:cubicBezTo>
                    <a:pt x="1522" y="6"/>
                    <a:pt x="1476" y="1"/>
                    <a:pt x="14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35"/>
            <p:cNvSpPr/>
            <p:nvPr/>
          </p:nvSpPr>
          <p:spPr>
            <a:xfrm>
              <a:off x="2336421" y="1087752"/>
              <a:ext cx="107342" cy="111747"/>
            </a:xfrm>
            <a:custGeom>
              <a:avLst/>
              <a:gdLst/>
              <a:ahLst/>
              <a:cxnLst/>
              <a:rect l="l" t="t" r="r" b="b"/>
              <a:pathLst>
                <a:path w="3003" h="3201" extrusionOk="0">
                  <a:moveTo>
                    <a:pt x="580" y="0"/>
                  </a:moveTo>
                  <a:cubicBezTo>
                    <a:pt x="349" y="0"/>
                    <a:pt x="124" y="155"/>
                    <a:pt x="67" y="382"/>
                  </a:cubicBezTo>
                  <a:cubicBezTo>
                    <a:pt x="0" y="649"/>
                    <a:pt x="167" y="949"/>
                    <a:pt x="434" y="1016"/>
                  </a:cubicBezTo>
                  <a:cubicBezTo>
                    <a:pt x="806" y="1119"/>
                    <a:pt x="1165" y="1235"/>
                    <a:pt x="1527" y="1348"/>
                  </a:cubicBezTo>
                  <a:lnTo>
                    <a:pt x="1527" y="1348"/>
                  </a:lnTo>
                  <a:cubicBezTo>
                    <a:pt x="1325" y="1716"/>
                    <a:pt x="1142" y="2088"/>
                    <a:pt x="901" y="2417"/>
                  </a:cubicBezTo>
                  <a:cubicBezTo>
                    <a:pt x="734" y="2650"/>
                    <a:pt x="834" y="3017"/>
                    <a:pt x="1067" y="3117"/>
                  </a:cubicBezTo>
                  <a:cubicBezTo>
                    <a:pt x="1159" y="3174"/>
                    <a:pt x="1254" y="3200"/>
                    <a:pt x="1346" y="3200"/>
                  </a:cubicBezTo>
                  <a:cubicBezTo>
                    <a:pt x="1524" y="3200"/>
                    <a:pt x="1692" y="3104"/>
                    <a:pt x="1801" y="2951"/>
                  </a:cubicBezTo>
                  <a:cubicBezTo>
                    <a:pt x="2168" y="2417"/>
                    <a:pt x="2402" y="1850"/>
                    <a:pt x="2769" y="1316"/>
                  </a:cubicBezTo>
                  <a:cubicBezTo>
                    <a:pt x="3002" y="1049"/>
                    <a:pt x="2769" y="649"/>
                    <a:pt x="2468" y="549"/>
                  </a:cubicBezTo>
                  <a:cubicBezTo>
                    <a:pt x="1868" y="382"/>
                    <a:pt x="1301" y="182"/>
                    <a:pt x="701" y="15"/>
                  </a:cubicBezTo>
                  <a:cubicBezTo>
                    <a:pt x="661" y="5"/>
                    <a:pt x="620" y="0"/>
                    <a:pt x="5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35"/>
            <p:cNvSpPr/>
            <p:nvPr/>
          </p:nvSpPr>
          <p:spPr>
            <a:xfrm>
              <a:off x="1265669" y="1416006"/>
              <a:ext cx="2829467" cy="2551362"/>
            </a:xfrm>
            <a:custGeom>
              <a:avLst/>
              <a:gdLst/>
              <a:ahLst/>
              <a:cxnLst/>
              <a:rect l="l" t="t" r="r" b="b"/>
              <a:pathLst>
                <a:path w="79157" h="73084" extrusionOk="0">
                  <a:moveTo>
                    <a:pt x="43606" y="1"/>
                  </a:moveTo>
                  <a:cubicBezTo>
                    <a:pt x="42968" y="1"/>
                    <a:pt x="42320" y="18"/>
                    <a:pt x="41663" y="52"/>
                  </a:cubicBezTo>
                  <a:cubicBezTo>
                    <a:pt x="41048" y="30"/>
                    <a:pt x="40443" y="19"/>
                    <a:pt x="39848" y="19"/>
                  </a:cubicBezTo>
                  <a:cubicBezTo>
                    <a:pt x="29793" y="19"/>
                    <a:pt x="22523" y="3133"/>
                    <a:pt x="15878" y="6724"/>
                  </a:cubicBezTo>
                  <a:cubicBezTo>
                    <a:pt x="8139" y="10860"/>
                    <a:pt x="3069" y="18799"/>
                    <a:pt x="1435" y="27272"/>
                  </a:cubicBezTo>
                  <a:cubicBezTo>
                    <a:pt x="0" y="35011"/>
                    <a:pt x="934" y="44284"/>
                    <a:pt x="2702" y="51789"/>
                  </a:cubicBezTo>
                  <a:cubicBezTo>
                    <a:pt x="6251" y="66717"/>
                    <a:pt x="23161" y="73083"/>
                    <a:pt x="39525" y="73083"/>
                  </a:cubicBezTo>
                  <a:cubicBezTo>
                    <a:pt x="52232" y="73083"/>
                    <a:pt x="64610" y="69245"/>
                    <a:pt x="70150" y="62597"/>
                  </a:cubicBezTo>
                  <a:cubicBezTo>
                    <a:pt x="79157" y="51789"/>
                    <a:pt x="79157" y="24737"/>
                    <a:pt x="72319" y="14296"/>
                  </a:cubicBezTo>
                  <a:cubicBezTo>
                    <a:pt x="69849" y="10511"/>
                    <a:pt x="59605" y="1"/>
                    <a:pt x="436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35"/>
            <p:cNvSpPr/>
            <p:nvPr/>
          </p:nvSpPr>
          <p:spPr>
            <a:xfrm>
              <a:off x="1265669" y="1640683"/>
              <a:ext cx="1114887" cy="2224954"/>
            </a:xfrm>
            <a:custGeom>
              <a:avLst/>
              <a:gdLst/>
              <a:ahLst/>
              <a:cxnLst/>
              <a:rect l="l" t="t" r="r" b="b"/>
              <a:pathLst>
                <a:path w="31190" h="63734" extrusionOk="0">
                  <a:moveTo>
                    <a:pt x="17648" y="1"/>
                  </a:moveTo>
                  <a:cubicBezTo>
                    <a:pt x="17172" y="1"/>
                    <a:pt x="16692" y="31"/>
                    <a:pt x="16212" y="87"/>
                  </a:cubicBezTo>
                  <a:cubicBezTo>
                    <a:pt x="16078" y="154"/>
                    <a:pt x="15978" y="221"/>
                    <a:pt x="15878" y="254"/>
                  </a:cubicBezTo>
                  <a:cubicBezTo>
                    <a:pt x="8139" y="4424"/>
                    <a:pt x="3069" y="12363"/>
                    <a:pt x="1468" y="20836"/>
                  </a:cubicBezTo>
                  <a:cubicBezTo>
                    <a:pt x="0" y="28575"/>
                    <a:pt x="934" y="37848"/>
                    <a:pt x="2702" y="45353"/>
                  </a:cubicBezTo>
                  <a:cubicBezTo>
                    <a:pt x="4904" y="54593"/>
                    <a:pt x="12242" y="60531"/>
                    <a:pt x="21349" y="63733"/>
                  </a:cubicBezTo>
                  <a:cubicBezTo>
                    <a:pt x="21416" y="63566"/>
                    <a:pt x="21449" y="63399"/>
                    <a:pt x="21482" y="63199"/>
                  </a:cubicBezTo>
                  <a:cubicBezTo>
                    <a:pt x="21749" y="61898"/>
                    <a:pt x="21549" y="60531"/>
                    <a:pt x="21249" y="59230"/>
                  </a:cubicBezTo>
                  <a:cubicBezTo>
                    <a:pt x="20582" y="56328"/>
                    <a:pt x="19381" y="53192"/>
                    <a:pt x="19948" y="50190"/>
                  </a:cubicBezTo>
                  <a:cubicBezTo>
                    <a:pt x="20949" y="45120"/>
                    <a:pt x="25952" y="43085"/>
                    <a:pt x="29121" y="39616"/>
                  </a:cubicBezTo>
                  <a:cubicBezTo>
                    <a:pt x="30389" y="38215"/>
                    <a:pt x="31189" y="36480"/>
                    <a:pt x="30756" y="34579"/>
                  </a:cubicBezTo>
                  <a:cubicBezTo>
                    <a:pt x="30222" y="32344"/>
                    <a:pt x="28587" y="31176"/>
                    <a:pt x="26519" y="30443"/>
                  </a:cubicBezTo>
                  <a:cubicBezTo>
                    <a:pt x="22383" y="28941"/>
                    <a:pt x="16746" y="27941"/>
                    <a:pt x="16045" y="22670"/>
                  </a:cubicBezTo>
                  <a:cubicBezTo>
                    <a:pt x="15345" y="17266"/>
                    <a:pt x="21382" y="13931"/>
                    <a:pt x="24284" y="10362"/>
                  </a:cubicBezTo>
                  <a:cubicBezTo>
                    <a:pt x="26419" y="7693"/>
                    <a:pt x="26052" y="4357"/>
                    <a:pt x="23484" y="2122"/>
                  </a:cubicBezTo>
                  <a:cubicBezTo>
                    <a:pt x="21721" y="577"/>
                    <a:pt x="19716" y="1"/>
                    <a:pt x="176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35"/>
            <p:cNvSpPr/>
            <p:nvPr/>
          </p:nvSpPr>
          <p:spPr>
            <a:xfrm>
              <a:off x="2583207" y="1515637"/>
              <a:ext cx="1488100" cy="1598180"/>
            </a:xfrm>
            <a:custGeom>
              <a:avLst/>
              <a:gdLst/>
              <a:ahLst/>
              <a:cxnLst/>
              <a:rect l="l" t="t" r="r" b="b"/>
              <a:pathLst>
                <a:path w="41631" h="45780" extrusionOk="0">
                  <a:moveTo>
                    <a:pt x="20682" y="0"/>
                  </a:moveTo>
                  <a:cubicBezTo>
                    <a:pt x="13110" y="767"/>
                    <a:pt x="4904" y="4270"/>
                    <a:pt x="1802" y="11508"/>
                  </a:cubicBezTo>
                  <a:cubicBezTo>
                    <a:pt x="1102" y="13143"/>
                    <a:pt x="1" y="15645"/>
                    <a:pt x="668" y="17446"/>
                  </a:cubicBezTo>
                  <a:cubicBezTo>
                    <a:pt x="930" y="18137"/>
                    <a:pt x="1486" y="18368"/>
                    <a:pt x="2151" y="18368"/>
                  </a:cubicBezTo>
                  <a:cubicBezTo>
                    <a:pt x="3349" y="18368"/>
                    <a:pt x="4902" y="17618"/>
                    <a:pt x="5738" y="17446"/>
                  </a:cubicBezTo>
                  <a:cubicBezTo>
                    <a:pt x="6133" y="17370"/>
                    <a:pt x="6542" y="17333"/>
                    <a:pt x="6954" y="17333"/>
                  </a:cubicBezTo>
                  <a:cubicBezTo>
                    <a:pt x="10170" y="17333"/>
                    <a:pt x="13626" y="19584"/>
                    <a:pt x="12443" y="23250"/>
                  </a:cubicBezTo>
                  <a:cubicBezTo>
                    <a:pt x="11576" y="25985"/>
                    <a:pt x="9474" y="27920"/>
                    <a:pt x="7940" y="30289"/>
                  </a:cubicBezTo>
                  <a:cubicBezTo>
                    <a:pt x="6606" y="32423"/>
                    <a:pt x="6239" y="35025"/>
                    <a:pt x="8274" y="36927"/>
                  </a:cubicBezTo>
                  <a:cubicBezTo>
                    <a:pt x="9222" y="37808"/>
                    <a:pt x="10451" y="38126"/>
                    <a:pt x="11778" y="38126"/>
                  </a:cubicBezTo>
                  <a:cubicBezTo>
                    <a:pt x="14370" y="38126"/>
                    <a:pt x="17341" y="36911"/>
                    <a:pt x="19348" y="36293"/>
                  </a:cubicBezTo>
                  <a:cubicBezTo>
                    <a:pt x="21788" y="35537"/>
                    <a:pt x="24730" y="34558"/>
                    <a:pt x="27516" y="34558"/>
                  </a:cubicBezTo>
                  <a:cubicBezTo>
                    <a:pt x="29034" y="34558"/>
                    <a:pt x="30506" y="34849"/>
                    <a:pt x="31824" y="35626"/>
                  </a:cubicBezTo>
                  <a:cubicBezTo>
                    <a:pt x="34426" y="37193"/>
                    <a:pt x="34792" y="39528"/>
                    <a:pt x="35426" y="42330"/>
                  </a:cubicBezTo>
                  <a:cubicBezTo>
                    <a:pt x="35760" y="43865"/>
                    <a:pt x="36394" y="45399"/>
                    <a:pt x="38128" y="45700"/>
                  </a:cubicBezTo>
                  <a:cubicBezTo>
                    <a:pt x="38372" y="45748"/>
                    <a:pt x="38634" y="45779"/>
                    <a:pt x="38901" y="45779"/>
                  </a:cubicBezTo>
                  <a:cubicBezTo>
                    <a:pt x="38999" y="45779"/>
                    <a:pt x="39097" y="45775"/>
                    <a:pt x="39196" y="45766"/>
                  </a:cubicBezTo>
                  <a:cubicBezTo>
                    <a:pt x="41631" y="33558"/>
                    <a:pt x="40130" y="18614"/>
                    <a:pt x="35460" y="11442"/>
                  </a:cubicBezTo>
                  <a:cubicBezTo>
                    <a:pt x="33792" y="8907"/>
                    <a:pt x="28688" y="3369"/>
                    <a:pt x="20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35"/>
            <p:cNvSpPr/>
            <p:nvPr/>
          </p:nvSpPr>
          <p:spPr>
            <a:xfrm>
              <a:off x="2428215" y="3168598"/>
              <a:ext cx="1158996" cy="798287"/>
            </a:xfrm>
            <a:custGeom>
              <a:avLst/>
              <a:gdLst/>
              <a:ahLst/>
              <a:cxnLst/>
              <a:rect l="l" t="t" r="r" b="b"/>
              <a:pathLst>
                <a:path w="32424" h="22867" extrusionOk="0">
                  <a:moveTo>
                    <a:pt x="24342" y="1"/>
                  </a:moveTo>
                  <a:cubicBezTo>
                    <a:pt x="23133" y="1"/>
                    <a:pt x="21933" y="219"/>
                    <a:pt x="20882" y="651"/>
                  </a:cubicBezTo>
                  <a:cubicBezTo>
                    <a:pt x="19281" y="1318"/>
                    <a:pt x="17847" y="2486"/>
                    <a:pt x="17146" y="4054"/>
                  </a:cubicBezTo>
                  <a:cubicBezTo>
                    <a:pt x="16646" y="5188"/>
                    <a:pt x="16412" y="6422"/>
                    <a:pt x="15845" y="7523"/>
                  </a:cubicBezTo>
                  <a:cubicBezTo>
                    <a:pt x="15227" y="8775"/>
                    <a:pt x="14189" y="9258"/>
                    <a:pt x="13059" y="9258"/>
                  </a:cubicBezTo>
                  <a:cubicBezTo>
                    <a:pt x="11871" y="9258"/>
                    <a:pt x="10583" y="8725"/>
                    <a:pt x="9574" y="7990"/>
                  </a:cubicBezTo>
                  <a:cubicBezTo>
                    <a:pt x="8100" y="6930"/>
                    <a:pt x="6482" y="5187"/>
                    <a:pt x="4832" y="5187"/>
                  </a:cubicBezTo>
                  <a:cubicBezTo>
                    <a:pt x="4092" y="5187"/>
                    <a:pt x="3346" y="5537"/>
                    <a:pt x="2602" y="6455"/>
                  </a:cubicBezTo>
                  <a:cubicBezTo>
                    <a:pt x="1" y="9658"/>
                    <a:pt x="2769" y="12493"/>
                    <a:pt x="3603" y="15729"/>
                  </a:cubicBezTo>
                  <a:cubicBezTo>
                    <a:pt x="4237" y="18264"/>
                    <a:pt x="3770" y="20499"/>
                    <a:pt x="2969" y="22734"/>
                  </a:cubicBezTo>
                  <a:cubicBezTo>
                    <a:pt x="4324" y="22823"/>
                    <a:pt x="5683" y="22867"/>
                    <a:pt x="7039" y="22867"/>
                  </a:cubicBezTo>
                  <a:cubicBezTo>
                    <a:pt x="15834" y="22867"/>
                    <a:pt x="24489" y="21020"/>
                    <a:pt x="30789" y="17697"/>
                  </a:cubicBezTo>
                  <a:cubicBezTo>
                    <a:pt x="31523" y="15462"/>
                    <a:pt x="31990" y="13160"/>
                    <a:pt x="32157" y="10892"/>
                  </a:cubicBezTo>
                  <a:cubicBezTo>
                    <a:pt x="32424" y="7289"/>
                    <a:pt x="32023" y="2686"/>
                    <a:pt x="28354" y="885"/>
                  </a:cubicBezTo>
                  <a:cubicBezTo>
                    <a:pt x="27154" y="294"/>
                    <a:pt x="25743" y="1"/>
                    <a:pt x="243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35"/>
            <p:cNvSpPr/>
            <p:nvPr/>
          </p:nvSpPr>
          <p:spPr>
            <a:xfrm>
              <a:off x="1484359" y="2842928"/>
              <a:ext cx="270196" cy="174864"/>
            </a:xfrm>
            <a:custGeom>
              <a:avLst/>
              <a:gdLst/>
              <a:ahLst/>
              <a:cxnLst/>
              <a:rect l="l" t="t" r="r" b="b"/>
              <a:pathLst>
                <a:path w="7559" h="5009" extrusionOk="0">
                  <a:moveTo>
                    <a:pt x="3625" y="0"/>
                  </a:moveTo>
                  <a:cubicBezTo>
                    <a:pt x="3592" y="0"/>
                    <a:pt x="3558" y="2"/>
                    <a:pt x="3523" y="6"/>
                  </a:cubicBezTo>
                  <a:cubicBezTo>
                    <a:pt x="2288" y="207"/>
                    <a:pt x="2655" y="2041"/>
                    <a:pt x="2622" y="2842"/>
                  </a:cubicBezTo>
                  <a:cubicBezTo>
                    <a:pt x="2188" y="2375"/>
                    <a:pt x="1588" y="1741"/>
                    <a:pt x="954" y="1674"/>
                  </a:cubicBezTo>
                  <a:cubicBezTo>
                    <a:pt x="913" y="1671"/>
                    <a:pt x="874" y="1669"/>
                    <a:pt x="836" y="1669"/>
                  </a:cubicBezTo>
                  <a:cubicBezTo>
                    <a:pt x="138" y="1669"/>
                    <a:pt x="0" y="2242"/>
                    <a:pt x="254" y="2875"/>
                  </a:cubicBezTo>
                  <a:cubicBezTo>
                    <a:pt x="620" y="3776"/>
                    <a:pt x="1554" y="4309"/>
                    <a:pt x="2288" y="4877"/>
                  </a:cubicBezTo>
                  <a:cubicBezTo>
                    <a:pt x="2656" y="4954"/>
                    <a:pt x="3416" y="5009"/>
                    <a:pt x="4107" y="5009"/>
                  </a:cubicBezTo>
                  <a:cubicBezTo>
                    <a:pt x="4607" y="5009"/>
                    <a:pt x="5072" y="4980"/>
                    <a:pt x="5324" y="4910"/>
                  </a:cubicBezTo>
                  <a:cubicBezTo>
                    <a:pt x="6391" y="3809"/>
                    <a:pt x="6958" y="3476"/>
                    <a:pt x="7259" y="2875"/>
                  </a:cubicBezTo>
                  <a:cubicBezTo>
                    <a:pt x="7559" y="2175"/>
                    <a:pt x="7492" y="1341"/>
                    <a:pt x="6591" y="1307"/>
                  </a:cubicBezTo>
                  <a:cubicBezTo>
                    <a:pt x="6561" y="1305"/>
                    <a:pt x="6531" y="1303"/>
                    <a:pt x="6500" y="1303"/>
                  </a:cubicBezTo>
                  <a:cubicBezTo>
                    <a:pt x="5762" y="1303"/>
                    <a:pt x="5006" y="2062"/>
                    <a:pt x="4590" y="2575"/>
                  </a:cubicBezTo>
                  <a:cubicBezTo>
                    <a:pt x="4590" y="1897"/>
                    <a:pt x="4621" y="0"/>
                    <a:pt x="36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35"/>
            <p:cNvSpPr/>
            <p:nvPr/>
          </p:nvSpPr>
          <p:spPr>
            <a:xfrm>
              <a:off x="2624242" y="3650037"/>
              <a:ext cx="198671" cy="128574"/>
            </a:xfrm>
            <a:custGeom>
              <a:avLst/>
              <a:gdLst/>
              <a:ahLst/>
              <a:cxnLst/>
              <a:rect l="l" t="t" r="r" b="b"/>
              <a:pathLst>
                <a:path w="5558" h="3683" extrusionOk="0">
                  <a:moveTo>
                    <a:pt x="2665" y="0"/>
                  </a:moveTo>
                  <a:cubicBezTo>
                    <a:pt x="2641" y="0"/>
                    <a:pt x="2615" y="2"/>
                    <a:pt x="2589" y="5"/>
                  </a:cubicBezTo>
                  <a:cubicBezTo>
                    <a:pt x="1688" y="139"/>
                    <a:pt x="1955" y="1473"/>
                    <a:pt x="1922" y="2073"/>
                  </a:cubicBezTo>
                  <a:cubicBezTo>
                    <a:pt x="1588" y="1740"/>
                    <a:pt x="1155" y="1273"/>
                    <a:pt x="688" y="1239"/>
                  </a:cubicBezTo>
                  <a:cubicBezTo>
                    <a:pt x="649" y="1235"/>
                    <a:pt x="612" y="1233"/>
                    <a:pt x="577" y="1233"/>
                  </a:cubicBezTo>
                  <a:cubicBezTo>
                    <a:pt x="104" y="1233"/>
                    <a:pt x="1" y="1641"/>
                    <a:pt x="187" y="2107"/>
                  </a:cubicBezTo>
                  <a:cubicBezTo>
                    <a:pt x="454" y="2774"/>
                    <a:pt x="1155" y="3174"/>
                    <a:pt x="1688" y="3574"/>
                  </a:cubicBezTo>
                  <a:cubicBezTo>
                    <a:pt x="1969" y="3634"/>
                    <a:pt x="2549" y="3682"/>
                    <a:pt x="3062" y="3682"/>
                  </a:cubicBezTo>
                  <a:cubicBezTo>
                    <a:pt x="3404" y="3682"/>
                    <a:pt x="3716" y="3661"/>
                    <a:pt x="3890" y="3608"/>
                  </a:cubicBezTo>
                  <a:cubicBezTo>
                    <a:pt x="4657" y="2774"/>
                    <a:pt x="5091" y="2540"/>
                    <a:pt x="5324" y="2107"/>
                  </a:cubicBezTo>
                  <a:cubicBezTo>
                    <a:pt x="5558" y="1573"/>
                    <a:pt x="5491" y="973"/>
                    <a:pt x="4824" y="939"/>
                  </a:cubicBezTo>
                  <a:cubicBezTo>
                    <a:pt x="4808" y="938"/>
                    <a:pt x="4792" y="938"/>
                    <a:pt x="4776" y="938"/>
                  </a:cubicBezTo>
                  <a:cubicBezTo>
                    <a:pt x="4225" y="938"/>
                    <a:pt x="3680" y="1484"/>
                    <a:pt x="3356" y="1873"/>
                  </a:cubicBezTo>
                  <a:cubicBezTo>
                    <a:pt x="3356" y="1389"/>
                    <a:pt x="3387" y="0"/>
                    <a:pt x="26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35"/>
            <p:cNvSpPr/>
            <p:nvPr/>
          </p:nvSpPr>
          <p:spPr>
            <a:xfrm>
              <a:off x="3213290" y="3356589"/>
              <a:ext cx="198671" cy="128574"/>
            </a:xfrm>
            <a:custGeom>
              <a:avLst/>
              <a:gdLst/>
              <a:ahLst/>
              <a:cxnLst/>
              <a:rect l="l" t="t" r="r" b="b"/>
              <a:pathLst>
                <a:path w="5558" h="3683" extrusionOk="0">
                  <a:moveTo>
                    <a:pt x="2664" y="0"/>
                  </a:moveTo>
                  <a:cubicBezTo>
                    <a:pt x="2640" y="0"/>
                    <a:pt x="2615" y="2"/>
                    <a:pt x="2588" y="5"/>
                  </a:cubicBezTo>
                  <a:cubicBezTo>
                    <a:pt x="1688" y="139"/>
                    <a:pt x="1955" y="1506"/>
                    <a:pt x="1921" y="2073"/>
                  </a:cubicBezTo>
                  <a:cubicBezTo>
                    <a:pt x="1588" y="1740"/>
                    <a:pt x="1187" y="1273"/>
                    <a:pt x="687" y="1239"/>
                  </a:cubicBezTo>
                  <a:cubicBezTo>
                    <a:pt x="648" y="1235"/>
                    <a:pt x="611" y="1233"/>
                    <a:pt x="576" y="1233"/>
                  </a:cubicBezTo>
                  <a:cubicBezTo>
                    <a:pt x="103" y="1233"/>
                    <a:pt x="0" y="1641"/>
                    <a:pt x="187" y="2107"/>
                  </a:cubicBezTo>
                  <a:cubicBezTo>
                    <a:pt x="487" y="2774"/>
                    <a:pt x="1154" y="3174"/>
                    <a:pt x="1688" y="3574"/>
                  </a:cubicBezTo>
                  <a:cubicBezTo>
                    <a:pt x="1968" y="3634"/>
                    <a:pt x="2548" y="3682"/>
                    <a:pt x="3069" y="3682"/>
                  </a:cubicBezTo>
                  <a:cubicBezTo>
                    <a:pt x="3416" y="3682"/>
                    <a:pt x="3736" y="3661"/>
                    <a:pt x="3923" y="3608"/>
                  </a:cubicBezTo>
                  <a:cubicBezTo>
                    <a:pt x="4690" y="2774"/>
                    <a:pt x="5090" y="2540"/>
                    <a:pt x="5324" y="2107"/>
                  </a:cubicBezTo>
                  <a:cubicBezTo>
                    <a:pt x="5557" y="1573"/>
                    <a:pt x="5490" y="973"/>
                    <a:pt x="4857" y="939"/>
                  </a:cubicBezTo>
                  <a:cubicBezTo>
                    <a:pt x="4841" y="938"/>
                    <a:pt x="4825" y="938"/>
                    <a:pt x="4808" y="938"/>
                  </a:cubicBezTo>
                  <a:cubicBezTo>
                    <a:pt x="4226" y="938"/>
                    <a:pt x="3680" y="1516"/>
                    <a:pt x="3356" y="1873"/>
                  </a:cubicBezTo>
                  <a:cubicBezTo>
                    <a:pt x="3356" y="1389"/>
                    <a:pt x="3387" y="0"/>
                    <a:pt x="2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35"/>
            <p:cNvSpPr/>
            <p:nvPr/>
          </p:nvSpPr>
          <p:spPr>
            <a:xfrm>
              <a:off x="3766520" y="2550667"/>
              <a:ext cx="198671" cy="128085"/>
            </a:xfrm>
            <a:custGeom>
              <a:avLst/>
              <a:gdLst/>
              <a:ahLst/>
              <a:cxnLst/>
              <a:rect l="l" t="t" r="r" b="b"/>
              <a:pathLst>
                <a:path w="5558" h="3669" extrusionOk="0">
                  <a:moveTo>
                    <a:pt x="2667" y="1"/>
                  </a:moveTo>
                  <a:cubicBezTo>
                    <a:pt x="2642" y="1"/>
                    <a:pt x="2616" y="2"/>
                    <a:pt x="2589" y="6"/>
                  </a:cubicBezTo>
                  <a:cubicBezTo>
                    <a:pt x="1688" y="139"/>
                    <a:pt x="1955" y="1473"/>
                    <a:pt x="1922" y="2074"/>
                  </a:cubicBezTo>
                  <a:cubicBezTo>
                    <a:pt x="1588" y="1740"/>
                    <a:pt x="1188" y="1240"/>
                    <a:pt x="688" y="1207"/>
                  </a:cubicBezTo>
                  <a:cubicBezTo>
                    <a:pt x="651" y="1202"/>
                    <a:pt x="616" y="1200"/>
                    <a:pt x="583" y="1200"/>
                  </a:cubicBezTo>
                  <a:cubicBezTo>
                    <a:pt x="105" y="1200"/>
                    <a:pt x="0" y="1637"/>
                    <a:pt x="187" y="2074"/>
                  </a:cubicBezTo>
                  <a:cubicBezTo>
                    <a:pt x="454" y="2774"/>
                    <a:pt x="1155" y="3141"/>
                    <a:pt x="1688" y="3575"/>
                  </a:cubicBezTo>
                  <a:cubicBezTo>
                    <a:pt x="1960" y="3633"/>
                    <a:pt x="2513" y="3669"/>
                    <a:pt x="3014" y="3669"/>
                  </a:cubicBezTo>
                  <a:cubicBezTo>
                    <a:pt x="3375" y="3669"/>
                    <a:pt x="3708" y="3650"/>
                    <a:pt x="3890" y="3608"/>
                  </a:cubicBezTo>
                  <a:cubicBezTo>
                    <a:pt x="4691" y="2774"/>
                    <a:pt x="5091" y="2541"/>
                    <a:pt x="5324" y="2107"/>
                  </a:cubicBezTo>
                  <a:cubicBezTo>
                    <a:pt x="5558" y="1574"/>
                    <a:pt x="5491" y="973"/>
                    <a:pt x="4824" y="940"/>
                  </a:cubicBezTo>
                  <a:cubicBezTo>
                    <a:pt x="4808" y="939"/>
                    <a:pt x="4792" y="938"/>
                    <a:pt x="4776" y="938"/>
                  </a:cubicBezTo>
                  <a:cubicBezTo>
                    <a:pt x="4225" y="938"/>
                    <a:pt x="3680" y="1485"/>
                    <a:pt x="3356" y="1874"/>
                  </a:cubicBezTo>
                  <a:cubicBezTo>
                    <a:pt x="3356" y="1358"/>
                    <a:pt x="3388" y="1"/>
                    <a:pt x="2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35"/>
            <p:cNvSpPr/>
            <p:nvPr/>
          </p:nvSpPr>
          <p:spPr>
            <a:xfrm>
              <a:off x="3166749" y="2038406"/>
              <a:ext cx="198706" cy="128469"/>
            </a:xfrm>
            <a:custGeom>
              <a:avLst/>
              <a:gdLst/>
              <a:ahLst/>
              <a:cxnLst/>
              <a:rect l="l" t="t" r="r" b="b"/>
              <a:pathLst>
                <a:path w="5559" h="3680" extrusionOk="0">
                  <a:moveTo>
                    <a:pt x="2645" y="0"/>
                  </a:moveTo>
                  <a:cubicBezTo>
                    <a:pt x="2627" y="0"/>
                    <a:pt x="2608" y="1"/>
                    <a:pt x="2589" y="3"/>
                  </a:cubicBezTo>
                  <a:cubicBezTo>
                    <a:pt x="1689" y="136"/>
                    <a:pt x="1956" y="1504"/>
                    <a:pt x="1922" y="2071"/>
                  </a:cubicBezTo>
                  <a:cubicBezTo>
                    <a:pt x="1622" y="1771"/>
                    <a:pt x="1188" y="1270"/>
                    <a:pt x="721" y="1237"/>
                  </a:cubicBezTo>
                  <a:cubicBezTo>
                    <a:pt x="683" y="1232"/>
                    <a:pt x="646" y="1230"/>
                    <a:pt x="611" y="1230"/>
                  </a:cubicBezTo>
                  <a:cubicBezTo>
                    <a:pt x="105" y="1230"/>
                    <a:pt x="1" y="1667"/>
                    <a:pt x="188" y="2104"/>
                  </a:cubicBezTo>
                  <a:cubicBezTo>
                    <a:pt x="488" y="2771"/>
                    <a:pt x="1155" y="3172"/>
                    <a:pt x="1722" y="3572"/>
                  </a:cubicBezTo>
                  <a:cubicBezTo>
                    <a:pt x="1982" y="3632"/>
                    <a:pt x="2567" y="3680"/>
                    <a:pt x="3086" y="3680"/>
                  </a:cubicBezTo>
                  <a:cubicBezTo>
                    <a:pt x="3433" y="3680"/>
                    <a:pt x="3750" y="3659"/>
                    <a:pt x="3924" y="3605"/>
                  </a:cubicBezTo>
                  <a:cubicBezTo>
                    <a:pt x="4691" y="2771"/>
                    <a:pt x="5125" y="2571"/>
                    <a:pt x="5325" y="2104"/>
                  </a:cubicBezTo>
                  <a:cubicBezTo>
                    <a:pt x="5558" y="1604"/>
                    <a:pt x="5492" y="970"/>
                    <a:pt x="4858" y="937"/>
                  </a:cubicBezTo>
                  <a:cubicBezTo>
                    <a:pt x="4843" y="936"/>
                    <a:pt x="4827" y="935"/>
                    <a:pt x="4812" y="935"/>
                  </a:cubicBezTo>
                  <a:cubicBezTo>
                    <a:pt x="4259" y="935"/>
                    <a:pt x="3682" y="1513"/>
                    <a:pt x="3390" y="1871"/>
                  </a:cubicBezTo>
                  <a:cubicBezTo>
                    <a:pt x="3390" y="1382"/>
                    <a:pt x="3422" y="0"/>
                    <a:pt x="26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35"/>
            <p:cNvSpPr/>
            <p:nvPr/>
          </p:nvSpPr>
          <p:spPr>
            <a:xfrm>
              <a:off x="3241886" y="1663339"/>
              <a:ext cx="198671" cy="128574"/>
            </a:xfrm>
            <a:custGeom>
              <a:avLst/>
              <a:gdLst/>
              <a:ahLst/>
              <a:cxnLst/>
              <a:rect l="l" t="t" r="r" b="b"/>
              <a:pathLst>
                <a:path w="5558" h="3683" extrusionOk="0">
                  <a:moveTo>
                    <a:pt x="2665" y="1"/>
                  </a:moveTo>
                  <a:cubicBezTo>
                    <a:pt x="2641" y="1"/>
                    <a:pt x="2615" y="2"/>
                    <a:pt x="2589" y="6"/>
                  </a:cubicBezTo>
                  <a:cubicBezTo>
                    <a:pt x="1688" y="139"/>
                    <a:pt x="1955" y="1507"/>
                    <a:pt x="1922" y="2074"/>
                  </a:cubicBezTo>
                  <a:cubicBezTo>
                    <a:pt x="1588" y="1740"/>
                    <a:pt x="1155" y="1273"/>
                    <a:pt x="688" y="1240"/>
                  </a:cubicBezTo>
                  <a:cubicBezTo>
                    <a:pt x="649" y="1235"/>
                    <a:pt x="612" y="1233"/>
                    <a:pt x="577" y="1233"/>
                  </a:cubicBezTo>
                  <a:cubicBezTo>
                    <a:pt x="104" y="1233"/>
                    <a:pt x="1" y="1641"/>
                    <a:pt x="187" y="2107"/>
                  </a:cubicBezTo>
                  <a:cubicBezTo>
                    <a:pt x="454" y="2774"/>
                    <a:pt x="1155" y="3174"/>
                    <a:pt x="1688" y="3575"/>
                  </a:cubicBezTo>
                  <a:cubicBezTo>
                    <a:pt x="1949" y="3635"/>
                    <a:pt x="2533" y="3683"/>
                    <a:pt x="3053" y="3683"/>
                  </a:cubicBezTo>
                  <a:cubicBezTo>
                    <a:pt x="3399" y="3683"/>
                    <a:pt x="3716" y="3662"/>
                    <a:pt x="3890" y="3608"/>
                  </a:cubicBezTo>
                  <a:cubicBezTo>
                    <a:pt x="4690" y="2774"/>
                    <a:pt x="5091" y="2541"/>
                    <a:pt x="5324" y="2107"/>
                  </a:cubicBezTo>
                  <a:cubicBezTo>
                    <a:pt x="5558" y="1573"/>
                    <a:pt x="5491" y="973"/>
                    <a:pt x="4824" y="940"/>
                  </a:cubicBezTo>
                  <a:cubicBezTo>
                    <a:pt x="4809" y="939"/>
                    <a:pt x="4794" y="938"/>
                    <a:pt x="4778" y="938"/>
                  </a:cubicBezTo>
                  <a:cubicBezTo>
                    <a:pt x="4227" y="938"/>
                    <a:pt x="3681" y="1516"/>
                    <a:pt x="3356" y="1874"/>
                  </a:cubicBezTo>
                  <a:cubicBezTo>
                    <a:pt x="3356" y="1390"/>
                    <a:pt x="3387"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35"/>
            <p:cNvSpPr/>
            <p:nvPr/>
          </p:nvSpPr>
          <p:spPr>
            <a:xfrm>
              <a:off x="1643211" y="1882221"/>
              <a:ext cx="309301" cy="199825"/>
            </a:xfrm>
            <a:custGeom>
              <a:avLst/>
              <a:gdLst/>
              <a:ahLst/>
              <a:cxnLst/>
              <a:rect l="l" t="t" r="r" b="b"/>
              <a:pathLst>
                <a:path w="8653" h="5724" extrusionOk="0">
                  <a:moveTo>
                    <a:pt x="4155" y="1"/>
                  </a:moveTo>
                  <a:cubicBezTo>
                    <a:pt x="4121" y="1"/>
                    <a:pt x="4085" y="3"/>
                    <a:pt x="4049" y="7"/>
                  </a:cubicBezTo>
                  <a:cubicBezTo>
                    <a:pt x="2648" y="207"/>
                    <a:pt x="3048" y="2308"/>
                    <a:pt x="3015" y="3209"/>
                  </a:cubicBezTo>
                  <a:cubicBezTo>
                    <a:pt x="2514" y="2709"/>
                    <a:pt x="1847" y="1975"/>
                    <a:pt x="1113" y="1908"/>
                  </a:cubicBezTo>
                  <a:cubicBezTo>
                    <a:pt x="1053" y="1902"/>
                    <a:pt x="996" y="1899"/>
                    <a:pt x="942" y="1899"/>
                  </a:cubicBezTo>
                  <a:cubicBezTo>
                    <a:pt x="156" y="1899"/>
                    <a:pt x="1" y="2558"/>
                    <a:pt x="313" y="3276"/>
                  </a:cubicBezTo>
                  <a:cubicBezTo>
                    <a:pt x="746" y="4310"/>
                    <a:pt x="1780" y="4910"/>
                    <a:pt x="2648" y="5577"/>
                  </a:cubicBezTo>
                  <a:cubicBezTo>
                    <a:pt x="3063" y="5656"/>
                    <a:pt x="3948" y="5724"/>
                    <a:pt x="4745" y="5724"/>
                  </a:cubicBezTo>
                  <a:cubicBezTo>
                    <a:pt x="5292" y="5724"/>
                    <a:pt x="5798" y="5692"/>
                    <a:pt x="6084" y="5611"/>
                  </a:cubicBezTo>
                  <a:cubicBezTo>
                    <a:pt x="7284" y="4310"/>
                    <a:pt x="7952" y="3976"/>
                    <a:pt x="8285" y="3276"/>
                  </a:cubicBezTo>
                  <a:cubicBezTo>
                    <a:pt x="8652" y="2475"/>
                    <a:pt x="8552" y="1508"/>
                    <a:pt x="7551" y="1474"/>
                  </a:cubicBezTo>
                  <a:cubicBezTo>
                    <a:pt x="7519" y="1472"/>
                    <a:pt x="7488" y="1471"/>
                    <a:pt x="7456" y="1471"/>
                  </a:cubicBezTo>
                  <a:cubicBezTo>
                    <a:pt x="6588" y="1471"/>
                    <a:pt x="5732" y="2330"/>
                    <a:pt x="5250" y="2909"/>
                  </a:cubicBezTo>
                  <a:cubicBezTo>
                    <a:pt x="5250" y="2131"/>
                    <a:pt x="5313" y="1"/>
                    <a:pt x="4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35"/>
            <p:cNvSpPr/>
            <p:nvPr/>
          </p:nvSpPr>
          <p:spPr>
            <a:xfrm>
              <a:off x="2044739" y="2930377"/>
              <a:ext cx="154561" cy="100157"/>
            </a:xfrm>
            <a:custGeom>
              <a:avLst/>
              <a:gdLst/>
              <a:ahLst/>
              <a:cxnLst/>
              <a:rect l="l" t="t" r="r" b="b"/>
              <a:pathLst>
                <a:path w="4324" h="2869" extrusionOk="0">
                  <a:moveTo>
                    <a:pt x="2072" y="0"/>
                  </a:moveTo>
                  <a:cubicBezTo>
                    <a:pt x="2056" y="0"/>
                    <a:pt x="2039" y="1"/>
                    <a:pt x="2022" y="3"/>
                  </a:cubicBezTo>
                  <a:cubicBezTo>
                    <a:pt x="1322" y="103"/>
                    <a:pt x="1522" y="1171"/>
                    <a:pt x="1489" y="1604"/>
                  </a:cubicBezTo>
                  <a:cubicBezTo>
                    <a:pt x="1222" y="1371"/>
                    <a:pt x="922" y="1004"/>
                    <a:pt x="521" y="971"/>
                  </a:cubicBezTo>
                  <a:cubicBezTo>
                    <a:pt x="487" y="965"/>
                    <a:pt x="454" y="963"/>
                    <a:pt x="423" y="963"/>
                  </a:cubicBezTo>
                  <a:cubicBezTo>
                    <a:pt x="73" y="963"/>
                    <a:pt x="1" y="1300"/>
                    <a:pt x="154" y="1638"/>
                  </a:cubicBezTo>
                  <a:cubicBezTo>
                    <a:pt x="354" y="2171"/>
                    <a:pt x="888" y="2472"/>
                    <a:pt x="1322" y="2805"/>
                  </a:cubicBezTo>
                  <a:cubicBezTo>
                    <a:pt x="1505" y="2842"/>
                    <a:pt x="1899" y="2868"/>
                    <a:pt x="2272" y="2868"/>
                  </a:cubicBezTo>
                  <a:cubicBezTo>
                    <a:pt x="2579" y="2868"/>
                    <a:pt x="2872" y="2850"/>
                    <a:pt x="3023" y="2805"/>
                  </a:cubicBezTo>
                  <a:cubicBezTo>
                    <a:pt x="3623" y="2171"/>
                    <a:pt x="3957" y="2005"/>
                    <a:pt x="4124" y="1638"/>
                  </a:cubicBezTo>
                  <a:cubicBezTo>
                    <a:pt x="4324" y="1237"/>
                    <a:pt x="4257" y="770"/>
                    <a:pt x="3757" y="737"/>
                  </a:cubicBezTo>
                  <a:cubicBezTo>
                    <a:pt x="3742" y="736"/>
                    <a:pt x="3727" y="735"/>
                    <a:pt x="3712" y="735"/>
                  </a:cubicBezTo>
                  <a:cubicBezTo>
                    <a:pt x="3292" y="735"/>
                    <a:pt x="2848" y="1181"/>
                    <a:pt x="2623" y="1471"/>
                  </a:cubicBezTo>
                  <a:cubicBezTo>
                    <a:pt x="2623" y="1082"/>
                    <a:pt x="2623" y="0"/>
                    <a:pt x="20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35"/>
            <p:cNvSpPr/>
            <p:nvPr/>
          </p:nvSpPr>
          <p:spPr>
            <a:xfrm>
              <a:off x="1679779" y="3445081"/>
              <a:ext cx="153489" cy="100157"/>
            </a:xfrm>
            <a:custGeom>
              <a:avLst/>
              <a:gdLst/>
              <a:ahLst/>
              <a:cxnLst/>
              <a:rect l="l" t="t" r="r" b="b"/>
              <a:pathLst>
                <a:path w="4294" h="2869" extrusionOk="0">
                  <a:moveTo>
                    <a:pt x="2044" y="0"/>
                  </a:moveTo>
                  <a:cubicBezTo>
                    <a:pt x="2027" y="0"/>
                    <a:pt x="2010" y="1"/>
                    <a:pt x="1992" y="3"/>
                  </a:cubicBezTo>
                  <a:cubicBezTo>
                    <a:pt x="1291" y="103"/>
                    <a:pt x="1491" y="1171"/>
                    <a:pt x="1458" y="1604"/>
                  </a:cubicBezTo>
                  <a:cubicBezTo>
                    <a:pt x="1224" y="1371"/>
                    <a:pt x="891" y="1004"/>
                    <a:pt x="524" y="970"/>
                  </a:cubicBezTo>
                  <a:cubicBezTo>
                    <a:pt x="489" y="965"/>
                    <a:pt x="457" y="963"/>
                    <a:pt x="426" y="963"/>
                  </a:cubicBezTo>
                  <a:cubicBezTo>
                    <a:pt x="76" y="963"/>
                    <a:pt x="1" y="1300"/>
                    <a:pt x="124" y="1638"/>
                  </a:cubicBezTo>
                  <a:cubicBezTo>
                    <a:pt x="357" y="2171"/>
                    <a:pt x="891" y="2472"/>
                    <a:pt x="1291" y="2805"/>
                  </a:cubicBezTo>
                  <a:cubicBezTo>
                    <a:pt x="1492" y="2842"/>
                    <a:pt x="1895" y="2868"/>
                    <a:pt x="2272" y="2868"/>
                  </a:cubicBezTo>
                  <a:cubicBezTo>
                    <a:pt x="2582" y="2868"/>
                    <a:pt x="2875" y="2850"/>
                    <a:pt x="3026" y="2805"/>
                  </a:cubicBezTo>
                  <a:cubicBezTo>
                    <a:pt x="3626" y="2171"/>
                    <a:pt x="3960" y="2005"/>
                    <a:pt x="4127" y="1638"/>
                  </a:cubicBezTo>
                  <a:cubicBezTo>
                    <a:pt x="4293" y="1237"/>
                    <a:pt x="4260" y="770"/>
                    <a:pt x="3760" y="737"/>
                  </a:cubicBezTo>
                  <a:cubicBezTo>
                    <a:pt x="3744" y="736"/>
                    <a:pt x="3728" y="735"/>
                    <a:pt x="3712" y="735"/>
                  </a:cubicBezTo>
                  <a:cubicBezTo>
                    <a:pt x="3263" y="735"/>
                    <a:pt x="2850" y="1181"/>
                    <a:pt x="2592" y="1471"/>
                  </a:cubicBezTo>
                  <a:cubicBezTo>
                    <a:pt x="2592" y="1082"/>
                    <a:pt x="2624" y="0"/>
                    <a:pt x="20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35"/>
            <p:cNvSpPr/>
            <p:nvPr/>
          </p:nvSpPr>
          <p:spPr>
            <a:xfrm>
              <a:off x="3018907" y="3724531"/>
              <a:ext cx="154561" cy="100087"/>
            </a:xfrm>
            <a:custGeom>
              <a:avLst/>
              <a:gdLst/>
              <a:ahLst/>
              <a:cxnLst/>
              <a:rect l="l" t="t" r="r" b="b"/>
              <a:pathLst>
                <a:path w="4324" h="2867" extrusionOk="0">
                  <a:moveTo>
                    <a:pt x="2076" y="1"/>
                  </a:moveTo>
                  <a:cubicBezTo>
                    <a:pt x="2059" y="1"/>
                    <a:pt x="2041" y="2"/>
                    <a:pt x="2022" y="4"/>
                  </a:cubicBezTo>
                  <a:cubicBezTo>
                    <a:pt x="1322" y="104"/>
                    <a:pt x="1522" y="1171"/>
                    <a:pt x="1488" y="1605"/>
                  </a:cubicBezTo>
                  <a:cubicBezTo>
                    <a:pt x="1255" y="1371"/>
                    <a:pt x="921" y="971"/>
                    <a:pt x="554" y="971"/>
                  </a:cubicBezTo>
                  <a:cubicBezTo>
                    <a:pt x="517" y="966"/>
                    <a:pt x="482" y="963"/>
                    <a:pt x="449" y="963"/>
                  </a:cubicBezTo>
                  <a:cubicBezTo>
                    <a:pt x="73" y="963"/>
                    <a:pt x="1" y="1301"/>
                    <a:pt x="154" y="1638"/>
                  </a:cubicBezTo>
                  <a:cubicBezTo>
                    <a:pt x="388" y="2172"/>
                    <a:pt x="888" y="2472"/>
                    <a:pt x="1322" y="2772"/>
                  </a:cubicBezTo>
                  <a:cubicBezTo>
                    <a:pt x="1535" y="2831"/>
                    <a:pt x="1962" y="2866"/>
                    <a:pt x="2355" y="2866"/>
                  </a:cubicBezTo>
                  <a:cubicBezTo>
                    <a:pt x="2638" y="2866"/>
                    <a:pt x="2903" y="2848"/>
                    <a:pt x="3056" y="2806"/>
                  </a:cubicBezTo>
                  <a:cubicBezTo>
                    <a:pt x="3657" y="2172"/>
                    <a:pt x="3957" y="1972"/>
                    <a:pt x="4157" y="1638"/>
                  </a:cubicBezTo>
                  <a:cubicBezTo>
                    <a:pt x="4324" y="1238"/>
                    <a:pt x="4257" y="771"/>
                    <a:pt x="3757" y="738"/>
                  </a:cubicBezTo>
                  <a:cubicBezTo>
                    <a:pt x="3742" y="737"/>
                    <a:pt x="3727" y="736"/>
                    <a:pt x="3712" y="736"/>
                  </a:cubicBezTo>
                  <a:cubicBezTo>
                    <a:pt x="3291" y="736"/>
                    <a:pt x="2848" y="1182"/>
                    <a:pt x="2623" y="1472"/>
                  </a:cubicBezTo>
                  <a:cubicBezTo>
                    <a:pt x="2623" y="1051"/>
                    <a:pt x="2654" y="1"/>
                    <a:pt x="20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35"/>
            <p:cNvSpPr/>
            <p:nvPr/>
          </p:nvSpPr>
          <p:spPr>
            <a:xfrm>
              <a:off x="2897480" y="3462396"/>
              <a:ext cx="243817" cy="157444"/>
            </a:xfrm>
            <a:custGeom>
              <a:avLst/>
              <a:gdLst/>
              <a:ahLst/>
              <a:cxnLst/>
              <a:rect l="l" t="t" r="r" b="b"/>
              <a:pathLst>
                <a:path w="6821" h="4510" extrusionOk="0">
                  <a:moveTo>
                    <a:pt x="3287" y="0"/>
                  </a:moveTo>
                  <a:cubicBezTo>
                    <a:pt x="3254" y="0"/>
                    <a:pt x="3220" y="3"/>
                    <a:pt x="3184" y="7"/>
                  </a:cubicBezTo>
                  <a:cubicBezTo>
                    <a:pt x="2083" y="174"/>
                    <a:pt x="2384" y="1809"/>
                    <a:pt x="2350" y="2543"/>
                  </a:cubicBezTo>
                  <a:cubicBezTo>
                    <a:pt x="1950" y="2142"/>
                    <a:pt x="1450" y="1542"/>
                    <a:pt x="849" y="1509"/>
                  </a:cubicBezTo>
                  <a:cubicBezTo>
                    <a:pt x="795" y="1501"/>
                    <a:pt x="743" y="1497"/>
                    <a:pt x="695" y="1497"/>
                  </a:cubicBezTo>
                  <a:cubicBezTo>
                    <a:pt x="125" y="1497"/>
                    <a:pt x="0" y="2022"/>
                    <a:pt x="215" y="2576"/>
                  </a:cubicBezTo>
                  <a:cubicBezTo>
                    <a:pt x="582" y="3410"/>
                    <a:pt x="1416" y="3877"/>
                    <a:pt x="2083" y="4377"/>
                  </a:cubicBezTo>
                  <a:cubicBezTo>
                    <a:pt x="2393" y="4455"/>
                    <a:pt x="3072" y="4510"/>
                    <a:pt x="3693" y="4510"/>
                  </a:cubicBezTo>
                  <a:cubicBezTo>
                    <a:pt x="4142" y="4510"/>
                    <a:pt x="4561" y="4481"/>
                    <a:pt x="4785" y="4411"/>
                  </a:cubicBezTo>
                  <a:cubicBezTo>
                    <a:pt x="5753" y="3377"/>
                    <a:pt x="6253" y="3110"/>
                    <a:pt x="6520" y="2576"/>
                  </a:cubicBezTo>
                  <a:cubicBezTo>
                    <a:pt x="6820" y="1942"/>
                    <a:pt x="6720" y="1175"/>
                    <a:pt x="5953" y="1142"/>
                  </a:cubicBezTo>
                  <a:cubicBezTo>
                    <a:pt x="5936" y="1141"/>
                    <a:pt x="5919" y="1140"/>
                    <a:pt x="5902" y="1140"/>
                  </a:cubicBezTo>
                  <a:cubicBezTo>
                    <a:pt x="5187" y="1140"/>
                    <a:pt x="4509" y="1820"/>
                    <a:pt x="4118" y="2276"/>
                  </a:cubicBezTo>
                  <a:cubicBezTo>
                    <a:pt x="4118" y="1697"/>
                    <a:pt x="4180" y="0"/>
                    <a:pt x="32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35"/>
            <p:cNvSpPr/>
            <p:nvPr/>
          </p:nvSpPr>
          <p:spPr>
            <a:xfrm>
              <a:off x="1443788" y="2471527"/>
              <a:ext cx="242816" cy="157339"/>
            </a:xfrm>
            <a:custGeom>
              <a:avLst/>
              <a:gdLst/>
              <a:ahLst/>
              <a:cxnLst/>
              <a:rect l="l" t="t" r="r" b="b"/>
              <a:pathLst>
                <a:path w="6793" h="4507" extrusionOk="0">
                  <a:moveTo>
                    <a:pt x="3236" y="0"/>
                  </a:moveTo>
                  <a:cubicBezTo>
                    <a:pt x="3211" y="0"/>
                    <a:pt x="3184" y="2"/>
                    <a:pt x="3156" y="4"/>
                  </a:cubicBezTo>
                  <a:cubicBezTo>
                    <a:pt x="2056" y="171"/>
                    <a:pt x="2389" y="1839"/>
                    <a:pt x="2356" y="2540"/>
                  </a:cubicBezTo>
                  <a:cubicBezTo>
                    <a:pt x="1956" y="2139"/>
                    <a:pt x="1455" y="1539"/>
                    <a:pt x="855" y="1506"/>
                  </a:cubicBezTo>
                  <a:cubicBezTo>
                    <a:pt x="815" y="1502"/>
                    <a:pt x="777" y="1500"/>
                    <a:pt x="740" y="1500"/>
                  </a:cubicBezTo>
                  <a:cubicBezTo>
                    <a:pt x="137" y="1500"/>
                    <a:pt x="1" y="2007"/>
                    <a:pt x="221" y="2573"/>
                  </a:cubicBezTo>
                  <a:cubicBezTo>
                    <a:pt x="588" y="3407"/>
                    <a:pt x="1389" y="3874"/>
                    <a:pt x="2056" y="4374"/>
                  </a:cubicBezTo>
                  <a:cubicBezTo>
                    <a:pt x="2384" y="4452"/>
                    <a:pt x="3061" y="4507"/>
                    <a:pt x="3682" y="4507"/>
                  </a:cubicBezTo>
                  <a:cubicBezTo>
                    <a:pt x="4132" y="4507"/>
                    <a:pt x="4553" y="4478"/>
                    <a:pt x="4791" y="4408"/>
                  </a:cubicBezTo>
                  <a:cubicBezTo>
                    <a:pt x="5725" y="3407"/>
                    <a:pt x="6259" y="3107"/>
                    <a:pt x="6526" y="2573"/>
                  </a:cubicBezTo>
                  <a:cubicBezTo>
                    <a:pt x="6792" y="1939"/>
                    <a:pt x="6726" y="1205"/>
                    <a:pt x="5925" y="1139"/>
                  </a:cubicBezTo>
                  <a:cubicBezTo>
                    <a:pt x="5910" y="1138"/>
                    <a:pt x="5894" y="1138"/>
                    <a:pt x="5879" y="1138"/>
                  </a:cubicBezTo>
                  <a:cubicBezTo>
                    <a:pt x="5194" y="1138"/>
                    <a:pt x="4515" y="1849"/>
                    <a:pt x="4124" y="2306"/>
                  </a:cubicBezTo>
                  <a:cubicBezTo>
                    <a:pt x="4124" y="1690"/>
                    <a:pt x="4155" y="0"/>
                    <a:pt x="3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35"/>
            <p:cNvSpPr/>
            <p:nvPr/>
          </p:nvSpPr>
          <p:spPr>
            <a:xfrm>
              <a:off x="3638016" y="2101103"/>
              <a:ext cx="243709" cy="157444"/>
            </a:xfrm>
            <a:custGeom>
              <a:avLst/>
              <a:gdLst/>
              <a:ahLst/>
              <a:cxnLst/>
              <a:rect l="l" t="t" r="r" b="b"/>
              <a:pathLst>
                <a:path w="6818" h="4510" extrusionOk="0">
                  <a:moveTo>
                    <a:pt x="3285" y="1"/>
                  </a:moveTo>
                  <a:cubicBezTo>
                    <a:pt x="3252" y="1"/>
                    <a:pt x="3218" y="3"/>
                    <a:pt x="3182" y="8"/>
                  </a:cubicBezTo>
                  <a:cubicBezTo>
                    <a:pt x="2081" y="175"/>
                    <a:pt x="2415" y="1809"/>
                    <a:pt x="2348" y="2543"/>
                  </a:cubicBezTo>
                  <a:cubicBezTo>
                    <a:pt x="1948" y="2143"/>
                    <a:pt x="1447" y="1542"/>
                    <a:pt x="847" y="1509"/>
                  </a:cubicBezTo>
                  <a:cubicBezTo>
                    <a:pt x="792" y="1501"/>
                    <a:pt x="741" y="1497"/>
                    <a:pt x="693" y="1497"/>
                  </a:cubicBezTo>
                  <a:cubicBezTo>
                    <a:pt x="123" y="1497"/>
                    <a:pt x="0" y="2023"/>
                    <a:pt x="247" y="2576"/>
                  </a:cubicBezTo>
                  <a:cubicBezTo>
                    <a:pt x="580" y="3410"/>
                    <a:pt x="1414" y="3877"/>
                    <a:pt x="2081" y="4378"/>
                  </a:cubicBezTo>
                  <a:cubicBezTo>
                    <a:pt x="2410" y="4455"/>
                    <a:pt x="3086" y="4510"/>
                    <a:pt x="3707" y="4510"/>
                  </a:cubicBezTo>
                  <a:cubicBezTo>
                    <a:pt x="4157" y="4510"/>
                    <a:pt x="4578" y="4481"/>
                    <a:pt x="4816" y="4411"/>
                  </a:cubicBezTo>
                  <a:cubicBezTo>
                    <a:pt x="5750" y="3377"/>
                    <a:pt x="6251" y="3110"/>
                    <a:pt x="6551" y="2576"/>
                  </a:cubicBezTo>
                  <a:cubicBezTo>
                    <a:pt x="6818" y="1943"/>
                    <a:pt x="6718" y="1175"/>
                    <a:pt x="5951" y="1142"/>
                  </a:cubicBezTo>
                  <a:cubicBezTo>
                    <a:pt x="5934" y="1141"/>
                    <a:pt x="5917" y="1141"/>
                    <a:pt x="5900" y="1141"/>
                  </a:cubicBezTo>
                  <a:cubicBezTo>
                    <a:pt x="5185" y="1141"/>
                    <a:pt x="4507" y="1820"/>
                    <a:pt x="4116" y="2276"/>
                  </a:cubicBezTo>
                  <a:cubicBezTo>
                    <a:pt x="4116" y="1697"/>
                    <a:pt x="4178" y="1"/>
                    <a:pt x="32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35"/>
            <p:cNvSpPr/>
            <p:nvPr/>
          </p:nvSpPr>
          <p:spPr>
            <a:xfrm>
              <a:off x="3145052" y="2506367"/>
              <a:ext cx="153632" cy="99354"/>
            </a:xfrm>
            <a:custGeom>
              <a:avLst/>
              <a:gdLst/>
              <a:ahLst/>
              <a:cxnLst/>
              <a:rect l="l" t="t" r="r" b="b"/>
              <a:pathLst>
                <a:path w="4298" h="2846" extrusionOk="0">
                  <a:moveTo>
                    <a:pt x="2072" y="1"/>
                  </a:moveTo>
                  <a:cubicBezTo>
                    <a:pt x="2048" y="1"/>
                    <a:pt x="2022" y="3"/>
                    <a:pt x="1996" y="7"/>
                  </a:cubicBezTo>
                  <a:cubicBezTo>
                    <a:pt x="1295" y="107"/>
                    <a:pt x="1495" y="1141"/>
                    <a:pt x="1462" y="1608"/>
                  </a:cubicBezTo>
                  <a:cubicBezTo>
                    <a:pt x="1228" y="1341"/>
                    <a:pt x="895" y="975"/>
                    <a:pt x="528" y="941"/>
                  </a:cubicBezTo>
                  <a:cubicBezTo>
                    <a:pt x="508" y="940"/>
                    <a:pt x="488" y="939"/>
                    <a:pt x="470" y="939"/>
                  </a:cubicBezTo>
                  <a:cubicBezTo>
                    <a:pt x="86" y="939"/>
                    <a:pt x="0" y="1260"/>
                    <a:pt x="128" y="1642"/>
                  </a:cubicBezTo>
                  <a:cubicBezTo>
                    <a:pt x="361" y="2142"/>
                    <a:pt x="895" y="2442"/>
                    <a:pt x="1295" y="2776"/>
                  </a:cubicBezTo>
                  <a:cubicBezTo>
                    <a:pt x="1522" y="2817"/>
                    <a:pt x="2004" y="2846"/>
                    <a:pt x="2417" y="2846"/>
                  </a:cubicBezTo>
                  <a:cubicBezTo>
                    <a:pt x="2673" y="2846"/>
                    <a:pt x="2902" y="2835"/>
                    <a:pt x="3030" y="2809"/>
                  </a:cubicBezTo>
                  <a:cubicBezTo>
                    <a:pt x="3630" y="2142"/>
                    <a:pt x="3964" y="1975"/>
                    <a:pt x="4130" y="1642"/>
                  </a:cubicBezTo>
                  <a:cubicBezTo>
                    <a:pt x="4297" y="1208"/>
                    <a:pt x="4264" y="741"/>
                    <a:pt x="3764" y="741"/>
                  </a:cubicBezTo>
                  <a:cubicBezTo>
                    <a:pt x="3746" y="740"/>
                    <a:pt x="3729" y="739"/>
                    <a:pt x="3712" y="739"/>
                  </a:cubicBezTo>
                  <a:cubicBezTo>
                    <a:pt x="3265" y="739"/>
                    <a:pt x="2853" y="1152"/>
                    <a:pt x="2596" y="1442"/>
                  </a:cubicBezTo>
                  <a:cubicBezTo>
                    <a:pt x="2596" y="1058"/>
                    <a:pt x="2627" y="1"/>
                    <a:pt x="20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35"/>
            <p:cNvSpPr/>
            <p:nvPr/>
          </p:nvSpPr>
          <p:spPr>
            <a:xfrm>
              <a:off x="2764936" y="1861380"/>
              <a:ext cx="154561" cy="100157"/>
            </a:xfrm>
            <a:custGeom>
              <a:avLst/>
              <a:gdLst/>
              <a:ahLst/>
              <a:cxnLst/>
              <a:rect l="l" t="t" r="r" b="b"/>
              <a:pathLst>
                <a:path w="4324" h="2869" extrusionOk="0">
                  <a:moveTo>
                    <a:pt x="2075" y="0"/>
                  </a:moveTo>
                  <a:cubicBezTo>
                    <a:pt x="2058" y="0"/>
                    <a:pt x="2040" y="1"/>
                    <a:pt x="2022" y="3"/>
                  </a:cubicBezTo>
                  <a:cubicBezTo>
                    <a:pt x="1322" y="103"/>
                    <a:pt x="1522" y="1171"/>
                    <a:pt x="1488" y="1604"/>
                  </a:cubicBezTo>
                  <a:cubicBezTo>
                    <a:pt x="1255" y="1371"/>
                    <a:pt x="921" y="1004"/>
                    <a:pt x="554" y="971"/>
                  </a:cubicBezTo>
                  <a:cubicBezTo>
                    <a:pt x="517" y="965"/>
                    <a:pt x="482" y="963"/>
                    <a:pt x="449" y="963"/>
                  </a:cubicBezTo>
                  <a:cubicBezTo>
                    <a:pt x="73" y="963"/>
                    <a:pt x="1" y="1300"/>
                    <a:pt x="154" y="1638"/>
                  </a:cubicBezTo>
                  <a:cubicBezTo>
                    <a:pt x="388" y="2172"/>
                    <a:pt x="921" y="2472"/>
                    <a:pt x="1322" y="2805"/>
                  </a:cubicBezTo>
                  <a:cubicBezTo>
                    <a:pt x="1523" y="2842"/>
                    <a:pt x="1925" y="2868"/>
                    <a:pt x="2302" y="2868"/>
                  </a:cubicBezTo>
                  <a:cubicBezTo>
                    <a:pt x="2612" y="2868"/>
                    <a:pt x="2906" y="2850"/>
                    <a:pt x="3056" y="2805"/>
                  </a:cubicBezTo>
                  <a:cubicBezTo>
                    <a:pt x="3657" y="2172"/>
                    <a:pt x="3990" y="2005"/>
                    <a:pt x="4157" y="1638"/>
                  </a:cubicBezTo>
                  <a:cubicBezTo>
                    <a:pt x="4324" y="1237"/>
                    <a:pt x="4290" y="770"/>
                    <a:pt x="3790" y="737"/>
                  </a:cubicBezTo>
                  <a:cubicBezTo>
                    <a:pt x="3774" y="736"/>
                    <a:pt x="3758" y="735"/>
                    <a:pt x="3742" y="735"/>
                  </a:cubicBezTo>
                  <a:cubicBezTo>
                    <a:pt x="3294" y="735"/>
                    <a:pt x="2880" y="1181"/>
                    <a:pt x="2622" y="1471"/>
                  </a:cubicBezTo>
                  <a:cubicBezTo>
                    <a:pt x="2622" y="1082"/>
                    <a:pt x="2654" y="0"/>
                    <a:pt x="2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35"/>
            <p:cNvSpPr/>
            <p:nvPr/>
          </p:nvSpPr>
          <p:spPr>
            <a:xfrm>
              <a:off x="2019395" y="2303264"/>
              <a:ext cx="545361" cy="140024"/>
            </a:xfrm>
            <a:custGeom>
              <a:avLst/>
              <a:gdLst/>
              <a:ahLst/>
              <a:cxnLst/>
              <a:rect l="l" t="t" r="r" b="b"/>
              <a:pathLst>
                <a:path w="15257" h="4011" extrusionOk="0">
                  <a:moveTo>
                    <a:pt x="5577" y="0"/>
                  </a:moveTo>
                  <a:cubicBezTo>
                    <a:pt x="5365" y="0"/>
                    <a:pt x="5151" y="134"/>
                    <a:pt x="5066" y="388"/>
                  </a:cubicBezTo>
                  <a:cubicBezTo>
                    <a:pt x="4766" y="1189"/>
                    <a:pt x="4433" y="2156"/>
                    <a:pt x="3732" y="2690"/>
                  </a:cubicBezTo>
                  <a:cubicBezTo>
                    <a:pt x="3474" y="2891"/>
                    <a:pt x="3217" y="2976"/>
                    <a:pt x="2970" y="2976"/>
                  </a:cubicBezTo>
                  <a:cubicBezTo>
                    <a:pt x="2195" y="2976"/>
                    <a:pt x="1509" y="2146"/>
                    <a:pt x="1130" y="1489"/>
                  </a:cubicBezTo>
                  <a:cubicBezTo>
                    <a:pt x="1026" y="1301"/>
                    <a:pt x="867" y="1225"/>
                    <a:pt x="707" y="1225"/>
                  </a:cubicBezTo>
                  <a:cubicBezTo>
                    <a:pt x="355" y="1225"/>
                    <a:pt x="0" y="1599"/>
                    <a:pt x="230" y="1989"/>
                  </a:cubicBezTo>
                  <a:cubicBezTo>
                    <a:pt x="802" y="3030"/>
                    <a:pt x="1801" y="4011"/>
                    <a:pt x="2974" y="4011"/>
                  </a:cubicBezTo>
                  <a:cubicBezTo>
                    <a:pt x="3304" y="4011"/>
                    <a:pt x="3647" y="3933"/>
                    <a:pt x="3999" y="3757"/>
                  </a:cubicBezTo>
                  <a:cubicBezTo>
                    <a:pt x="4742" y="3364"/>
                    <a:pt x="5213" y="2641"/>
                    <a:pt x="5571" y="1871"/>
                  </a:cubicBezTo>
                  <a:lnTo>
                    <a:pt x="5571" y="1871"/>
                  </a:lnTo>
                  <a:cubicBezTo>
                    <a:pt x="6115" y="2904"/>
                    <a:pt x="6950" y="3790"/>
                    <a:pt x="8202" y="3790"/>
                  </a:cubicBezTo>
                  <a:cubicBezTo>
                    <a:pt x="9359" y="3790"/>
                    <a:pt x="10098" y="2954"/>
                    <a:pt x="10574" y="1992"/>
                  </a:cubicBezTo>
                  <a:lnTo>
                    <a:pt x="10574" y="1992"/>
                  </a:lnTo>
                  <a:cubicBezTo>
                    <a:pt x="11085" y="2754"/>
                    <a:pt x="11867" y="3367"/>
                    <a:pt x="12738" y="3590"/>
                  </a:cubicBezTo>
                  <a:cubicBezTo>
                    <a:pt x="12918" y="3632"/>
                    <a:pt x="13101" y="3655"/>
                    <a:pt x="13283" y="3655"/>
                  </a:cubicBezTo>
                  <a:cubicBezTo>
                    <a:pt x="13676" y="3655"/>
                    <a:pt x="14064" y="3551"/>
                    <a:pt x="14406" y="3323"/>
                  </a:cubicBezTo>
                  <a:cubicBezTo>
                    <a:pt x="15007" y="2856"/>
                    <a:pt x="15174" y="2089"/>
                    <a:pt x="15240" y="1389"/>
                  </a:cubicBezTo>
                  <a:cubicBezTo>
                    <a:pt x="15257" y="1043"/>
                    <a:pt x="15013" y="876"/>
                    <a:pt x="14754" y="876"/>
                  </a:cubicBezTo>
                  <a:cubicBezTo>
                    <a:pt x="14488" y="876"/>
                    <a:pt x="14207" y="1051"/>
                    <a:pt x="14173" y="1389"/>
                  </a:cubicBezTo>
                  <a:cubicBezTo>
                    <a:pt x="14146" y="2078"/>
                    <a:pt x="13846" y="2599"/>
                    <a:pt x="13271" y="2599"/>
                  </a:cubicBezTo>
                  <a:cubicBezTo>
                    <a:pt x="13123" y="2599"/>
                    <a:pt x="12956" y="2565"/>
                    <a:pt x="12772" y="2489"/>
                  </a:cubicBezTo>
                  <a:cubicBezTo>
                    <a:pt x="11938" y="2156"/>
                    <a:pt x="11237" y="1389"/>
                    <a:pt x="11037" y="521"/>
                  </a:cubicBezTo>
                  <a:cubicBezTo>
                    <a:pt x="10972" y="276"/>
                    <a:pt x="10761" y="159"/>
                    <a:pt x="10548" y="159"/>
                  </a:cubicBezTo>
                  <a:cubicBezTo>
                    <a:pt x="10328" y="159"/>
                    <a:pt x="10104" y="284"/>
                    <a:pt x="10037" y="521"/>
                  </a:cubicBezTo>
                  <a:cubicBezTo>
                    <a:pt x="9770" y="1355"/>
                    <a:pt x="9303" y="2756"/>
                    <a:pt x="8202" y="2756"/>
                  </a:cubicBezTo>
                  <a:cubicBezTo>
                    <a:pt x="6968" y="2756"/>
                    <a:pt x="6367" y="1355"/>
                    <a:pt x="6067" y="388"/>
                  </a:cubicBezTo>
                  <a:cubicBezTo>
                    <a:pt x="5985" y="125"/>
                    <a:pt x="5782" y="0"/>
                    <a:pt x="55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35"/>
            <p:cNvSpPr/>
            <p:nvPr/>
          </p:nvSpPr>
          <p:spPr>
            <a:xfrm>
              <a:off x="2270971" y="1537909"/>
              <a:ext cx="545397" cy="139151"/>
            </a:xfrm>
            <a:custGeom>
              <a:avLst/>
              <a:gdLst/>
              <a:ahLst/>
              <a:cxnLst/>
              <a:rect l="l" t="t" r="r" b="b"/>
              <a:pathLst>
                <a:path w="15258" h="3986" extrusionOk="0">
                  <a:moveTo>
                    <a:pt x="5578" y="0"/>
                  </a:moveTo>
                  <a:cubicBezTo>
                    <a:pt x="5366" y="0"/>
                    <a:pt x="5152" y="125"/>
                    <a:pt x="5067" y="363"/>
                  </a:cubicBezTo>
                  <a:cubicBezTo>
                    <a:pt x="4766" y="1163"/>
                    <a:pt x="4433" y="2131"/>
                    <a:pt x="3732" y="2665"/>
                  </a:cubicBezTo>
                  <a:cubicBezTo>
                    <a:pt x="3474" y="2866"/>
                    <a:pt x="3218" y="2951"/>
                    <a:pt x="2970" y="2951"/>
                  </a:cubicBezTo>
                  <a:cubicBezTo>
                    <a:pt x="2196" y="2951"/>
                    <a:pt x="1510" y="2121"/>
                    <a:pt x="1131" y="1464"/>
                  </a:cubicBezTo>
                  <a:cubicBezTo>
                    <a:pt x="1027" y="1276"/>
                    <a:pt x="867" y="1199"/>
                    <a:pt x="708" y="1199"/>
                  </a:cubicBezTo>
                  <a:cubicBezTo>
                    <a:pt x="355" y="1199"/>
                    <a:pt x="0" y="1574"/>
                    <a:pt x="230" y="1964"/>
                  </a:cubicBezTo>
                  <a:cubicBezTo>
                    <a:pt x="803" y="3005"/>
                    <a:pt x="1802" y="3986"/>
                    <a:pt x="2974" y="3986"/>
                  </a:cubicBezTo>
                  <a:cubicBezTo>
                    <a:pt x="3304" y="3986"/>
                    <a:pt x="3648" y="3908"/>
                    <a:pt x="3999" y="3732"/>
                  </a:cubicBezTo>
                  <a:cubicBezTo>
                    <a:pt x="4744" y="3360"/>
                    <a:pt x="5215" y="2629"/>
                    <a:pt x="5574" y="1849"/>
                  </a:cubicBezTo>
                  <a:lnTo>
                    <a:pt x="5574" y="1849"/>
                  </a:lnTo>
                  <a:cubicBezTo>
                    <a:pt x="6117" y="2881"/>
                    <a:pt x="6951" y="3765"/>
                    <a:pt x="8202" y="3765"/>
                  </a:cubicBezTo>
                  <a:cubicBezTo>
                    <a:pt x="9360" y="3765"/>
                    <a:pt x="10099" y="2929"/>
                    <a:pt x="10574" y="1967"/>
                  </a:cubicBezTo>
                  <a:lnTo>
                    <a:pt x="10574" y="1967"/>
                  </a:lnTo>
                  <a:cubicBezTo>
                    <a:pt x="11085" y="2729"/>
                    <a:pt x="11867" y="3342"/>
                    <a:pt x="12739" y="3565"/>
                  </a:cubicBezTo>
                  <a:cubicBezTo>
                    <a:pt x="12918" y="3607"/>
                    <a:pt x="13101" y="3630"/>
                    <a:pt x="13283" y="3630"/>
                  </a:cubicBezTo>
                  <a:cubicBezTo>
                    <a:pt x="13676" y="3630"/>
                    <a:pt x="14065" y="3526"/>
                    <a:pt x="14407" y="3298"/>
                  </a:cubicBezTo>
                  <a:cubicBezTo>
                    <a:pt x="15007" y="2831"/>
                    <a:pt x="15174" y="2064"/>
                    <a:pt x="15241" y="1364"/>
                  </a:cubicBezTo>
                  <a:cubicBezTo>
                    <a:pt x="15257" y="1030"/>
                    <a:pt x="15007" y="863"/>
                    <a:pt x="14744" y="863"/>
                  </a:cubicBezTo>
                  <a:cubicBezTo>
                    <a:pt x="14482" y="863"/>
                    <a:pt x="14207" y="1030"/>
                    <a:pt x="14173" y="1364"/>
                  </a:cubicBezTo>
                  <a:cubicBezTo>
                    <a:pt x="14147" y="2053"/>
                    <a:pt x="13846" y="2574"/>
                    <a:pt x="13271" y="2574"/>
                  </a:cubicBezTo>
                  <a:cubicBezTo>
                    <a:pt x="13123" y="2574"/>
                    <a:pt x="12957" y="2540"/>
                    <a:pt x="12772" y="2464"/>
                  </a:cubicBezTo>
                  <a:cubicBezTo>
                    <a:pt x="11938" y="2164"/>
                    <a:pt x="11238" y="1364"/>
                    <a:pt x="11038" y="496"/>
                  </a:cubicBezTo>
                  <a:cubicBezTo>
                    <a:pt x="10972" y="250"/>
                    <a:pt x="10762" y="133"/>
                    <a:pt x="10548" y="133"/>
                  </a:cubicBezTo>
                  <a:cubicBezTo>
                    <a:pt x="10328" y="133"/>
                    <a:pt x="10105" y="259"/>
                    <a:pt x="10037" y="496"/>
                  </a:cubicBezTo>
                  <a:cubicBezTo>
                    <a:pt x="9770" y="1364"/>
                    <a:pt x="9303" y="2731"/>
                    <a:pt x="8202" y="2731"/>
                  </a:cubicBezTo>
                  <a:cubicBezTo>
                    <a:pt x="6968" y="2731"/>
                    <a:pt x="6368" y="1330"/>
                    <a:pt x="6067" y="363"/>
                  </a:cubicBezTo>
                  <a:cubicBezTo>
                    <a:pt x="5985" y="117"/>
                    <a:pt x="5783" y="0"/>
                    <a:pt x="5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35"/>
            <p:cNvSpPr/>
            <p:nvPr/>
          </p:nvSpPr>
          <p:spPr>
            <a:xfrm>
              <a:off x="2492735" y="2978342"/>
              <a:ext cx="545397" cy="139745"/>
            </a:xfrm>
            <a:custGeom>
              <a:avLst/>
              <a:gdLst/>
              <a:ahLst/>
              <a:cxnLst/>
              <a:rect l="l" t="t" r="r" b="b"/>
              <a:pathLst>
                <a:path w="15258" h="4003" extrusionOk="0">
                  <a:moveTo>
                    <a:pt x="5603" y="1"/>
                  </a:moveTo>
                  <a:cubicBezTo>
                    <a:pt x="5392" y="1"/>
                    <a:pt x="5169" y="126"/>
                    <a:pt x="5067" y="364"/>
                  </a:cubicBezTo>
                  <a:cubicBezTo>
                    <a:pt x="4767" y="1164"/>
                    <a:pt x="4467" y="2165"/>
                    <a:pt x="3766" y="2699"/>
                  </a:cubicBezTo>
                  <a:cubicBezTo>
                    <a:pt x="3511" y="2890"/>
                    <a:pt x="3256" y="2971"/>
                    <a:pt x="3009" y="2971"/>
                  </a:cubicBezTo>
                  <a:cubicBezTo>
                    <a:pt x="2221" y="2971"/>
                    <a:pt x="1512" y="2150"/>
                    <a:pt x="1131" y="1465"/>
                  </a:cubicBezTo>
                  <a:cubicBezTo>
                    <a:pt x="1028" y="1278"/>
                    <a:pt x="870" y="1201"/>
                    <a:pt x="711" y="1201"/>
                  </a:cubicBezTo>
                  <a:cubicBezTo>
                    <a:pt x="358" y="1201"/>
                    <a:pt x="0" y="1584"/>
                    <a:pt x="230" y="1998"/>
                  </a:cubicBezTo>
                  <a:cubicBezTo>
                    <a:pt x="834" y="3021"/>
                    <a:pt x="1849" y="4003"/>
                    <a:pt x="3018" y="4003"/>
                  </a:cubicBezTo>
                  <a:cubicBezTo>
                    <a:pt x="3336" y="4003"/>
                    <a:pt x="3665" y="3930"/>
                    <a:pt x="4000" y="3766"/>
                  </a:cubicBezTo>
                  <a:cubicBezTo>
                    <a:pt x="4755" y="3378"/>
                    <a:pt x="5231" y="2654"/>
                    <a:pt x="5582" y="1884"/>
                  </a:cubicBezTo>
                  <a:lnTo>
                    <a:pt x="5582" y="1884"/>
                  </a:lnTo>
                  <a:cubicBezTo>
                    <a:pt x="6120" y="2906"/>
                    <a:pt x="6944" y="3767"/>
                    <a:pt x="8185" y="3767"/>
                  </a:cubicBezTo>
                  <a:cubicBezTo>
                    <a:pt x="8202" y="3767"/>
                    <a:pt x="8219" y="3767"/>
                    <a:pt x="8236" y="3766"/>
                  </a:cubicBezTo>
                  <a:cubicBezTo>
                    <a:pt x="9397" y="3766"/>
                    <a:pt x="10121" y="2941"/>
                    <a:pt x="10586" y="1985"/>
                  </a:cubicBezTo>
                  <a:lnTo>
                    <a:pt x="10586" y="1985"/>
                  </a:lnTo>
                  <a:cubicBezTo>
                    <a:pt x="11105" y="2751"/>
                    <a:pt x="11884" y="3364"/>
                    <a:pt x="12739" y="3566"/>
                  </a:cubicBezTo>
                  <a:cubicBezTo>
                    <a:pt x="12933" y="3612"/>
                    <a:pt x="13135" y="3638"/>
                    <a:pt x="13335" y="3638"/>
                  </a:cubicBezTo>
                  <a:cubicBezTo>
                    <a:pt x="13720" y="3638"/>
                    <a:pt x="14100" y="3541"/>
                    <a:pt x="14407" y="3299"/>
                  </a:cubicBezTo>
                  <a:cubicBezTo>
                    <a:pt x="15008" y="2866"/>
                    <a:pt x="15208" y="2098"/>
                    <a:pt x="15241" y="1364"/>
                  </a:cubicBezTo>
                  <a:cubicBezTo>
                    <a:pt x="15258" y="1031"/>
                    <a:pt x="15008" y="864"/>
                    <a:pt x="14749" y="864"/>
                  </a:cubicBezTo>
                  <a:cubicBezTo>
                    <a:pt x="14491" y="864"/>
                    <a:pt x="14224" y="1031"/>
                    <a:pt x="14207" y="1364"/>
                  </a:cubicBezTo>
                  <a:cubicBezTo>
                    <a:pt x="14153" y="2087"/>
                    <a:pt x="13864" y="2595"/>
                    <a:pt x="13268" y="2595"/>
                  </a:cubicBezTo>
                  <a:cubicBezTo>
                    <a:pt x="13122" y="2595"/>
                    <a:pt x="12957" y="2565"/>
                    <a:pt x="12773" y="2499"/>
                  </a:cubicBezTo>
                  <a:cubicBezTo>
                    <a:pt x="11939" y="2165"/>
                    <a:pt x="11272" y="1398"/>
                    <a:pt x="11038" y="531"/>
                  </a:cubicBezTo>
                  <a:cubicBezTo>
                    <a:pt x="10989" y="268"/>
                    <a:pt x="10778" y="143"/>
                    <a:pt x="10561" y="143"/>
                  </a:cubicBezTo>
                  <a:cubicBezTo>
                    <a:pt x="10337" y="143"/>
                    <a:pt x="10105" y="276"/>
                    <a:pt x="10037" y="531"/>
                  </a:cubicBezTo>
                  <a:cubicBezTo>
                    <a:pt x="9804" y="1364"/>
                    <a:pt x="9303" y="2732"/>
                    <a:pt x="8236" y="2732"/>
                  </a:cubicBezTo>
                  <a:cubicBezTo>
                    <a:pt x="8222" y="2733"/>
                    <a:pt x="8207" y="2733"/>
                    <a:pt x="8193" y="2733"/>
                  </a:cubicBezTo>
                  <a:cubicBezTo>
                    <a:pt x="6988" y="2733"/>
                    <a:pt x="6398" y="1353"/>
                    <a:pt x="6068" y="364"/>
                  </a:cubicBezTo>
                  <a:cubicBezTo>
                    <a:pt x="6002" y="118"/>
                    <a:pt x="5808" y="1"/>
                    <a:pt x="5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35"/>
            <p:cNvSpPr/>
            <p:nvPr/>
          </p:nvSpPr>
          <p:spPr>
            <a:xfrm>
              <a:off x="2027724" y="3535287"/>
              <a:ext cx="387655" cy="140303"/>
            </a:xfrm>
            <a:custGeom>
              <a:avLst/>
              <a:gdLst/>
              <a:ahLst/>
              <a:cxnLst/>
              <a:rect l="l" t="t" r="r" b="b"/>
              <a:pathLst>
                <a:path w="10845" h="4019" extrusionOk="0">
                  <a:moveTo>
                    <a:pt x="5577" y="0"/>
                  </a:moveTo>
                  <a:cubicBezTo>
                    <a:pt x="5365" y="0"/>
                    <a:pt x="5152" y="134"/>
                    <a:pt x="5067" y="388"/>
                  </a:cubicBezTo>
                  <a:cubicBezTo>
                    <a:pt x="4767" y="1222"/>
                    <a:pt x="4433" y="2323"/>
                    <a:pt x="3599" y="2790"/>
                  </a:cubicBezTo>
                  <a:cubicBezTo>
                    <a:pt x="3382" y="2912"/>
                    <a:pt x="3170" y="2965"/>
                    <a:pt x="2966" y="2965"/>
                  </a:cubicBezTo>
                  <a:cubicBezTo>
                    <a:pt x="2171" y="2965"/>
                    <a:pt x="1503" y="2153"/>
                    <a:pt x="1131" y="1489"/>
                  </a:cubicBezTo>
                  <a:cubicBezTo>
                    <a:pt x="1027" y="1301"/>
                    <a:pt x="867" y="1224"/>
                    <a:pt x="708" y="1224"/>
                  </a:cubicBezTo>
                  <a:cubicBezTo>
                    <a:pt x="355" y="1224"/>
                    <a:pt x="1" y="1599"/>
                    <a:pt x="230" y="1989"/>
                  </a:cubicBezTo>
                  <a:cubicBezTo>
                    <a:pt x="787" y="2992"/>
                    <a:pt x="1810" y="4018"/>
                    <a:pt x="3006" y="4018"/>
                  </a:cubicBezTo>
                  <a:cubicBezTo>
                    <a:pt x="3242" y="4018"/>
                    <a:pt x="3485" y="3978"/>
                    <a:pt x="3733" y="3890"/>
                  </a:cubicBezTo>
                  <a:cubicBezTo>
                    <a:pt x="4632" y="3531"/>
                    <a:pt x="5168" y="2746"/>
                    <a:pt x="5565" y="1895"/>
                  </a:cubicBezTo>
                  <a:lnTo>
                    <a:pt x="5565" y="1895"/>
                  </a:lnTo>
                  <a:cubicBezTo>
                    <a:pt x="5972" y="2694"/>
                    <a:pt x="6558" y="3390"/>
                    <a:pt x="7469" y="3657"/>
                  </a:cubicBezTo>
                  <a:cubicBezTo>
                    <a:pt x="7709" y="3735"/>
                    <a:pt x="7942" y="3771"/>
                    <a:pt x="8166" y="3771"/>
                  </a:cubicBezTo>
                  <a:cubicBezTo>
                    <a:pt x="9278" y="3771"/>
                    <a:pt x="10166" y="2883"/>
                    <a:pt x="10637" y="1856"/>
                  </a:cubicBezTo>
                  <a:cubicBezTo>
                    <a:pt x="10845" y="1441"/>
                    <a:pt x="10480" y="1059"/>
                    <a:pt x="10135" y="1059"/>
                  </a:cubicBezTo>
                  <a:cubicBezTo>
                    <a:pt x="9981" y="1059"/>
                    <a:pt x="9830" y="1136"/>
                    <a:pt x="9737" y="1322"/>
                  </a:cubicBezTo>
                  <a:cubicBezTo>
                    <a:pt x="9436" y="2006"/>
                    <a:pt x="8910" y="2735"/>
                    <a:pt x="8160" y="2735"/>
                  </a:cubicBezTo>
                  <a:cubicBezTo>
                    <a:pt x="7996" y="2735"/>
                    <a:pt x="7821" y="2701"/>
                    <a:pt x="7635" y="2623"/>
                  </a:cubicBezTo>
                  <a:cubicBezTo>
                    <a:pt x="6735" y="2256"/>
                    <a:pt x="6334" y="1222"/>
                    <a:pt x="6068" y="388"/>
                  </a:cubicBezTo>
                  <a:cubicBezTo>
                    <a:pt x="5986" y="125"/>
                    <a:pt x="5782" y="0"/>
                    <a:pt x="55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35"/>
            <p:cNvSpPr/>
            <p:nvPr/>
          </p:nvSpPr>
          <p:spPr>
            <a:xfrm>
              <a:off x="3412034" y="2978342"/>
              <a:ext cx="388048" cy="139535"/>
            </a:xfrm>
            <a:custGeom>
              <a:avLst/>
              <a:gdLst/>
              <a:ahLst/>
              <a:cxnLst/>
              <a:rect l="l" t="t" r="r" b="b"/>
              <a:pathLst>
                <a:path w="10856" h="3997" extrusionOk="0">
                  <a:moveTo>
                    <a:pt x="5579" y="1"/>
                  </a:moveTo>
                  <a:cubicBezTo>
                    <a:pt x="5367" y="1"/>
                    <a:pt x="5152" y="126"/>
                    <a:pt x="5067" y="364"/>
                  </a:cubicBezTo>
                  <a:cubicBezTo>
                    <a:pt x="4767" y="1198"/>
                    <a:pt x="4434" y="2298"/>
                    <a:pt x="3600" y="2799"/>
                  </a:cubicBezTo>
                  <a:cubicBezTo>
                    <a:pt x="3391" y="2910"/>
                    <a:pt x="3188" y="2958"/>
                    <a:pt x="2992" y="2958"/>
                  </a:cubicBezTo>
                  <a:cubicBezTo>
                    <a:pt x="2185" y="2958"/>
                    <a:pt x="1507" y="2136"/>
                    <a:pt x="1131" y="1465"/>
                  </a:cubicBezTo>
                  <a:cubicBezTo>
                    <a:pt x="1028" y="1278"/>
                    <a:pt x="870" y="1201"/>
                    <a:pt x="711" y="1201"/>
                  </a:cubicBezTo>
                  <a:cubicBezTo>
                    <a:pt x="358" y="1201"/>
                    <a:pt x="1" y="1584"/>
                    <a:pt x="231" y="1998"/>
                  </a:cubicBezTo>
                  <a:cubicBezTo>
                    <a:pt x="814" y="2997"/>
                    <a:pt x="1812" y="3997"/>
                    <a:pt x="2996" y="3997"/>
                  </a:cubicBezTo>
                  <a:cubicBezTo>
                    <a:pt x="3235" y="3997"/>
                    <a:pt x="3481" y="3956"/>
                    <a:pt x="3733" y="3866"/>
                  </a:cubicBezTo>
                  <a:cubicBezTo>
                    <a:pt x="4651" y="3530"/>
                    <a:pt x="5193" y="2759"/>
                    <a:pt x="5582" y="1904"/>
                  </a:cubicBezTo>
                  <a:lnTo>
                    <a:pt x="5582" y="1904"/>
                  </a:lnTo>
                  <a:cubicBezTo>
                    <a:pt x="5996" y="2699"/>
                    <a:pt x="6587" y="3379"/>
                    <a:pt x="7469" y="3666"/>
                  </a:cubicBezTo>
                  <a:cubicBezTo>
                    <a:pt x="7710" y="3743"/>
                    <a:pt x="7943" y="3778"/>
                    <a:pt x="8167" y="3778"/>
                  </a:cubicBezTo>
                  <a:cubicBezTo>
                    <a:pt x="9304" y="3778"/>
                    <a:pt x="10198" y="2863"/>
                    <a:pt x="10671" y="1831"/>
                  </a:cubicBezTo>
                  <a:cubicBezTo>
                    <a:pt x="10856" y="1417"/>
                    <a:pt x="10484" y="1035"/>
                    <a:pt x="10148" y="1035"/>
                  </a:cubicBezTo>
                  <a:cubicBezTo>
                    <a:pt x="9997" y="1035"/>
                    <a:pt x="9854" y="1112"/>
                    <a:pt x="9771" y="1298"/>
                  </a:cubicBezTo>
                  <a:cubicBezTo>
                    <a:pt x="9442" y="1982"/>
                    <a:pt x="8912" y="2711"/>
                    <a:pt x="8161" y="2711"/>
                  </a:cubicBezTo>
                  <a:cubicBezTo>
                    <a:pt x="7996" y="2711"/>
                    <a:pt x="7822" y="2677"/>
                    <a:pt x="7636" y="2599"/>
                  </a:cubicBezTo>
                  <a:cubicBezTo>
                    <a:pt x="6735" y="2232"/>
                    <a:pt x="6335" y="1198"/>
                    <a:pt x="6068" y="364"/>
                  </a:cubicBezTo>
                  <a:cubicBezTo>
                    <a:pt x="5986" y="118"/>
                    <a:pt x="5783" y="1"/>
                    <a:pt x="55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35"/>
            <p:cNvSpPr/>
            <p:nvPr/>
          </p:nvSpPr>
          <p:spPr>
            <a:xfrm>
              <a:off x="1562570" y="2154413"/>
              <a:ext cx="113312" cy="101344"/>
            </a:xfrm>
            <a:custGeom>
              <a:avLst/>
              <a:gdLst/>
              <a:ahLst/>
              <a:cxnLst/>
              <a:rect l="l" t="t" r="r" b="b"/>
              <a:pathLst>
                <a:path w="3170" h="2903" extrusionOk="0">
                  <a:moveTo>
                    <a:pt x="2597" y="1"/>
                  </a:moveTo>
                  <a:cubicBezTo>
                    <a:pt x="2373" y="1"/>
                    <a:pt x="2157" y="130"/>
                    <a:pt x="2102" y="351"/>
                  </a:cubicBezTo>
                  <a:cubicBezTo>
                    <a:pt x="2068" y="451"/>
                    <a:pt x="2035" y="518"/>
                    <a:pt x="2035" y="585"/>
                  </a:cubicBezTo>
                  <a:cubicBezTo>
                    <a:pt x="2008" y="639"/>
                    <a:pt x="1958" y="716"/>
                    <a:pt x="1941" y="779"/>
                  </a:cubicBezTo>
                  <a:lnTo>
                    <a:pt x="1941" y="779"/>
                  </a:lnTo>
                  <a:cubicBezTo>
                    <a:pt x="1939" y="781"/>
                    <a:pt x="1937" y="783"/>
                    <a:pt x="1935" y="785"/>
                  </a:cubicBezTo>
                  <a:lnTo>
                    <a:pt x="1902" y="851"/>
                  </a:lnTo>
                  <a:cubicBezTo>
                    <a:pt x="1902" y="885"/>
                    <a:pt x="1902" y="918"/>
                    <a:pt x="1868" y="952"/>
                  </a:cubicBezTo>
                  <a:cubicBezTo>
                    <a:pt x="1835" y="1018"/>
                    <a:pt x="1802" y="1118"/>
                    <a:pt x="1768" y="1185"/>
                  </a:cubicBezTo>
                  <a:cubicBezTo>
                    <a:pt x="1739" y="1243"/>
                    <a:pt x="1710" y="1300"/>
                    <a:pt x="1681" y="1357"/>
                  </a:cubicBezTo>
                  <a:lnTo>
                    <a:pt x="1681" y="1357"/>
                  </a:lnTo>
                  <a:cubicBezTo>
                    <a:pt x="1447" y="1046"/>
                    <a:pt x="1204" y="742"/>
                    <a:pt x="1034" y="384"/>
                  </a:cubicBezTo>
                  <a:cubicBezTo>
                    <a:pt x="946" y="231"/>
                    <a:pt x="757" y="135"/>
                    <a:pt x="572" y="135"/>
                  </a:cubicBezTo>
                  <a:cubicBezTo>
                    <a:pt x="476" y="135"/>
                    <a:pt x="380" y="161"/>
                    <a:pt x="300" y="218"/>
                  </a:cubicBezTo>
                  <a:cubicBezTo>
                    <a:pt x="67" y="351"/>
                    <a:pt x="0" y="651"/>
                    <a:pt x="134" y="918"/>
                  </a:cubicBezTo>
                  <a:cubicBezTo>
                    <a:pt x="434" y="1552"/>
                    <a:pt x="968" y="2019"/>
                    <a:pt x="1268" y="2653"/>
                  </a:cubicBezTo>
                  <a:cubicBezTo>
                    <a:pt x="1351" y="2820"/>
                    <a:pt x="1535" y="2903"/>
                    <a:pt x="1718" y="2903"/>
                  </a:cubicBezTo>
                  <a:cubicBezTo>
                    <a:pt x="1902" y="2903"/>
                    <a:pt x="2085" y="2820"/>
                    <a:pt x="2168" y="2653"/>
                  </a:cubicBezTo>
                  <a:cubicBezTo>
                    <a:pt x="2502" y="1986"/>
                    <a:pt x="2902" y="1352"/>
                    <a:pt x="3102" y="651"/>
                  </a:cubicBezTo>
                  <a:cubicBezTo>
                    <a:pt x="3169" y="384"/>
                    <a:pt x="3002" y="51"/>
                    <a:pt x="2736" y="18"/>
                  </a:cubicBezTo>
                  <a:cubicBezTo>
                    <a:pt x="2690" y="6"/>
                    <a:pt x="2643" y="1"/>
                    <a:pt x="2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35"/>
            <p:cNvSpPr/>
            <p:nvPr/>
          </p:nvSpPr>
          <p:spPr>
            <a:xfrm>
              <a:off x="1787909" y="2617870"/>
              <a:ext cx="113312" cy="101379"/>
            </a:xfrm>
            <a:custGeom>
              <a:avLst/>
              <a:gdLst/>
              <a:ahLst/>
              <a:cxnLst/>
              <a:rect l="l" t="t" r="r" b="b"/>
              <a:pathLst>
                <a:path w="3170" h="2904" extrusionOk="0">
                  <a:moveTo>
                    <a:pt x="2597" y="1"/>
                  </a:moveTo>
                  <a:cubicBezTo>
                    <a:pt x="2373" y="1"/>
                    <a:pt x="2158" y="130"/>
                    <a:pt x="2102" y="351"/>
                  </a:cubicBezTo>
                  <a:cubicBezTo>
                    <a:pt x="2102" y="451"/>
                    <a:pt x="2069" y="518"/>
                    <a:pt x="2036" y="585"/>
                  </a:cubicBezTo>
                  <a:cubicBezTo>
                    <a:pt x="2002" y="685"/>
                    <a:pt x="1969" y="752"/>
                    <a:pt x="1935" y="818"/>
                  </a:cubicBezTo>
                  <a:cubicBezTo>
                    <a:pt x="1955" y="779"/>
                    <a:pt x="1963" y="763"/>
                    <a:pt x="1966" y="763"/>
                  </a:cubicBezTo>
                  <a:cubicBezTo>
                    <a:pt x="1969" y="763"/>
                    <a:pt x="1969" y="771"/>
                    <a:pt x="1969" y="785"/>
                  </a:cubicBezTo>
                  <a:lnTo>
                    <a:pt x="1935" y="852"/>
                  </a:lnTo>
                  <a:cubicBezTo>
                    <a:pt x="1935" y="885"/>
                    <a:pt x="1902" y="918"/>
                    <a:pt x="1902" y="952"/>
                  </a:cubicBezTo>
                  <a:cubicBezTo>
                    <a:pt x="1869" y="1052"/>
                    <a:pt x="1802" y="1118"/>
                    <a:pt x="1769" y="1185"/>
                  </a:cubicBezTo>
                  <a:cubicBezTo>
                    <a:pt x="1742" y="1239"/>
                    <a:pt x="1715" y="1292"/>
                    <a:pt x="1688" y="1344"/>
                  </a:cubicBezTo>
                  <a:lnTo>
                    <a:pt x="1688" y="1344"/>
                  </a:lnTo>
                  <a:cubicBezTo>
                    <a:pt x="1457" y="1038"/>
                    <a:pt x="1220" y="737"/>
                    <a:pt x="1035" y="385"/>
                  </a:cubicBezTo>
                  <a:cubicBezTo>
                    <a:pt x="947" y="231"/>
                    <a:pt x="772" y="135"/>
                    <a:pt x="597" y="135"/>
                  </a:cubicBezTo>
                  <a:cubicBezTo>
                    <a:pt x="506" y="135"/>
                    <a:pt x="414" y="161"/>
                    <a:pt x="334" y="218"/>
                  </a:cubicBezTo>
                  <a:cubicBezTo>
                    <a:pt x="67" y="385"/>
                    <a:pt x="1" y="651"/>
                    <a:pt x="134" y="918"/>
                  </a:cubicBezTo>
                  <a:cubicBezTo>
                    <a:pt x="468" y="1552"/>
                    <a:pt x="968" y="2019"/>
                    <a:pt x="1302" y="2653"/>
                  </a:cubicBezTo>
                  <a:cubicBezTo>
                    <a:pt x="1385" y="2820"/>
                    <a:pt x="1569" y="2903"/>
                    <a:pt x="1752" y="2903"/>
                  </a:cubicBezTo>
                  <a:cubicBezTo>
                    <a:pt x="1935" y="2903"/>
                    <a:pt x="2119" y="2820"/>
                    <a:pt x="2202" y="2653"/>
                  </a:cubicBezTo>
                  <a:cubicBezTo>
                    <a:pt x="2536" y="1986"/>
                    <a:pt x="2936" y="1352"/>
                    <a:pt x="3103" y="651"/>
                  </a:cubicBezTo>
                  <a:cubicBezTo>
                    <a:pt x="3170" y="385"/>
                    <a:pt x="3036" y="84"/>
                    <a:pt x="2736" y="18"/>
                  </a:cubicBezTo>
                  <a:cubicBezTo>
                    <a:pt x="2690" y="6"/>
                    <a:pt x="2643" y="1"/>
                    <a:pt x="25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35"/>
            <p:cNvSpPr/>
            <p:nvPr/>
          </p:nvSpPr>
          <p:spPr>
            <a:xfrm>
              <a:off x="3043464" y="1808984"/>
              <a:ext cx="113312" cy="102112"/>
            </a:xfrm>
            <a:custGeom>
              <a:avLst/>
              <a:gdLst/>
              <a:ahLst/>
              <a:cxnLst/>
              <a:rect l="l" t="t" r="r" b="b"/>
              <a:pathLst>
                <a:path w="3170" h="2925" extrusionOk="0">
                  <a:moveTo>
                    <a:pt x="2655" y="0"/>
                  </a:moveTo>
                  <a:cubicBezTo>
                    <a:pt x="2411" y="0"/>
                    <a:pt x="2162" y="132"/>
                    <a:pt x="2102" y="372"/>
                  </a:cubicBezTo>
                  <a:cubicBezTo>
                    <a:pt x="2102" y="472"/>
                    <a:pt x="2069" y="539"/>
                    <a:pt x="2036" y="606"/>
                  </a:cubicBezTo>
                  <a:cubicBezTo>
                    <a:pt x="2002" y="673"/>
                    <a:pt x="1969" y="773"/>
                    <a:pt x="1936" y="839"/>
                  </a:cubicBezTo>
                  <a:cubicBezTo>
                    <a:pt x="1955" y="800"/>
                    <a:pt x="1963" y="784"/>
                    <a:pt x="1967" y="784"/>
                  </a:cubicBezTo>
                  <a:cubicBezTo>
                    <a:pt x="1969" y="784"/>
                    <a:pt x="1969" y="792"/>
                    <a:pt x="1969" y="806"/>
                  </a:cubicBezTo>
                  <a:lnTo>
                    <a:pt x="1936" y="873"/>
                  </a:lnTo>
                  <a:cubicBezTo>
                    <a:pt x="1936" y="906"/>
                    <a:pt x="1902" y="939"/>
                    <a:pt x="1902" y="973"/>
                  </a:cubicBezTo>
                  <a:cubicBezTo>
                    <a:pt x="1869" y="1039"/>
                    <a:pt x="1802" y="1140"/>
                    <a:pt x="1769" y="1206"/>
                  </a:cubicBezTo>
                  <a:cubicBezTo>
                    <a:pt x="1741" y="1257"/>
                    <a:pt x="1713" y="1308"/>
                    <a:pt x="1685" y="1360"/>
                  </a:cubicBezTo>
                  <a:lnTo>
                    <a:pt x="1685" y="1360"/>
                  </a:lnTo>
                  <a:cubicBezTo>
                    <a:pt x="1455" y="1056"/>
                    <a:pt x="1219" y="756"/>
                    <a:pt x="1035" y="406"/>
                  </a:cubicBezTo>
                  <a:cubicBezTo>
                    <a:pt x="942" y="244"/>
                    <a:pt x="753" y="146"/>
                    <a:pt x="568" y="146"/>
                  </a:cubicBezTo>
                  <a:cubicBezTo>
                    <a:pt x="487" y="146"/>
                    <a:pt x="406" y="165"/>
                    <a:pt x="334" y="206"/>
                  </a:cubicBezTo>
                  <a:cubicBezTo>
                    <a:pt x="68" y="372"/>
                    <a:pt x="1" y="673"/>
                    <a:pt x="134" y="939"/>
                  </a:cubicBezTo>
                  <a:cubicBezTo>
                    <a:pt x="468" y="1540"/>
                    <a:pt x="968" y="2040"/>
                    <a:pt x="1302" y="2674"/>
                  </a:cubicBezTo>
                  <a:cubicBezTo>
                    <a:pt x="1385" y="2841"/>
                    <a:pt x="1569" y="2924"/>
                    <a:pt x="1752" y="2924"/>
                  </a:cubicBezTo>
                  <a:cubicBezTo>
                    <a:pt x="1936" y="2924"/>
                    <a:pt x="2119" y="2841"/>
                    <a:pt x="2202" y="2674"/>
                  </a:cubicBezTo>
                  <a:cubicBezTo>
                    <a:pt x="2536" y="2007"/>
                    <a:pt x="2936" y="1373"/>
                    <a:pt x="3103" y="673"/>
                  </a:cubicBezTo>
                  <a:cubicBezTo>
                    <a:pt x="3170" y="406"/>
                    <a:pt x="3036" y="72"/>
                    <a:pt x="2736" y="5"/>
                  </a:cubicBezTo>
                  <a:cubicBezTo>
                    <a:pt x="2709" y="2"/>
                    <a:pt x="2682" y="0"/>
                    <a:pt x="26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35"/>
            <p:cNvSpPr/>
            <p:nvPr/>
          </p:nvSpPr>
          <p:spPr>
            <a:xfrm>
              <a:off x="3482273" y="1912630"/>
              <a:ext cx="113312" cy="102077"/>
            </a:xfrm>
            <a:custGeom>
              <a:avLst/>
              <a:gdLst/>
              <a:ahLst/>
              <a:cxnLst/>
              <a:rect l="l" t="t" r="r" b="b"/>
              <a:pathLst>
                <a:path w="3170" h="2924" extrusionOk="0">
                  <a:moveTo>
                    <a:pt x="2654" y="0"/>
                  </a:moveTo>
                  <a:cubicBezTo>
                    <a:pt x="2410" y="0"/>
                    <a:pt x="2162" y="132"/>
                    <a:pt x="2102" y="372"/>
                  </a:cubicBezTo>
                  <a:cubicBezTo>
                    <a:pt x="2068" y="472"/>
                    <a:pt x="2035" y="539"/>
                    <a:pt x="2035" y="606"/>
                  </a:cubicBezTo>
                  <a:cubicBezTo>
                    <a:pt x="2008" y="660"/>
                    <a:pt x="1958" y="737"/>
                    <a:pt x="1941" y="800"/>
                  </a:cubicBezTo>
                  <a:lnTo>
                    <a:pt x="1941" y="800"/>
                  </a:lnTo>
                  <a:cubicBezTo>
                    <a:pt x="1939" y="802"/>
                    <a:pt x="1937" y="804"/>
                    <a:pt x="1935" y="806"/>
                  </a:cubicBezTo>
                  <a:lnTo>
                    <a:pt x="1935" y="873"/>
                  </a:lnTo>
                  <a:cubicBezTo>
                    <a:pt x="1902" y="906"/>
                    <a:pt x="1902" y="939"/>
                    <a:pt x="1868" y="973"/>
                  </a:cubicBezTo>
                  <a:cubicBezTo>
                    <a:pt x="1835" y="1039"/>
                    <a:pt x="1802" y="1139"/>
                    <a:pt x="1768" y="1206"/>
                  </a:cubicBezTo>
                  <a:cubicBezTo>
                    <a:pt x="1738" y="1261"/>
                    <a:pt x="1707" y="1316"/>
                    <a:pt x="1677" y="1373"/>
                  </a:cubicBezTo>
                  <a:lnTo>
                    <a:pt x="1677" y="1373"/>
                  </a:lnTo>
                  <a:cubicBezTo>
                    <a:pt x="1444" y="1064"/>
                    <a:pt x="1203" y="761"/>
                    <a:pt x="1034" y="406"/>
                  </a:cubicBezTo>
                  <a:cubicBezTo>
                    <a:pt x="942" y="243"/>
                    <a:pt x="737" y="146"/>
                    <a:pt x="542" y="146"/>
                  </a:cubicBezTo>
                  <a:cubicBezTo>
                    <a:pt x="456" y="146"/>
                    <a:pt x="372" y="165"/>
                    <a:pt x="300" y="205"/>
                  </a:cubicBezTo>
                  <a:cubicBezTo>
                    <a:pt x="67" y="372"/>
                    <a:pt x="0" y="672"/>
                    <a:pt x="134" y="939"/>
                  </a:cubicBezTo>
                  <a:cubicBezTo>
                    <a:pt x="434" y="1540"/>
                    <a:pt x="968" y="2040"/>
                    <a:pt x="1268" y="2674"/>
                  </a:cubicBezTo>
                  <a:cubicBezTo>
                    <a:pt x="1368" y="2841"/>
                    <a:pt x="1551" y="2924"/>
                    <a:pt x="1731" y="2924"/>
                  </a:cubicBezTo>
                  <a:cubicBezTo>
                    <a:pt x="1910" y="2924"/>
                    <a:pt x="2085" y="2841"/>
                    <a:pt x="2168" y="2674"/>
                  </a:cubicBezTo>
                  <a:cubicBezTo>
                    <a:pt x="2502" y="2007"/>
                    <a:pt x="2902" y="1373"/>
                    <a:pt x="3102" y="672"/>
                  </a:cubicBezTo>
                  <a:cubicBezTo>
                    <a:pt x="3169" y="406"/>
                    <a:pt x="3002" y="72"/>
                    <a:pt x="2736" y="5"/>
                  </a:cubicBezTo>
                  <a:cubicBezTo>
                    <a:pt x="2709" y="2"/>
                    <a:pt x="2681" y="0"/>
                    <a:pt x="2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35"/>
            <p:cNvSpPr/>
            <p:nvPr/>
          </p:nvSpPr>
          <p:spPr>
            <a:xfrm>
              <a:off x="3466760" y="2374587"/>
              <a:ext cx="113312" cy="102147"/>
            </a:xfrm>
            <a:custGeom>
              <a:avLst/>
              <a:gdLst/>
              <a:ahLst/>
              <a:cxnLst/>
              <a:rect l="l" t="t" r="r" b="b"/>
              <a:pathLst>
                <a:path w="3170" h="2926" extrusionOk="0">
                  <a:moveTo>
                    <a:pt x="2615" y="0"/>
                  </a:moveTo>
                  <a:cubicBezTo>
                    <a:pt x="2385" y="0"/>
                    <a:pt x="2159" y="155"/>
                    <a:pt x="2102" y="382"/>
                  </a:cubicBezTo>
                  <a:cubicBezTo>
                    <a:pt x="2069" y="449"/>
                    <a:pt x="2035" y="549"/>
                    <a:pt x="2035" y="615"/>
                  </a:cubicBezTo>
                  <a:cubicBezTo>
                    <a:pt x="2010" y="666"/>
                    <a:pt x="1965" y="737"/>
                    <a:pt x="1945" y="797"/>
                  </a:cubicBezTo>
                  <a:lnTo>
                    <a:pt x="1945" y="797"/>
                  </a:lnTo>
                  <a:cubicBezTo>
                    <a:pt x="1942" y="802"/>
                    <a:pt x="1939" y="808"/>
                    <a:pt x="1935" y="816"/>
                  </a:cubicBezTo>
                  <a:lnTo>
                    <a:pt x="1902" y="882"/>
                  </a:lnTo>
                  <a:cubicBezTo>
                    <a:pt x="1902" y="916"/>
                    <a:pt x="1902" y="949"/>
                    <a:pt x="1869" y="982"/>
                  </a:cubicBezTo>
                  <a:cubicBezTo>
                    <a:pt x="1835" y="1049"/>
                    <a:pt x="1802" y="1149"/>
                    <a:pt x="1769" y="1216"/>
                  </a:cubicBezTo>
                  <a:cubicBezTo>
                    <a:pt x="1739" y="1269"/>
                    <a:pt x="1710" y="1322"/>
                    <a:pt x="1680" y="1375"/>
                  </a:cubicBezTo>
                  <a:lnTo>
                    <a:pt x="1680" y="1375"/>
                  </a:lnTo>
                  <a:cubicBezTo>
                    <a:pt x="1446" y="1059"/>
                    <a:pt x="1204" y="753"/>
                    <a:pt x="1035" y="415"/>
                  </a:cubicBezTo>
                  <a:cubicBezTo>
                    <a:pt x="942" y="253"/>
                    <a:pt x="737" y="155"/>
                    <a:pt x="542" y="155"/>
                  </a:cubicBezTo>
                  <a:cubicBezTo>
                    <a:pt x="456" y="155"/>
                    <a:pt x="372" y="174"/>
                    <a:pt x="301" y="215"/>
                  </a:cubicBezTo>
                  <a:cubicBezTo>
                    <a:pt x="67" y="382"/>
                    <a:pt x="1" y="682"/>
                    <a:pt x="134" y="949"/>
                  </a:cubicBezTo>
                  <a:cubicBezTo>
                    <a:pt x="434" y="1549"/>
                    <a:pt x="968" y="2050"/>
                    <a:pt x="1268" y="2650"/>
                  </a:cubicBezTo>
                  <a:cubicBezTo>
                    <a:pt x="1352" y="2834"/>
                    <a:pt x="1535" y="2925"/>
                    <a:pt x="1719" y="2925"/>
                  </a:cubicBezTo>
                  <a:cubicBezTo>
                    <a:pt x="1902" y="2925"/>
                    <a:pt x="2085" y="2834"/>
                    <a:pt x="2169" y="2650"/>
                  </a:cubicBezTo>
                  <a:cubicBezTo>
                    <a:pt x="2502" y="2016"/>
                    <a:pt x="2903" y="1383"/>
                    <a:pt x="3103" y="649"/>
                  </a:cubicBezTo>
                  <a:cubicBezTo>
                    <a:pt x="3170" y="415"/>
                    <a:pt x="3003" y="82"/>
                    <a:pt x="2736" y="15"/>
                  </a:cubicBezTo>
                  <a:cubicBezTo>
                    <a:pt x="2696" y="5"/>
                    <a:pt x="2656" y="0"/>
                    <a:pt x="26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35"/>
            <p:cNvSpPr/>
            <p:nvPr/>
          </p:nvSpPr>
          <p:spPr>
            <a:xfrm>
              <a:off x="1735470" y="3119030"/>
              <a:ext cx="113276" cy="102112"/>
            </a:xfrm>
            <a:custGeom>
              <a:avLst/>
              <a:gdLst/>
              <a:ahLst/>
              <a:cxnLst/>
              <a:rect l="l" t="t" r="r" b="b"/>
              <a:pathLst>
                <a:path w="3169" h="2925" extrusionOk="0">
                  <a:moveTo>
                    <a:pt x="2654" y="0"/>
                  </a:moveTo>
                  <a:cubicBezTo>
                    <a:pt x="2410" y="0"/>
                    <a:pt x="2162" y="132"/>
                    <a:pt x="2102" y="372"/>
                  </a:cubicBezTo>
                  <a:cubicBezTo>
                    <a:pt x="2068" y="439"/>
                    <a:pt x="2068" y="539"/>
                    <a:pt x="2035" y="606"/>
                  </a:cubicBezTo>
                  <a:cubicBezTo>
                    <a:pt x="2001" y="672"/>
                    <a:pt x="1968" y="773"/>
                    <a:pt x="1935" y="839"/>
                  </a:cubicBezTo>
                  <a:cubicBezTo>
                    <a:pt x="1954" y="800"/>
                    <a:pt x="1962" y="784"/>
                    <a:pt x="1966" y="784"/>
                  </a:cubicBezTo>
                  <a:cubicBezTo>
                    <a:pt x="1968" y="784"/>
                    <a:pt x="1968" y="792"/>
                    <a:pt x="1968" y="806"/>
                  </a:cubicBezTo>
                  <a:lnTo>
                    <a:pt x="1935" y="873"/>
                  </a:lnTo>
                  <a:cubicBezTo>
                    <a:pt x="1901" y="906"/>
                    <a:pt x="1901" y="939"/>
                    <a:pt x="1901" y="973"/>
                  </a:cubicBezTo>
                  <a:cubicBezTo>
                    <a:pt x="1835" y="1039"/>
                    <a:pt x="1801" y="1139"/>
                    <a:pt x="1768" y="1206"/>
                  </a:cubicBezTo>
                  <a:cubicBezTo>
                    <a:pt x="1740" y="1257"/>
                    <a:pt x="1711" y="1309"/>
                    <a:pt x="1683" y="1362"/>
                  </a:cubicBezTo>
                  <a:lnTo>
                    <a:pt x="1683" y="1362"/>
                  </a:lnTo>
                  <a:cubicBezTo>
                    <a:pt x="1444" y="1047"/>
                    <a:pt x="1202" y="742"/>
                    <a:pt x="1034" y="406"/>
                  </a:cubicBezTo>
                  <a:cubicBezTo>
                    <a:pt x="941" y="243"/>
                    <a:pt x="736" y="146"/>
                    <a:pt x="553" y="146"/>
                  </a:cubicBezTo>
                  <a:cubicBezTo>
                    <a:pt x="472" y="146"/>
                    <a:pt x="395" y="165"/>
                    <a:pt x="334" y="205"/>
                  </a:cubicBezTo>
                  <a:cubicBezTo>
                    <a:pt x="67" y="372"/>
                    <a:pt x="0" y="672"/>
                    <a:pt x="133" y="939"/>
                  </a:cubicBezTo>
                  <a:cubicBezTo>
                    <a:pt x="467" y="1540"/>
                    <a:pt x="967" y="2040"/>
                    <a:pt x="1301" y="2674"/>
                  </a:cubicBezTo>
                  <a:cubicBezTo>
                    <a:pt x="1384" y="2841"/>
                    <a:pt x="1559" y="2924"/>
                    <a:pt x="1739" y="2924"/>
                  </a:cubicBezTo>
                  <a:cubicBezTo>
                    <a:pt x="1918" y="2924"/>
                    <a:pt x="2102" y="2841"/>
                    <a:pt x="2202" y="2674"/>
                  </a:cubicBezTo>
                  <a:cubicBezTo>
                    <a:pt x="2502" y="2007"/>
                    <a:pt x="2935" y="1373"/>
                    <a:pt x="3102" y="672"/>
                  </a:cubicBezTo>
                  <a:cubicBezTo>
                    <a:pt x="3169" y="406"/>
                    <a:pt x="3036" y="72"/>
                    <a:pt x="2735" y="5"/>
                  </a:cubicBezTo>
                  <a:cubicBezTo>
                    <a:pt x="2708" y="2"/>
                    <a:pt x="2681" y="0"/>
                    <a:pt x="26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35"/>
            <p:cNvSpPr/>
            <p:nvPr/>
          </p:nvSpPr>
          <p:spPr>
            <a:xfrm>
              <a:off x="1728285" y="2210370"/>
              <a:ext cx="115707" cy="85948"/>
            </a:xfrm>
            <a:custGeom>
              <a:avLst/>
              <a:gdLst/>
              <a:ahLst/>
              <a:cxnLst/>
              <a:rect l="l" t="t" r="r" b="b"/>
              <a:pathLst>
                <a:path w="3237" h="2462" extrusionOk="0">
                  <a:moveTo>
                    <a:pt x="1572" y="1"/>
                  </a:moveTo>
                  <a:cubicBezTo>
                    <a:pt x="1493" y="1"/>
                    <a:pt x="1416" y="35"/>
                    <a:pt x="1369" y="114"/>
                  </a:cubicBezTo>
                  <a:cubicBezTo>
                    <a:pt x="1202" y="480"/>
                    <a:pt x="1235" y="814"/>
                    <a:pt x="1302" y="1148"/>
                  </a:cubicBezTo>
                  <a:cubicBezTo>
                    <a:pt x="1002" y="914"/>
                    <a:pt x="668" y="714"/>
                    <a:pt x="301" y="681"/>
                  </a:cubicBezTo>
                  <a:cubicBezTo>
                    <a:pt x="68" y="681"/>
                    <a:pt x="1" y="914"/>
                    <a:pt x="68" y="1081"/>
                  </a:cubicBezTo>
                  <a:cubicBezTo>
                    <a:pt x="401" y="1715"/>
                    <a:pt x="1035" y="2148"/>
                    <a:pt x="1669" y="2449"/>
                  </a:cubicBezTo>
                  <a:cubicBezTo>
                    <a:pt x="1705" y="2457"/>
                    <a:pt x="1738" y="2462"/>
                    <a:pt x="1769" y="2462"/>
                  </a:cubicBezTo>
                  <a:cubicBezTo>
                    <a:pt x="1853" y="2462"/>
                    <a:pt x="1920" y="2431"/>
                    <a:pt x="1969" y="2382"/>
                  </a:cubicBezTo>
                  <a:cubicBezTo>
                    <a:pt x="2002" y="2382"/>
                    <a:pt x="2036" y="2348"/>
                    <a:pt x="2036" y="2315"/>
                  </a:cubicBezTo>
                  <a:cubicBezTo>
                    <a:pt x="2503" y="1881"/>
                    <a:pt x="3203" y="1314"/>
                    <a:pt x="3237" y="614"/>
                  </a:cubicBezTo>
                  <a:cubicBezTo>
                    <a:pt x="3237" y="469"/>
                    <a:pt x="3110" y="374"/>
                    <a:pt x="2967" y="374"/>
                  </a:cubicBezTo>
                  <a:cubicBezTo>
                    <a:pt x="2946" y="374"/>
                    <a:pt x="2925" y="376"/>
                    <a:pt x="2903" y="380"/>
                  </a:cubicBezTo>
                  <a:cubicBezTo>
                    <a:pt x="2536" y="480"/>
                    <a:pt x="2269" y="714"/>
                    <a:pt x="2102" y="1014"/>
                  </a:cubicBezTo>
                  <a:cubicBezTo>
                    <a:pt x="2069" y="714"/>
                    <a:pt x="2002" y="414"/>
                    <a:pt x="1802" y="114"/>
                  </a:cubicBezTo>
                  <a:cubicBezTo>
                    <a:pt x="1749" y="43"/>
                    <a:pt x="1659" y="1"/>
                    <a:pt x="1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35"/>
            <p:cNvSpPr/>
            <p:nvPr/>
          </p:nvSpPr>
          <p:spPr>
            <a:xfrm>
              <a:off x="1464949" y="3165247"/>
              <a:ext cx="115528" cy="86472"/>
            </a:xfrm>
            <a:custGeom>
              <a:avLst/>
              <a:gdLst/>
              <a:ahLst/>
              <a:cxnLst/>
              <a:rect l="l" t="t" r="r" b="b"/>
              <a:pathLst>
                <a:path w="3232" h="2477" extrusionOk="0">
                  <a:moveTo>
                    <a:pt x="1582" y="1"/>
                  </a:moveTo>
                  <a:cubicBezTo>
                    <a:pt x="1495" y="1"/>
                    <a:pt x="1411" y="35"/>
                    <a:pt x="1364" y="113"/>
                  </a:cubicBezTo>
                  <a:cubicBezTo>
                    <a:pt x="1197" y="480"/>
                    <a:pt x="1230" y="814"/>
                    <a:pt x="1297" y="1181"/>
                  </a:cubicBezTo>
                  <a:cubicBezTo>
                    <a:pt x="997" y="914"/>
                    <a:pt x="696" y="714"/>
                    <a:pt x="296" y="714"/>
                  </a:cubicBezTo>
                  <a:cubicBezTo>
                    <a:pt x="283" y="712"/>
                    <a:pt x="271" y="711"/>
                    <a:pt x="258" y="711"/>
                  </a:cubicBezTo>
                  <a:cubicBezTo>
                    <a:pt x="84" y="711"/>
                    <a:pt x="0" y="925"/>
                    <a:pt x="63" y="1081"/>
                  </a:cubicBezTo>
                  <a:cubicBezTo>
                    <a:pt x="396" y="1715"/>
                    <a:pt x="1030" y="2148"/>
                    <a:pt x="1664" y="2448"/>
                  </a:cubicBezTo>
                  <a:cubicBezTo>
                    <a:pt x="1703" y="2468"/>
                    <a:pt x="1739" y="2476"/>
                    <a:pt x="1772" y="2476"/>
                  </a:cubicBezTo>
                  <a:cubicBezTo>
                    <a:pt x="1853" y="2476"/>
                    <a:pt x="1917" y="2429"/>
                    <a:pt x="1964" y="2382"/>
                  </a:cubicBezTo>
                  <a:cubicBezTo>
                    <a:pt x="1997" y="2382"/>
                    <a:pt x="2031" y="2348"/>
                    <a:pt x="2031" y="2348"/>
                  </a:cubicBezTo>
                  <a:cubicBezTo>
                    <a:pt x="2531" y="1881"/>
                    <a:pt x="3198" y="1314"/>
                    <a:pt x="3232" y="614"/>
                  </a:cubicBezTo>
                  <a:cubicBezTo>
                    <a:pt x="3232" y="469"/>
                    <a:pt x="3105" y="374"/>
                    <a:pt x="2962" y="374"/>
                  </a:cubicBezTo>
                  <a:cubicBezTo>
                    <a:pt x="2941" y="374"/>
                    <a:pt x="2920" y="376"/>
                    <a:pt x="2898" y="380"/>
                  </a:cubicBezTo>
                  <a:cubicBezTo>
                    <a:pt x="2531" y="480"/>
                    <a:pt x="2298" y="714"/>
                    <a:pt x="2097" y="1047"/>
                  </a:cubicBezTo>
                  <a:cubicBezTo>
                    <a:pt x="2064" y="714"/>
                    <a:pt x="1997" y="414"/>
                    <a:pt x="1831" y="113"/>
                  </a:cubicBezTo>
                  <a:cubicBezTo>
                    <a:pt x="1778" y="43"/>
                    <a:pt x="1679" y="1"/>
                    <a:pt x="15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35"/>
            <p:cNvSpPr/>
            <p:nvPr/>
          </p:nvSpPr>
          <p:spPr>
            <a:xfrm>
              <a:off x="3341580" y="3575154"/>
              <a:ext cx="115671" cy="85948"/>
            </a:xfrm>
            <a:custGeom>
              <a:avLst/>
              <a:gdLst/>
              <a:ahLst/>
              <a:cxnLst/>
              <a:rect l="l" t="t" r="r" b="b"/>
              <a:pathLst>
                <a:path w="3236" h="2462" extrusionOk="0">
                  <a:moveTo>
                    <a:pt x="1591" y="0"/>
                  </a:moveTo>
                  <a:cubicBezTo>
                    <a:pt x="1509" y="0"/>
                    <a:pt x="1433" y="34"/>
                    <a:pt x="1401" y="113"/>
                  </a:cubicBezTo>
                  <a:cubicBezTo>
                    <a:pt x="1201" y="480"/>
                    <a:pt x="1234" y="814"/>
                    <a:pt x="1334" y="1147"/>
                  </a:cubicBezTo>
                  <a:cubicBezTo>
                    <a:pt x="1034" y="914"/>
                    <a:pt x="701" y="714"/>
                    <a:pt x="300" y="680"/>
                  </a:cubicBezTo>
                  <a:cubicBezTo>
                    <a:pt x="100" y="680"/>
                    <a:pt x="0" y="914"/>
                    <a:pt x="100" y="1081"/>
                  </a:cubicBezTo>
                  <a:cubicBezTo>
                    <a:pt x="400" y="1714"/>
                    <a:pt x="1034" y="2148"/>
                    <a:pt x="1668" y="2448"/>
                  </a:cubicBezTo>
                  <a:cubicBezTo>
                    <a:pt x="1704" y="2457"/>
                    <a:pt x="1737" y="2461"/>
                    <a:pt x="1769" y="2461"/>
                  </a:cubicBezTo>
                  <a:cubicBezTo>
                    <a:pt x="1855" y="2461"/>
                    <a:pt x="1928" y="2430"/>
                    <a:pt x="2002" y="2381"/>
                  </a:cubicBezTo>
                  <a:cubicBezTo>
                    <a:pt x="2002" y="2381"/>
                    <a:pt x="2035" y="2348"/>
                    <a:pt x="2068" y="2315"/>
                  </a:cubicBezTo>
                  <a:cubicBezTo>
                    <a:pt x="2535" y="1881"/>
                    <a:pt x="3202" y="1314"/>
                    <a:pt x="3236" y="614"/>
                  </a:cubicBezTo>
                  <a:cubicBezTo>
                    <a:pt x="3236" y="477"/>
                    <a:pt x="3124" y="362"/>
                    <a:pt x="3010" y="362"/>
                  </a:cubicBezTo>
                  <a:cubicBezTo>
                    <a:pt x="2985" y="362"/>
                    <a:pt x="2960" y="368"/>
                    <a:pt x="2936" y="380"/>
                  </a:cubicBezTo>
                  <a:cubicBezTo>
                    <a:pt x="2535" y="480"/>
                    <a:pt x="2302" y="714"/>
                    <a:pt x="2102" y="1014"/>
                  </a:cubicBezTo>
                  <a:cubicBezTo>
                    <a:pt x="2068" y="714"/>
                    <a:pt x="2035" y="413"/>
                    <a:pt x="1835" y="113"/>
                  </a:cubicBezTo>
                  <a:cubicBezTo>
                    <a:pt x="1782" y="43"/>
                    <a:pt x="1683" y="0"/>
                    <a:pt x="15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35"/>
            <p:cNvSpPr/>
            <p:nvPr/>
          </p:nvSpPr>
          <p:spPr>
            <a:xfrm>
              <a:off x="3590760" y="2535551"/>
              <a:ext cx="115707" cy="86472"/>
            </a:xfrm>
            <a:custGeom>
              <a:avLst/>
              <a:gdLst/>
              <a:ahLst/>
              <a:cxnLst/>
              <a:rect l="l" t="t" r="r" b="b"/>
              <a:pathLst>
                <a:path w="3237" h="2477" extrusionOk="0">
                  <a:moveTo>
                    <a:pt x="1594" y="1"/>
                  </a:moveTo>
                  <a:cubicBezTo>
                    <a:pt x="1511" y="1"/>
                    <a:pt x="1434" y="43"/>
                    <a:pt x="1402" y="139"/>
                  </a:cubicBezTo>
                  <a:cubicBezTo>
                    <a:pt x="1202" y="505"/>
                    <a:pt x="1235" y="839"/>
                    <a:pt x="1335" y="1173"/>
                  </a:cubicBezTo>
                  <a:cubicBezTo>
                    <a:pt x="1035" y="906"/>
                    <a:pt x="701" y="739"/>
                    <a:pt x="301" y="706"/>
                  </a:cubicBezTo>
                  <a:cubicBezTo>
                    <a:pt x="101" y="706"/>
                    <a:pt x="1" y="939"/>
                    <a:pt x="101" y="1106"/>
                  </a:cubicBezTo>
                  <a:cubicBezTo>
                    <a:pt x="401" y="1740"/>
                    <a:pt x="1035" y="2173"/>
                    <a:pt x="1702" y="2440"/>
                  </a:cubicBezTo>
                  <a:cubicBezTo>
                    <a:pt x="1740" y="2466"/>
                    <a:pt x="1778" y="2477"/>
                    <a:pt x="1817" y="2477"/>
                  </a:cubicBezTo>
                  <a:cubicBezTo>
                    <a:pt x="1879" y="2477"/>
                    <a:pt x="1940" y="2448"/>
                    <a:pt x="2002" y="2407"/>
                  </a:cubicBezTo>
                  <a:cubicBezTo>
                    <a:pt x="2002" y="2373"/>
                    <a:pt x="2036" y="2373"/>
                    <a:pt x="2069" y="2340"/>
                  </a:cubicBezTo>
                  <a:cubicBezTo>
                    <a:pt x="2536" y="1873"/>
                    <a:pt x="3203" y="1339"/>
                    <a:pt x="3236" y="606"/>
                  </a:cubicBezTo>
                  <a:cubicBezTo>
                    <a:pt x="3236" y="486"/>
                    <a:pt x="3103" y="367"/>
                    <a:pt x="2979" y="367"/>
                  </a:cubicBezTo>
                  <a:cubicBezTo>
                    <a:pt x="2965" y="367"/>
                    <a:pt x="2950" y="369"/>
                    <a:pt x="2936" y="372"/>
                  </a:cubicBezTo>
                  <a:cubicBezTo>
                    <a:pt x="2536" y="472"/>
                    <a:pt x="2302" y="739"/>
                    <a:pt x="2102" y="1039"/>
                  </a:cubicBezTo>
                  <a:cubicBezTo>
                    <a:pt x="2069" y="739"/>
                    <a:pt x="2036" y="405"/>
                    <a:pt x="1835" y="139"/>
                  </a:cubicBezTo>
                  <a:cubicBezTo>
                    <a:pt x="1783" y="51"/>
                    <a:pt x="1685" y="1"/>
                    <a:pt x="1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35"/>
            <p:cNvSpPr/>
            <p:nvPr/>
          </p:nvSpPr>
          <p:spPr>
            <a:xfrm>
              <a:off x="3060407" y="1657230"/>
              <a:ext cx="115456" cy="86716"/>
            </a:xfrm>
            <a:custGeom>
              <a:avLst/>
              <a:gdLst/>
              <a:ahLst/>
              <a:cxnLst/>
              <a:rect l="l" t="t" r="r" b="b"/>
              <a:pathLst>
                <a:path w="3230" h="2484" extrusionOk="0">
                  <a:moveTo>
                    <a:pt x="1585" y="1"/>
                  </a:moveTo>
                  <a:cubicBezTo>
                    <a:pt x="1503" y="1"/>
                    <a:pt x="1426" y="35"/>
                    <a:pt x="1395" y="114"/>
                  </a:cubicBezTo>
                  <a:cubicBezTo>
                    <a:pt x="1195" y="481"/>
                    <a:pt x="1228" y="814"/>
                    <a:pt x="1328" y="1181"/>
                  </a:cubicBezTo>
                  <a:cubicBezTo>
                    <a:pt x="1028" y="914"/>
                    <a:pt x="694" y="714"/>
                    <a:pt x="294" y="714"/>
                  </a:cubicBezTo>
                  <a:cubicBezTo>
                    <a:pt x="281" y="712"/>
                    <a:pt x="268" y="711"/>
                    <a:pt x="256" y="711"/>
                  </a:cubicBezTo>
                  <a:cubicBezTo>
                    <a:pt x="82" y="711"/>
                    <a:pt x="0" y="925"/>
                    <a:pt x="94" y="1081"/>
                  </a:cubicBezTo>
                  <a:cubicBezTo>
                    <a:pt x="394" y="1748"/>
                    <a:pt x="1028" y="2149"/>
                    <a:pt x="1695" y="2449"/>
                  </a:cubicBezTo>
                  <a:cubicBezTo>
                    <a:pt x="1731" y="2472"/>
                    <a:pt x="1766" y="2484"/>
                    <a:pt x="1801" y="2484"/>
                  </a:cubicBezTo>
                  <a:cubicBezTo>
                    <a:pt x="1866" y="2484"/>
                    <a:pt x="1931" y="2447"/>
                    <a:pt x="1995" y="2382"/>
                  </a:cubicBezTo>
                  <a:cubicBezTo>
                    <a:pt x="1995" y="2382"/>
                    <a:pt x="2029" y="2349"/>
                    <a:pt x="2062" y="2349"/>
                  </a:cubicBezTo>
                  <a:cubicBezTo>
                    <a:pt x="2529" y="1882"/>
                    <a:pt x="3196" y="1348"/>
                    <a:pt x="3229" y="614"/>
                  </a:cubicBezTo>
                  <a:cubicBezTo>
                    <a:pt x="3229" y="469"/>
                    <a:pt x="3103" y="374"/>
                    <a:pt x="2982" y="374"/>
                  </a:cubicBezTo>
                  <a:cubicBezTo>
                    <a:pt x="2964" y="374"/>
                    <a:pt x="2947" y="376"/>
                    <a:pt x="2929" y="381"/>
                  </a:cubicBezTo>
                  <a:cubicBezTo>
                    <a:pt x="2529" y="481"/>
                    <a:pt x="2295" y="748"/>
                    <a:pt x="2095" y="1048"/>
                  </a:cubicBezTo>
                  <a:cubicBezTo>
                    <a:pt x="2062" y="714"/>
                    <a:pt x="2029" y="414"/>
                    <a:pt x="1828" y="114"/>
                  </a:cubicBezTo>
                  <a:cubicBezTo>
                    <a:pt x="1776" y="43"/>
                    <a:pt x="1676" y="1"/>
                    <a:pt x="1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35"/>
            <p:cNvSpPr/>
            <p:nvPr/>
          </p:nvSpPr>
          <p:spPr>
            <a:xfrm>
              <a:off x="2701273" y="4056415"/>
              <a:ext cx="698743" cy="531854"/>
            </a:xfrm>
            <a:custGeom>
              <a:avLst/>
              <a:gdLst/>
              <a:ahLst/>
              <a:cxnLst/>
              <a:rect l="l" t="t" r="r" b="b"/>
              <a:pathLst>
                <a:path w="19548" h="15235" extrusionOk="0">
                  <a:moveTo>
                    <a:pt x="18971" y="1"/>
                  </a:moveTo>
                  <a:cubicBezTo>
                    <a:pt x="18953" y="1"/>
                    <a:pt x="18934" y="2"/>
                    <a:pt x="18914" y="4"/>
                  </a:cubicBezTo>
                  <a:cubicBezTo>
                    <a:pt x="15578" y="437"/>
                    <a:pt x="12076" y="371"/>
                    <a:pt x="8907" y="1671"/>
                  </a:cubicBezTo>
                  <a:cubicBezTo>
                    <a:pt x="7272" y="2339"/>
                    <a:pt x="5871" y="3339"/>
                    <a:pt x="4737" y="4707"/>
                  </a:cubicBezTo>
                  <a:cubicBezTo>
                    <a:pt x="3503" y="6141"/>
                    <a:pt x="2736" y="7809"/>
                    <a:pt x="2068" y="9577"/>
                  </a:cubicBezTo>
                  <a:cubicBezTo>
                    <a:pt x="1401" y="11245"/>
                    <a:pt x="0" y="12946"/>
                    <a:pt x="401" y="14848"/>
                  </a:cubicBezTo>
                  <a:cubicBezTo>
                    <a:pt x="454" y="15117"/>
                    <a:pt x="650" y="15234"/>
                    <a:pt x="855" y="15234"/>
                  </a:cubicBezTo>
                  <a:cubicBezTo>
                    <a:pt x="1157" y="15234"/>
                    <a:pt x="1481" y="14979"/>
                    <a:pt x="1401" y="14581"/>
                  </a:cubicBezTo>
                  <a:cubicBezTo>
                    <a:pt x="1101" y="13113"/>
                    <a:pt x="2335" y="11612"/>
                    <a:pt x="2902" y="10311"/>
                  </a:cubicBezTo>
                  <a:cubicBezTo>
                    <a:pt x="3570" y="8677"/>
                    <a:pt x="4170" y="7042"/>
                    <a:pt x="5271" y="5641"/>
                  </a:cubicBezTo>
                  <a:cubicBezTo>
                    <a:pt x="6305" y="4373"/>
                    <a:pt x="7572" y="3373"/>
                    <a:pt x="9040" y="2739"/>
                  </a:cubicBezTo>
                  <a:cubicBezTo>
                    <a:pt x="10441" y="2105"/>
                    <a:pt x="12009" y="1805"/>
                    <a:pt x="13510" y="1605"/>
                  </a:cubicBezTo>
                  <a:cubicBezTo>
                    <a:pt x="15311" y="1371"/>
                    <a:pt x="17113" y="1271"/>
                    <a:pt x="18914" y="1071"/>
                  </a:cubicBezTo>
                  <a:cubicBezTo>
                    <a:pt x="19528" y="974"/>
                    <a:pt x="19547" y="1"/>
                    <a:pt x="189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35"/>
            <p:cNvSpPr/>
            <p:nvPr/>
          </p:nvSpPr>
          <p:spPr>
            <a:xfrm>
              <a:off x="2183788" y="4119391"/>
              <a:ext cx="529419" cy="491463"/>
            </a:xfrm>
            <a:custGeom>
              <a:avLst/>
              <a:gdLst/>
              <a:ahLst/>
              <a:cxnLst/>
              <a:rect l="l" t="t" r="r" b="b"/>
              <a:pathLst>
                <a:path w="14811" h="14078" extrusionOk="0">
                  <a:moveTo>
                    <a:pt x="701" y="1"/>
                  </a:moveTo>
                  <a:cubicBezTo>
                    <a:pt x="0" y="1"/>
                    <a:pt x="0" y="1068"/>
                    <a:pt x="701" y="1068"/>
                  </a:cubicBezTo>
                  <a:cubicBezTo>
                    <a:pt x="3269" y="1068"/>
                    <a:pt x="5938" y="1302"/>
                    <a:pt x="8273" y="2469"/>
                  </a:cubicBezTo>
                  <a:cubicBezTo>
                    <a:pt x="10741" y="3704"/>
                    <a:pt x="12809" y="5939"/>
                    <a:pt x="13410" y="8674"/>
                  </a:cubicBezTo>
                  <a:cubicBezTo>
                    <a:pt x="13777" y="10275"/>
                    <a:pt x="13710" y="11943"/>
                    <a:pt x="13710" y="13577"/>
                  </a:cubicBezTo>
                  <a:cubicBezTo>
                    <a:pt x="13710" y="13911"/>
                    <a:pt x="13969" y="14078"/>
                    <a:pt x="14227" y="14078"/>
                  </a:cubicBezTo>
                  <a:cubicBezTo>
                    <a:pt x="14486" y="14078"/>
                    <a:pt x="14744" y="13911"/>
                    <a:pt x="14744" y="13577"/>
                  </a:cubicBezTo>
                  <a:cubicBezTo>
                    <a:pt x="14744" y="12010"/>
                    <a:pt x="14811" y="10442"/>
                    <a:pt x="14511" y="8874"/>
                  </a:cubicBezTo>
                  <a:cubicBezTo>
                    <a:pt x="14244" y="7306"/>
                    <a:pt x="13577" y="5905"/>
                    <a:pt x="12609" y="4671"/>
                  </a:cubicBezTo>
                  <a:cubicBezTo>
                    <a:pt x="10841" y="2436"/>
                    <a:pt x="8340" y="1068"/>
                    <a:pt x="5571" y="468"/>
                  </a:cubicBezTo>
                  <a:cubicBezTo>
                    <a:pt x="3970" y="134"/>
                    <a:pt x="2335" y="1"/>
                    <a:pt x="7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35"/>
            <p:cNvSpPr/>
            <p:nvPr/>
          </p:nvSpPr>
          <p:spPr>
            <a:xfrm>
              <a:off x="2654161" y="4454312"/>
              <a:ext cx="717331" cy="350880"/>
            </a:xfrm>
            <a:custGeom>
              <a:avLst/>
              <a:gdLst/>
              <a:ahLst/>
              <a:cxnLst/>
              <a:rect l="l" t="t" r="r" b="b"/>
              <a:pathLst>
                <a:path w="20068" h="10051" extrusionOk="0">
                  <a:moveTo>
                    <a:pt x="14849" y="1"/>
                  </a:moveTo>
                  <a:cubicBezTo>
                    <a:pt x="13445" y="1"/>
                    <a:pt x="12053" y="147"/>
                    <a:pt x="10692" y="548"/>
                  </a:cubicBezTo>
                  <a:cubicBezTo>
                    <a:pt x="7856" y="1381"/>
                    <a:pt x="5188" y="3149"/>
                    <a:pt x="3120" y="5218"/>
                  </a:cubicBezTo>
                  <a:cubicBezTo>
                    <a:pt x="1919" y="6385"/>
                    <a:pt x="885" y="7719"/>
                    <a:pt x="184" y="9254"/>
                  </a:cubicBezTo>
                  <a:cubicBezTo>
                    <a:pt x="0" y="9668"/>
                    <a:pt x="372" y="10051"/>
                    <a:pt x="708" y="10051"/>
                  </a:cubicBezTo>
                  <a:cubicBezTo>
                    <a:pt x="859" y="10051"/>
                    <a:pt x="1002" y="9974"/>
                    <a:pt x="1085" y="9787"/>
                  </a:cubicBezTo>
                  <a:cubicBezTo>
                    <a:pt x="2586" y="6552"/>
                    <a:pt x="5521" y="4117"/>
                    <a:pt x="8624" y="2516"/>
                  </a:cubicBezTo>
                  <a:cubicBezTo>
                    <a:pt x="10690" y="1430"/>
                    <a:pt x="12875" y="1063"/>
                    <a:pt x="15103" y="1063"/>
                  </a:cubicBezTo>
                  <a:cubicBezTo>
                    <a:pt x="16435" y="1063"/>
                    <a:pt x="17783" y="1194"/>
                    <a:pt x="19131" y="1381"/>
                  </a:cubicBezTo>
                  <a:cubicBezTo>
                    <a:pt x="19162" y="1386"/>
                    <a:pt x="19192" y="1388"/>
                    <a:pt x="19221" y="1388"/>
                  </a:cubicBezTo>
                  <a:cubicBezTo>
                    <a:pt x="19824" y="1388"/>
                    <a:pt x="20068" y="444"/>
                    <a:pt x="19431" y="381"/>
                  </a:cubicBezTo>
                  <a:cubicBezTo>
                    <a:pt x="17905" y="173"/>
                    <a:pt x="16370" y="1"/>
                    <a:pt x="148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35"/>
            <p:cNvSpPr/>
            <p:nvPr/>
          </p:nvSpPr>
          <p:spPr>
            <a:xfrm>
              <a:off x="2171849" y="4540958"/>
              <a:ext cx="468402" cy="351230"/>
            </a:xfrm>
            <a:custGeom>
              <a:avLst/>
              <a:gdLst/>
              <a:ahLst/>
              <a:cxnLst/>
              <a:rect l="l" t="t" r="r" b="b"/>
              <a:pathLst>
                <a:path w="13104" h="10061" extrusionOk="0">
                  <a:moveTo>
                    <a:pt x="668" y="34"/>
                  </a:moveTo>
                  <a:cubicBezTo>
                    <a:pt x="1" y="34"/>
                    <a:pt x="1" y="1068"/>
                    <a:pt x="668" y="1068"/>
                  </a:cubicBezTo>
                  <a:cubicBezTo>
                    <a:pt x="3437" y="1134"/>
                    <a:pt x="6439" y="1001"/>
                    <a:pt x="8874" y="2569"/>
                  </a:cubicBezTo>
                  <a:cubicBezTo>
                    <a:pt x="10075" y="3303"/>
                    <a:pt x="11209" y="4437"/>
                    <a:pt x="11609" y="5838"/>
                  </a:cubicBezTo>
                  <a:cubicBezTo>
                    <a:pt x="11943" y="7072"/>
                    <a:pt x="11876" y="8406"/>
                    <a:pt x="12043" y="9674"/>
                  </a:cubicBezTo>
                  <a:cubicBezTo>
                    <a:pt x="12083" y="9943"/>
                    <a:pt x="12270" y="10060"/>
                    <a:pt x="12473" y="10060"/>
                  </a:cubicBezTo>
                  <a:cubicBezTo>
                    <a:pt x="12771" y="10060"/>
                    <a:pt x="13103" y="9805"/>
                    <a:pt x="13043" y="9407"/>
                  </a:cubicBezTo>
                  <a:cubicBezTo>
                    <a:pt x="12843" y="8039"/>
                    <a:pt x="12977" y="6572"/>
                    <a:pt x="12510" y="5237"/>
                  </a:cubicBezTo>
                  <a:cubicBezTo>
                    <a:pt x="11976" y="3770"/>
                    <a:pt x="10808" y="2602"/>
                    <a:pt x="9541" y="1735"/>
                  </a:cubicBezTo>
                  <a:cubicBezTo>
                    <a:pt x="6939" y="0"/>
                    <a:pt x="3670" y="100"/>
                    <a:pt x="668" y="3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35"/>
            <p:cNvSpPr/>
            <p:nvPr/>
          </p:nvSpPr>
          <p:spPr>
            <a:xfrm>
              <a:off x="2272008" y="4077186"/>
              <a:ext cx="130005" cy="139116"/>
            </a:xfrm>
            <a:custGeom>
              <a:avLst/>
              <a:gdLst/>
              <a:ahLst/>
              <a:cxnLst/>
              <a:rect l="l" t="t" r="r" b="b"/>
              <a:pathLst>
                <a:path w="3637" h="3985" extrusionOk="0">
                  <a:moveTo>
                    <a:pt x="2171" y="0"/>
                  </a:moveTo>
                  <a:cubicBezTo>
                    <a:pt x="2090" y="0"/>
                    <a:pt x="2009" y="23"/>
                    <a:pt x="1935" y="76"/>
                  </a:cubicBezTo>
                  <a:cubicBezTo>
                    <a:pt x="1702" y="209"/>
                    <a:pt x="1569" y="543"/>
                    <a:pt x="1735" y="776"/>
                  </a:cubicBezTo>
                  <a:cubicBezTo>
                    <a:pt x="2036" y="1202"/>
                    <a:pt x="2205" y="1685"/>
                    <a:pt x="2426" y="2139"/>
                  </a:cubicBezTo>
                  <a:lnTo>
                    <a:pt x="2426" y="2139"/>
                  </a:lnTo>
                  <a:cubicBezTo>
                    <a:pt x="2156" y="2270"/>
                    <a:pt x="1896" y="2414"/>
                    <a:pt x="1635" y="2544"/>
                  </a:cubicBezTo>
                  <a:cubicBezTo>
                    <a:pt x="1535" y="2611"/>
                    <a:pt x="1468" y="2644"/>
                    <a:pt x="1368" y="2678"/>
                  </a:cubicBezTo>
                  <a:cubicBezTo>
                    <a:pt x="1344" y="2678"/>
                    <a:pt x="1249" y="2731"/>
                    <a:pt x="1238" y="2747"/>
                  </a:cubicBezTo>
                  <a:lnTo>
                    <a:pt x="1238" y="2747"/>
                  </a:lnTo>
                  <a:cubicBezTo>
                    <a:pt x="1191" y="2754"/>
                    <a:pt x="1163" y="2778"/>
                    <a:pt x="1135" y="2778"/>
                  </a:cubicBezTo>
                  <a:cubicBezTo>
                    <a:pt x="901" y="2878"/>
                    <a:pt x="701" y="2911"/>
                    <a:pt x="468" y="2978"/>
                  </a:cubicBezTo>
                  <a:cubicBezTo>
                    <a:pt x="201" y="3011"/>
                    <a:pt x="1" y="3345"/>
                    <a:pt x="101" y="3612"/>
                  </a:cubicBezTo>
                  <a:cubicBezTo>
                    <a:pt x="189" y="3875"/>
                    <a:pt x="380" y="3985"/>
                    <a:pt x="628" y="3985"/>
                  </a:cubicBezTo>
                  <a:cubicBezTo>
                    <a:pt x="663" y="3985"/>
                    <a:pt x="698" y="3983"/>
                    <a:pt x="735" y="3979"/>
                  </a:cubicBezTo>
                  <a:cubicBezTo>
                    <a:pt x="1702" y="3812"/>
                    <a:pt x="2503" y="3211"/>
                    <a:pt x="3370" y="2844"/>
                  </a:cubicBezTo>
                  <a:cubicBezTo>
                    <a:pt x="3537" y="2778"/>
                    <a:pt x="3637" y="2544"/>
                    <a:pt x="3637" y="2377"/>
                  </a:cubicBezTo>
                  <a:cubicBezTo>
                    <a:pt x="3637" y="2277"/>
                    <a:pt x="3637" y="2144"/>
                    <a:pt x="3570" y="2044"/>
                  </a:cubicBezTo>
                  <a:cubicBezTo>
                    <a:pt x="3537" y="1977"/>
                    <a:pt x="3470" y="1877"/>
                    <a:pt x="3403" y="1777"/>
                  </a:cubicBezTo>
                  <a:cubicBezTo>
                    <a:pt x="3336" y="1610"/>
                    <a:pt x="3236" y="1443"/>
                    <a:pt x="3170" y="1277"/>
                  </a:cubicBezTo>
                  <a:cubicBezTo>
                    <a:pt x="3003" y="910"/>
                    <a:pt x="2836" y="576"/>
                    <a:pt x="2636" y="243"/>
                  </a:cubicBezTo>
                  <a:cubicBezTo>
                    <a:pt x="2522" y="106"/>
                    <a:pt x="2346" y="0"/>
                    <a:pt x="2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35"/>
            <p:cNvSpPr/>
            <p:nvPr/>
          </p:nvSpPr>
          <p:spPr>
            <a:xfrm>
              <a:off x="2380531" y="4107208"/>
              <a:ext cx="149057" cy="146727"/>
            </a:xfrm>
            <a:custGeom>
              <a:avLst/>
              <a:gdLst/>
              <a:ahLst/>
              <a:cxnLst/>
              <a:rect l="l" t="t" r="r" b="b"/>
              <a:pathLst>
                <a:path w="4170" h="4203" extrusionOk="0">
                  <a:moveTo>
                    <a:pt x="2824" y="0"/>
                  </a:moveTo>
                  <a:cubicBezTo>
                    <a:pt x="2736" y="0"/>
                    <a:pt x="2649" y="26"/>
                    <a:pt x="2569" y="83"/>
                  </a:cubicBezTo>
                  <a:cubicBezTo>
                    <a:pt x="2335" y="216"/>
                    <a:pt x="2202" y="550"/>
                    <a:pt x="2369" y="784"/>
                  </a:cubicBezTo>
                  <a:cubicBezTo>
                    <a:pt x="2435" y="850"/>
                    <a:pt x="2469" y="950"/>
                    <a:pt x="2502" y="1050"/>
                  </a:cubicBezTo>
                  <a:cubicBezTo>
                    <a:pt x="2535" y="1084"/>
                    <a:pt x="2569" y="1117"/>
                    <a:pt x="2569" y="1184"/>
                  </a:cubicBezTo>
                  <a:cubicBezTo>
                    <a:pt x="2585" y="1216"/>
                    <a:pt x="2591" y="1227"/>
                    <a:pt x="2593" y="1227"/>
                  </a:cubicBezTo>
                  <a:cubicBezTo>
                    <a:pt x="2596" y="1227"/>
                    <a:pt x="2575" y="1174"/>
                    <a:pt x="2578" y="1174"/>
                  </a:cubicBezTo>
                  <a:lnTo>
                    <a:pt x="2578" y="1174"/>
                  </a:lnTo>
                  <a:cubicBezTo>
                    <a:pt x="2580" y="1174"/>
                    <a:pt x="2586" y="1185"/>
                    <a:pt x="2602" y="1217"/>
                  </a:cubicBezTo>
                  <a:cubicBezTo>
                    <a:pt x="2669" y="1417"/>
                    <a:pt x="2736" y="1617"/>
                    <a:pt x="2802" y="1818"/>
                  </a:cubicBezTo>
                  <a:cubicBezTo>
                    <a:pt x="2864" y="2045"/>
                    <a:pt x="2926" y="2285"/>
                    <a:pt x="2988" y="2522"/>
                  </a:cubicBezTo>
                  <a:lnTo>
                    <a:pt x="2988" y="2522"/>
                  </a:lnTo>
                  <a:cubicBezTo>
                    <a:pt x="2883" y="2565"/>
                    <a:pt x="2782" y="2592"/>
                    <a:pt x="2702" y="2618"/>
                  </a:cubicBezTo>
                  <a:cubicBezTo>
                    <a:pt x="2435" y="2718"/>
                    <a:pt x="2202" y="2785"/>
                    <a:pt x="1968" y="2852"/>
                  </a:cubicBezTo>
                  <a:cubicBezTo>
                    <a:pt x="1468" y="2985"/>
                    <a:pt x="968" y="3085"/>
                    <a:pt x="434" y="3185"/>
                  </a:cubicBezTo>
                  <a:cubicBezTo>
                    <a:pt x="167" y="3252"/>
                    <a:pt x="0" y="3586"/>
                    <a:pt x="100" y="3819"/>
                  </a:cubicBezTo>
                  <a:cubicBezTo>
                    <a:pt x="156" y="4069"/>
                    <a:pt x="349" y="4203"/>
                    <a:pt x="586" y="4203"/>
                  </a:cubicBezTo>
                  <a:cubicBezTo>
                    <a:pt x="634" y="4203"/>
                    <a:pt x="683" y="4197"/>
                    <a:pt x="734" y="4186"/>
                  </a:cubicBezTo>
                  <a:cubicBezTo>
                    <a:pt x="1802" y="3952"/>
                    <a:pt x="2869" y="3719"/>
                    <a:pt x="3870" y="3285"/>
                  </a:cubicBezTo>
                  <a:cubicBezTo>
                    <a:pt x="4070" y="3185"/>
                    <a:pt x="4170" y="2885"/>
                    <a:pt x="4103" y="2685"/>
                  </a:cubicBezTo>
                  <a:cubicBezTo>
                    <a:pt x="3870" y="1884"/>
                    <a:pt x="3736" y="984"/>
                    <a:pt x="3269" y="250"/>
                  </a:cubicBezTo>
                  <a:cubicBezTo>
                    <a:pt x="3159" y="96"/>
                    <a:pt x="2992" y="0"/>
                    <a:pt x="28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35"/>
            <p:cNvSpPr/>
            <p:nvPr/>
          </p:nvSpPr>
          <p:spPr>
            <a:xfrm>
              <a:off x="2220749" y="4484474"/>
              <a:ext cx="127610" cy="151754"/>
            </a:xfrm>
            <a:custGeom>
              <a:avLst/>
              <a:gdLst/>
              <a:ahLst/>
              <a:cxnLst/>
              <a:rect l="l" t="t" r="r" b="b"/>
              <a:pathLst>
                <a:path w="3570" h="4347" extrusionOk="0">
                  <a:moveTo>
                    <a:pt x="1020" y="1"/>
                  </a:moveTo>
                  <a:cubicBezTo>
                    <a:pt x="844" y="1"/>
                    <a:pt x="655" y="97"/>
                    <a:pt x="567" y="251"/>
                  </a:cubicBezTo>
                  <a:cubicBezTo>
                    <a:pt x="434" y="517"/>
                    <a:pt x="534" y="818"/>
                    <a:pt x="768" y="951"/>
                  </a:cubicBezTo>
                  <a:cubicBezTo>
                    <a:pt x="1135" y="1218"/>
                    <a:pt x="1368" y="1385"/>
                    <a:pt x="1702" y="1685"/>
                  </a:cubicBezTo>
                  <a:cubicBezTo>
                    <a:pt x="1880" y="1845"/>
                    <a:pt x="2048" y="2005"/>
                    <a:pt x="2207" y="2171"/>
                  </a:cubicBezTo>
                  <a:lnTo>
                    <a:pt x="2207" y="2171"/>
                  </a:lnTo>
                  <a:cubicBezTo>
                    <a:pt x="2171" y="2198"/>
                    <a:pt x="2136" y="2225"/>
                    <a:pt x="2102" y="2252"/>
                  </a:cubicBezTo>
                  <a:cubicBezTo>
                    <a:pt x="1902" y="2385"/>
                    <a:pt x="1702" y="2519"/>
                    <a:pt x="1501" y="2619"/>
                  </a:cubicBezTo>
                  <a:cubicBezTo>
                    <a:pt x="1135" y="2886"/>
                    <a:pt x="734" y="3119"/>
                    <a:pt x="334" y="3386"/>
                  </a:cubicBezTo>
                  <a:cubicBezTo>
                    <a:pt x="100" y="3520"/>
                    <a:pt x="0" y="3853"/>
                    <a:pt x="134" y="4087"/>
                  </a:cubicBezTo>
                  <a:cubicBezTo>
                    <a:pt x="250" y="4249"/>
                    <a:pt x="430" y="4347"/>
                    <a:pt x="618" y="4347"/>
                  </a:cubicBezTo>
                  <a:cubicBezTo>
                    <a:pt x="701" y="4347"/>
                    <a:pt x="786" y="4328"/>
                    <a:pt x="868" y="4287"/>
                  </a:cubicBezTo>
                  <a:cubicBezTo>
                    <a:pt x="1702" y="3753"/>
                    <a:pt x="2536" y="3253"/>
                    <a:pt x="3336" y="2619"/>
                  </a:cubicBezTo>
                  <a:cubicBezTo>
                    <a:pt x="3570" y="2419"/>
                    <a:pt x="3503" y="2085"/>
                    <a:pt x="3336" y="1885"/>
                  </a:cubicBezTo>
                  <a:cubicBezTo>
                    <a:pt x="2769" y="1151"/>
                    <a:pt x="2035" y="584"/>
                    <a:pt x="1268" y="84"/>
                  </a:cubicBezTo>
                  <a:cubicBezTo>
                    <a:pt x="1200" y="27"/>
                    <a:pt x="1112" y="1"/>
                    <a:pt x="10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35"/>
            <p:cNvSpPr/>
            <p:nvPr/>
          </p:nvSpPr>
          <p:spPr>
            <a:xfrm>
              <a:off x="2316117" y="4489431"/>
              <a:ext cx="138369" cy="171548"/>
            </a:xfrm>
            <a:custGeom>
              <a:avLst/>
              <a:gdLst/>
              <a:ahLst/>
              <a:cxnLst/>
              <a:rect l="l" t="t" r="r" b="b"/>
              <a:pathLst>
                <a:path w="3871" h="4914" extrusionOk="0">
                  <a:moveTo>
                    <a:pt x="1862" y="0"/>
                  </a:moveTo>
                  <a:cubicBezTo>
                    <a:pt x="1505" y="0"/>
                    <a:pt x="1136" y="380"/>
                    <a:pt x="1369" y="776"/>
                  </a:cubicBezTo>
                  <a:cubicBezTo>
                    <a:pt x="1723" y="1358"/>
                    <a:pt x="2001" y="2036"/>
                    <a:pt x="2420" y="2577"/>
                  </a:cubicBezTo>
                  <a:lnTo>
                    <a:pt x="2420" y="2577"/>
                  </a:lnTo>
                  <a:cubicBezTo>
                    <a:pt x="1731" y="3026"/>
                    <a:pt x="1075" y="3548"/>
                    <a:pt x="335" y="3945"/>
                  </a:cubicBezTo>
                  <a:cubicBezTo>
                    <a:pt x="68" y="4078"/>
                    <a:pt x="1" y="4445"/>
                    <a:pt x="134" y="4679"/>
                  </a:cubicBezTo>
                  <a:cubicBezTo>
                    <a:pt x="244" y="4832"/>
                    <a:pt x="411" y="4913"/>
                    <a:pt x="589" y="4913"/>
                  </a:cubicBezTo>
                  <a:cubicBezTo>
                    <a:pt x="681" y="4913"/>
                    <a:pt x="777" y="4891"/>
                    <a:pt x="868" y="4845"/>
                  </a:cubicBezTo>
                  <a:cubicBezTo>
                    <a:pt x="1769" y="4345"/>
                    <a:pt x="2569" y="3644"/>
                    <a:pt x="3503" y="3144"/>
                  </a:cubicBezTo>
                  <a:cubicBezTo>
                    <a:pt x="3804" y="2977"/>
                    <a:pt x="3870" y="2510"/>
                    <a:pt x="3637" y="2310"/>
                  </a:cubicBezTo>
                  <a:cubicBezTo>
                    <a:pt x="2970" y="1810"/>
                    <a:pt x="2703" y="976"/>
                    <a:pt x="2269" y="242"/>
                  </a:cubicBezTo>
                  <a:cubicBezTo>
                    <a:pt x="2169" y="71"/>
                    <a:pt x="2016" y="0"/>
                    <a:pt x="18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35"/>
            <p:cNvSpPr/>
            <p:nvPr/>
          </p:nvSpPr>
          <p:spPr>
            <a:xfrm>
              <a:off x="3025591" y="4411653"/>
              <a:ext cx="127610" cy="141525"/>
            </a:xfrm>
            <a:custGeom>
              <a:avLst/>
              <a:gdLst/>
              <a:ahLst/>
              <a:cxnLst/>
              <a:rect l="l" t="t" r="r" b="b"/>
              <a:pathLst>
                <a:path w="3570" h="4054" extrusionOk="0">
                  <a:moveTo>
                    <a:pt x="2189" y="0"/>
                  </a:moveTo>
                  <a:cubicBezTo>
                    <a:pt x="2012" y="0"/>
                    <a:pt x="1845" y="82"/>
                    <a:pt x="1735" y="235"/>
                  </a:cubicBezTo>
                  <a:cubicBezTo>
                    <a:pt x="1668" y="402"/>
                    <a:pt x="1535" y="569"/>
                    <a:pt x="1435" y="735"/>
                  </a:cubicBezTo>
                  <a:cubicBezTo>
                    <a:pt x="1435" y="735"/>
                    <a:pt x="1401" y="735"/>
                    <a:pt x="1401" y="769"/>
                  </a:cubicBezTo>
                  <a:cubicBezTo>
                    <a:pt x="1368" y="802"/>
                    <a:pt x="1368" y="836"/>
                    <a:pt x="1335" y="869"/>
                  </a:cubicBezTo>
                  <a:cubicBezTo>
                    <a:pt x="1268" y="936"/>
                    <a:pt x="1201" y="1002"/>
                    <a:pt x="1135" y="1069"/>
                  </a:cubicBezTo>
                  <a:cubicBezTo>
                    <a:pt x="868" y="1369"/>
                    <a:pt x="601" y="1603"/>
                    <a:pt x="301" y="1870"/>
                  </a:cubicBezTo>
                  <a:cubicBezTo>
                    <a:pt x="0" y="2136"/>
                    <a:pt x="201" y="2637"/>
                    <a:pt x="534" y="2737"/>
                  </a:cubicBezTo>
                  <a:cubicBezTo>
                    <a:pt x="601" y="2770"/>
                    <a:pt x="668" y="2770"/>
                    <a:pt x="701" y="2804"/>
                  </a:cubicBezTo>
                  <a:cubicBezTo>
                    <a:pt x="734" y="2804"/>
                    <a:pt x="768" y="2804"/>
                    <a:pt x="801" y="2837"/>
                  </a:cubicBezTo>
                  <a:cubicBezTo>
                    <a:pt x="768" y="2820"/>
                    <a:pt x="751" y="2812"/>
                    <a:pt x="747" y="2812"/>
                  </a:cubicBezTo>
                  <a:cubicBezTo>
                    <a:pt x="743" y="2812"/>
                    <a:pt x="751" y="2820"/>
                    <a:pt x="768" y="2837"/>
                  </a:cubicBezTo>
                  <a:cubicBezTo>
                    <a:pt x="901" y="2870"/>
                    <a:pt x="1001" y="2937"/>
                    <a:pt x="1101" y="2970"/>
                  </a:cubicBezTo>
                  <a:cubicBezTo>
                    <a:pt x="1268" y="3070"/>
                    <a:pt x="1468" y="3171"/>
                    <a:pt x="1635" y="3304"/>
                  </a:cubicBezTo>
                  <a:cubicBezTo>
                    <a:pt x="2002" y="3504"/>
                    <a:pt x="2369" y="3771"/>
                    <a:pt x="2736" y="3971"/>
                  </a:cubicBezTo>
                  <a:cubicBezTo>
                    <a:pt x="2816" y="4028"/>
                    <a:pt x="2907" y="4054"/>
                    <a:pt x="2998" y="4054"/>
                  </a:cubicBezTo>
                  <a:cubicBezTo>
                    <a:pt x="3174" y="4054"/>
                    <a:pt x="3348" y="3958"/>
                    <a:pt x="3436" y="3804"/>
                  </a:cubicBezTo>
                  <a:cubicBezTo>
                    <a:pt x="3570" y="3537"/>
                    <a:pt x="3503" y="3237"/>
                    <a:pt x="3236" y="3070"/>
                  </a:cubicBezTo>
                  <a:cubicBezTo>
                    <a:pt x="2683" y="2748"/>
                    <a:pt x="2163" y="2378"/>
                    <a:pt x="1608" y="2081"/>
                  </a:cubicBezTo>
                  <a:lnTo>
                    <a:pt x="1608" y="2081"/>
                  </a:lnTo>
                  <a:cubicBezTo>
                    <a:pt x="2007" y="1684"/>
                    <a:pt x="2361" y="1250"/>
                    <a:pt x="2636" y="769"/>
                  </a:cubicBezTo>
                  <a:cubicBezTo>
                    <a:pt x="2769" y="535"/>
                    <a:pt x="2702" y="202"/>
                    <a:pt x="2469" y="68"/>
                  </a:cubicBezTo>
                  <a:cubicBezTo>
                    <a:pt x="2377" y="23"/>
                    <a:pt x="2282" y="0"/>
                    <a:pt x="21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35"/>
            <p:cNvSpPr/>
            <p:nvPr/>
          </p:nvSpPr>
          <p:spPr>
            <a:xfrm>
              <a:off x="3162710" y="4411374"/>
              <a:ext cx="116886" cy="139081"/>
            </a:xfrm>
            <a:custGeom>
              <a:avLst/>
              <a:gdLst/>
              <a:ahLst/>
              <a:cxnLst/>
              <a:rect l="l" t="t" r="r" b="b"/>
              <a:pathLst>
                <a:path w="3270" h="3984" extrusionOk="0">
                  <a:moveTo>
                    <a:pt x="2311" y="1"/>
                  </a:moveTo>
                  <a:cubicBezTo>
                    <a:pt x="2227" y="1"/>
                    <a:pt x="2143" y="23"/>
                    <a:pt x="2069" y="76"/>
                  </a:cubicBezTo>
                  <a:cubicBezTo>
                    <a:pt x="1468" y="510"/>
                    <a:pt x="834" y="877"/>
                    <a:pt x="267" y="1311"/>
                  </a:cubicBezTo>
                  <a:cubicBezTo>
                    <a:pt x="101" y="1411"/>
                    <a:pt x="1" y="1544"/>
                    <a:pt x="1" y="1744"/>
                  </a:cubicBezTo>
                  <a:cubicBezTo>
                    <a:pt x="1" y="1944"/>
                    <a:pt x="101" y="2078"/>
                    <a:pt x="267" y="2211"/>
                  </a:cubicBezTo>
                  <a:cubicBezTo>
                    <a:pt x="468" y="2311"/>
                    <a:pt x="634" y="2445"/>
                    <a:pt x="834" y="2578"/>
                  </a:cubicBezTo>
                  <a:lnTo>
                    <a:pt x="901" y="2645"/>
                  </a:lnTo>
                  <a:lnTo>
                    <a:pt x="1001" y="2745"/>
                  </a:lnTo>
                  <a:cubicBezTo>
                    <a:pt x="1101" y="2812"/>
                    <a:pt x="1201" y="2878"/>
                    <a:pt x="1268" y="2978"/>
                  </a:cubicBezTo>
                  <a:cubicBezTo>
                    <a:pt x="1635" y="3245"/>
                    <a:pt x="1969" y="3545"/>
                    <a:pt x="2302" y="3846"/>
                  </a:cubicBezTo>
                  <a:cubicBezTo>
                    <a:pt x="2424" y="3933"/>
                    <a:pt x="2564" y="3984"/>
                    <a:pt x="2704" y="3984"/>
                  </a:cubicBezTo>
                  <a:cubicBezTo>
                    <a:pt x="2831" y="3984"/>
                    <a:pt x="2958" y="3941"/>
                    <a:pt x="3069" y="3846"/>
                  </a:cubicBezTo>
                  <a:cubicBezTo>
                    <a:pt x="3236" y="3646"/>
                    <a:pt x="3270" y="3279"/>
                    <a:pt x="3069" y="3112"/>
                  </a:cubicBezTo>
                  <a:cubicBezTo>
                    <a:pt x="2512" y="2676"/>
                    <a:pt x="1990" y="2187"/>
                    <a:pt x="1439" y="1760"/>
                  </a:cubicBezTo>
                  <a:lnTo>
                    <a:pt x="1439" y="1760"/>
                  </a:lnTo>
                  <a:cubicBezTo>
                    <a:pt x="1823" y="1503"/>
                    <a:pt x="2220" y="1253"/>
                    <a:pt x="2602" y="977"/>
                  </a:cubicBezTo>
                  <a:cubicBezTo>
                    <a:pt x="2803" y="810"/>
                    <a:pt x="2936" y="510"/>
                    <a:pt x="2769" y="243"/>
                  </a:cubicBezTo>
                  <a:cubicBezTo>
                    <a:pt x="2678" y="106"/>
                    <a:pt x="2493" y="1"/>
                    <a:pt x="2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35"/>
            <p:cNvSpPr/>
            <p:nvPr/>
          </p:nvSpPr>
          <p:spPr>
            <a:xfrm>
              <a:off x="3002928" y="4039309"/>
              <a:ext cx="140728" cy="144458"/>
            </a:xfrm>
            <a:custGeom>
              <a:avLst/>
              <a:gdLst/>
              <a:ahLst/>
              <a:cxnLst/>
              <a:rect l="l" t="t" r="r" b="b"/>
              <a:pathLst>
                <a:path w="3937" h="4138" extrusionOk="0">
                  <a:moveTo>
                    <a:pt x="2054" y="0"/>
                  </a:moveTo>
                  <a:cubicBezTo>
                    <a:pt x="1868" y="0"/>
                    <a:pt x="1694" y="98"/>
                    <a:pt x="1602" y="260"/>
                  </a:cubicBezTo>
                  <a:cubicBezTo>
                    <a:pt x="1168" y="994"/>
                    <a:pt x="568" y="1528"/>
                    <a:pt x="167" y="2262"/>
                  </a:cubicBezTo>
                  <a:cubicBezTo>
                    <a:pt x="1" y="2528"/>
                    <a:pt x="101" y="2862"/>
                    <a:pt x="334" y="2995"/>
                  </a:cubicBezTo>
                  <a:cubicBezTo>
                    <a:pt x="801" y="3262"/>
                    <a:pt x="1302" y="3396"/>
                    <a:pt x="1802" y="3529"/>
                  </a:cubicBezTo>
                  <a:cubicBezTo>
                    <a:pt x="2035" y="3596"/>
                    <a:pt x="2302" y="3663"/>
                    <a:pt x="2502" y="3763"/>
                  </a:cubicBezTo>
                  <a:cubicBezTo>
                    <a:pt x="2525" y="3763"/>
                    <a:pt x="2591" y="3792"/>
                    <a:pt x="2604" y="3792"/>
                  </a:cubicBezTo>
                  <a:cubicBezTo>
                    <a:pt x="2610" y="3792"/>
                    <a:pt x="2603" y="3785"/>
                    <a:pt x="2569" y="3763"/>
                  </a:cubicBezTo>
                  <a:lnTo>
                    <a:pt x="2569" y="3763"/>
                  </a:lnTo>
                  <a:cubicBezTo>
                    <a:pt x="2636" y="3796"/>
                    <a:pt x="2703" y="3829"/>
                    <a:pt x="2736" y="3863"/>
                  </a:cubicBezTo>
                  <a:cubicBezTo>
                    <a:pt x="2869" y="3929"/>
                    <a:pt x="2969" y="3996"/>
                    <a:pt x="3070" y="4063"/>
                  </a:cubicBezTo>
                  <a:cubicBezTo>
                    <a:pt x="3142" y="4115"/>
                    <a:pt x="3227" y="4137"/>
                    <a:pt x="3314" y="4137"/>
                  </a:cubicBezTo>
                  <a:cubicBezTo>
                    <a:pt x="3508" y="4137"/>
                    <a:pt x="3711" y="4024"/>
                    <a:pt x="3803" y="3863"/>
                  </a:cubicBezTo>
                  <a:cubicBezTo>
                    <a:pt x="3937" y="3596"/>
                    <a:pt x="3837" y="3329"/>
                    <a:pt x="3603" y="3162"/>
                  </a:cubicBezTo>
                  <a:cubicBezTo>
                    <a:pt x="3170" y="2862"/>
                    <a:pt x="2669" y="2695"/>
                    <a:pt x="2169" y="2562"/>
                  </a:cubicBezTo>
                  <a:cubicBezTo>
                    <a:pt x="1935" y="2495"/>
                    <a:pt x="1702" y="2428"/>
                    <a:pt x="1468" y="2362"/>
                  </a:cubicBezTo>
                  <a:cubicBezTo>
                    <a:pt x="1434" y="2350"/>
                    <a:pt x="1395" y="2334"/>
                    <a:pt x="1355" y="2318"/>
                  </a:cubicBezTo>
                  <a:lnTo>
                    <a:pt x="1355" y="2318"/>
                  </a:lnTo>
                  <a:cubicBezTo>
                    <a:pt x="1359" y="2310"/>
                    <a:pt x="1364" y="2302"/>
                    <a:pt x="1368" y="2295"/>
                  </a:cubicBezTo>
                  <a:cubicBezTo>
                    <a:pt x="1535" y="2095"/>
                    <a:pt x="1568" y="2061"/>
                    <a:pt x="1702" y="1861"/>
                  </a:cubicBezTo>
                  <a:cubicBezTo>
                    <a:pt x="1969" y="1528"/>
                    <a:pt x="2269" y="1161"/>
                    <a:pt x="2502" y="794"/>
                  </a:cubicBezTo>
                  <a:cubicBezTo>
                    <a:pt x="2636" y="560"/>
                    <a:pt x="2569" y="193"/>
                    <a:pt x="2302" y="60"/>
                  </a:cubicBezTo>
                  <a:cubicBezTo>
                    <a:pt x="2221" y="19"/>
                    <a:pt x="2136" y="0"/>
                    <a:pt x="2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35"/>
            <p:cNvSpPr/>
            <p:nvPr/>
          </p:nvSpPr>
          <p:spPr>
            <a:xfrm>
              <a:off x="3149592" y="4016793"/>
              <a:ext cx="126430" cy="133635"/>
            </a:xfrm>
            <a:custGeom>
              <a:avLst/>
              <a:gdLst/>
              <a:ahLst/>
              <a:cxnLst/>
              <a:rect l="l" t="t" r="r" b="b"/>
              <a:pathLst>
                <a:path w="3537" h="3828" extrusionOk="0">
                  <a:moveTo>
                    <a:pt x="2530" y="0"/>
                  </a:moveTo>
                  <a:cubicBezTo>
                    <a:pt x="2398" y="0"/>
                    <a:pt x="2264" y="42"/>
                    <a:pt x="2169" y="138"/>
                  </a:cubicBezTo>
                  <a:cubicBezTo>
                    <a:pt x="1602" y="838"/>
                    <a:pt x="835" y="1305"/>
                    <a:pt x="234" y="1939"/>
                  </a:cubicBezTo>
                  <a:cubicBezTo>
                    <a:pt x="34" y="2173"/>
                    <a:pt x="1" y="2640"/>
                    <a:pt x="334" y="2773"/>
                  </a:cubicBezTo>
                  <a:cubicBezTo>
                    <a:pt x="734" y="2940"/>
                    <a:pt x="1168" y="3140"/>
                    <a:pt x="1602" y="3307"/>
                  </a:cubicBezTo>
                  <a:cubicBezTo>
                    <a:pt x="1802" y="3374"/>
                    <a:pt x="1969" y="3474"/>
                    <a:pt x="2169" y="3540"/>
                  </a:cubicBezTo>
                  <a:cubicBezTo>
                    <a:pt x="2215" y="3559"/>
                    <a:pt x="2230" y="3564"/>
                    <a:pt x="2232" y="3564"/>
                  </a:cubicBezTo>
                  <a:cubicBezTo>
                    <a:pt x="2235" y="3564"/>
                    <a:pt x="2202" y="3550"/>
                    <a:pt x="2205" y="3550"/>
                  </a:cubicBezTo>
                  <a:lnTo>
                    <a:pt x="2205" y="3550"/>
                  </a:lnTo>
                  <a:cubicBezTo>
                    <a:pt x="2207" y="3550"/>
                    <a:pt x="2223" y="3555"/>
                    <a:pt x="2269" y="3574"/>
                  </a:cubicBezTo>
                  <a:cubicBezTo>
                    <a:pt x="2302" y="3607"/>
                    <a:pt x="2369" y="3607"/>
                    <a:pt x="2402" y="3640"/>
                  </a:cubicBezTo>
                  <a:cubicBezTo>
                    <a:pt x="2502" y="3707"/>
                    <a:pt x="2602" y="3740"/>
                    <a:pt x="2703" y="3774"/>
                  </a:cubicBezTo>
                  <a:cubicBezTo>
                    <a:pt x="2795" y="3808"/>
                    <a:pt x="2891" y="3827"/>
                    <a:pt x="2984" y="3827"/>
                  </a:cubicBezTo>
                  <a:cubicBezTo>
                    <a:pt x="3161" y="3827"/>
                    <a:pt x="3327" y="3760"/>
                    <a:pt x="3436" y="3607"/>
                  </a:cubicBezTo>
                  <a:cubicBezTo>
                    <a:pt x="3536" y="3374"/>
                    <a:pt x="3503" y="3007"/>
                    <a:pt x="3236" y="2873"/>
                  </a:cubicBezTo>
                  <a:cubicBezTo>
                    <a:pt x="2803" y="2706"/>
                    <a:pt x="2402" y="2506"/>
                    <a:pt x="1969" y="2339"/>
                  </a:cubicBezTo>
                  <a:cubicBezTo>
                    <a:pt x="1814" y="2288"/>
                    <a:pt x="1660" y="2217"/>
                    <a:pt x="1521" y="2156"/>
                  </a:cubicBezTo>
                  <a:lnTo>
                    <a:pt x="1521" y="2156"/>
                  </a:lnTo>
                  <a:cubicBezTo>
                    <a:pt x="1995" y="1750"/>
                    <a:pt x="2499" y="1370"/>
                    <a:pt x="2903" y="872"/>
                  </a:cubicBezTo>
                  <a:cubicBezTo>
                    <a:pt x="3069" y="672"/>
                    <a:pt x="3136" y="338"/>
                    <a:pt x="2903" y="138"/>
                  </a:cubicBezTo>
                  <a:cubicBezTo>
                    <a:pt x="2816" y="51"/>
                    <a:pt x="2674" y="0"/>
                    <a:pt x="25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35"/>
            <p:cNvSpPr/>
            <p:nvPr/>
          </p:nvSpPr>
          <p:spPr>
            <a:xfrm>
              <a:off x="1940541" y="2257393"/>
              <a:ext cx="708287" cy="471669"/>
            </a:xfrm>
            <a:custGeom>
              <a:avLst/>
              <a:gdLst/>
              <a:ahLst/>
              <a:cxnLst/>
              <a:rect l="l" t="t" r="r" b="b"/>
              <a:pathLst>
                <a:path w="19815" h="13511" extrusionOk="0">
                  <a:moveTo>
                    <a:pt x="0" y="1"/>
                  </a:moveTo>
                  <a:lnTo>
                    <a:pt x="0" y="101"/>
                  </a:lnTo>
                  <a:cubicBezTo>
                    <a:pt x="2202" y="3803"/>
                    <a:pt x="6605" y="6605"/>
                    <a:pt x="10308" y="8607"/>
                  </a:cubicBezTo>
                  <a:cubicBezTo>
                    <a:pt x="13268" y="10186"/>
                    <a:pt x="16618" y="12348"/>
                    <a:pt x="19685" y="13272"/>
                  </a:cubicBezTo>
                  <a:lnTo>
                    <a:pt x="19685" y="13272"/>
                  </a:lnTo>
                  <a:cubicBezTo>
                    <a:pt x="17697" y="9641"/>
                    <a:pt x="15028" y="5864"/>
                    <a:pt x="11208" y="4004"/>
                  </a:cubicBezTo>
                  <a:cubicBezTo>
                    <a:pt x="7706" y="2302"/>
                    <a:pt x="3403" y="1902"/>
                    <a:pt x="0" y="1"/>
                  </a:cubicBezTo>
                  <a:close/>
                  <a:moveTo>
                    <a:pt x="19685" y="13272"/>
                  </a:moveTo>
                  <a:cubicBezTo>
                    <a:pt x="19728" y="13351"/>
                    <a:pt x="19772" y="13431"/>
                    <a:pt x="19815" y="13510"/>
                  </a:cubicBezTo>
                  <a:lnTo>
                    <a:pt x="19815" y="13310"/>
                  </a:lnTo>
                  <a:cubicBezTo>
                    <a:pt x="19771" y="13298"/>
                    <a:pt x="19728" y="13285"/>
                    <a:pt x="19685" y="1327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35"/>
            <p:cNvSpPr/>
            <p:nvPr/>
          </p:nvSpPr>
          <p:spPr>
            <a:xfrm>
              <a:off x="1982256" y="2336446"/>
              <a:ext cx="51330" cy="64095"/>
            </a:xfrm>
            <a:custGeom>
              <a:avLst/>
              <a:gdLst/>
              <a:ahLst/>
              <a:cxnLst/>
              <a:rect l="l" t="t" r="r" b="b"/>
              <a:pathLst>
                <a:path w="1436" h="1836" extrusionOk="0">
                  <a:moveTo>
                    <a:pt x="318" y="655"/>
                  </a:moveTo>
                  <a:cubicBezTo>
                    <a:pt x="300" y="683"/>
                    <a:pt x="294" y="715"/>
                    <a:pt x="268" y="768"/>
                  </a:cubicBezTo>
                  <a:cubicBezTo>
                    <a:pt x="287" y="730"/>
                    <a:pt x="303" y="693"/>
                    <a:pt x="318" y="655"/>
                  </a:cubicBezTo>
                  <a:close/>
                  <a:moveTo>
                    <a:pt x="1068" y="1"/>
                  </a:moveTo>
                  <a:cubicBezTo>
                    <a:pt x="935" y="1"/>
                    <a:pt x="768" y="1"/>
                    <a:pt x="668" y="67"/>
                  </a:cubicBezTo>
                  <a:cubicBezTo>
                    <a:pt x="535" y="134"/>
                    <a:pt x="468" y="234"/>
                    <a:pt x="435" y="367"/>
                  </a:cubicBezTo>
                  <a:cubicBezTo>
                    <a:pt x="387" y="463"/>
                    <a:pt x="356" y="559"/>
                    <a:pt x="318" y="655"/>
                  </a:cubicBezTo>
                  <a:lnTo>
                    <a:pt x="318" y="655"/>
                  </a:lnTo>
                  <a:cubicBezTo>
                    <a:pt x="322" y="648"/>
                    <a:pt x="328" y="641"/>
                    <a:pt x="335" y="634"/>
                  </a:cubicBezTo>
                  <a:lnTo>
                    <a:pt x="335" y="634"/>
                  </a:lnTo>
                  <a:cubicBezTo>
                    <a:pt x="301" y="768"/>
                    <a:pt x="234" y="868"/>
                    <a:pt x="134" y="968"/>
                  </a:cubicBezTo>
                  <a:cubicBezTo>
                    <a:pt x="167" y="935"/>
                    <a:pt x="201" y="902"/>
                    <a:pt x="234" y="869"/>
                  </a:cubicBezTo>
                  <a:lnTo>
                    <a:pt x="234" y="869"/>
                  </a:lnTo>
                  <a:cubicBezTo>
                    <a:pt x="201" y="902"/>
                    <a:pt x="168" y="935"/>
                    <a:pt x="168" y="968"/>
                  </a:cubicBezTo>
                  <a:cubicBezTo>
                    <a:pt x="68" y="1035"/>
                    <a:pt x="1" y="1201"/>
                    <a:pt x="1" y="1335"/>
                  </a:cubicBezTo>
                  <a:cubicBezTo>
                    <a:pt x="1" y="1435"/>
                    <a:pt x="68" y="1602"/>
                    <a:pt x="168" y="1702"/>
                  </a:cubicBezTo>
                  <a:cubicBezTo>
                    <a:pt x="268" y="1768"/>
                    <a:pt x="368" y="1835"/>
                    <a:pt x="535" y="1835"/>
                  </a:cubicBezTo>
                  <a:cubicBezTo>
                    <a:pt x="668" y="1835"/>
                    <a:pt x="802" y="1802"/>
                    <a:pt x="902" y="1668"/>
                  </a:cubicBezTo>
                  <a:cubicBezTo>
                    <a:pt x="1168" y="1402"/>
                    <a:pt x="1302" y="1035"/>
                    <a:pt x="1435" y="668"/>
                  </a:cubicBezTo>
                  <a:cubicBezTo>
                    <a:pt x="1435" y="568"/>
                    <a:pt x="1435" y="501"/>
                    <a:pt x="1435" y="434"/>
                  </a:cubicBezTo>
                  <a:cubicBezTo>
                    <a:pt x="1435" y="367"/>
                    <a:pt x="1402" y="301"/>
                    <a:pt x="1369" y="267"/>
                  </a:cubicBezTo>
                  <a:cubicBezTo>
                    <a:pt x="1302" y="134"/>
                    <a:pt x="1168" y="34"/>
                    <a:pt x="10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35"/>
            <p:cNvSpPr/>
            <p:nvPr/>
          </p:nvSpPr>
          <p:spPr>
            <a:xfrm>
              <a:off x="2060967" y="2287538"/>
              <a:ext cx="47720" cy="60604"/>
            </a:xfrm>
            <a:custGeom>
              <a:avLst/>
              <a:gdLst/>
              <a:ahLst/>
              <a:cxnLst/>
              <a:rect l="l" t="t" r="r" b="b"/>
              <a:pathLst>
                <a:path w="1335" h="1736" extrusionOk="0">
                  <a:moveTo>
                    <a:pt x="208" y="794"/>
                  </a:moveTo>
                  <a:cubicBezTo>
                    <a:pt x="186" y="819"/>
                    <a:pt x="167" y="843"/>
                    <a:pt x="167" y="868"/>
                  </a:cubicBezTo>
                  <a:cubicBezTo>
                    <a:pt x="178" y="846"/>
                    <a:pt x="193" y="821"/>
                    <a:pt x="208" y="794"/>
                  </a:cubicBezTo>
                  <a:close/>
                  <a:moveTo>
                    <a:pt x="834" y="1"/>
                  </a:moveTo>
                  <a:cubicBezTo>
                    <a:pt x="701" y="1"/>
                    <a:pt x="534" y="34"/>
                    <a:pt x="468" y="167"/>
                  </a:cubicBezTo>
                  <a:cubicBezTo>
                    <a:pt x="367" y="267"/>
                    <a:pt x="301" y="367"/>
                    <a:pt x="301" y="501"/>
                  </a:cubicBezTo>
                  <a:cubicBezTo>
                    <a:pt x="301" y="491"/>
                    <a:pt x="301" y="480"/>
                    <a:pt x="301" y="468"/>
                  </a:cubicBezTo>
                  <a:cubicBezTo>
                    <a:pt x="301" y="568"/>
                    <a:pt x="267" y="668"/>
                    <a:pt x="234" y="734"/>
                  </a:cubicBezTo>
                  <a:cubicBezTo>
                    <a:pt x="267" y="701"/>
                    <a:pt x="267" y="668"/>
                    <a:pt x="301" y="634"/>
                  </a:cubicBezTo>
                  <a:lnTo>
                    <a:pt x="301" y="634"/>
                  </a:lnTo>
                  <a:cubicBezTo>
                    <a:pt x="278" y="679"/>
                    <a:pt x="241" y="739"/>
                    <a:pt x="208" y="794"/>
                  </a:cubicBezTo>
                  <a:lnTo>
                    <a:pt x="208" y="794"/>
                  </a:lnTo>
                  <a:cubicBezTo>
                    <a:pt x="217" y="785"/>
                    <a:pt x="225" y="776"/>
                    <a:pt x="234" y="768"/>
                  </a:cubicBezTo>
                  <a:lnTo>
                    <a:pt x="234" y="768"/>
                  </a:lnTo>
                  <a:cubicBezTo>
                    <a:pt x="201" y="801"/>
                    <a:pt x="201" y="834"/>
                    <a:pt x="167" y="868"/>
                  </a:cubicBezTo>
                  <a:cubicBezTo>
                    <a:pt x="67" y="935"/>
                    <a:pt x="1" y="1101"/>
                    <a:pt x="1" y="1235"/>
                  </a:cubicBezTo>
                  <a:cubicBezTo>
                    <a:pt x="1" y="1301"/>
                    <a:pt x="1" y="1368"/>
                    <a:pt x="34" y="1435"/>
                  </a:cubicBezTo>
                  <a:cubicBezTo>
                    <a:pt x="67" y="1468"/>
                    <a:pt x="101" y="1535"/>
                    <a:pt x="167" y="1602"/>
                  </a:cubicBezTo>
                  <a:cubicBezTo>
                    <a:pt x="267" y="1668"/>
                    <a:pt x="401" y="1735"/>
                    <a:pt x="534" y="1735"/>
                  </a:cubicBezTo>
                  <a:cubicBezTo>
                    <a:pt x="668" y="1735"/>
                    <a:pt x="801" y="1702"/>
                    <a:pt x="901" y="1602"/>
                  </a:cubicBezTo>
                  <a:cubicBezTo>
                    <a:pt x="968" y="1502"/>
                    <a:pt x="1035" y="1402"/>
                    <a:pt x="1101" y="1335"/>
                  </a:cubicBezTo>
                  <a:cubicBezTo>
                    <a:pt x="1168" y="1235"/>
                    <a:pt x="1201" y="1101"/>
                    <a:pt x="1235" y="1001"/>
                  </a:cubicBezTo>
                  <a:cubicBezTo>
                    <a:pt x="1268" y="935"/>
                    <a:pt x="1301" y="901"/>
                    <a:pt x="1301" y="834"/>
                  </a:cubicBezTo>
                  <a:cubicBezTo>
                    <a:pt x="1335" y="734"/>
                    <a:pt x="1335" y="634"/>
                    <a:pt x="1335" y="534"/>
                  </a:cubicBezTo>
                  <a:cubicBezTo>
                    <a:pt x="1335" y="401"/>
                    <a:pt x="1268" y="234"/>
                    <a:pt x="1201" y="167"/>
                  </a:cubicBezTo>
                  <a:cubicBezTo>
                    <a:pt x="1135" y="101"/>
                    <a:pt x="1068" y="67"/>
                    <a:pt x="1035" y="34"/>
                  </a:cubicBezTo>
                  <a:cubicBezTo>
                    <a:pt x="968" y="1"/>
                    <a:pt x="901" y="1"/>
                    <a:pt x="8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35"/>
            <p:cNvSpPr/>
            <p:nvPr/>
          </p:nvSpPr>
          <p:spPr>
            <a:xfrm>
              <a:off x="2045454" y="2385354"/>
              <a:ext cx="59658" cy="67167"/>
            </a:xfrm>
            <a:custGeom>
              <a:avLst/>
              <a:gdLst/>
              <a:ahLst/>
              <a:cxnLst/>
              <a:rect l="l" t="t" r="r" b="b"/>
              <a:pathLst>
                <a:path w="1669" h="1924" extrusionOk="0">
                  <a:moveTo>
                    <a:pt x="1073" y="1503"/>
                  </a:moveTo>
                  <a:cubicBezTo>
                    <a:pt x="1063" y="1529"/>
                    <a:pt x="1054" y="1549"/>
                    <a:pt x="1035" y="1568"/>
                  </a:cubicBezTo>
                  <a:cubicBezTo>
                    <a:pt x="1048" y="1547"/>
                    <a:pt x="1060" y="1525"/>
                    <a:pt x="1073" y="1503"/>
                  </a:cubicBezTo>
                  <a:close/>
                  <a:moveTo>
                    <a:pt x="1168" y="1"/>
                  </a:moveTo>
                  <a:cubicBezTo>
                    <a:pt x="1002" y="1"/>
                    <a:pt x="868" y="34"/>
                    <a:pt x="801" y="134"/>
                  </a:cubicBezTo>
                  <a:cubicBezTo>
                    <a:pt x="468" y="468"/>
                    <a:pt x="201" y="834"/>
                    <a:pt x="68" y="1268"/>
                  </a:cubicBezTo>
                  <a:cubicBezTo>
                    <a:pt x="1" y="1402"/>
                    <a:pt x="34" y="1568"/>
                    <a:pt x="101" y="1668"/>
                  </a:cubicBezTo>
                  <a:cubicBezTo>
                    <a:pt x="168" y="1802"/>
                    <a:pt x="301" y="1902"/>
                    <a:pt x="435" y="1902"/>
                  </a:cubicBezTo>
                  <a:cubicBezTo>
                    <a:pt x="490" y="1916"/>
                    <a:pt x="545" y="1924"/>
                    <a:pt x="600" y="1924"/>
                  </a:cubicBezTo>
                  <a:cubicBezTo>
                    <a:pt x="679" y="1924"/>
                    <a:pt x="757" y="1908"/>
                    <a:pt x="835" y="1869"/>
                  </a:cubicBezTo>
                  <a:cubicBezTo>
                    <a:pt x="935" y="1802"/>
                    <a:pt x="1002" y="1702"/>
                    <a:pt x="1068" y="1568"/>
                  </a:cubicBezTo>
                  <a:cubicBezTo>
                    <a:pt x="1068" y="1541"/>
                    <a:pt x="1091" y="1491"/>
                    <a:pt x="1099" y="1456"/>
                  </a:cubicBezTo>
                  <a:lnTo>
                    <a:pt x="1099" y="1456"/>
                  </a:lnTo>
                  <a:cubicBezTo>
                    <a:pt x="1169" y="1328"/>
                    <a:pt x="1232" y="1205"/>
                    <a:pt x="1335" y="1101"/>
                  </a:cubicBezTo>
                  <a:cubicBezTo>
                    <a:pt x="1302" y="1101"/>
                    <a:pt x="1268" y="1168"/>
                    <a:pt x="1235" y="1201"/>
                  </a:cubicBezTo>
                  <a:cubicBezTo>
                    <a:pt x="1335" y="1068"/>
                    <a:pt x="1435" y="968"/>
                    <a:pt x="1535" y="868"/>
                  </a:cubicBezTo>
                  <a:cubicBezTo>
                    <a:pt x="1602" y="801"/>
                    <a:pt x="1669" y="634"/>
                    <a:pt x="1669" y="501"/>
                  </a:cubicBezTo>
                  <a:cubicBezTo>
                    <a:pt x="1669" y="401"/>
                    <a:pt x="1602" y="234"/>
                    <a:pt x="1535" y="134"/>
                  </a:cubicBezTo>
                  <a:cubicBezTo>
                    <a:pt x="1435" y="67"/>
                    <a:pt x="1302" y="1"/>
                    <a:pt x="1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35"/>
            <p:cNvSpPr/>
            <p:nvPr/>
          </p:nvSpPr>
          <p:spPr>
            <a:xfrm>
              <a:off x="2128919" y="2357287"/>
              <a:ext cx="47755" cy="61162"/>
            </a:xfrm>
            <a:custGeom>
              <a:avLst/>
              <a:gdLst/>
              <a:ahLst/>
              <a:cxnLst/>
              <a:rect l="l" t="t" r="r" b="b"/>
              <a:pathLst>
                <a:path w="1336" h="1752" extrusionOk="0">
                  <a:moveTo>
                    <a:pt x="1235" y="838"/>
                  </a:moveTo>
                  <a:cubicBezTo>
                    <a:pt x="1235" y="856"/>
                    <a:pt x="1226" y="873"/>
                    <a:pt x="1217" y="891"/>
                  </a:cubicBezTo>
                  <a:lnTo>
                    <a:pt x="1217" y="891"/>
                  </a:lnTo>
                  <a:cubicBezTo>
                    <a:pt x="1223" y="873"/>
                    <a:pt x="1229" y="855"/>
                    <a:pt x="1235" y="838"/>
                  </a:cubicBezTo>
                  <a:close/>
                  <a:moveTo>
                    <a:pt x="134" y="805"/>
                  </a:moveTo>
                  <a:lnTo>
                    <a:pt x="134" y="805"/>
                  </a:lnTo>
                  <a:cubicBezTo>
                    <a:pt x="134" y="838"/>
                    <a:pt x="102" y="870"/>
                    <a:pt x="101" y="903"/>
                  </a:cubicBezTo>
                  <a:lnTo>
                    <a:pt x="101" y="903"/>
                  </a:lnTo>
                  <a:cubicBezTo>
                    <a:pt x="120" y="863"/>
                    <a:pt x="134" y="827"/>
                    <a:pt x="134" y="805"/>
                  </a:cubicBezTo>
                  <a:close/>
                  <a:moveTo>
                    <a:pt x="854" y="1"/>
                  </a:moveTo>
                  <a:cubicBezTo>
                    <a:pt x="803" y="1"/>
                    <a:pt x="752" y="12"/>
                    <a:pt x="701" y="37"/>
                  </a:cubicBezTo>
                  <a:cubicBezTo>
                    <a:pt x="568" y="71"/>
                    <a:pt x="435" y="137"/>
                    <a:pt x="368" y="271"/>
                  </a:cubicBezTo>
                  <a:cubicBezTo>
                    <a:pt x="268" y="471"/>
                    <a:pt x="201" y="704"/>
                    <a:pt x="101" y="905"/>
                  </a:cubicBezTo>
                  <a:cubicBezTo>
                    <a:pt x="101" y="904"/>
                    <a:pt x="101" y="904"/>
                    <a:pt x="101" y="903"/>
                  </a:cubicBezTo>
                  <a:lnTo>
                    <a:pt x="101" y="903"/>
                  </a:lnTo>
                  <a:cubicBezTo>
                    <a:pt x="91" y="925"/>
                    <a:pt x="79" y="948"/>
                    <a:pt x="68" y="971"/>
                  </a:cubicBezTo>
                  <a:cubicBezTo>
                    <a:pt x="34" y="1005"/>
                    <a:pt x="1" y="1071"/>
                    <a:pt x="1" y="1138"/>
                  </a:cubicBezTo>
                  <a:cubicBezTo>
                    <a:pt x="1" y="1205"/>
                    <a:pt x="1" y="1272"/>
                    <a:pt x="34" y="1372"/>
                  </a:cubicBezTo>
                  <a:cubicBezTo>
                    <a:pt x="34" y="1438"/>
                    <a:pt x="68" y="1472"/>
                    <a:pt x="101" y="1538"/>
                  </a:cubicBezTo>
                  <a:cubicBezTo>
                    <a:pt x="134" y="1605"/>
                    <a:pt x="201" y="1638"/>
                    <a:pt x="268" y="1672"/>
                  </a:cubicBezTo>
                  <a:cubicBezTo>
                    <a:pt x="341" y="1721"/>
                    <a:pt x="450" y="1752"/>
                    <a:pt x="556" y="1752"/>
                  </a:cubicBezTo>
                  <a:cubicBezTo>
                    <a:pt x="594" y="1752"/>
                    <a:pt x="632" y="1747"/>
                    <a:pt x="668" y="1739"/>
                  </a:cubicBezTo>
                  <a:cubicBezTo>
                    <a:pt x="768" y="1672"/>
                    <a:pt x="902" y="1605"/>
                    <a:pt x="968" y="1472"/>
                  </a:cubicBezTo>
                  <a:cubicBezTo>
                    <a:pt x="1053" y="1302"/>
                    <a:pt x="1138" y="1109"/>
                    <a:pt x="1202" y="932"/>
                  </a:cubicBezTo>
                  <a:lnTo>
                    <a:pt x="1202" y="932"/>
                  </a:lnTo>
                  <a:cubicBezTo>
                    <a:pt x="1202" y="934"/>
                    <a:pt x="1202" y="936"/>
                    <a:pt x="1202" y="938"/>
                  </a:cubicBezTo>
                  <a:cubicBezTo>
                    <a:pt x="1235" y="905"/>
                    <a:pt x="1235" y="838"/>
                    <a:pt x="1268" y="805"/>
                  </a:cubicBezTo>
                  <a:cubicBezTo>
                    <a:pt x="1302" y="738"/>
                    <a:pt x="1335" y="671"/>
                    <a:pt x="1335" y="604"/>
                  </a:cubicBezTo>
                  <a:cubicBezTo>
                    <a:pt x="1335" y="538"/>
                    <a:pt x="1335" y="471"/>
                    <a:pt x="1335" y="404"/>
                  </a:cubicBezTo>
                  <a:cubicBezTo>
                    <a:pt x="1302" y="338"/>
                    <a:pt x="1268" y="271"/>
                    <a:pt x="1235" y="204"/>
                  </a:cubicBezTo>
                  <a:cubicBezTo>
                    <a:pt x="1202" y="137"/>
                    <a:pt x="1135" y="104"/>
                    <a:pt x="1102" y="71"/>
                  </a:cubicBezTo>
                  <a:cubicBezTo>
                    <a:pt x="1019" y="29"/>
                    <a:pt x="937" y="1"/>
                    <a:pt x="8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35"/>
            <p:cNvSpPr/>
            <p:nvPr/>
          </p:nvSpPr>
          <p:spPr>
            <a:xfrm>
              <a:off x="2189757" y="2410264"/>
              <a:ext cx="53689" cy="67586"/>
            </a:xfrm>
            <a:custGeom>
              <a:avLst/>
              <a:gdLst/>
              <a:ahLst/>
              <a:cxnLst/>
              <a:rect l="l" t="t" r="r" b="b"/>
              <a:pathLst>
                <a:path w="1502" h="1936" extrusionOk="0">
                  <a:moveTo>
                    <a:pt x="438" y="438"/>
                  </a:moveTo>
                  <a:lnTo>
                    <a:pt x="438" y="438"/>
                  </a:lnTo>
                  <a:cubicBezTo>
                    <a:pt x="417" y="471"/>
                    <a:pt x="401" y="511"/>
                    <a:pt x="401" y="534"/>
                  </a:cubicBezTo>
                  <a:cubicBezTo>
                    <a:pt x="420" y="495"/>
                    <a:pt x="428" y="468"/>
                    <a:pt x="438" y="438"/>
                  </a:cubicBezTo>
                  <a:close/>
                  <a:moveTo>
                    <a:pt x="1101" y="1"/>
                  </a:moveTo>
                  <a:cubicBezTo>
                    <a:pt x="968" y="1"/>
                    <a:pt x="801" y="1"/>
                    <a:pt x="701" y="67"/>
                  </a:cubicBezTo>
                  <a:cubicBezTo>
                    <a:pt x="568" y="134"/>
                    <a:pt x="501" y="234"/>
                    <a:pt x="467" y="368"/>
                  </a:cubicBezTo>
                  <a:cubicBezTo>
                    <a:pt x="454" y="395"/>
                    <a:pt x="446" y="417"/>
                    <a:pt x="438" y="438"/>
                  </a:cubicBezTo>
                  <a:lnTo>
                    <a:pt x="438" y="438"/>
                  </a:lnTo>
                  <a:cubicBezTo>
                    <a:pt x="448" y="424"/>
                    <a:pt x="458" y="411"/>
                    <a:pt x="467" y="401"/>
                  </a:cubicBezTo>
                  <a:lnTo>
                    <a:pt x="467" y="401"/>
                  </a:lnTo>
                  <a:cubicBezTo>
                    <a:pt x="334" y="701"/>
                    <a:pt x="167" y="968"/>
                    <a:pt x="67" y="1268"/>
                  </a:cubicBezTo>
                  <a:cubicBezTo>
                    <a:pt x="0" y="1402"/>
                    <a:pt x="34" y="1569"/>
                    <a:pt x="101" y="1669"/>
                  </a:cubicBezTo>
                  <a:cubicBezTo>
                    <a:pt x="167" y="1802"/>
                    <a:pt x="301" y="1902"/>
                    <a:pt x="434" y="1935"/>
                  </a:cubicBezTo>
                  <a:cubicBezTo>
                    <a:pt x="568" y="1935"/>
                    <a:pt x="701" y="1935"/>
                    <a:pt x="834" y="1869"/>
                  </a:cubicBezTo>
                  <a:cubicBezTo>
                    <a:pt x="934" y="1802"/>
                    <a:pt x="1035" y="1702"/>
                    <a:pt x="1068" y="1569"/>
                  </a:cubicBezTo>
                  <a:cubicBezTo>
                    <a:pt x="1068" y="1552"/>
                    <a:pt x="1070" y="1537"/>
                    <a:pt x="1073" y="1523"/>
                  </a:cubicBezTo>
                  <a:lnTo>
                    <a:pt x="1073" y="1523"/>
                  </a:lnTo>
                  <a:cubicBezTo>
                    <a:pt x="1206" y="1228"/>
                    <a:pt x="1369" y="964"/>
                    <a:pt x="1468" y="668"/>
                  </a:cubicBezTo>
                  <a:cubicBezTo>
                    <a:pt x="1502" y="534"/>
                    <a:pt x="1468" y="368"/>
                    <a:pt x="1401" y="268"/>
                  </a:cubicBezTo>
                  <a:cubicBezTo>
                    <a:pt x="1335" y="134"/>
                    <a:pt x="1201" y="34"/>
                    <a:pt x="11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35"/>
            <p:cNvSpPr/>
            <p:nvPr/>
          </p:nvSpPr>
          <p:spPr>
            <a:xfrm>
              <a:off x="2256530" y="2335834"/>
              <a:ext cx="53689" cy="74254"/>
            </a:xfrm>
            <a:custGeom>
              <a:avLst/>
              <a:gdLst/>
              <a:ahLst/>
              <a:cxnLst/>
              <a:rect l="l" t="t" r="r" b="b"/>
              <a:pathLst>
                <a:path w="1502" h="2127" extrusionOk="0">
                  <a:moveTo>
                    <a:pt x="267" y="1023"/>
                  </a:moveTo>
                  <a:lnTo>
                    <a:pt x="267" y="1023"/>
                  </a:lnTo>
                  <a:cubicBezTo>
                    <a:pt x="255" y="1041"/>
                    <a:pt x="244" y="1059"/>
                    <a:pt x="233" y="1077"/>
                  </a:cubicBezTo>
                  <a:lnTo>
                    <a:pt x="233" y="1077"/>
                  </a:lnTo>
                  <a:cubicBezTo>
                    <a:pt x="242" y="1056"/>
                    <a:pt x="250" y="1040"/>
                    <a:pt x="267" y="1023"/>
                  </a:cubicBezTo>
                  <a:close/>
                  <a:moveTo>
                    <a:pt x="925" y="0"/>
                  </a:moveTo>
                  <a:cubicBezTo>
                    <a:pt x="841" y="0"/>
                    <a:pt x="759" y="16"/>
                    <a:pt x="701" y="55"/>
                  </a:cubicBezTo>
                  <a:cubicBezTo>
                    <a:pt x="601" y="122"/>
                    <a:pt x="500" y="222"/>
                    <a:pt x="467" y="356"/>
                  </a:cubicBezTo>
                  <a:cubicBezTo>
                    <a:pt x="405" y="603"/>
                    <a:pt x="315" y="850"/>
                    <a:pt x="222" y="1098"/>
                  </a:cubicBezTo>
                  <a:lnTo>
                    <a:pt x="222" y="1098"/>
                  </a:lnTo>
                  <a:cubicBezTo>
                    <a:pt x="181" y="1173"/>
                    <a:pt x="150" y="1248"/>
                    <a:pt x="100" y="1323"/>
                  </a:cubicBezTo>
                  <a:cubicBezTo>
                    <a:pt x="33" y="1456"/>
                    <a:pt x="0" y="1590"/>
                    <a:pt x="67" y="1723"/>
                  </a:cubicBezTo>
                  <a:cubicBezTo>
                    <a:pt x="100" y="1857"/>
                    <a:pt x="167" y="1990"/>
                    <a:pt x="300" y="2057"/>
                  </a:cubicBezTo>
                  <a:cubicBezTo>
                    <a:pt x="362" y="2098"/>
                    <a:pt x="450" y="2127"/>
                    <a:pt x="539" y="2127"/>
                  </a:cubicBezTo>
                  <a:cubicBezTo>
                    <a:pt x="594" y="2127"/>
                    <a:pt x="650" y="2116"/>
                    <a:pt x="701" y="2090"/>
                  </a:cubicBezTo>
                  <a:cubicBezTo>
                    <a:pt x="801" y="2057"/>
                    <a:pt x="934" y="1990"/>
                    <a:pt x="1001" y="1857"/>
                  </a:cubicBezTo>
                  <a:cubicBezTo>
                    <a:pt x="1201" y="1490"/>
                    <a:pt x="1334" y="1056"/>
                    <a:pt x="1468" y="656"/>
                  </a:cubicBezTo>
                  <a:cubicBezTo>
                    <a:pt x="1501" y="522"/>
                    <a:pt x="1468" y="356"/>
                    <a:pt x="1401" y="256"/>
                  </a:cubicBezTo>
                  <a:cubicBezTo>
                    <a:pt x="1334" y="122"/>
                    <a:pt x="1201" y="22"/>
                    <a:pt x="1101" y="22"/>
                  </a:cubicBezTo>
                  <a:cubicBezTo>
                    <a:pt x="1046" y="8"/>
                    <a:pt x="985" y="0"/>
                    <a:pt x="9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35"/>
            <p:cNvSpPr/>
            <p:nvPr/>
          </p:nvSpPr>
          <p:spPr>
            <a:xfrm>
              <a:off x="2204056" y="2464580"/>
              <a:ext cx="59658" cy="75126"/>
            </a:xfrm>
            <a:custGeom>
              <a:avLst/>
              <a:gdLst/>
              <a:ahLst/>
              <a:cxnLst/>
              <a:rect l="l" t="t" r="r" b="b"/>
              <a:pathLst>
                <a:path w="1669" h="2152" extrusionOk="0">
                  <a:moveTo>
                    <a:pt x="1154" y="0"/>
                  </a:moveTo>
                  <a:cubicBezTo>
                    <a:pt x="1103" y="0"/>
                    <a:pt x="1052" y="11"/>
                    <a:pt x="1001" y="37"/>
                  </a:cubicBezTo>
                  <a:cubicBezTo>
                    <a:pt x="868" y="70"/>
                    <a:pt x="734" y="137"/>
                    <a:pt x="668" y="270"/>
                  </a:cubicBezTo>
                  <a:cubicBezTo>
                    <a:pt x="501" y="637"/>
                    <a:pt x="267" y="971"/>
                    <a:pt x="67" y="1371"/>
                  </a:cubicBezTo>
                  <a:cubicBezTo>
                    <a:pt x="0" y="1471"/>
                    <a:pt x="0" y="1604"/>
                    <a:pt x="34" y="1771"/>
                  </a:cubicBezTo>
                  <a:cubicBezTo>
                    <a:pt x="67" y="1871"/>
                    <a:pt x="134" y="2005"/>
                    <a:pt x="267" y="2071"/>
                  </a:cubicBezTo>
                  <a:cubicBezTo>
                    <a:pt x="341" y="2120"/>
                    <a:pt x="450" y="2151"/>
                    <a:pt x="555" y="2151"/>
                  </a:cubicBezTo>
                  <a:cubicBezTo>
                    <a:pt x="594" y="2151"/>
                    <a:pt x="632" y="2147"/>
                    <a:pt x="668" y="2138"/>
                  </a:cubicBezTo>
                  <a:cubicBezTo>
                    <a:pt x="801" y="2071"/>
                    <a:pt x="901" y="2005"/>
                    <a:pt x="968" y="1871"/>
                  </a:cubicBezTo>
                  <a:cubicBezTo>
                    <a:pt x="1168" y="1504"/>
                    <a:pt x="1401" y="1171"/>
                    <a:pt x="1568" y="771"/>
                  </a:cubicBezTo>
                  <a:cubicBezTo>
                    <a:pt x="1635" y="670"/>
                    <a:pt x="1668" y="537"/>
                    <a:pt x="1635" y="404"/>
                  </a:cubicBezTo>
                  <a:cubicBezTo>
                    <a:pt x="1602" y="270"/>
                    <a:pt x="1501" y="137"/>
                    <a:pt x="1401" y="70"/>
                  </a:cubicBezTo>
                  <a:cubicBezTo>
                    <a:pt x="1319" y="29"/>
                    <a:pt x="1236" y="0"/>
                    <a:pt x="1154"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35"/>
            <p:cNvSpPr/>
            <p:nvPr/>
          </p:nvSpPr>
          <p:spPr>
            <a:xfrm>
              <a:off x="2288701" y="2433231"/>
              <a:ext cx="50114" cy="70693"/>
            </a:xfrm>
            <a:custGeom>
              <a:avLst/>
              <a:gdLst/>
              <a:ahLst/>
              <a:cxnLst/>
              <a:rect l="l" t="t" r="r" b="b"/>
              <a:pathLst>
                <a:path w="1402" h="2025" extrusionOk="0">
                  <a:moveTo>
                    <a:pt x="1001" y="1"/>
                  </a:moveTo>
                  <a:cubicBezTo>
                    <a:pt x="868" y="1"/>
                    <a:pt x="701" y="1"/>
                    <a:pt x="601" y="67"/>
                  </a:cubicBezTo>
                  <a:cubicBezTo>
                    <a:pt x="468" y="134"/>
                    <a:pt x="401" y="234"/>
                    <a:pt x="368" y="368"/>
                  </a:cubicBezTo>
                  <a:cubicBezTo>
                    <a:pt x="268" y="701"/>
                    <a:pt x="168" y="1068"/>
                    <a:pt x="67" y="1368"/>
                  </a:cubicBezTo>
                  <a:cubicBezTo>
                    <a:pt x="1" y="1502"/>
                    <a:pt x="34" y="1669"/>
                    <a:pt x="101" y="1769"/>
                  </a:cubicBezTo>
                  <a:cubicBezTo>
                    <a:pt x="168" y="1902"/>
                    <a:pt x="301" y="2002"/>
                    <a:pt x="434" y="2002"/>
                  </a:cubicBezTo>
                  <a:cubicBezTo>
                    <a:pt x="490" y="2016"/>
                    <a:pt x="545" y="2024"/>
                    <a:pt x="600" y="2024"/>
                  </a:cubicBezTo>
                  <a:cubicBezTo>
                    <a:pt x="678" y="2024"/>
                    <a:pt x="757" y="2008"/>
                    <a:pt x="835" y="1969"/>
                  </a:cubicBezTo>
                  <a:cubicBezTo>
                    <a:pt x="935" y="1902"/>
                    <a:pt x="1035" y="1769"/>
                    <a:pt x="1068" y="1635"/>
                  </a:cubicBezTo>
                  <a:cubicBezTo>
                    <a:pt x="1168" y="1335"/>
                    <a:pt x="1268" y="968"/>
                    <a:pt x="1368" y="668"/>
                  </a:cubicBezTo>
                  <a:cubicBezTo>
                    <a:pt x="1402" y="534"/>
                    <a:pt x="1368" y="368"/>
                    <a:pt x="1302" y="268"/>
                  </a:cubicBezTo>
                  <a:cubicBezTo>
                    <a:pt x="1235" y="134"/>
                    <a:pt x="1135" y="34"/>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35"/>
            <p:cNvSpPr/>
            <p:nvPr/>
          </p:nvSpPr>
          <p:spPr>
            <a:xfrm>
              <a:off x="2314938" y="2530594"/>
              <a:ext cx="52509" cy="85495"/>
            </a:xfrm>
            <a:custGeom>
              <a:avLst/>
              <a:gdLst/>
              <a:ahLst/>
              <a:cxnLst/>
              <a:rect l="l" t="t" r="r" b="b"/>
              <a:pathLst>
                <a:path w="1469" h="2449" extrusionOk="0">
                  <a:moveTo>
                    <a:pt x="1329" y="897"/>
                  </a:moveTo>
                  <a:cubicBezTo>
                    <a:pt x="1323" y="916"/>
                    <a:pt x="1315" y="935"/>
                    <a:pt x="1302" y="948"/>
                  </a:cubicBezTo>
                  <a:cubicBezTo>
                    <a:pt x="1311" y="929"/>
                    <a:pt x="1321" y="912"/>
                    <a:pt x="1329" y="897"/>
                  </a:cubicBezTo>
                  <a:close/>
                  <a:moveTo>
                    <a:pt x="908" y="1"/>
                  </a:moveTo>
                  <a:cubicBezTo>
                    <a:pt x="873" y="1"/>
                    <a:pt x="837" y="5"/>
                    <a:pt x="801" y="14"/>
                  </a:cubicBezTo>
                  <a:cubicBezTo>
                    <a:pt x="668" y="80"/>
                    <a:pt x="534" y="147"/>
                    <a:pt x="468" y="281"/>
                  </a:cubicBezTo>
                  <a:cubicBezTo>
                    <a:pt x="234" y="748"/>
                    <a:pt x="134" y="1281"/>
                    <a:pt x="34" y="1815"/>
                  </a:cubicBezTo>
                  <a:cubicBezTo>
                    <a:pt x="1" y="1948"/>
                    <a:pt x="1" y="2082"/>
                    <a:pt x="67" y="2182"/>
                  </a:cubicBezTo>
                  <a:cubicBezTo>
                    <a:pt x="134" y="2315"/>
                    <a:pt x="267" y="2415"/>
                    <a:pt x="401" y="2449"/>
                  </a:cubicBezTo>
                  <a:cubicBezTo>
                    <a:pt x="534" y="2449"/>
                    <a:pt x="668" y="2449"/>
                    <a:pt x="801" y="2382"/>
                  </a:cubicBezTo>
                  <a:cubicBezTo>
                    <a:pt x="901" y="2315"/>
                    <a:pt x="1001" y="2215"/>
                    <a:pt x="1035" y="2082"/>
                  </a:cubicBezTo>
                  <a:cubicBezTo>
                    <a:pt x="1099" y="1665"/>
                    <a:pt x="1194" y="1247"/>
                    <a:pt x="1350" y="860"/>
                  </a:cubicBezTo>
                  <a:lnTo>
                    <a:pt x="1350" y="860"/>
                  </a:lnTo>
                  <a:cubicBezTo>
                    <a:pt x="1354" y="851"/>
                    <a:pt x="1357" y="843"/>
                    <a:pt x="1360" y="834"/>
                  </a:cubicBezTo>
                  <a:lnTo>
                    <a:pt x="1360" y="834"/>
                  </a:lnTo>
                  <a:cubicBezTo>
                    <a:pt x="1363" y="828"/>
                    <a:pt x="1365" y="821"/>
                    <a:pt x="1368" y="814"/>
                  </a:cubicBezTo>
                  <a:lnTo>
                    <a:pt x="1368" y="814"/>
                  </a:lnTo>
                  <a:cubicBezTo>
                    <a:pt x="1367" y="816"/>
                    <a:pt x="1366" y="817"/>
                    <a:pt x="1364" y="819"/>
                  </a:cubicBezTo>
                  <a:lnTo>
                    <a:pt x="1364" y="819"/>
                  </a:lnTo>
                  <a:cubicBezTo>
                    <a:pt x="1367" y="807"/>
                    <a:pt x="1368" y="795"/>
                    <a:pt x="1368" y="781"/>
                  </a:cubicBezTo>
                  <a:cubicBezTo>
                    <a:pt x="1435" y="681"/>
                    <a:pt x="1468" y="514"/>
                    <a:pt x="1435" y="381"/>
                  </a:cubicBezTo>
                  <a:cubicBezTo>
                    <a:pt x="1402" y="281"/>
                    <a:pt x="1302" y="147"/>
                    <a:pt x="1201" y="80"/>
                  </a:cubicBezTo>
                  <a:cubicBezTo>
                    <a:pt x="1104" y="32"/>
                    <a:pt x="1006" y="1"/>
                    <a:pt x="908"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35"/>
            <p:cNvSpPr/>
            <p:nvPr/>
          </p:nvSpPr>
          <p:spPr>
            <a:xfrm>
              <a:off x="2378136" y="2411832"/>
              <a:ext cx="57263" cy="82004"/>
            </a:xfrm>
            <a:custGeom>
              <a:avLst/>
              <a:gdLst/>
              <a:ahLst/>
              <a:cxnLst/>
              <a:rect l="l" t="t" r="r" b="b"/>
              <a:pathLst>
                <a:path w="1602" h="2349" extrusionOk="0">
                  <a:moveTo>
                    <a:pt x="1468" y="881"/>
                  </a:moveTo>
                  <a:cubicBezTo>
                    <a:pt x="1460" y="897"/>
                    <a:pt x="1454" y="912"/>
                    <a:pt x="1449" y="924"/>
                  </a:cubicBezTo>
                  <a:lnTo>
                    <a:pt x="1449" y="924"/>
                  </a:lnTo>
                  <a:cubicBezTo>
                    <a:pt x="1455" y="910"/>
                    <a:pt x="1462" y="895"/>
                    <a:pt x="1468" y="881"/>
                  </a:cubicBezTo>
                  <a:close/>
                  <a:moveTo>
                    <a:pt x="1449" y="924"/>
                  </a:moveTo>
                  <a:lnTo>
                    <a:pt x="1449" y="924"/>
                  </a:lnTo>
                  <a:cubicBezTo>
                    <a:pt x="1439" y="946"/>
                    <a:pt x="1430" y="968"/>
                    <a:pt x="1420" y="990"/>
                  </a:cubicBezTo>
                  <a:lnTo>
                    <a:pt x="1420" y="990"/>
                  </a:lnTo>
                  <a:cubicBezTo>
                    <a:pt x="1431" y="972"/>
                    <a:pt x="1438" y="952"/>
                    <a:pt x="1449" y="924"/>
                  </a:cubicBezTo>
                  <a:close/>
                  <a:moveTo>
                    <a:pt x="1042" y="0"/>
                  </a:moveTo>
                  <a:cubicBezTo>
                    <a:pt x="1006" y="0"/>
                    <a:pt x="970" y="4"/>
                    <a:pt x="935" y="13"/>
                  </a:cubicBezTo>
                  <a:cubicBezTo>
                    <a:pt x="801" y="80"/>
                    <a:pt x="668" y="147"/>
                    <a:pt x="601" y="280"/>
                  </a:cubicBezTo>
                  <a:cubicBezTo>
                    <a:pt x="367" y="714"/>
                    <a:pt x="234" y="1214"/>
                    <a:pt x="67" y="1681"/>
                  </a:cubicBezTo>
                  <a:cubicBezTo>
                    <a:pt x="1" y="1815"/>
                    <a:pt x="67" y="1981"/>
                    <a:pt x="101" y="2081"/>
                  </a:cubicBezTo>
                  <a:cubicBezTo>
                    <a:pt x="167" y="2215"/>
                    <a:pt x="301" y="2315"/>
                    <a:pt x="434" y="2348"/>
                  </a:cubicBezTo>
                  <a:cubicBezTo>
                    <a:pt x="568" y="2348"/>
                    <a:pt x="701" y="2348"/>
                    <a:pt x="834" y="2282"/>
                  </a:cubicBezTo>
                  <a:cubicBezTo>
                    <a:pt x="868" y="2248"/>
                    <a:pt x="901" y="2215"/>
                    <a:pt x="935" y="2181"/>
                  </a:cubicBezTo>
                  <a:cubicBezTo>
                    <a:pt x="1001" y="2115"/>
                    <a:pt x="1035" y="2048"/>
                    <a:pt x="1068" y="1981"/>
                  </a:cubicBezTo>
                  <a:cubicBezTo>
                    <a:pt x="1188" y="1651"/>
                    <a:pt x="1281" y="1321"/>
                    <a:pt x="1420" y="990"/>
                  </a:cubicBezTo>
                  <a:lnTo>
                    <a:pt x="1420" y="990"/>
                  </a:lnTo>
                  <a:cubicBezTo>
                    <a:pt x="1415" y="998"/>
                    <a:pt x="1409" y="1006"/>
                    <a:pt x="1402" y="1014"/>
                  </a:cubicBezTo>
                  <a:cubicBezTo>
                    <a:pt x="1435" y="947"/>
                    <a:pt x="1468" y="881"/>
                    <a:pt x="1502" y="780"/>
                  </a:cubicBezTo>
                  <a:cubicBezTo>
                    <a:pt x="1568" y="680"/>
                    <a:pt x="1602" y="514"/>
                    <a:pt x="1568" y="380"/>
                  </a:cubicBezTo>
                  <a:cubicBezTo>
                    <a:pt x="1535" y="280"/>
                    <a:pt x="1435" y="147"/>
                    <a:pt x="1335" y="80"/>
                  </a:cubicBezTo>
                  <a:cubicBezTo>
                    <a:pt x="1237" y="31"/>
                    <a:pt x="1139" y="0"/>
                    <a:pt x="10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35"/>
            <p:cNvSpPr/>
            <p:nvPr/>
          </p:nvSpPr>
          <p:spPr>
            <a:xfrm>
              <a:off x="2415096" y="2520959"/>
              <a:ext cx="52509" cy="67656"/>
            </a:xfrm>
            <a:custGeom>
              <a:avLst/>
              <a:gdLst/>
              <a:ahLst/>
              <a:cxnLst/>
              <a:rect l="l" t="t" r="r" b="b"/>
              <a:pathLst>
                <a:path w="1469" h="1938" extrusionOk="0">
                  <a:moveTo>
                    <a:pt x="892" y="1"/>
                  </a:moveTo>
                  <a:cubicBezTo>
                    <a:pt x="808" y="1"/>
                    <a:pt x="726" y="17"/>
                    <a:pt x="668" y="56"/>
                  </a:cubicBezTo>
                  <a:cubicBezTo>
                    <a:pt x="534" y="123"/>
                    <a:pt x="468" y="223"/>
                    <a:pt x="434" y="356"/>
                  </a:cubicBezTo>
                  <a:cubicBezTo>
                    <a:pt x="368" y="523"/>
                    <a:pt x="334" y="690"/>
                    <a:pt x="267" y="823"/>
                  </a:cubicBezTo>
                  <a:cubicBezTo>
                    <a:pt x="267" y="790"/>
                    <a:pt x="301" y="757"/>
                    <a:pt x="301" y="690"/>
                  </a:cubicBezTo>
                  <a:lnTo>
                    <a:pt x="301" y="690"/>
                  </a:lnTo>
                  <a:cubicBezTo>
                    <a:pt x="234" y="857"/>
                    <a:pt x="167" y="1024"/>
                    <a:pt x="67" y="1157"/>
                  </a:cubicBezTo>
                  <a:cubicBezTo>
                    <a:pt x="1" y="1257"/>
                    <a:pt x="1" y="1424"/>
                    <a:pt x="34" y="1557"/>
                  </a:cubicBezTo>
                  <a:cubicBezTo>
                    <a:pt x="67" y="1657"/>
                    <a:pt x="167" y="1791"/>
                    <a:pt x="267" y="1857"/>
                  </a:cubicBezTo>
                  <a:cubicBezTo>
                    <a:pt x="365" y="1906"/>
                    <a:pt x="463" y="1937"/>
                    <a:pt x="561" y="1937"/>
                  </a:cubicBezTo>
                  <a:cubicBezTo>
                    <a:pt x="596" y="1937"/>
                    <a:pt x="632" y="1933"/>
                    <a:pt x="668" y="1924"/>
                  </a:cubicBezTo>
                  <a:cubicBezTo>
                    <a:pt x="801" y="1857"/>
                    <a:pt x="901" y="1791"/>
                    <a:pt x="968" y="1691"/>
                  </a:cubicBezTo>
                  <a:cubicBezTo>
                    <a:pt x="1201" y="1357"/>
                    <a:pt x="1302" y="990"/>
                    <a:pt x="1435" y="657"/>
                  </a:cubicBezTo>
                  <a:cubicBezTo>
                    <a:pt x="1468" y="523"/>
                    <a:pt x="1435" y="356"/>
                    <a:pt x="1368" y="256"/>
                  </a:cubicBezTo>
                  <a:cubicBezTo>
                    <a:pt x="1302" y="156"/>
                    <a:pt x="1201" y="23"/>
                    <a:pt x="1068" y="23"/>
                  </a:cubicBezTo>
                  <a:cubicBezTo>
                    <a:pt x="1013" y="9"/>
                    <a:pt x="952" y="1"/>
                    <a:pt x="892"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35"/>
            <p:cNvSpPr/>
            <p:nvPr/>
          </p:nvSpPr>
          <p:spPr>
            <a:xfrm>
              <a:off x="2465176" y="2601320"/>
              <a:ext cx="52509" cy="74149"/>
            </a:xfrm>
            <a:custGeom>
              <a:avLst/>
              <a:gdLst/>
              <a:ahLst/>
              <a:cxnLst/>
              <a:rect l="l" t="t" r="r" b="b"/>
              <a:pathLst>
                <a:path w="1469" h="2124" extrusionOk="0">
                  <a:moveTo>
                    <a:pt x="892" y="1"/>
                  </a:moveTo>
                  <a:cubicBezTo>
                    <a:pt x="808" y="1"/>
                    <a:pt x="726" y="17"/>
                    <a:pt x="668" y="56"/>
                  </a:cubicBezTo>
                  <a:cubicBezTo>
                    <a:pt x="568" y="123"/>
                    <a:pt x="468" y="256"/>
                    <a:pt x="434" y="389"/>
                  </a:cubicBezTo>
                  <a:cubicBezTo>
                    <a:pt x="401" y="523"/>
                    <a:pt x="334" y="690"/>
                    <a:pt x="267" y="823"/>
                  </a:cubicBezTo>
                  <a:cubicBezTo>
                    <a:pt x="269" y="822"/>
                    <a:pt x="270" y="821"/>
                    <a:pt x="271" y="820"/>
                  </a:cubicBezTo>
                  <a:lnTo>
                    <a:pt x="271" y="820"/>
                  </a:lnTo>
                  <a:cubicBezTo>
                    <a:pt x="169" y="1035"/>
                    <a:pt x="90" y="1240"/>
                    <a:pt x="34" y="1490"/>
                  </a:cubicBezTo>
                  <a:cubicBezTo>
                    <a:pt x="1" y="1590"/>
                    <a:pt x="1" y="1757"/>
                    <a:pt x="101" y="1857"/>
                  </a:cubicBezTo>
                  <a:cubicBezTo>
                    <a:pt x="134" y="1991"/>
                    <a:pt x="267" y="2091"/>
                    <a:pt x="401" y="2124"/>
                  </a:cubicBezTo>
                  <a:cubicBezTo>
                    <a:pt x="534" y="2124"/>
                    <a:pt x="668" y="2124"/>
                    <a:pt x="801" y="2057"/>
                  </a:cubicBezTo>
                  <a:cubicBezTo>
                    <a:pt x="901" y="1991"/>
                    <a:pt x="1001" y="1890"/>
                    <a:pt x="1035" y="1757"/>
                  </a:cubicBezTo>
                  <a:cubicBezTo>
                    <a:pt x="1068" y="1590"/>
                    <a:pt x="1135" y="1423"/>
                    <a:pt x="1201" y="1290"/>
                  </a:cubicBezTo>
                  <a:lnTo>
                    <a:pt x="1201" y="1290"/>
                  </a:lnTo>
                  <a:cubicBezTo>
                    <a:pt x="1168" y="1323"/>
                    <a:pt x="1168" y="1357"/>
                    <a:pt x="1135" y="1423"/>
                  </a:cubicBezTo>
                  <a:cubicBezTo>
                    <a:pt x="1235" y="1157"/>
                    <a:pt x="1368" y="923"/>
                    <a:pt x="1435" y="656"/>
                  </a:cubicBezTo>
                  <a:cubicBezTo>
                    <a:pt x="1468" y="523"/>
                    <a:pt x="1435" y="356"/>
                    <a:pt x="1368" y="256"/>
                  </a:cubicBezTo>
                  <a:cubicBezTo>
                    <a:pt x="1302" y="123"/>
                    <a:pt x="1201" y="22"/>
                    <a:pt x="1068" y="22"/>
                  </a:cubicBezTo>
                  <a:cubicBezTo>
                    <a:pt x="1013" y="9"/>
                    <a:pt x="952" y="1"/>
                    <a:pt x="892"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35"/>
            <p:cNvSpPr/>
            <p:nvPr/>
          </p:nvSpPr>
          <p:spPr>
            <a:xfrm>
              <a:off x="2508106" y="2527557"/>
              <a:ext cx="47720" cy="68040"/>
            </a:xfrm>
            <a:custGeom>
              <a:avLst/>
              <a:gdLst/>
              <a:ahLst/>
              <a:cxnLst/>
              <a:rect l="l" t="t" r="r" b="b"/>
              <a:pathLst>
                <a:path w="1335" h="1949" extrusionOk="0">
                  <a:moveTo>
                    <a:pt x="267" y="835"/>
                  </a:moveTo>
                  <a:lnTo>
                    <a:pt x="267" y="835"/>
                  </a:lnTo>
                  <a:cubicBezTo>
                    <a:pt x="257" y="855"/>
                    <a:pt x="247" y="875"/>
                    <a:pt x="236" y="894"/>
                  </a:cubicBezTo>
                  <a:lnTo>
                    <a:pt x="236" y="894"/>
                  </a:lnTo>
                  <a:cubicBezTo>
                    <a:pt x="244" y="872"/>
                    <a:pt x="252" y="850"/>
                    <a:pt x="267" y="835"/>
                  </a:cubicBezTo>
                  <a:close/>
                  <a:moveTo>
                    <a:pt x="834" y="1"/>
                  </a:moveTo>
                  <a:cubicBezTo>
                    <a:pt x="701" y="1"/>
                    <a:pt x="534" y="67"/>
                    <a:pt x="467" y="167"/>
                  </a:cubicBezTo>
                  <a:cubicBezTo>
                    <a:pt x="367" y="267"/>
                    <a:pt x="301" y="368"/>
                    <a:pt x="301" y="534"/>
                  </a:cubicBezTo>
                  <a:cubicBezTo>
                    <a:pt x="301" y="543"/>
                    <a:pt x="301" y="555"/>
                    <a:pt x="301" y="568"/>
                  </a:cubicBezTo>
                  <a:cubicBezTo>
                    <a:pt x="301" y="683"/>
                    <a:pt x="276" y="797"/>
                    <a:pt x="227" y="912"/>
                  </a:cubicBezTo>
                  <a:lnTo>
                    <a:pt x="227" y="912"/>
                  </a:lnTo>
                  <a:cubicBezTo>
                    <a:pt x="173" y="1009"/>
                    <a:pt x="120" y="1088"/>
                    <a:pt x="67" y="1168"/>
                  </a:cubicBezTo>
                  <a:cubicBezTo>
                    <a:pt x="0" y="1268"/>
                    <a:pt x="0" y="1435"/>
                    <a:pt x="34" y="1568"/>
                  </a:cubicBezTo>
                  <a:cubicBezTo>
                    <a:pt x="67" y="1668"/>
                    <a:pt x="134" y="1802"/>
                    <a:pt x="267" y="1869"/>
                  </a:cubicBezTo>
                  <a:cubicBezTo>
                    <a:pt x="341" y="1917"/>
                    <a:pt x="450" y="1948"/>
                    <a:pt x="555" y="1948"/>
                  </a:cubicBezTo>
                  <a:cubicBezTo>
                    <a:pt x="594" y="1948"/>
                    <a:pt x="632" y="1944"/>
                    <a:pt x="668" y="1935"/>
                  </a:cubicBezTo>
                  <a:cubicBezTo>
                    <a:pt x="801" y="1902"/>
                    <a:pt x="901" y="1802"/>
                    <a:pt x="968" y="1702"/>
                  </a:cubicBezTo>
                  <a:cubicBezTo>
                    <a:pt x="1201" y="1335"/>
                    <a:pt x="1335" y="935"/>
                    <a:pt x="1335" y="534"/>
                  </a:cubicBezTo>
                  <a:cubicBezTo>
                    <a:pt x="1335" y="401"/>
                    <a:pt x="1301" y="267"/>
                    <a:pt x="1201" y="167"/>
                  </a:cubicBezTo>
                  <a:cubicBezTo>
                    <a:pt x="1101" y="67"/>
                    <a:pt x="968" y="1"/>
                    <a:pt x="834" y="1"/>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35"/>
            <p:cNvSpPr/>
            <p:nvPr/>
          </p:nvSpPr>
          <p:spPr>
            <a:xfrm>
              <a:off x="2657164" y="1918527"/>
              <a:ext cx="243245" cy="807049"/>
            </a:xfrm>
            <a:custGeom>
              <a:avLst/>
              <a:gdLst/>
              <a:ahLst/>
              <a:cxnLst/>
              <a:rect l="l" t="t" r="r" b="b"/>
              <a:pathLst>
                <a:path w="6805" h="23118" extrusionOk="0">
                  <a:moveTo>
                    <a:pt x="6505" y="1"/>
                  </a:moveTo>
                  <a:lnTo>
                    <a:pt x="6438" y="34"/>
                  </a:lnTo>
                  <a:cubicBezTo>
                    <a:pt x="3603" y="3303"/>
                    <a:pt x="2368" y="8373"/>
                    <a:pt x="1635" y="12543"/>
                  </a:cubicBezTo>
                  <a:cubicBezTo>
                    <a:pt x="1076" y="15830"/>
                    <a:pt x="96" y="19700"/>
                    <a:pt x="195" y="22908"/>
                  </a:cubicBezTo>
                  <a:lnTo>
                    <a:pt x="195" y="22908"/>
                  </a:lnTo>
                  <a:cubicBezTo>
                    <a:pt x="3028" y="19844"/>
                    <a:pt x="5750" y="16116"/>
                    <a:pt x="6305" y="11909"/>
                  </a:cubicBezTo>
                  <a:cubicBezTo>
                    <a:pt x="6805" y="8040"/>
                    <a:pt x="5804" y="3837"/>
                    <a:pt x="6505" y="1"/>
                  </a:cubicBezTo>
                  <a:close/>
                  <a:moveTo>
                    <a:pt x="195" y="22908"/>
                  </a:moveTo>
                  <a:cubicBezTo>
                    <a:pt x="130" y="22978"/>
                    <a:pt x="65" y="23048"/>
                    <a:pt x="0" y="23117"/>
                  </a:cubicBezTo>
                  <a:lnTo>
                    <a:pt x="200" y="23051"/>
                  </a:lnTo>
                  <a:cubicBezTo>
                    <a:pt x="198" y="23003"/>
                    <a:pt x="197" y="22955"/>
                    <a:pt x="195" y="2290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35"/>
            <p:cNvSpPr/>
            <p:nvPr/>
          </p:nvSpPr>
          <p:spPr>
            <a:xfrm>
              <a:off x="2776374" y="1994106"/>
              <a:ext cx="70382" cy="40915"/>
            </a:xfrm>
            <a:custGeom>
              <a:avLst/>
              <a:gdLst/>
              <a:ahLst/>
              <a:cxnLst/>
              <a:rect l="l" t="t" r="r" b="b"/>
              <a:pathLst>
                <a:path w="1969" h="1172" extrusionOk="0">
                  <a:moveTo>
                    <a:pt x="837" y="90"/>
                  </a:moveTo>
                  <a:lnTo>
                    <a:pt x="837" y="90"/>
                  </a:lnTo>
                  <a:cubicBezTo>
                    <a:pt x="847" y="94"/>
                    <a:pt x="857" y="98"/>
                    <a:pt x="868" y="104"/>
                  </a:cubicBezTo>
                  <a:cubicBezTo>
                    <a:pt x="853" y="104"/>
                    <a:pt x="845" y="97"/>
                    <a:pt x="837" y="90"/>
                  </a:cubicBezTo>
                  <a:close/>
                  <a:moveTo>
                    <a:pt x="554" y="1"/>
                  </a:moveTo>
                  <a:cubicBezTo>
                    <a:pt x="503" y="1"/>
                    <a:pt x="452" y="12"/>
                    <a:pt x="401" y="37"/>
                  </a:cubicBezTo>
                  <a:cubicBezTo>
                    <a:pt x="301" y="71"/>
                    <a:pt x="168" y="137"/>
                    <a:pt x="101" y="271"/>
                  </a:cubicBezTo>
                  <a:cubicBezTo>
                    <a:pt x="34" y="371"/>
                    <a:pt x="1" y="538"/>
                    <a:pt x="34" y="671"/>
                  </a:cubicBezTo>
                  <a:cubicBezTo>
                    <a:pt x="101" y="805"/>
                    <a:pt x="168" y="905"/>
                    <a:pt x="268" y="971"/>
                  </a:cubicBezTo>
                  <a:cubicBezTo>
                    <a:pt x="368" y="1038"/>
                    <a:pt x="501" y="1071"/>
                    <a:pt x="601" y="1105"/>
                  </a:cubicBezTo>
                  <a:cubicBezTo>
                    <a:pt x="701" y="1138"/>
                    <a:pt x="835" y="1138"/>
                    <a:pt x="935" y="1172"/>
                  </a:cubicBezTo>
                  <a:lnTo>
                    <a:pt x="1435" y="1172"/>
                  </a:lnTo>
                  <a:cubicBezTo>
                    <a:pt x="1569" y="1172"/>
                    <a:pt x="1702" y="1105"/>
                    <a:pt x="1802" y="1005"/>
                  </a:cubicBezTo>
                  <a:cubicBezTo>
                    <a:pt x="1902" y="938"/>
                    <a:pt x="1969" y="771"/>
                    <a:pt x="1969" y="638"/>
                  </a:cubicBezTo>
                  <a:cubicBezTo>
                    <a:pt x="1936" y="504"/>
                    <a:pt x="1902" y="371"/>
                    <a:pt x="1802" y="271"/>
                  </a:cubicBezTo>
                  <a:cubicBezTo>
                    <a:pt x="1702" y="204"/>
                    <a:pt x="1569" y="137"/>
                    <a:pt x="1435" y="137"/>
                  </a:cubicBezTo>
                  <a:cubicBezTo>
                    <a:pt x="1280" y="137"/>
                    <a:pt x="1095" y="137"/>
                    <a:pt x="936" y="110"/>
                  </a:cubicBezTo>
                  <a:lnTo>
                    <a:pt x="936" y="110"/>
                  </a:lnTo>
                  <a:cubicBezTo>
                    <a:pt x="941" y="112"/>
                    <a:pt x="946" y="113"/>
                    <a:pt x="951" y="115"/>
                  </a:cubicBezTo>
                  <a:lnTo>
                    <a:pt x="951" y="115"/>
                  </a:lnTo>
                  <a:cubicBezTo>
                    <a:pt x="936" y="112"/>
                    <a:pt x="921" y="108"/>
                    <a:pt x="905" y="105"/>
                  </a:cubicBezTo>
                  <a:lnTo>
                    <a:pt x="905" y="105"/>
                  </a:lnTo>
                  <a:cubicBezTo>
                    <a:pt x="915" y="107"/>
                    <a:pt x="925" y="109"/>
                    <a:pt x="936" y="110"/>
                  </a:cubicBezTo>
                  <a:lnTo>
                    <a:pt x="936" y="110"/>
                  </a:lnTo>
                  <a:cubicBezTo>
                    <a:pt x="923" y="107"/>
                    <a:pt x="911" y="104"/>
                    <a:pt x="902" y="104"/>
                  </a:cubicBezTo>
                  <a:lnTo>
                    <a:pt x="902" y="104"/>
                  </a:lnTo>
                  <a:cubicBezTo>
                    <a:pt x="903" y="104"/>
                    <a:pt x="904" y="105"/>
                    <a:pt x="905" y="105"/>
                  </a:cubicBezTo>
                  <a:lnTo>
                    <a:pt x="905" y="105"/>
                  </a:lnTo>
                  <a:cubicBezTo>
                    <a:pt x="904" y="105"/>
                    <a:pt x="903" y="104"/>
                    <a:pt x="901" y="104"/>
                  </a:cubicBezTo>
                  <a:cubicBezTo>
                    <a:pt x="902" y="104"/>
                    <a:pt x="902" y="104"/>
                    <a:pt x="902" y="104"/>
                  </a:cubicBezTo>
                  <a:lnTo>
                    <a:pt x="902" y="104"/>
                  </a:lnTo>
                  <a:cubicBezTo>
                    <a:pt x="879" y="99"/>
                    <a:pt x="855" y="93"/>
                    <a:pt x="832" y="85"/>
                  </a:cubicBezTo>
                  <a:lnTo>
                    <a:pt x="832" y="85"/>
                  </a:lnTo>
                  <a:cubicBezTo>
                    <a:pt x="824" y="77"/>
                    <a:pt x="816" y="71"/>
                    <a:pt x="801" y="71"/>
                  </a:cubicBezTo>
                  <a:cubicBezTo>
                    <a:pt x="784" y="62"/>
                    <a:pt x="766" y="54"/>
                    <a:pt x="749" y="46"/>
                  </a:cubicBezTo>
                  <a:lnTo>
                    <a:pt x="749" y="46"/>
                  </a:lnTo>
                  <a:cubicBezTo>
                    <a:pt x="744" y="43"/>
                    <a:pt x="739" y="40"/>
                    <a:pt x="735" y="37"/>
                  </a:cubicBezTo>
                  <a:lnTo>
                    <a:pt x="735" y="37"/>
                  </a:lnTo>
                  <a:cubicBezTo>
                    <a:pt x="737" y="39"/>
                    <a:pt x="739" y="41"/>
                    <a:pt x="740" y="43"/>
                  </a:cubicBezTo>
                  <a:lnTo>
                    <a:pt x="740" y="43"/>
                  </a:lnTo>
                  <a:cubicBezTo>
                    <a:pt x="678" y="17"/>
                    <a:pt x="616" y="1"/>
                    <a:pt x="5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35"/>
            <p:cNvSpPr/>
            <p:nvPr/>
          </p:nvSpPr>
          <p:spPr>
            <a:xfrm>
              <a:off x="2852691" y="2050415"/>
              <a:ext cx="65628" cy="40216"/>
            </a:xfrm>
            <a:custGeom>
              <a:avLst/>
              <a:gdLst/>
              <a:ahLst/>
              <a:cxnLst/>
              <a:rect l="l" t="t" r="r" b="b"/>
              <a:pathLst>
                <a:path w="1836" h="1152" extrusionOk="0">
                  <a:moveTo>
                    <a:pt x="735" y="26"/>
                  </a:moveTo>
                  <a:cubicBezTo>
                    <a:pt x="740" y="30"/>
                    <a:pt x="745" y="35"/>
                    <a:pt x="750" y="39"/>
                  </a:cubicBezTo>
                  <a:lnTo>
                    <a:pt x="750" y="39"/>
                  </a:lnTo>
                  <a:cubicBezTo>
                    <a:pt x="750" y="39"/>
                    <a:pt x="751" y="39"/>
                    <a:pt x="751" y="39"/>
                  </a:cubicBezTo>
                  <a:lnTo>
                    <a:pt x="751" y="39"/>
                  </a:lnTo>
                  <a:cubicBezTo>
                    <a:pt x="746" y="36"/>
                    <a:pt x="740" y="31"/>
                    <a:pt x="735" y="26"/>
                  </a:cubicBezTo>
                  <a:close/>
                  <a:moveTo>
                    <a:pt x="751" y="39"/>
                  </a:moveTo>
                  <a:lnTo>
                    <a:pt x="751" y="39"/>
                  </a:lnTo>
                  <a:cubicBezTo>
                    <a:pt x="768" y="52"/>
                    <a:pt x="785" y="58"/>
                    <a:pt x="802" y="68"/>
                  </a:cubicBezTo>
                  <a:lnTo>
                    <a:pt x="802" y="68"/>
                  </a:lnTo>
                  <a:cubicBezTo>
                    <a:pt x="802" y="65"/>
                    <a:pt x="801" y="62"/>
                    <a:pt x="801" y="59"/>
                  </a:cubicBezTo>
                  <a:cubicBezTo>
                    <a:pt x="784" y="50"/>
                    <a:pt x="768" y="44"/>
                    <a:pt x="751" y="39"/>
                  </a:cubicBezTo>
                  <a:close/>
                  <a:moveTo>
                    <a:pt x="872" y="92"/>
                  </a:moveTo>
                  <a:lnTo>
                    <a:pt x="872" y="92"/>
                  </a:lnTo>
                  <a:cubicBezTo>
                    <a:pt x="879" y="94"/>
                    <a:pt x="887" y="96"/>
                    <a:pt x="894" y="98"/>
                  </a:cubicBezTo>
                  <a:lnTo>
                    <a:pt x="894" y="98"/>
                  </a:lnTo>
                  <a:cubicBezTo>
                    <a:pt x="887" y="95"/>
                    <a:pt x="879" y="93"/>
                    <a:pt x="872" y="92"/>
                  </a:cubicBezTo>
                  <a:close/>
                  <a:moveTo>
                    <a:pt x="501" y="0"/>
                  </a:moveTo>
                  <a:cubicBezTo>
                    <a:pt x="468" y="0"/>
                    <a:pt x="434" y="9"/>
                    <a:pt x="401" y="26"/>
                  </a:cubicBezTo>
                  <a:cubicBezTo>
                    <a:pt x="268" y="59"/>
                    <a:pt x="134" y="159"/>
                    <a:pt x="101" y="259"/>
                  </a:cubicBezTo>
                  <a:cubicBezTo>
                    <a:pt x="34" y="392"/>
                    <a:pt x="1" y="526"/>
                    <a:pt x="34" y="659"/>
                  </a:cubicBezTo>
                  <a:cubicBezTo>
                    <a:pt x="67" y="793"/>
                    <a:pt x="134" y="926"/>
                    <a:pt x="268" y="960"/>
                  </a:cubicBezTo>
                  <a:cubicBezTo>
                    <a:pt x="368" y="1026"/>
                    <a:pt x="468" y="1060"/>
                    <a:pt x="601" y="1093"/>
                  </a:cubicBezTo>
                  <a:cubicBezTo>
                    <a:pt x="701" y="1126"/>
                    <a:pt x="801" y="1126"/>
                    <a:pt x="935" y="1126"/>
                  </a:cubicBezTo>
                  <a:cubicBezTo>
                    <a:pt x="968" y="1143"/>
                    <a:pt x="1001" y="1151"/>
                    <a:pt x="1035" y="1151"/>
                  </a:cubicBezTo>
                  <a:cubicBezTo>
                    <a:pt x="1068" y="1151"/>
                    <a:pt x="1101" y="1143"/>
                    <a:pt x="1135" y="1126"/>
                  </a:cubicBezTo>
                  <a:cubicBezTo>
                    <a:pt x="1235" y="1126"/>
                    <a:pt x="1335" y="1126"/>
                    <a:pt x="1435" y="1093"/>
                  </a:cubicBezTo>
                  <a:cubicBezTo>
                    <a:pt x="1568" y="1026"/>
                    <a:pt x="1669" y="960"/>
                    <a:pt x="1735" y="859"/>
                  </a:cubicBezTo>
                  <a:cubicBezTo>
                    <a:pt x="1769" y="793"/>
                    <a:pt x="1802" y="726"/>
                    <a:pt x="1802" y="659"/>
                  </a:cubicBezTo>
                  <a:cubicBezTo>
                    <a:pt x="1835" y="593"/>
                    <a:pt x="1802" y="526"/>
                    <a:pt x="1802" y="459"/>
                  </a:cubicBezTo>
                  <a:cubicBezTo>
                    <a:pt x="1769" y="326"/>
                    <a:pt x="1669" y="192"/>
                    <a:pt x="1568" y="126"/>
                  </a:cubicBezTo>
                  <a:cubicBezTo>
                    <a:pt x="1486" y="84"/>
                    <a:pt x="1404" y="56"/>
                    <a:pt x="1321" y="56"/>
                  </a:cubicBezTo>
                  <a:cubicBezTo>
                    <a:pt x="1270" y="56"/>
                    <a:pt x="1219" y="67"/>
                    <a:pt x="1168" y="92"/>
                  </a:cubicBezTo>
                  <a:cubicBezTo>
                    <a:pt x="1135" y="103"/>
                    <a:pt x="1101" y="111"/>
                    <a:pt x="1068" y="115"/>
                  </a:cubicBezTo>
                  <a:lnTo>
                    <a:pt x="1068" y="115"/>
                  </a:lnTo>
                  <a:cubicBezTo>
                    <a:pt x="1099" y="105"/>
                    <a:pt x="1127" y="92"/>
                    <a:pt x="1168" y="92"/>
                  </a:cubicBezTo>
                  <a:cubicBezTo>
                    <a:pt x="1108" y="92"/>
                    <a:pt x="1075" y="92"/>
                    <a:pt x="1019" y="117"/>
                  </a:cubicBezTo>
                  <a:lnTo>
                    <a:pt x="1019" y="117"/>
                  </a:lnTo>
                  <a:cubicBezTo>
                    <a:pt x="1019" y="117"/>
                    <a:pt x="1018" y="117"/>
                    <a:pt x="1018" y="117"/>
                  </a:cubicBezTo>
                  <a:cubicBezTo>
                    <a:pt x="999" y="117"/>
                    <a:pt x="980" y="116"/>
                    <a:pt x="961" y="114"/>
                  </a:cubicBezTo>
                  <a:lnTo>
                    <a:pt x="961" y="114"/>
                  </a:lnTo>
                  <a:cubicBezTo>
                    <a:pt x="938" y="108"/>
                    <a:pt x="916" y="103"/>
                    <a:pt x="894" y="98"/>
                  </a:cubicBezTo>
                  <a:lnTo>
                    <a:pt x="894" y="98"/>
                  </a:lnTo>
                  <a:cubicBezTo>
                    <a:pt x="900" y="100"/>
                    <a:pt x="906" y="102"/>
                    <a:pt x="912" y="105"/>
                  </a:cubicBezTo>
                  <a:lnTo>
                    <a:pt x="912" y="105"/>
                  </a:lnTo>
                  <a:cubicBezTo>
                    <a:pt x="897" y="101"/>
                    <a:pt x="883" y="97"/>
                    <a:pt x="868" y="92"/>
                  </a:cubicBezTo>
                  <a:cubicBezTo>
                    <a:pt x="869" y="92"/>
                    <a:pt x="871" y="92"/>
                    <a:pt x="872" y="92"/>
                  </a:cubicBezTo>
                  <a:lnTo>
                    <a:pt x="872" y="92"/>
                  </a:lnTo>
                  <a:cubicBezTo>
                    <a:pt x="851" y="87"/>
                    <a:pt x="831" y="81"/>
                    <a:pt x="812" y="74"/>
                  </a:cubicBezTo>
                  <a:lnTo>
                    <a:pt x="812" y="74"/>
                  </a:lnTo>
                  <a:cubicBezTo>
                    <a:pt x="820" y="79"/>
                    <a:pt x="827" y="85"/>
                    <a:pt x="835" y="92"/>
                  </a:cubicBezTo>
                  <a:cubicBezTo>
                    <a:pt x="835" y="92"/>
                    <a:pt x="809" y="92"/>
                    <a:pt x="803" y="70"/>
                  </a:cubicBezTo>
                  <a:lnTo>
                    <a:pt x="803" y="70"/>
                  </a:lnTo>
                  <a:cubicBezTo>
                    <a:pt x="806" y="72"/>
                    <a:pt x="809" y="73"/>
                    <a:pt x="812" y="74"/>
                  </a:cubicBezTo>
                  <a:lnTo>
                    <a:pt x="812" y="74"/>
                  </a:lnTo>
                  <a:cubicBezTo>
                    <a:pt x="809" y="72"/>
                    <a:pt x="806" y="70"/>
                    <a:pt x="802" y="68"/>
                  </a:cubicBezTo>
                  <a:lnTo>
                    <a:pt x="802" y="68"/>
                  </a:lnTo>
                  <a:cubicBezTo>
                    <a:pt x="802" y="69"/>
                    <a:pt x="803" y="70"/>
                    <a:pt x="803" y="70"/>
                  </a:cubicBezTo>
                  <a:lnTo>
                    <a:pt x="803" y="70"/>
                  </a:lnTo>
                  <a:cubicBezTo>
                    <a:pt x="784" y="62"/>
                    <a:pt x="766" y="52"/>
                    <a:pt x="750" y="39"/>
                  </a:cubicBezTo>
                  <a:lnTo>
                    <a:pt x="750" y="39"/>
                  </a:lnTo>
                  <a:cubicBezTo>
                    <a:pt x="700" y="26"/>
                    <a:pt x="651" y="26"/>
                    <a:pt x="601" y="26"/>
                  </a:cubicBezTo>
                  <a:cubicBezTo>
                    <a:pt x="568" y="9"/>
                    <a:pt x="534" y="0"/>
                    <a:pt x="5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35"/>
            <p:cNvSpPr/>
            <p:nvPr/>
          </p:nvSpPr>
          <p:spPr>
            <a:xfrm>
              <a:off x="2746563" y="2071081"/>
              <a:ext cx="76351" cy="45907"/>
            </a:xfrm>
            <a:custGeom>
              <a:avLst/>
              <a:gdLst/>
              <a:ahLst/>
              <a:cxnLst/>
              <a:rect l="l" t="t" r="r" b="b"/>
              <a:pathLst>
                <a:path w="2136" h="1315" extrusionOk="0">
                  <a:moveTo>
                    <a:pt x="535" y="1"/>
                  </a:moveTo>
                  <a:cubicBezTo>
                    <a:pt x="401" y="1"/>
                    <a:pt x="268" y="34"/>
                    <a:pt x="168" y="134"/>
                  </a:cubicBezTo>
                  <a:cubicBezTo>
                    <a:pt x="68" y="234"/>
                    <a:pt x="1" y="368"/>
                    <a:pt x="1" y="501"/>
                  </a:cubicBezTo>
                  <a:cubicBezTo>
                    <a:pt x="34" y="801"/>
                    <a:pt x="234" y="1035"/>
                    <a:pt x="535" y="1035"/>
                  </a:cubicBezTo>
                  <a:lnTo>
                    <a:pt x="635" y="1035"/>
                  </a:lnTo>
                  <a:cubicBezTo>
                    <a:pt x="835" y="1068"/>
                    <a:pt x="1035" y="1135"/>
                    <a:pt x="1235" y="1201"/>
                  </a:cubicBezTo>
                  <a:lnTo>
                    <a:pt x="1235" y="1201"/>
                  </a:lnTo>
                  <a:cubicBezTo>
                    <a:pt x="1257" y="1213"/>
                    <a:pt x="1280" y="1224"/>
                    <a:pt x="1302" y="1235"/>
                  </a:cubicBezTo>
                  <a:cubicBezTo>
                    <a:pt x="1400" y="1284"/>
                    <a:pt x="1497" y="1315"/>
                    <a:pt x="1595" y="1315"/>
                  </a:cubicBezTo>
                  <a:cubicBezTo>
                    <a:pt x="1631" y="1315"/>
                    <a:pt x="1666" y="1310"/>
                    <a:pt x="1702" y="1302"/>
                  </a:cubicBezTo>
                  <a:cubicBezTo>
                    <a:pt x="1836" y="1268"/>
                    <a:pt x="1969" y="1168"/>
                    <a:pt x="2036" y="1068"/>
                  </a:cubicBezTo>
                  <a:cubicBezTo>
                    <a:pt x="2102" y="935"/>
                    <a:pt x="2136" y="801"/>
                    <a:pt x="2069" y="668"/>
                  </a:cubicBezTo>
                  <a:cubicBezTo>
                    <a:pt x="2036" y="534"/>
                    <a:pt x="1969" y="401"/>
                    <a:pt x="1836" y="334"/>
                  </a:cubicBezTo>
                  <a:cubicBezTo>
                    <a:pt x="1435" y="134"/>
                    <a:pt x="1002" y="1"/>
                    <a:pt x="5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35"/>
            <p:cNvSpPr/>
            <p:nvPr/>
          </p:nvSpPr>
          <p:spPr>
            <a:xfrm>
              <a:off x="2806186" y="2135419"/>
              <a:ext cx="65628" cy="39344"/>
            </a:xfrm>
            <a:custGeom>
              <a:avLst/>
              <a:gdLst/>
              <a:ahLst/>
              <a:cxnLst/>
              <a:rect l="l" t="t" r="r" b="b"/>
              <a:pathLst>
                <a:path w="1836" h="1127" extrusionOk="0">
                  <a:moveTo>
                    <a:pt x="568" y="1"/>
                  </a:moveTo>
                  <a:cubicBezTo>
                    <a:pt x="534" y="1"/>
                    <a:pt x="501" y="9"/>
                    <a:pt x="468" y="26"/>
                  </a:cubicBezTo>
                  <a:cubicBezTo>
                    <a:pt x="401" y="26"/>
                    <a:pt x="334" y="59"/>
                    <a:pt x="268" y="92"/>
                  </a:cubicBezTo>
                  <a:cubicBezTo>
                    <a:pt x="168" y="159"/>
                    <a:pt x="67" y="259"/>
                    <a:pt x="34" y="393"/>
                  </a:cubicBezTo>
                  <a:cubicBezTo>
                    <a:pt x="1" y="526"/>
                    <a:pt x="1" y="693"/>
                    <a:pt x="101" y="793"/>
                  </a:cubicBezTo>
                  <a:cubicBezTo>
                    <a:pt x="134" y="826"/>
                    <a:pt x="134" y="860"/>
                    <a:pt x="168" y="893"/>
                  </a:cubicBezTo>
                  <a:cubicBezTo>
                    <a:pt x="234" y="960"/>
                    <a:pt x="334" y="993"/>
                    <a:pt x="401" y="1026"/>
                  </a:cubicBezTo>
                  <a:cubicBezTo>
                    <a:pt x="568" y="1060"/>
                    <a:pt x="735" y="1060"/>
                    <a:pt x="901" y="1093"/>
                  </a:cubicBezTo>
                  <a:cubicBezTo>
                    <a:pt x="1002" y="1093"/>
                    <a:pt x="1102" y="1093"/>
                    <a:pt x="1203" y="1107"/>
                  </a:cubicBezTo>
                  <a:lnTo>
                    <a:pt x="1203" y="1107"/>
                  </a:lnTo>
                  <a:cubicBezTo>
                    <a:pt x="1223" y="1114"/>
                    <a:pt x="1244" y="1118"/>
                    <a:pt x="1265" y="1118"/>
                  </a:cubicBezTo>
                  <a:lnTo>
                    <a:pt x="1265" y="1118"/>
                  </a:lnTo>
                  <a:cubicBezTo>
                    <a:pt x="1277" y="1121"/>
                    <a:pt x="1289" y="1123"/>
                    <a:pt x="1302" y="1126"/>
                  </a:cubicBezTo>
                  <a:cubicBezTo>
                    <a:pt x="1295" y="1123"/>
                    <a:pt x="1289" y="1120"/>
                    <a:pt x="1283" y="1117"/>
                  </a:cubicBezTo>
                  <a:lnTo>
                    <a:pt x="1283" y="1117"/>
                  </a:lnTo>
                  <a:cubicBezTo>
                    <a:pt x="1311" y="1115"/>
                    <a:pt x="1340" y="1107"/>
                    <a:pt x="1368" y="1093"/>
                  </a:cubicBezTo>
                  <a:cubicBezTo>
                    <a:pt x="1435" y="1093"/>
                    <a:pt x="1502" y="1060"/>
                    <a:pt x="1569" y="1026"/>
                  </a:cubicBezTo>
                  <a:cubicBezTo>
                    <a:pt x="1669" y="993"/>
                    <a:pt x="1769" y="860"/>
                    <a:pt x="1802" y="726"/>
                  </a:cubicBezTo>
                  <a:cubicBezTo>
                    <a:pt x="1835" y="593"/>
                    <a:pt x="1835" y="426"/>
                    <a:pt x="1769" y="326"/>
                  </a:cubicBezTo>
                  <a:cubicBezTo>
                    <a:pt x="1735" y="292"/>
                    <a:pt x="1702" y="259"/>
                    <a:pt x="1669" y="226"/>
                  </a:cubicBezTo>
                  <a:cubicBezTo>
                    <a:pt x="1602" y="159"/>
                    <a:pt x="1535" y="126"/>
                    <a:pt x="1435" y="92"/>
                  </a:cubicBezTo>
                  <a:cubicBezTo>
                    <a:pt x="1268" y="59"/>
                    <a:pt x="1102" y="59"/>
                    <a:pt x="935" y="26"/>
                  </a:cubicBezTo>
                  <a:lnTo>
                    <a:pt x="668" y="26"/>
                  </a:lnTo>
                  <a:cubicBezTo>
                    <a:pt x="635" y="9"/>
                    <a:pt x="601" y="1"/>
                    <a:pt x="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35"/>
            <p:cNvSpPr/>
            <p:nvPr/>
          </p:nvSpPr>
          <p:spPr>
            <a:xfrm>
              <a:off x="2777590" y="2193369"/>
              <a:ext cx="72741" cy="39623"/>
            </a:xfrm>
            <a:custGeom>
              <a:avLst/>
              <a:gdLst/>
              <a:ahLst/>
              <a:cxnLst/>
              <a:rect l="l" t="t" r="r" b="b"/>
              <a:pathLst>
                <a:path w="2035" h="1135" extrusionOk="0">
                  <a:moveTo>
                    <a:pt x="534" y="0"/>
                  </a:moveTo>
                  <a:cubicBezTo>
                    <a:pt x="400" y="0"/>
                    <a:pt x="234" y="67"/>
                    <a:pt x="167" y="134"/>
                  </a:cubicBezTo>
                  <a:cubicBezTo>
                    <a:pt x="67" y="234"/>
                    <a:pt x="0" y="400"/>
                    <a:pt x="0" y="500"/>
                  </a:cubicBezTo>
                  <a:cubicBezTo>
                    <a:pt x="0" y="634"/>
                    <a:pt x="67" y="801"/>
                    <a:pt x="167" y="867"/>
                  </a:cubicBezTo>
                  <a:cubicBezTo>
                    <a:pt x="267" y="967"/>
                    <a:pt x="367" y="1034"/>
                    <a:pt x="534" y="1034"/>
                  </a:cubicBezTo>
                  <a:cubicBezTo>
                    <a:pt x="667" y="1034"/>
                    <a:pt x="767" y="1068"/>
                    <a:pt x="901" y="1068"/>
                  </a:cubicBezTo>
                  <a:lnTo>
                    <a:pt x="767" y="1068"/>
                  </a:lnTo>
                  <a:cubicBezTo>
                    <a:pt x="1001" y="1101"/>
                    <a:pt x="1268" y="1134"/>
                    <a:pt x="1501" y="1134"/>
                  </a:cubicBezTo>
                  <a:cubicBezTo>
                    <a:pt x="1635" y="1134"/>
                    <a:pt x="1768" y="1068"/>
                    <a:pt x="1868" y="967"/>
                  </a:cubicBezTo>
                  <a:cubicBezTo>
                    <a:pt x="1968" y="901"/>
                    <a:pt x="2035" y="734"/>
                    <a:pt x="2035" y="601"/>
                  </a:cubicBezTo>
                  <a:cubicBezTo>
                    <a:pt x="2035" y="467"/>
                    <a:pt x="1968" y="334"/>
                    <a:pt x="1868" y="234"/>
                  </a:cubicBezTo>
                  <a:cubicBezTo>
                    <a:pt x="1768" y="134"/>
                    <a:pt x="1635" y="100"/>
                    <a:pt x="1501" y="100"/>
                  </a:cubicBezTo>
                  <a:cubicBezTo>
                    <a:pt x="1368" y="100"/>
                    <a:pt x="1234" y="67"/>
                    <a:pt x="1134" y="67"/>
                  </a:cubicBezTo>
                  <a:lnTo>
                    <a:pt x="1268" y="67"/>
                  </a:lnTo>
                  <a:cubicBezTo>
                    <a:pt x="1001" y="33"/>
                    <a:pt x="767" y="0"/>
                    <a:pt x="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35"/>
            <p:cNvSpPr/>
            <p:nvPr/>
          </p:nvSpPr>
          <p:spPr>
            <a:xfrm>
              <a:off x="2847937" y="2255089"/>
              <a:ext cx="79926" cy="38436"/>
            </a:xfrm>
            <a:custGeom>
              <a:avLst/>
              <a:gdLst/>
              <a:ahLst/>
              <a:cxnLst/>
              <a:rect l="l" t="t" r="r" b="b"/>
              <a:pathLst>
                <a:path w="2236" h="1101" extrusionOk="0">
                  <a:moveTo>
                    <a:pt x="467" y="0"/>
                  </a:moveTo>
                  <a:cubicBezTo>
                    <a:pt x="367" y="0"/>
                    <a:pt x="334" y="33"/>
                    <a:pt x="267" y="67"/>
                  </a:cubicBezTo>
                  <a:cubicBezTo>
                    <a:pt x="167" y="133"/>
                    <a:pt x="34" y="267"/>
                    <a:pt x="34" y="367"/>
                  </a:cubicBezTo>
                  <a:cubicBezTo>
                    <a:pt x="0" y="500"/>
                    <a:pt x="0" y="667"/>
                    <a:pt x="67" y="767"/>
                  </a:cubicBezTo>
                  <a:cubicBezTo>
                    <a:pt x="134" y="901"/>
                    <a:pt x="267" y="1001"/>
                    <a:pt x="401" y="1034"/>
                  </a:cubicBezTo>
                  <a:cubicBezTo>
                    <a:pt x="634" y="1034"/>
                    <a:pt x="868" y="1067"/>
                    <a:pt x="1101" y="1101"/>
                  </a:cubicBezTo>
                  <a:cubicBezTo>
                    <a:pt x="1301" y="1101"/>
                    <a:pt x="1501" y="1067"/>
                    <a:pt x="1701" y="1067"/>
                  </a:cubicBezTo>
                  <a:cubicBezTo>
                    <a:pt x="1835" y="1067"/>
                    <a:pt x="1968" y="1001"/>
                    <a:pt x="2068" y="901"/>
                  </a:cubicBezTo>
                  <a:cubicBezTo>
                    <a:pt x="2168" y="801"/>
                    <a:pt x="2235" y="667"/>
                    <a:pt x="2235" y="534"/>
                  </a:cubicBezTo>
                  <a:cubicBezTo>
                    <a:pt x="2202" y="400"/>
                    <a:pt x="2168" y="267"/>
                    <a:pt x="2068" y="167"/>
                  </a:cubicBezTo>
                  <a:cubicBezTo>
                    <a:pt x="1968" y="100"/>
                    <a:pt x="1835" y="33"/>
                    <a:pt x="1701" y="33"/>
                  </a:cubicBezTo>
                  <a:cubicBezTo>
                    <a:pt x="1550" y="47"/>
                    <a:pt x="1392" y="55"/>
                    <a:pt x="1233" y="55"/>
                  </a:cubicBezTo>
                  <a:cubicBezTo>
                    <a:pt x="1050" y="55"/>
                    <a:pt x="865" y="44"/>
                    <a:pt x="687" y="19"/>
                  </a:cubicBezTo>
                  <a:lnTo>
                    <a:pt x="687" y="19"/>
                  </a:lnTo>
                  <a:cubicBezTo>
                    <a:pt x="678" y="10"/>
                    <a:pt x="667" y="0"/>
                    <a:pt x="667" y="0"/>
                  </a:cubicBezTo>
                  <a:lnTo>
                    <a:pt x="567" y="0"/>
                  </a:lnTo>
                  <a:cubicBezTo>
                    <a:pt x="595" y="0"/>
                    <a:pt x="644" y="0"/>
                    <a:pt x="680" y="18"/>
                  </a:cubicBezTo>
                  <a:lnTo>
                    <a:pt x="680" y="18"/>
                  </a:lnTo>
                  <a:cubicBezTo>
                    <a:pt x="642" y="13"/>
                    <a:pt x="604" y="7"/>
                    <a:pt x="5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35"/>
            <p:cNvSpPr/>
            <p:nvPr/>
          </p:nvSpPr>
          <p:spPr>
            <a:xfrm>
              <a:off x="2704848" y="2246047"/>
              <a:ext cx="82321" cy="44510"/>
            </a:xfrm>
            <a:custGeom>
              <a:avLst/>
              <a:gdLst/>
              <a:ahLst/>
              <a:cxnLst/>
              <a:rect l="l" t="t" r="r" b="b"/>
              <a:pathLst>
                <a:path w="2303" h="1275" extrusionOk="0">
                  <a:moveTo>
                    <a:pt x="567" y="1"/>
                  </a:moveTo>
                  <a:cubicBezTo>
                    <a:pt x="534" y="1"/>
                    <a:pt x="501" y="9"/>
                    <a:pt x="467" y="26"/>
                  </a:cubicBezTo>
                  <a:cubicBezTo>
                    <a:pt x="401" y="26"/>
                    <a:pt x="334" y="59"/>
                    <a:pt x="267" y="92"/>
                  </a:cubicBezTo>
                  <a:cubicBezTo>
                    <a:pt x="167" y="159"/>
                    <a:pt x="67" y="259"/>
                    <a:pt x="34" y="392"/>
                  </a:cubicBezTo>
                  <a:cubicBezTo>
                    <a:pt x="0" y="526"/>
                    <a:pt x="0" y="693"/>
                    <a:pt x="100" y="793"/>
                  </a:cubicBezTo>
                  <a:cubicBezTo>
                    <a:pt x="167" y="893"/>
                    <a:pt x="267" y="1026"/>
                    <a:pt x="401" y="1026"/>
                  </a:cubicBezTo>
                  <a:cubicBezTo>
                    <a:pt x="801" y="1093"/>
                    <a:pt x="1235" y="1193"/>
                    <a:pt x="1635" y="1260"/>
                  </a:cubicBezTo>
                  <a:cubicBezTo>
                    <a:pt x="1679" y="1260"/>
                    <a:pt x="1724" y="1275"/>
                    <a:pt x="1768" y="1275"/>
                  </a:cubicBezTo>
                  <a:cubicBezTo>
                    <a:pt x="1791" y="1275"/>
                    <a:pt x="1813" y="1271"/>
                    <a:pt x="1835" y="1260"/>
                  </a:cubicBezTo>
                  <a:cubicBezTo>
                    <a:pt x="1902" y="1260"/>
                    <a:pt x="1968" y="1226"/>
                    <a:pt x="2035" y="1193"/>
                  </a:cubicBezTo>
                  <a:cubicBezTo>
                    <a:pt x="2135" y="1126"/>
                    <a:pt x="2235" y="1026"/>
                    <a:pt x="2269" y="893"/>
                  </a:cubicBezTo>
                  <a:cubicBezTo>
                    <a:pt x="2302" y="759"/>
                    <a:pt x="2302" y="593"/>
                    <a:pt x="2235" y="493"/>
                  </a:cubicBezTo>
                  <a:cubicBezTo>
                    <a:pt x="2169" y="392"/>
                    <a:pt x="2035" y="259"/>
                    <a:pt x="1902" y="259"/>
                  </a:cubicBezTo>
                  <a:cubicBezTo>
                    <a:pt x="1501" y="192"/>
                    <a:pt x="1101" y="92"/>
                    <a:pt x="668" y="26"/>
                  </a:cubicBezTo>
                  <a:cubicBezTo>
                    <a:pt x="634" y="9"/>
                    <a:pt x="601" y="1"/>
                    <a:pt x="5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35"/>
            <p:cNvSpPr/>
            <p:nvPr/>
          </p:nvSpPr>
          <p:spPr>
            <a:xfrm>
              <a:off x="2766830" y="2313283"/>
              <a:ext cx="73992" cy="38471"/>
            </a:xfrm>
            <a:custGeom>
              <a:avLst/>
              <a:gdLst/>
              <a:ahLst/>
              <a:cxnLst/>
              <a:rect l="l" t="t" r="r" b="b"/>
              <a:pathLst>
                <a:path w="2070" h="1102" extrusionOk="0">
                  <a:moveTo>
                    <a:pt x="1569" y="1"/>
                  </a:moveTo>
                  <a:cubicBezTo>
                    <a:pt x="1202" y="1"/>
                    <a:pt x="868" y="34"/>
                    <a:pt x="501" y="34"/>
                  </a:cubicBezTo>
                  <a:cubicBezTo>
                    <a:pt x="368" y="34"/>
                    <a:pt x="234" y="101"/>
                    <a:pt x="134" y="201"/>
                  </a:cubicBezTo>
                  <a:cubicBezTo>
                    <a:pt x="68" y="301"/>
                    <a:pt x="1" y="435"/>
                    <a:pt x="1" y="568"/>
                  </a:cubicBezTo>
                  <a:cubicBezTo>
                    <a:pt x="1" y="701"/>
                    <a:pt x="34" y="835"/>
                    <a:pt x="134" y="935"/>
                  </a:cubicBezTo>
                  <a:cubicBezTo>
                    <a:pt x="234" y="1035"/>
                    <a:pt x="368" y="1102"/>
                    <a:pt x="501" y="1102"/>
                  </a:cubicBezTo>
                  <a:cubicBezTo>
                    <a:pt x="868" y="1102"/>
                    <a:pt x="1202" y="1068"/>
                    <a:pt x="1569" y="1068"/>
                  </a:cubicBezTo>
                  <a:cubicBezTo>
                    <a:pt x="1702" y="1068"/>
                    <a:pt x="1836" y="1002"/>
                    <a:pt x="1936" y="902"/>
                  </a:cubicBezTo>
                  <a:cubicBezTo>
                    <a:pt x="2002" y="801"/>
                    <a:pt x="2069" y="668"/>
                    <a:pt x="2069" y="535"/>
                  </a:cubicBezTo>
                  <a:cubicBezTo>
                    <a:pt x="2069" y="401"/>
                    <a:pt x="2036" y="268"/>
                    <a:pt x="1936" y="168"/>
                  </a:cubicBezTo>
                  <a:cubicBezTo>
                    <a:pt x="1836" y="68"/>
                    <a:pt x="1702" y="1"/>
                    <a:pt x="15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35"/>
            <p:cNvSpPr/>
            <p:nvPr/>
          </p:nvSpPr>
          <p:spPr>
            <a:xfrm>
              <a:off x="2665492" y="2370360"/>
              <a:ext cx="89470" cy="39867"/>
            </a:xfrm>
            <a:custGeom>
              <a:avLst/>
              <a:gdLst/>
              <a:ahLst/>
              <a:cxnLst/>
              <a:rect l="l" t="t" r="r" b="b"/>
              <a:pathLst>
                <a:path w="2503" h="1142" extrusionOk="0">
                  <a:moveTo>
                    <a:pt x="1960" y="1067"/>
                  </a:moveTo>
                  <a:lnTo>
                    <a:pt x="1960" y="1067"/>
                  </a:lnTo>
                  <a:cubicBezTo>
                    <a:pt x="1921" y="1068"/>
                    <a:pt x="1879" y="1068"/>
                    <a:pt x="1835" y="1068"/>
                  </a:cubicBezTo>
                  <a:lnTo>
                    <a:pt x="1969" y="1068"/>
                  </a:lnTo>
                  <a:cubicBezTo>
                    <a:pt x="1966" y="1067"/>
                    <a:pt x="1963" y="1067"/>
                    <a:pt x="1960" y="1067"/>
                  </a:cubicBezTo>
                  <a:close/>
                  <a:moveTo>
                    <a:pt x="1302" y="0"/>
                  </a:moveTo>
                  <a:cubicBezTo>
                    <a:pt x="1035" y="34"/>
                    <a:pt x="801" y="67"/>
                    <a:pt x="534" y="100"/>
                  </a:cubicBezTo>
                  <a:cubicBezTo>
                    <a:pt x="401" y="100"/>
                    <a:pt x="267" y="134"/>
                    <a:pt x="167" y="267"/>
                  </a:cubicBezTo>
                  <a:cubicBezTo>
                    <a:pt x="67" y="334"/>
                    <a:pt x="1" y="501"/>
                    <a:pt x="1" y="634"/>
                  </a:cubicBezTo>
                  <a:cubicBezTo>
                    <a:pt x="1" y="768"/>
                    <a:pt x="67" y="901"/>
                    <a:pt x="167" y="1001"/>
                  </a:cubicBezTo>
                  <a:cubicBezTo>
                    <a:pt x="254" y="1059"/>
                    <a:pt x="365" y="1141"/>
                    <a:pt x="480" y="1141"/>
                  </a:cubicBezTo>
                  <a:cubicBezTo>
                    <a:pt x="498" y="1141"/>
                    <a:pt x="516" y="1139"/>
                    <a:pt x="534" y="1135"/>
                  </a:cubicBezTo>
                  <a:cubicBezTo>
                    <a:pt x="865" y="1087"/>
                    <a:pt x="1211" y="1040"/>
                    <a:pt x="1551" y="1040"/>
                  </a:cubicBezTo>
                  <a:cubicBezTo>
                    <a:pt x="1689" y="1040"/>
                    <a:pt x="1826" y="1048"/>
                    <a:pt x="1960" y="1067"/>
                  </a:cubicBezTo>
                  <a:lnTo>
                    <a:pt x="1960" y="1067"/>
                  </a:lnTo>
                  <a:cubicBezTo>
                    <a:pt x="2070" y="1063"/>
                    <a:pt x="2162" y="1050"/>
                    <a:pt x="2236" y="1001"/>
                  </a:cubicBezTo>
                  <a:cubicBezTo>
                    <a:pt x="2369" y="934"/>
                    <a:pt x="2469" y="801"/>
                    <a:pt x="2502" y="701"/>
                  </a:cubicBezTo>
                  <a:cubicBezTo>
                    <a:pt x="2502" y="567"/>
                    <a:pt x="2502" y="401"/>
                    <a:pt x="2436" y="301"/>
                  </a:cubicBezTo>
                  <a:cubicBezTo>
                    <a:pt x="2369" y="167"/>
                    <a:pt x="2269" y="67"/>
                    <a:pt x="2135" y="34"/>
                  </a:cubicBezTo>
                  <a:cubicBezTo>
                    <a:pt x="1835" y="0"/>
                    <a:pt x="1568" y="0"/>
                    <a:pt x="13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35"/>
            <p:cNvSpPr/>
            <p:nvPr/>
          </p:nvSpPr>
          <p:spPr>
            <a:xfrm>
              <a:off x="2805006" y="2394726"/>
              <a:ext cx="88254" cy="38541"/>
            </a:xfrm>
            <a:custGeom>
              <a:avLst/>
              <a:gdLst/>
              <a:ahLst/>
              <a:cxnLst/>
              <a:rect l="l" t="t" r="r" b="b"/>
              <a:pathLst>
                <a:path w="2469" h="1104" extrusionOk="0">
                  <a:moveTo>
                    <a:pt x="1802" y="1070"/>
                  </a:moveTo>
                  <a:cubicBezTo>
                    <a:pt x="1803" y="1071"/>
                    <a:pt x="1804" y="1071"/>
                    <a:pt x="1805" y="1071"/>
                  </a:cubicBezTo>
                  <a:lnTo>
                    <a:pt x="1805" y="1071"/>
                  </a:lnTo>
                  <a:cubicBezTo>
                    <a:pt x="1791" y="1070"/>
                    <a:pt x="1778" y="1070"/>
                    <a:pt x="1768" y="1070"/>
                  </a:cubicBezTo>
                  <a:close/>
                  <a:moveTo>
                    <a:pt x="488" y="0"/>
                  </a:moveTo>
                  <a:cubicBezTo>
                    <a:pt x="238" y="0"/>
                    <a:pt x="0" y="252"/>
                    <a:pt x="0" y="503"/>
                  </a:cubicBezTo>
                  <a:cubicBezTo>
                    <a:pt x="34" y="803"/>
                    <a:pt x="234" y="1004"/>
                    <a:pt x="534" y="1037"/>
                  </a:cubicBezTo>
                  <a:cubicBezTo>
                    <a:pt x="1001" y="1070"/>
                    <a:pt x="1435" y="1037"/>
                    <a:pt x="1902" y="1104"/>
                  </a:cubicBezTo>
                  <a:cubicBezTo>
                    <a:pt x="1894" y="1095"/>
                    <a:pt x="1883" y="1089"/>
                    <a:pt x="1872" y="1085"/>
                  </a:cubicBezTo>
                  <a:lnTo>
                    <a:pt x="1872" y="1085"/>
                  </a:lnTo>
                  <a:cubicBezTo>
                    <a:pt x="1904" y="1090"/>
                    <a:pt x="1936" y="1092"/>
                    <a:pt x="1968" y="1092"/>
                  </a:cubicBezTo>
                  <a:cubicBezTo>
                    <a:pt x="2046" y="1092"/>
                    <a:pt x="2124" y="1076"/>
                    <a:pt x="2202" y="1037"/>
                  </a:cubicBezTo>
                  <a:cubicBezTo>
                    <a:pt x="2302" y="970"/>
                    <a:pt x="2402" y="837"/>
                    <a:pt x="2435" y="703"/>
                  </a:cubicBezTo>
                  <a:cubicBezTo>
                    <a:pt x="2469" y="570"/>
                    <a:pt x="2435" y="437"/>
                    <a:pt x="2369" y="303"/>
                  </a:cubicBezTo>
                  <a:cubicBezTo>
                    <a:pt x="2302" y="203"/>
                    <a:pt x="2202" y="103"/>
                    <a:pt x="2069" y="70"/>
                  </a:cubicBezTo>
                  <a:cubicBezTo>
                    <a:pt x="1802" y="36"/>
                    <a:pt x="1535" y="3"/>
                    <a:pt x="1268" y="3"/>
                  </a:cubicBezTo>
                  <a:lnTo>
                    <a:pt x="534" y="3"/>
                  </a:lnTo>
                  <a:cubicBezTo>
                    <a:pt x="519" y="1"/>
                    <a:pt x="504" y="0"/>
                    <a:pt x="488"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35"/>
            <p:cNvSpPr/>
            <p:nvPr/>
          </p:nvSpPr>
          <p:spPr>
            <a:xfrm>
              <a:off x="2725116" y="2457249"/>
              <a:ext cx="72777" cy="40077"/>
            </a:xfrm>
            <a:custGeom>
              <a:avLst/>
              <a:gdLst/>
              <a:ahLst/>
              <a:cxnLst/>
              <a:rect l="l" t="t" r="r" b="b"/>
              <a:pathLst>
                <a:path w="2036" h="1148" extrusionOk="0">
                  <a:moveTo>
                    <a:pt x="555" y="0"/>
                  </a:moveTo>
                  <a:cubicBezTo>
                    <a:pt x="450" y="0"/>
                    <a:pt x="341" y="31"/>
                    <a:pt x="267" y="80"/>
                  </a:cubicBezTo>
                  <a:cubicBezTo>
                    <a:pt x="134" y="147"/>
                    <a:pt x="34" y="280"/>
                    <a:pt x="34" y="380"/>
                  </a:cubicBezTo>
                  <a:cubicBezTo>
                    <a:pt x="0" y="514"/>
                    <a:pt x="0" y="680"/>
                    <a:pt x="67" y="780"/>
                  </a:cubicBezTo>
                  <a:cubicBezTo>
                    <a:pt x="134" y="914"/>
                    <a:pt x="267" y="1014"/>
                    <a:pt x="401" y="1047"/>
                  </a:cubicBezTo>
                  <a:cubicBezTo>
                    <a:pt x="768" y="1114"/>
                    <a:pt x="1135" y="1147"/>
                    <a:pt x="1502" y="1147"/>
                  </a:cubicBezTo>
                  <a:cubicBezTo>
                    <a:pt x="1635" y="1147"/>
                    <a:pt x="1768" y="1081"/>
                    <a:pt x="1868" y="981"/>
                  </a:cubicBezTo>
                  <a:cubicBezTo>
                    <a:pt x="1969" y="880"/>
                    <a:pt x="2035" y="747"/>
                    <a:pt x="2035" y="614"/>
                  </a:cubicBezTo>
                  <a:cubicBezTo>
                    <a:pt x="2035" y="480"/>
                    <a:pt x="1969" y="347"/>
                    <a:pt x="1868" y="247"/>
                  </a:cubicBezTo>
                  <a:cubicBezTo>
                    <a:pt x="1768" y="147"/>
                    <a:pt x="1635" y="113"/>
                    <a:pt x="1502" y="113"/>
                  </a:cubicBezTo>
                  <a:cubicBezTo>
                    <a:pt x="1268" y="113"/>
                    <a:pt x="1035" y="113"/>
                    <a:pt x="834" y="80"/>
                  </a:cubicBezTo>
                  <a:lnTo>
                    <a:pt x="968" y="80"/>
                  </a:lnTo>
                  <a:cubicBezTo>
                    <a:pt x="868" y="80"/>
                    <a:pt x="768" y="47"/>
                    <a:pt x="668" y="13"/>
                  </a:cubicBezTo>
                  <a:cubicBezTo>
                    <a:pt x="632" y="4"/>
                    <a:pt x="594" y="0"/>
                    <a:pt x="555"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35"/>
            <p:cNvSpPr/>
            <p:nvPr/>
          </p:nvSpPr>
          <p:spPr>
            <a:xfrm>
              <a:off x="2655948" y="2531885"/>
              <a:ext cx="79926" cy="37633"/>
            </a:xfrm>
            <a:custGeom>
              <a:avLst/>
              <a:gdLst/>
              <a:ahLst/>
              <a:cxnLst/>
              <a:rect l="l" t="t" r="r" b="b"/>
              <a:pathLst>
                <a:path w="2236" h="1078" extrusionOk="0">
                  <a:moveTo>
                    <a:pt x="784" y="0"/>
                  </a:moveTo>
                  <a:cubicBezTo>
                    <a:pt x="702" y="0"/>
                    <a:pt x="619" y="3"/>
                    <a:pt x="534" y="10"/>
                  </a:cubicBezTo>
                  <a:cubicBezTo>
                    <a:pt x="401" y="10"/>
                    <a:pt x="268" y="43"/>
                    <a:pt x="168" y="143"/>
                  </a:cubicBezTo>
                  <a:cubicBezTo>
                    <a:pt x="67" y="244"/>
                    <a:pt x="1" y="377"/>
                    <a:pt x="1" y="510"/>
                  </a:cubicBezTo>
                  <a:cubicBezTo>
                    <a:pt x="1" y="644"/>
                    <a:pt x="67" y="777"/>
                    <a:pt x="168" y="877"/>
                  </a:cubicBezTo>
                  <a:cubicBezTo>
                    <a:pt x="268" y="977"/>
                    <a:pt x="401" y="1044"/>
                    <a:pt x="534" y="1044"/>
                  </a:cubicBezTo>
                  <a:cubicBezTo>
                    <a:pt x="615" y="1037"/>
                    <a:pt x="693" y="1035"/>
                    <a:pt x="771" y="1035"/>
                  </a:cubicBezTo>
                  <a:cubicBezTo>
                    <a:pt x="1083" y="1035"/>
                    <a:pt x="1382" y="1077"/>
                    <a:pt x="1702" y="1077"/>
                  </a:cubicBezTo>
                  <a:cubicBezTo>
                    <a:pt x="1835" y="1044"/>
                    <a:pt x="1969" y="1011"/>
                    <a:pt x="2069" y="911"/>
                  </a:cubicBezTo>
                  <a:cubicBezTo>
                    <a:pt x="2169" y="811"/>
                    <a:pt x="2236" y="677"/>
                    <a:pt x="2236" y="544"/>
                  </a:cubicBezTo>
                  <a:cubicBezTo>
                    <a:pt x="2202" y="410"/>
                    <a:pt x="2169" y="277"/>
                    <a:pt x="2069" y="177"/>
                  </a:cubicBezTo>
                  <a:cubicBezTo>
                    <a:pt x="1969" y="77"/>
                    <a:pt x="1835" y="10"/>
                    <a:pt x="1702" y="10"/>
                  </a:cubicBezTo>
                  <a:cubicBezTo>
                    <a:pt x="1617" y="17"/>
                    <a:pt x="1534" y="20"/>
                    <a:pt x="1452" y="20"/>
                  </a:cubicBezTo>
                  <a:cubicBezTo>
                    <a:pt x="1227" y="20"/>
                    <a:pt x="1009" y="0"/>
                    <a:pt x="784"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35"/>
            <p:cNvSpPr/>
            <p:nvPr/>
          </p:nvSpPr>
          <p:spPr>
            <a:xfrm>
              <a:off x="2747778" y="2545744"/>
              <a:ext cx="72777" cy="38925"/>
            </a:xfrm>
            <a:custGeom>
              <a:avLst/>
              <a:gdLst/>
              <a:ahLst/>
              <a:cxnLst/>
              <a:rect l="l" t="t" r="r" b="b"/>
              <a:pathLst>
                <a:path w="2036" h="1115" extrusionOk="0">
                  <a:moveTo>
                    <a:pt x="555" y="0"/>
                  </a:moveTo>
                  <a:cubicBezTo>
                    <a:pt x="449" y="0"/>
                    <a:pt x="340" y="31"/>
                    <a:pt x="267" y="80"/>
                  </a:cubicBezTo>
                  <a:cubicBezTo>
                    <a:pt x="167" y="147"/>
                    <a:pt x="34" y="280"/>
                    <a:pt x="34" y="380"/>
                  </a:cubicBezTo>
                  <a:cubicBezTo>
                    <a:pt x="0" y="514"/>
                    <a:pt x="0" y="680"/>
                    <a:pt x="67" y="781"/>
                  </a:cubicBezTo>
                  <a:cubicBezTo>
                    <a:pt x="167" y="914"/>
                    <a:pt x="267" y="981"/>
                    <a:pt x="401" y="1014"/>
                  </a:cubicBezTo>
                  <a:cubicBezTo>
                    <a:pt x="601" y="1081"/>
                    <a:pt x="809" y="1114"/>
                    <a:pt x="1013" y="1114"/>
                  </a:cubicBezTo>
                  <a:cubicBezTo>
                    <a:pt x="1218" y="1114"/>
                    <a:pt x="1418" y="1081"/>
                    <a:pt x="1601" y="1014"/>
                  </a:cubicBezTo>
                  <a:cubicBezTo>
                    <a:pt x="1735" y="981"/>
                    <a:pt x="1868" y="914"/>
                    <a:pt x="1935" y="781"/>
                  </a:cubicBezTo>
                  <a:cubicBezTo>
                    <a:pt x="2002" y="680"/>
                    <a:pt x="2035" y="514"/>
                    <a:pt x="1968" y="380"/>
                  </a:cubicBezTo>
                  <a:cubicBezTo>
                    <a:pt x="1935" y="280"/>
                    <a:pt x="1868" y="147"/>
                    <a:pt x="1735" y="80"/>
                  </a:cubicBezTo>
                  <a:cubicBezTo>
                    <a:pt x="1637" y="31"/>
                    <a:pt x="1539" y="0"/>
                    <a:pt x="1442" y="0"/>
                  </a:cubicBezTo>
                  <a:cubicBezTo>
                    <a:pt x="1406" y="0"/>
                    <a:pt x="1370" y="4"/>
                    <a:pt x="1335" y="13"/>
                  </a:cubicBezTo>
                  <a:cubicBezTo>
                    <a:pt x="1243" y="44"/>
                    <a:pt x="1179" y="74"/>
                    <a:pt x="1092" y="79"/>
                  </a:cubicBezTo>
                  <a:lnTo>
                    <a:pt x="1092" y="79"/>
                  </a:lnTo>
                  <a:cubicBezTo>
                    <a:pt x="995" y="78"/>
                    <a:pt x="898" y="71"/>
                    <a:pt x="801" y="47"/>
                  </a:cubicBezTo>
                  <a:lnTo>
                    <a:pt x="801" y="47"/>
                  </a:lnTo>
                  <a:cubicBezTo>
                    <a:pt x="812" y="58"/>
                    <a:pt x="823" y="65"/>
                    <a:pt x="835" y="70"/>
                  </a:cubicBezTo>
                  <a:lnTo>
                    <a:pt x="835" y="70"/>
                  </a:lnTo>
                  <a:cubicBezTo>
                    <a:pt x="771" y="58"/>
                    <a:pt x="712" y="36"/>
                    <a:pt x="667" y="13"/>
                  </a:cubicBezTo>
                  <a:cubicBezTo>
                    <a:pt x="632" y="4"/>
                    <a:pt x="594" y="0"/>
                    <a:pt x="555" y="0"/>
                  </a:cubicBezTo>
                  <a:close/>
                </a:path>
              </a:pathLst>
            </a:custGeom>
            <a:solidFill>
              <a:srgbClr val="333D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35"/>
            <p:cNvSpPr/>
            <p:nvPr/>
          </p:nvSpPr>
          <p:spPr>
            <a:xfrm>
              <a:off x="2338780" y="1873110"/>
              <a:ext cx="418574" cy="874600"/>
            </a:xfrm>
            <a:custGeom>
              <a:avLst/>
              <a:gdLst/>
              <a:ahLst/>
              <a:cxnLst/>
              <a:rect l="l" t="t" r="r" b="b"/>
              <a:pathLst>
                <a:path w="11710" h="25053" extrusionOk="0">
                  <a:moveTo>
                    <a:pt x="2336" y="1"/>
                  </a:moveTo>
                  <a:cubicBezTo>
                    <a:pt x="901" y="4537"/>
                    <a:pt x="1" y="10575"/>
                    <a:pt x="1068" y="15278"/>
                  </a:cubicBezTo>
                  <a:cubicBezTo>
                    <a:pt x="1869" y="19014"/>
                    <a:pt x="5104" y="23418"/>
                    <a:pt x="8807" y="25052"/>
                  </a:cubicBezTo>
                  <a:lnTo>
                    <a:pt x="9341" y="24919"/>
                  </a:lnTo>
                  <a:cubicBezTo>
                    <a:pt x="11676" y="22517"/>
                    <a:pt x="11709" y="18047"/>
                    <a:pt x="11209" y="14845"/>
                  </a:cubicBezTo>
                  <a:cubicBezTo>
                    <a:pt x="10341" y="8774"/>
                    <a:pt x="6505" y="4204"/>
                    <a:pt x="23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35"/>
            <p:cNvSpPr/>
            <p:nvPr/>
          </p:nvSpPr>
          <p:spPr>
            <a:xfrm>
              <a:off x="2442763" y="2006708"/>
              <a:ext cx="256149" cy="780413"/>
            </a:xfrm>
            <a:custGeom>
              <a:avLst/>
              <a:gdLst/>
              <a:ahLst/>
              <a:cxnLst/>
              <a:rect l="l" t="t" r="r" b="b"/>
              <a:pathLst>
                <a:path w="7166" h="22355" extrusionOk="0">
                  <a:moveTo>
                    <a:pt x="643" y="0"/>
                  </a:moveTo>
                  <a:cubicBezTo>
                    <a:pt x="341" y="0"/>
                    <a:pt x="0" y="261"/>
                    <a:pt x="61" y="644"/>
                  </a:cubicBezTo>
                  <a:cubicBezTo>
                    <a:pt x="327" y="2412"/>
                    <a:pt x="1095" y="4046"/>
                    <a:pt x="1428" y="5781"/>
                  </a:cubicBezTo>
                  <a:cubicBezTo>
                    <a:pt x="1828" y="7682"/>
                    <a:pt x="2095" y="9617"/>
                    <a:pt x="2562" y="11518"/>
                  </a:cubicBezTo>
                  <a:cubicBezTo>
                    <a:pt x="2963" y="13319"/>
                    <a:pt x="3563" y="15087"/>
                    <a:pt x="4230" y="16822"/>
                  </a:cubicBezTo>
                  <a:cubicBezTo>
                    <a:pt x="4897" y="18523"/>
                    <a:pt x="5598" y="20224"/>
                    <a:pt x="6065" y="21992"/>
                  </a:cubicBezTo>
                  <a:cubicBezTo>
                    <a:pt x="6131" y="22245"/>
                    <a:pt x="6331" y="22355"/>
                    <a:pt x="6536" y="22355"/>
                  </a:cubicBezTo>
                  <a:cubicBezTo>
                    <a:pt x="6844" y="22355"/>
                    <a:pt x="7166" y="22106"/>
                    <a:pt x="7066" y="21725"/>
                  </a:cubicBezTo>
                  <a:cubicBezTo>
                    <a:pt x="6599" y="19924"/>
                    <a:pt x="5898" y="18256"/>
                    <a:pt x="5231" y="16555"/>
                  </a:cubicBezTo>
                  <a:cubicBezTo>
                    <a:pt x="4564" y="14821"/>
                    <a:pt x="3963" y="13053"/>
                    <a:pt x="3563" y="11251"/>
                  </a:cubicBezTo>
                  <a:cubicBezTo>
                    <a:pt x="3096" y="9350"/>
                    <a:pt x="2829" y="7415"/>
                    <a:pt x="2429" y="5481"/>
                  </a:cubicBezTo>
                  <a:cubicBezTo>
                    <a:pt x="2095" y="3746"/>
                    <a:pt x="1328" y="2145"/>
                    <a:pt x="1061" y="377"/>
                  </a:cubicBezTo>
                  <a:cubicBezTo>
                    <a:pt x="1022" y="112"/>
                    <a:pt x="841" y="0"/>
                    <a:pt x="6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35"/>
            <p:cNvSpPr/>
            <p:nvPr/>
          </p:nvSpPr>
          <p:spPr>
            <a:xfrm>
              <a:off x="2401978" y="2101313"/>
              <a:ext cx="188448" cy="129935"/>
            </a:xfrm>
            <a:custGeom>
              <a:avLst/>
              <a:gdLst/>
              <a:ahLst/>
              <a:cxnLst/>
              <a:rect l="l" t="t" r="r" b="b"/>
              <a:pathLst>
                <a:path w="5272" h="3722" extrusionOk="0">
                  <a:moveTo>
                    <a:pt x="3670" y="3204"/>
                  </a:moveTo>
                  <a:cubicBezTo>
                    <a:pt x="3661" y="3223"/>
                    <a:pt x="3651" y="3239"/>
                    <a:pt x="3643" y="3254"/>
                  </a:cubicBezTo>
                  <a:lnTo>
                    <a:pt x="3643" y="3254"/>
                  </a:lnTo>
                  <a:cubicBezTo>
                    <a:pt x="3646" y="3250"/>
                    <a:pt x="3655" y="3235"/>
                    <a:pt x="3670" y="3204"/>
                  </a:cubicBezTo>
                  <a:close/>
                  <a:moveTo>
                    <a:pt x="4698" y="1"/>
                  </a:moveTo>
                  <a:cubicBezTo>
                    <a:pt x="4513" y="1"/>
                    <a:pt x="4325" y="82"/>
                    <a:pt x="4237" y="235"/>
                  </a:cubicBezTo>
                  <a:cubicBezTo>
                    <a:pt x="3901" y="1012"/>
                    <a:pt x="3283" y="1668"/>
                    <a:pt x="2883" y="2406"/>
                  </a:cubicBezTo>
                  <a:lnTo>
                    <a:pt x="2883" y="2406"/>
                  </a:lnTo>
                  <a:cubicBezTo>
                    <a:pt x="2223" y="1971"/>
                    <a:pt x="1506" y="1629"/>
                    <a:pt x="868" y="1169"/>
                  </a:cubicBezTo>
                  <a:cubicBezTo>
                    <a:pt x="794" y="1117"/>
                    <a:pt x="707" y="1094"/>
                    <a:pt x="618" y="1094"/>
                  </a:cubicBezTo>
                  <a:cubicBezTo>
                    <a:pt x="425" y="1094"/>
                    <a:pt x="225" y="1199"/>
                    <a:pt x="134" y="1336"/>
                  </a:cubicBezTo>
                  <a:cubicBezTo>
                    <a:pt x="1" y="1603"/>
                    <a:pt x="101" y="1903"/>
                    <a:pt x="334" y="2070"/>
                  </a:cubicBezTo>
                  <a:cubicBezTo>
                    <a:pt x="1101" y="2637"/>
                    <a:pt x="2002" y="2971"/>
                    <a:pt x="2736" y="3571"/>
                  </a:cubicBezTo>
                  <a:cubicBezTo>
                    <a:pt x="2851" y="3673"/>
                    <a:pt x="2986" y="3722"/>
                    <a:pt x="3116" y="3722"/>
                  </a:cubicBezTo>
                  <a:cubicBezTo>
                    <a:pt x="3325" y="3722"/>
                    <a:pt x="3521" y="3597"/>
                    <a:pt x="3603" y="3371"/>
                  </a:cubicBezTo>
                  <a:cubicBezTo>
                    <a:pt x="3603" y="3323"/>
                    <a:pt x="3621" y="3292"/>
                    <a:pt x="3643" y="3254"/>
                  </a:cubicBezTo>
                  <a:lnTo>
                    <a:pt x="3643" y="3254"/>
                  </a:lnTo>
                  <a:cubicBezTo>
                    <a:pt x="3642" y="3255"/>
                    <a:pt x="3641" y="3255"/>
                    <a:pt x="3641" y="3255"/>
                  </a:cubicBezTo>
                  <a:cubicBezTo>
                    <a:pt x="3635" y="3255"/>
                    <a:pt x="3670" y="3162"/>
                    <a:pt x="3670" y="3137"/>
                  </a:cubicBezTo>
                  <a:cubicBezTo>
                    <a:pt x="3737" y="3037"/>
                    <a:pt x="3803" y="2904"/>
                    <a:pt x="3870" y="2804"/>
                  </a:cubicBezTo>
                  <a:cubicBezTo>
                    <a:pt x="4004" y="2570"/>
                    <a:pt x="4170" y="2337"/>
                    <a:pt x="4337" y="2103"/>
                  </a:cubicBezTo>
                  <a:cubicBezTo>
                    <a:pt x="4604" y="1670"/>
                    <a:pt x="4938" y="1236"/>
                    <a:pt x="5138" y="769"/>
                  </a:cubicBezTo>
                  <a:cubicBezTo>
                    <a:pt x="5271" y="502"/>
                    <a:pt x="5238" y="202"/>
                    <a:pt x="4971" y="69"/>
                  </a:cubicBezTo>
                  <a:cubicBezTo>
                    <a:pt x="4891" y="23"/>
                    <a:pt x="4795" y="1"/>
                    <a:pt x="46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35"/>
            <p:cNvSpPr/>
            <p:nvPr/>
          </p:nvSpPr>
          <p:spPr>
            <a:xfrm>
              <a:off x="2401978" y="2220144"/>
              <a:ext cx="224193" cy="151300"/>
            </a:xfrm>
            <a:custGeom>
              <a:avLst/>
              <a:gdLst/>
              <a:ahLst/>
              <a:cxnLst/>
              <a:rect l="l" t="t" r="r" b="b"/>
              <a:pathLst>
                <a:path w="6272" h="4334" extrusionOk="0">
                  <a:moveTo>
                    <a:pt x="5708" y="0"/>
                  </a:moveTo>
                  <a:cubicBezTo>
                    <a:pt x="5523" y="0"/>
                    <a:pt x="5338" y="89"/>
                    <a:pt x="5271" y="267"/>
                  </a:cubicBezTo>
                  <a:cubicBezTo>
                    <a:pt x="4825" y="1185"/>
                    <a:pt x="4132" y="1980"/>
                    <a:pt x="3694" y="2894"/>
                  </a:cubicBezTo>
                  <a:lnTo>
                    <a:pt x="3694" y="2894"/>
                  </a:lnTo>
                  <a:cubicBezTo>
                    <a:pt x="3379" y="2636"/>
                    <a:pt x="3030" y="2425"/>
                    <a:pt x="2669" y="2235"/>
                  </a:cubicBezTo>
                  <a:cubicBezTo>
                    <a:pt x="2035" y="1968"/>
                    <a:pt x="1402" y="1735"/>
                    <a:pt x="868" y="1368"/>
                  </a:cubicBezTo>
                  <a:cubicBezTo>
                    <a:pt x="796" y="1316"/>
                    <a:pt x="711" y="1293"/>
                    <a:pt x="623" y="1293"/>
                  </a:cubicBezTo>
                  <a:cubicBezTo>
                    <a:pt x="430" y="1293"/>
                    <a:pt x="226" y="1407"/>
                    <a:pt x="134" y="1568"/>
                  </a:cubicBezTo>
                  <a:cubicBezTo>
                    <a:pt x="1" y="1802"/>
                    <a:pt x="101" y="2102"/>
                    <a:pt x="334" y="2269"/>
                  </a:cubicBezTo>
                  <a:cubicBezTo>
                    <a:pt x="835" y="2602"/>
                    <a:pt x="1435" y="2836"/>
                    <a:pt x="2002" y="3103"/>
                  </a:cubicBezTo>
                  <a:cubicBezTo>
                    <a:pt x="2536" y="3336"/>
                    <a:pt x="3103" y="3603"/>
                    <a:pt x="3470" y="4070"/>
                  </a:cubicBezTo>
                  <a:cubicBezTo>
                    <a:pt x="3580" y="4242"/>
                    <a:pt x="3763" y="4334"/>
                    <a:pt x="3940" y="4334"/>
                  </a:cubicBezTo>
                  <a:cubicBezTo>
                    <a:pt x="4141" y="4334"/>
                    <a:pt x="4333" y="4217"/>
                    <a:pt x="4404" y="3970"/>
                  </a:cubicBezTo>
                  <a:cubicBezTo>
                    <a:pt x="4704" y="2769"/>
                    <a:pt x="5638" y="1868"/>
                    <a:pt x="6172" y="768"/>
                  </a:cubicBezTo>
                  <a:cubicBezTo>
                    <a:pt x="6272" y="534"/>
                    <a:pt x="6238" y="200"/>
                    <a:pt x="5972" y="67"/>
                  </a:cubicBezTo>
                  <a:cubicBezTo>
                    <a:pt x="5894" y="23"/>
                    <a:pt x="5801" y="0"/>
                    <a:pt x="57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35"/>
            <p:cNvSpPr/>
            <p:nvPr/>
          </p:nvSpPr>
          <p:spPr>
            <a:xfrm>
              <a:off x="2441333" y="2366938"/>
              <a:ext cx="232021" cy="144353"/>
            </a:xfrm>
            <a:custGeom>
              <a:avLst/>
              <a:gdLst/>
              <a:ahLst/>
              <a:cxnLst/>
              <a:rect l="l" t="t" r="r" b="b"/>
              <a:pathLst>
                <a:path w="6491" h="4135" extrusionOk="0">
                  <a:moveTo>
                    <a:pt x="5782" y="1"/>
                  </a:moveTo>
                  <a:cubicBezTo>
                    <a:pt x="5618" y="1"/>
                    <a:pt x="5452" y="78"/>
                    <a:pt x="5338" y="265"/>
                  </a:cubicBezTo>
                  <a:cubicBezTo>
                    <a:pt x="4821" y="1155"/>
                    <a:pt x="4181" y="1971"/>
                    <a:pt x="3672" y="2903"/>
                  </a:cubicBezTo>
                  <a:lnTo>
                    <a:pt x="3672" y="2903"/>
                  </a:lnTo>
                  <a:cubicBezTo>
                    <a:pt x="2723" y="2413"/>
                    <a:pt x="1747" y="1962"/>
                    <a:pt x="868" y="1366"/>
                  </a:cubicBezTo>
                  <a:cubicBezTo>
                    <a:pt x="795" y="1314"/>
                    <a:pt x="710" y="1291"/>
                    <a:pt x="623" y="1291"/>
                  </a:cubicBezTo>
                  <a:cubicBezTo>
                    <a:pt x="429" y="1291"/>
                    <a:pt x="226" y="1405"/>
                    <a:pt x="134" y="1566"/>
                  </a:cubicBezTo>
                  <a:cubicBezTo>
                    <a:pt x="0" y="1800"/>
                    <a:pt x="101" y="2100"/>
                    <a:pt x="334" y="2267"/>
                  </a:cubicBezTo>
                  <a:cubicBezTo>
                    <a:pt x="1368" y="3000"/>
                    <a:pt x="2536" y="3467"/>
                    <a:pt x="3636" y="4068"/>
                  </a:cubicBezTo>
                  <a:cubicBezTo>
                    <a:pt x="3714" y="4112"/>
                    <a:pt x="3807" y="4135"/>
                    <a:pt x="3900" y="4135"/>
                  </a:cubicBezTo>
                  <a:cubicBezTo>
                    <a:pt x="4085" y="4135"/>
                    <a:pt x="4270" y="4046"/>
                    <a:pt x="4337" y="3868"/>
                  </a:cubicBezTo>
                  <a:cubicBezTo>
                    <a:pt x="4871" y="2767"/>
                    <a:pt x="5638" y="1833"/>
                    <a:pt x="6238" y="766"/>
                  </a:cubicBezTo>
                  <a:cubicBezTo>
                    <a:pt x="6491" y="375"/>
                    <a:pt x="6143" y="1"/>
                    <a:pt x="5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35"/>
            <p:cNvSpPr/>
            <p:nvPr/>
          </p:nvSpPr>
          <p:spPr>
            <a:xfrm>
              <a:off x="2067258" y="2242870"/>
              <a:ext cx="1102626" cy="1111534"/>
            </a:xfrm>
            <a:custGeom>
              <a:avLst/>
              <a:gdLst/>
              <a:ahLst/>
              <a:cxnLst/>
              <a:rect l="l" t="t" r="r" b="b"/>
              <a:pathLst>
                <a:path w="30847" h="31840" extrusionOk="0">
                  <a:moveTo>
                    <a:pt x="25630" y="0"/>
                  </a:moveTo>
                  <a:cubicBezTo>
                    <a:pt x="21926" y="0"/>
                    <a:pt x="16870" y="5216"/>
                    <a:pt x="16870" y="13826"/>
                  </a:cubicBezTo>
                  <a:cubicBezTo>
                    <a:pt x="14910" y="10687"/>
                    <a:pt x="8518" y="6216"/>
                    <a:pt x="4252" y="6216"/>
                  </a:cubicBezTo>
                  <a:cubicBezTo>
                    <a:pt x="1765" y="6216"/>
                    <a:pt x="0" y="7736"/>
                    <a:pt x="258" y="11925"/>
                  </a:cubicBezTo>
                  <a:cubicBezTo>
                    <a:pt x="492" y="16895"/>
                    <a:pt x="5729" y="21632"/>
                    <a:pt x="9498" y="24234"/>
                  </a:cubicBezTo>
                  <a:cubicBezTo>
                    <a:pt x="12834" y="26602"/>
                    <a:pt x="17571" y="29971"/>
                    <a:pt x="22074" y="31839"/>
                  </a:cubicBezTo>
                  <a:cubicBezTo>
                    <a:pt x="25376" y="25435"/>
                    <a:pt x="28712" y="18563"/>
                    <a:pt x="30146" y="11458"/>
                  </a:cubicBezTo>
                  <a:cubicBezTo>
                    <a:pt x="30847" y="8122"/>
                    <a:pt x="30847" y="2685"/>
                    <a:pt x="27511" y="550"/>
                  </a:cubicBezTo>
                  <a:cubicBezTo>
                    <a:pt x="26958" y="180"/>
                    <a:pt x="26317" y="0"/>
                    <a:pt x="256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35"/>
            <p:cNvSpPr/>
            <p:nvPr/>
          </p:nvSpPr>
          <p:spPr>
            <a:xfrm>
              <a:off x="2130836" y="2287793"/>
              <a:ext cx="992067" cy="1003802"/>
            </a:xfrm>
            <a:custGeom>
              <a:avLst/>
              <a:gdLst/>
              <a:ahLst/>
              <a:cxnLst/>
              <a:rect l="l" t="t" r="r" b="b"/>
              <a:pathLst>
                <a:path w="27754" h="28754" extrusionOk="0">
                  <a:moveTo>
                    <a:pt x="23896" y="1043"/>
                  </a:moveTo>
                  <a:cubicBezTo>
                    <a:pt x="24208" y="1043"/>
                    <a:pt x="24521" y="1116"/>
                    <a:pt x="24818" y="1282"/>
                  </a:cubicBezTo>
                  <a:cubicBezTo>
                    <a:pt x="26219" y="2083"/>
                    <a:pt x="26586" y="4251"/>
                    <a:pt x="26686" y="5685"/>
                  </a:cubicBezTo>
                  <a:cubicBezTo>
                    <a:pt x="26819" y="7720"/>
                    <a:pt x="26452" y="9655"/>
                    <a:pt x="25985" y="11590"/>
                  </a:cubicBezTo>
                  <a:cubicBezTo>
                    <a:pt x="24590" y="17169"/>
                    <a:pt x="22155" y="22433"/>
                    <a:pt x="19568" y="27565"/>
                  </a:cubicBezTo>
                  <a:lnTo>
                    <a:pt x="19568" y="27565"/>
                  </a:lnTo>
                  <a:cubicBezTo>
                    <a:pt x="15887" y="25726"/>
                    <a:pt x="12530" y="23330"/>
                    <a:pt x="9173" y="20996"/>
                  </a:cubicBezTo>
                  <a:cubicBezTo>
                    <a:pt x="7405" y="19729"/>
                    <a:pt x="5737" y="18328"/>
                    <a:pt x="4270" y="16693"/>
                  </a:cubicBezTo>
                  <a:cubicBezTo>
                    <a:pt x="2969" y="15259"/>
                    <a:pt x="1768" y="13558"/>
                    <a:pt x="1268" y="11656"/>
                  </a:cubicBezTo>
                  <a:cubicBezTo>
                    <a:pt x="1034" y="10622"/>
                    <a:pt x="967" y="9421"/>
                    <a:pt x="1268" y="8421"/>
                  </a:cubicBezTo>
                  <a:cubicBezTo>
                    <a:pt x="1465" y="7599"/>
                    <a:pt x="1921" y="7328"/>
                    <a:pt x="2765" y="7288"/>
                  </a:cubicBezTo>
                  <a:lnTo>
                    <a:pt x="2765" y="7288"/>
                  </a:lnTo>
                  <a:cubicBezTo>
                    <a:pt x="2790" y="7292"/>
                    <a:pt x="2816" y="7294"/>
                    <a:pt x="2843" y="7294"/>
                  </a:cubicBezTo>
                  <a:cubicBezTo>
                    <a:pt x="2873" y="7294"/>
                    <a:pt x="2904" y="7291"/>
                    <a:pt x="2935" y="7287"/>
                  </a:cubicBezTo>
                  <a:cubicBezTo>
                    <a:pt x="3111" y="7258"/>
                    <a:pt x="3288" y="7245"/>
                    <a:pt x="3467" y="7245"/>
                  </a:cubicBezTo>
                  <a:cubicBezTo>
                    <a:pt x="4338" y="7245"/>
                    <a:pt x="5229" y="7555"/>
                    <a:pt x="6004" y="7887"/>
                  </a:cubicBezTo>
                  <a:cubicBezTo>
                    <a:pt x="7239" y="8454"/>
                    <a:pt x="8406" y="9221"/>
                    <a:pt x="9507" y="10022"/>
                  </a:cubicBezTo>
                  <a:cubicBezTo>
                    <a:pt x="11508" y="11523"/>
                    <a:pt x="13343" y="13257"/>
                    <a:pt x="15077" y="15059"/>
                  </a:cubicBezTo>
                  <a:cubicBezTo>
                    <a:pt x="15444" y="15426"/>
                    <a:pt x="15811" y="15826"/>
                    <a:pt x="16178" y="16226"/>
                  </a:cubicBezTo>
                  <a:cubicBezTo>
                    <a:pt x="16262" y="16322"/>
                    <a:pt x="16390" y="16367"/>
                    <a:pt x="16522" y="16367"/>
                  </a:cubicBezTo>
                  <a:cubicBezTo>
                    <a:pt x="16756" y="16367"/>
                    <a:pt x="17003" y="16227"/>
                    <a:pt x="17046" y="15993"/>
                  </a:cubicBezTo>
                  <a:cubicBezTo>
                    <a:pt x="17246" y="14592"/>
                    <a:pt x="17546" y="13191"/>
                    <a:pt x="17879" y="11790"/>
                  </a:cubicBezTo>
                  <a:cubicBezTo>
                    <a:pt x="18513" y="9221"/>
                    <a:pt x="19214" y="6619"/>
                    <a:pt x="20448" y="4251"/>
                  </a:cubicBezTo>
                  <a:cubicBezTo>
                    <a:pt x="20915" y="3317"/>
                    <a:pt x="21482" y="2350"/>
                    <a:pt x="22316" y="1649"/>
                  </a:cubicBezTo>
                  <a:cubicBezTo>
                    <a:pt x="22767" y="1284"/>
                    <a:pt x="23330" y="1043"/>
                    <a:pt x="23896" y="1043"/>
                  </a:cubicBezTo>
                  <a:close/>
                  <a:moveTo>
                    <a:pt x="23801" y="0"/>
                  </a:moveTo>
                  <a:cubicBezTo>
                    <a:pt x="23461" y="0"/>
                    <a:pt x="23117" y="58"/>
                    <a:pt x="22783" y="181"/>
                  </a:cubicBezTo>
                  <a:cubicBezTo>
                    <a:pt x="21716" y="582"/>
                    <a:pt x="20948" y="1449"/>
                    <a:pt x="20348" y="2383"/>
                  </a:cubicBezTo>
                  <a:cubicBezTo>
                    <a:pt x="18780" y="4651"/>
                    <a:pt x="17946" y="7453"/>
                    <a:pt x="17246" y="10089"/>
                  </a:cubicBezTo>
                  <a:cubicBezTo>
                    <a:pt x="16833" y="11601"/>
                    <a:pt x="16489" y="13159"/>
                    <a:pt x="16212" y="14724"/>
                  </a:cubicBezTo>
                  <a:lnTo>
                    <a:pt x="16212" y="14724"/>
                  </a:lnTo>
                  <a:cubicBezTo>
                    <a:pt x="15354" y="13804"/>
                    <a:pt x="14459" y="12920"/>
                    <a:pt x="13543" y="12057"/>
                  </a:cubicBezTo>
                  <a:cubicBezTo>
                    <a:pt x="11475" y="10155"/>
                    <a:pt x="9173" y="8221"/>
                    <a:pt x="6571" y="7020"/>
                  </a:cubicBezTo>
                  <a:cubicBezTo>
                    <a:pt x="5557" y="6554"/>
                    <a:pt x="4475" y="6200"/>
                    <a:pt x="3381" y="6200"/>
                  </a:cubicBezTo>
                  <a:cubicBezTo>
                    <a:pt x="3144" y="6200"/>
                    <a:pt x="2906" y="6217"/>
                    <a:pt x="2669" y="6252"/>
                  </a:cubicBezTo>
                  <a:cubicBezTo>
                    <a:pt x="2654" y="6255"/>
                    <a:pt x="2640" y="6259"/>
                    <a:pt x="2626" y="6263"/>
                  </a:cubicBezTo>
                  <a:lnTo>
                    <a:pt x="2626" y="6263"/>
                  </a:lnTo>
                  <a:cubicBezTo>
                    <a:pt x="1948" y="6310"/>
                    <a:pt x="1264" y="6465"/>
                    <a:pt x="834" y="6986"/>
                  </a:cubicBezTo>
                  <a:cubicBezTo>
                    <a:pt x="200" y="7687"/>
                    <a:pt x="100" y="8754"/>
                    <a:pt x="67" y="9655"/>
                  </a:cubicBezTo>
                  <a:cubicBezTo>
                    <a:pt x="0" y="11823"/>
                    <a:pt x="801" y="13791"/>
                    <a:pt x="2035" y="15559"/>
                  </a:cubicBezTo>
                  <a:cubicBezTo>
                    <a:pt x="4637" y="19228"/>
                    <a:pt x="8439" y="21797"/>
                    <a:pt x="12075" y="24265"/>
                  </a:cubicBezTo>
                  <a:cubicBezTo>
                    <a:pt x="14477" y="25900"/>
                    <a:pt x="16912" y="27434"/>
                    <a:pt x="19514" y="28702"/>
                  </a:cubicBezTo>
                  <a:cubicBezTo>
                    <a:pt x="19603" y="28735"/>
                    <a:pt x="19699" y="28754"/>
                    <a:pt x="19793" y="28754"/>
                  </a:cubicBezTo>
                  <a:cubicBezTo>
                    <a:pt x="19981" y="28754"/>
                    <a:pt x="20159" y="28680"/>
                    <a:pt x="20248" y="28502"/>
                  </a:cubicBezTo>
                  <a:cubicBezTo>
                    <a:pt x="22750" y="23598"/>
                    <a:pt x="25151" y="18528"/>
                    <a:pt x="26619" y="13191"/>
                  </a:cubicBezTo>
                  <a:cubicBezTo>
                    <a:pt x="27219" y="11023"/>
                    <a:pt x="27753" y="8821"/>
                    <a:pt x="27753" y="6586"/>
                  </a:cubicBezTo>
                  <a:cubicBezTo>
                    <a:pt x="27753" y="4751"/>
                    <a:pt x="27486" y="2683"/>
                    <a:pt x="26285" y="1216"/>
                  </a:cubicBezTo>
                  <a:cubicBezTo>
                    <a:pt x="25671" y="454"/>
                    <a:pt x="24750" y="0"/>
                    <a:pt x="238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35"/>
            <p:cNvSpPr/>
            <p:nvPr/>
          </p:nvSpPr>
          <p:spPr>
            <a:xfrm>
              <a:off x="2236262" y="2399474"/>
              <a:ext cx="770269" cy="744142"/>
            </a:xfrm>
            <a:custGeom>
              <a:avLst/>
              <a:gdLst/>
              <a:ahLst/>
              <a:cxnLst/>
              <a:rect l="l" t="t" r="r" b="b"/>
              <a:pathLst>
                <a:path w="21549" h="21316" extrusionOk="0">
                  <a:moveTo>
                    <a:pt x="20548" y="0"/>
                  </a:moveTo>
                  <a:cubicBezTo>
                    <a:pt x="20214" y="267"/>
                    <a:pt x="18914" y="1468"/>
                    <a:pt x="17446" y="6405"/>
                  </a:cubicBezTo>
                  <a:cubicBezTo>
                    <a:pt x="16445" y="9741"/>
                    <a:pt x="14344" y="17346"/>
                    <a:pt x="14344" y="17346"/>
                  </a:cubicBezTo>
                  <a:cubicBezTo>
                    <a:pt x="14344" y="17346"/>
                    <a:pt x="3187" y="6158"/>
                    <a:pt x="329" y="6158"/>
                  </a:cubicBezTo>
                  <a:cubicBezTo>
                    <a:pt x="271" y="6158"/>
                    <a:pt x="217" y="6162"/>
                    <a:pt x="167" y="6171"/>
                  </a:cubicBezTo>
                  <a:lnTo>
                    <a:pt x="33" y="6171"/>
                  </a:lnTo>
                  <a:cubicBezTo>
                    <a:pt x="0" y="6405"/>
                    <a:pt x="0" y="6738"/>
                    <a:pt x="33" y="7139"/>
                  </a:cubicBezTo>
                  <a:lnTo>
                    <a:pt x="33" y="7205"/>
                  </a:lnTo>
                  <a:cubicBezTo>
                    <a:pt x="133" y="9540"/>
                    <a:pt x="3136" y="13176"/>
                    <a:pt x="7339" y="16045"/>
                  </a:cubicBezTo>
                  <a:lnTo>
                    <a:pt x="7405" y="16078"/>
                  </a:lnTo>
                  <a:cubicBezTo>
                    <a:pt x="9340" y="17479"/>
                    <a:pt x="12309" y="19581"/>
                    <a:pt x="15344" y="21316"/>
                  </a:cubicBezTo>
                  <a:cubicBezTo>
                    <a:pt x="17646" y="16612"/>
                    <a:pt x="19948" y="11308"/>
                    <a:pt x="20982" y="6071"/>
                  </a:cubicBezTo>
                  <a:lnTo>
                    <a:pt x="20982" y="6038"/>
                  </a:lnTo>
                  <a:cubicBezTo>
                    <a:pt x="21549" y="3436"/>
                    <a:pt x="21215" y="834"/>
                    <a:pt x="20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35"/>
            <p:cNvSpPr/>
            <p:nvPr/>
          </p:nvSpPr>
          <p:spPr>
            <a:xfrm>
              <a:off x="593177" y="1691578"/>
              <a:ext cx="301786" cy="255646"/>
            </a:xfrm>
            <a:custGeom>
              <a:avLst/>
              <a:gdLst/>
              <a:ahLst/>
              <a:cxnLst/>
              <a:rect l="l" t="t" r="r" b="b"/>
              <a:pathLst>
                <a:path w="4937" h="4282" extrusionOk="0">
                  <a:moveTo>
                    <a:pt x="3486" y="1"/>
                  </a:moveTo>
                  <a:cubicBezTo>
                    <a:pt x="3388" y="1"/>
                    <a:pt x="3282" y="18"/>
                    <a:pt x="3169" y="54"/>
                  </a:cubicBezTo>
                  <a:cubicBezTo>
                    <a:pt x="2335" y="288"/>
                    <a:pt x="2602" y="1422"/>
                    <a:pt x="2802" y="2022"/>
                  </a:cubicBezTo>
                  <a:cubicBezTo>
                    <a:pt x="2835" y="2156"/>
                    <a:pt x="2869" y="2289"/>
                    <a:pt x="2902" y="2389"/>
                  </a:cubicBezTo>
                  <a:cubicBezTo>
                    <a:pt x="2769" y="2322"/>
                    <a:pt x="2635" y="2222"/>
                    <a:pt x="2468" y="2122"/>
                  </a:cubicBezTo>
                  <a:cubicBezTo>
                    <a:pt x="2139" y="1937"/>
                    <a:pt x="1618" y="1675"/>
                    <a:pt x="1166" y="1675"/>
                  </a:cubicBezTo>
                  <a:cubicBezTo>
                    <a:pt x="886" y="1675"/>
                    <a:pt x="633" y="1775"/>
                    <a:pt x="467" y="2056"/>
                  </a:cubicBezTo>
                  <a:cubicBezTo>
                    <a:pt x="0" y="2923"/>
                    <a:pt x="901" y="3523"/>
                    <a:pt x="1601" y="3790"/>
                  </a:cubicBezTo>
                  <a:cubicBezTo>
                    <a:pt x="2162" y="4004"/>
                    <a:pt x="3384" y="4281"/>
                    <a:pt x="4072" y="4281"/>
                  </a:cubicBezTo>
                  <a:cubicBezTo>
                    <a:pt x="4244" y="4281"/>
                    <a:pt x="4383" y="4264"/>
                    <a:pt x="4470" y="4224"/>
                  </a:cubicBezTo>
                  <a:cubicBezTo>
                    <a:pt x="4937" y="4024"/>
                    <a:pt x="4737" y="2389"/>
                    <a:pt x="4603" y="1522"/>
                  </a:cubicBezTo>
                  <a:cubicBezTo>
                    <a:pt x="4515" y="877"/>
                    <a:pt x="4196" y="1"/>
                    <a:pt x="3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35"/>
            <p:cNvSpPr/>
            <p:nvPr/>
          </p:nvSpPr>
          <p:spPr>
            <a:xfrm>
              <a:off x="1500675" y="4204177"/>
              <a:ext cx="301798" cy="200829"/>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35"/>
            <p:cNvSpPr/>
            <p:nvPr/>
          </p:nvSpPr>
          <p:spPr>
            <a:xfrm>
              <a:off x="4099900" y="2065875"/>
              <a:ext cx="198656" cy="132178"/>
            </a:xfrm>
            <a:custGeom>
              <a:avLst/>
              <a:gdLst/>
              <a:ahLst/>
              <a:cxnLst/>
              <a:rect l="l" t="t" r="r" b="b"/>
              <a:pathLst>
                <a:path w="4938" h="4576" extrusionOk="0">
                  <a:moveTo>
                    <a:pt x="1067" y="1"/>
                  </a:moveTo>
                  <a:cubicBezTo>
                    <a:pt x="1035" y="1"/>
                    <a:pt x="1002" y="3"/>
                    <a:pt x="968" y="7"/>
                  </a:cubicBezTo>
                  <a:cubicBezTo>
                    <a:pt x="1" y="107"/>
                    <a:pt x="34" y="1208"/>
                    <a:pt x="201" y="1908"/>
                  </a:cubicBezTo>
                  <a:cubicBezTo>
                    <a:pt x="401" y="2642"/>
                    <a:pt x="1102" y="4310"/>
                    <a:pt x="1535" y="4544"/>
                  </a:cubicBezTo>
                  <a:cubicBezTo>
                    <a:pt x="1576" y="4565"/>
                    <a:pt x="1623" y="4576"/>
                    <a:pt x="1676" y="4576"/>
                  </a:cubicBezTo>
                  <a:cubicBezTo>
                    <a:pt x="2189" y="4576"/>
                    <a:pt x="3229" y="3620"/>
                    <a:pt x="3804" y="3076"/>
                  </a:cubicBezTo>
                  <a:cubicBezTo>
                    <a:pt x="4337" y="2576"/>
                    <a:pt x="4938" y="1642"/>
                    <a:pt x="4171" y="1041"/>
                  </a:cubicBezTo>
                  <a:cubicBezTo>
                    <a:pt x="4023" y="923"/>
                    <a:pt x="3869" y="873"/>
                    <a:pt x="3714" y="873"/>
                  </a:cubicBezTo>
                  <a:cubicBezTo>
                    <a:pt x="3170" y="873"/>
                    <a:pt x="2622" y="1485"/>
                    <a:pt x="2336" y="1875"/>
                  </a:cubicBezTo>
                  <a:cubicBezTo>
                    <a:pt x="2269" y="1975"/>
                    <a:pt x="2169" y="2109"/>
                    <a:pt x="2102" y="2209"/>
                  </a:cubicBezTo>
                  <a:cubicBezTo>
                    <a:pt x="2102" y="2042"/>
                    <a:pt x="2069" y="1842"/>
                    <a:pt x="2069" y="1708"/>
                  </a:cubicBezTo>
                  <a:cubicBezTo>
                    <a:pt x="2005" y="1100"/>
                    <a:pt x="1818" y="1"/>
                    <a:pt x="10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a16="http://schemas.microsoft.com/office/drawing/2014/main" id="{A90BE565-223C-39FE-85C2-D20D433AB498}"/>
              </a:ext>
            </a:extLst>
          </p:cNvPr>
          <p:cNvPicPr>
            <a:picLocks noChangeAspect="1"/>
          </p:cNvPicPr>
          <p:nvPr/>
        </p:nvPicPr>
        <p:blipFill>
          <a:blip r:embed="rId3"/>
          <a:stretch>
            <a:fillRect/>
          </a:stretch>
        </p:blipFill>
        <p:spPr>
          <a:xfrm>
            <a:off x="3200997" y="1420126"/>
            <a:ext cx="5627096" cy="25239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262"/>
        <p:cNvGrpSpPr/>
        <p:nvPr/>
      </p:nvGrpSpPr>
      <p:grpSpPr>
        <a:xfrm>
          <a:off x="0" y="0"/>
          <a:ext cx="0" cy="0"/>
          <a:chOff x="0" y="0"/>
          <a:chExt cx="0" cy="0"/>
        </a:xfrm>
      </p:grpSpPr>
      <p:sp>
        <p:nvSpPr>
          <p:cNvPr id="61442" name="Text Box 2"/>
          <p:cNvSpPr txBox="1"/>
          <p:nvPr/>
        </p:nvSpPr>
        <p:spPr>
          <a:xfrm>
            <a:off x="2578910" y="222590"/>
            <a:ext cx="4724400" cy="4573560"/>
          </a:xfrm>
          <a:prstGeom prst="rect">
            <a:avLst/>
          </a:prstGeom>
          <a:noFill/>
          <a:ln w="57150">
            <a:noFill/>
          </a:ln>
        </p:spPr>
        <p:txBody>
          <a:bodyPr>
            <a:spAutoFit/>
          </a:bodyPr>
          <a:lstStyle/>
          <a:p>
            <a:pPr>
              <a:lnSpc>
                <a:spcPct val="80000"/>
              </a:lnSpc>
              <a:spcBef>
                <a:spcPct val="50000"/>
              </a:spcBef>
            </a:pPr>
            <a:r>
              <a:rPr sz="2600" b="1" dirty="0">
                <a:solidFill>
                  <a:srgbClr val="000099"/>
                </a:solidFill>
                <a:latin typeface="Arial" panose="020B0604020202020204" pitchFamily="34" charset="0"/>
              </a:rPr>
              <a:t>Nhìn ra xa ngút ngát </a:t>
            </a:r>
          </a:p>
          <a:p>
            <a:pPr>
              <a:lnSpc>
                <a:spcPct val="80000"/>
              </a:lnSpc>
              <a:spcBef>
                <a:spcPct val="50000"/>
              </a:spcBef>
            </a:pPr>
            <a:r>
              <a:rPr sz="2600" b="1" dirty="0">
                <a:solidFill>
                  <a:srgbClr val="000099"/>
                </a:solidFill>
                <a:latin typeface="Arial" panose="020B0604020202020204" pitchFamily="34" charset="0"/>
              </a:rPr>
              <a:t>Bao sắc màu</a:t>
            </a:r>
            <a:r>
              <a:rPr dirty="0">
                <a:solidFill>
                  <a:srgbClr val="FF0000"/>
                </a:solidFill>
                <a:latin typeface="Arial" panose="020B0604020202020204" pitchFamily="34" charset="0"/>
              </a:rPr>
              <a:t> </a:t>
            </a:r>
            <a:r>
              <a:rPr sz="2600" b="1" dirty="0">
                <a:solidFill>
                  <a:srgbClr val="000099"/>
                </a:solidFill>
                <a:latin typeface="Arial" panose="020B0604020202020204" pitchFamily="34" charset="0"/>
              </a:rPr>
              <a:t>cỏ hoa </a:t>
            </a:r>
          </a:p>
          <a:p>
            <a:pPr>
              <a:lnSpc>
                <a:spcPct val="80000"/>
              </a:lnSpc>
              <a:spcBef>
                <a:spcPct val="50000"/>
              </a:spcBef>
            </a:pPr>
            <a:r>
              <a:rPr sz="2600" b="1" dirty="0">
                <a:solidFill>
                  <a:srgbClr val="000099"/>
                </a:solidFill>
                <a:latin typeface="Arial" panose="020B0604020202020204" pitchFamily="34" charset="0"/>
              </a:rPr>
              <a:t>Con thác réo ngân nga </a:t>
            </a:r>
          </a:p>
          <a:p>
            <a:pPr>
              <a:lnSpc>
                <a:spcPct val="80000"/>
              </a:lnSpc>
              <a:spcBef>
                <a:spcPct val="50000"/>
              </a:spcBef>
            </a:pPr>
            <a:r>
              <a:rPr sz="2600" b="1" dirty="0">
                <a:solidFill>
                  <a:srgbClr val="000099"/>
                </a:solidFill>
                <a:latin typeface="Arial" panose="020B0604020202020204" pitchFamily="34" charset="0"/>
              </a:rPr>
              <a:t>Đàn dê soi đáy </a:t>
            </a:r>
            <a:r>
              <a:rPr sz="2600" b="1" dirty="0" err="1">
                <a:solidFill>
                  <a:srgbClr val="000099"/>
                </a:solidFill>
                <a:latin typeface="Arial" panose="020B0604020202020204" pitchFamily="34" charset="0"/>
              </a:rPr>
              <a:t>suối</a:t>
            </a:r>
            <a:r>
              <a:rPr sz="2600" b="1" dirty="0">
                <a:solidFill>
                  <a:srgbClr val="000099"/>
                </a:solidFill>
                <a:latin typeface="Arial" panose="020B0604020202020204" pitchFamily="34" charset="0"/>
              </a:rPr>
              <a:t> </a:t>
            </a:r>
            <a:endParaRPr lang="en-US" sz="2600" b="1" dirty="0">
              <a:solidFill>
                <a:srgbClr val="000099"/>
              </a:solidFill>
              <a:latin typeface="Arial" panose="020B0604020202020204" pitchFamily="34" charset="0"/>
            </a:endParaRPr>
          </a:p>
          <a:p>
            <a:pPr>
              <a:lnSpc>
                <a:spcPct val="80000"/>
              </a:lnSpc>
              <a:spcBef>
                <a:spcPct val="50000"/>
              </a:spcBef>
            </a:pPr>
            <a:endParaRPr sz="2600" b="1" dirty="0">
              <a:solidFill>
                <a:srgbClr val="000099"/>
              </a:solidFill>
              <a:latin typeface="Arial" panose="020B0604020202020204" pitchFamily="34" charset="0"/>
            </a:endParaRPr>
          </a:p>
          <a:p>
            <a:pPr>
              <a:lnSpc>
                <a:spcPct val="80000"/>
              </a:lnSpc>
              <a:spcBef>
                <a:spcPct val="50000"/>
              </a:spcBef>
            </a:pPr>
            <a:r>
              <a:rPr sz="2600" b="1" dirty="0">
                <a:solidFill>
                  <a:srgbClr val="000099"/>
                </a:solidFill>
                <a:latin typeface="Arial" panose="020B0604020202020204" pitchFamily="34" charset="0"/>
              </a:rPr>
              <a:t>Giữa ngút ngàn cây trái</a:t>
            </a:r>
          </a:p>
          <a:p>
            <a:pPr>
              <a:lnSpc>
                <a:spcPct val="80000"/>
              </a:lnSpc>
              <a:spcBef>
                <a:spcPct val="50000"/>
              </a:spcBef>
            </a:pPr>
            <a:r>
              <a:rPr sz="2600" b="1" dirty="0">
                <a:solidFill>
                  <a:srgbClr val="000099"/>
                </a:solidFill>
                <a:latin typeface="Arial" panose="020B0604020202020204" pitchFamily="34" charset="0"/>
              </a:rPr>
              <a:t>Dọc vùng rừng</a:t>
            </a:r>
            <a:r>
              <a:rPr b="1" dirty="0">
                <a:latin typeface="Arial" panose="020B0604020202020204" pitchFamily="34" charset="0"/>
              </a:rPr>
              <a:t> </a:t>
            </a:r>
            <a:r>
              <a:rPr lang="en-GB" b="1" dirty="0">
                <a:latin typeface="Arial" panose="020B0604020202020204" pitchFamily="34" charset="0"/>
              </a:rPr>
              <a:t> </a:t>
            </a:r>
            <a:r>
              <a:rPr sz="2600" b="1" dirty="0">
                <a:solidFill>
                  <a:srgbClr val="000099"/>
                </a:solidFill>
                <a:latin typeface="Arial" panose="020B0604020202020204" pitchFamily="34" charset="0"/>
              </a:rPr>
              <a:t>nguyên sơ </a:t>
            </a:r>
          </a:p>
          <a:p>
            <a:pPr>
              <a:lnSpc>
                <a:spcPct val="80000"/>
              </a:lnSpc>
              <a:spcBef>
                <a:spcPct val="50000"/>
              </a:spcBef>
            </a:pPr>
            <a:r>
              <a:rPr sz="2600" b="1" dirty="0">
                <a:solidFill>
                  <a:srgbClr val="000099"/>
                </a:solidFill>
                <a:latin typeface="Arial" panose="020B0604020202020204" pitchFamily="34" charset="0"/>
              </a:rPr>
              <a:t>Không biết thực hay mơ</a:t>
            </a:r>
          </a:p>
          <a:p>
            <a:pPr>
              <a:lnSpc>
                <a:spcPct val="80000"/>
              </a:lnSpc>
              <a:spcBef>
                <a:spcPct val="50000"/>
              </a:spcBef>
            </a:pPr>
            <a:r>
              <a:rPr sz="2600" b="1" dirty="0">
                <a:solidFill>
                  <a:srgbClr val="000099"/>
                </a:solidFill>
                <a:latin typeface="Arial" panose="020B0604020202020204" pitchFamily="34" charset="0"/>
              </a:rPr>
              <a:t>Ráng chiều như hơi khói… </a:t>
            </a:r>
            <a:endParaRPr dirty="0">
              <a:solidFill>
                <a:srgbClr val="FF0000"/>
              </a:solidFill>
              <a:latin typeface="Arial" panose="020B0604020202020204" pitchFamily="34" charset="0"/>
            </a:endParaRPr>
          </a:p>
        </p:txBody>
      </p:sp>
      <p:sp>
        <p:nvSpPr>
          <p:cNvPr id="61446" name="Line 6"/>
          <p:cNvSpPr/>
          <p:nvPr/>
        </p:nvSpPr>
        <p:spPr>
          <a:xfrm>
            <a:off x="4395010" y="622005"/>
            <a:ext cx="1447800" cy="0"/>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61459" name="Line 19"/>
          <p:cNvSpPr/>
          <p:nvPr/>
        </p:nvSpPr>
        <p:spPr>
          <a:xfrm flipH="1">
            <a:off x="4295315" y="165757"/>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grpSp>
        <p:nvGrpSpPr>
          <p:cNvPr id="14" name="Group 13"/>
          <p:cNvGrpSpPr/>
          <p:nvPr/>
        </p:nvGrpSpPr>
        <p:grpSpPr>
          <a:xfrm>
            <a:off x="5991400" y="165757"/>
            <a:ext cx="198755" cy="372110"/>
            <a:chOff x="7909" y="627"/>
            <a:chExt cx="313" cy="586"/>
          </a:xfrm>
        </p:grpSpPr>
        <p:sp>
          <p:nvSpPr>
            <p:cNvPr id="12"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3"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sp>
        <p:nvSpPr>
          <p:cNvPr id="15" name="Line 19"/>
          <p:cNvSpPr/>
          <p:nvPr/>
        </p:nvSpPr>
        <p:spPr>
          <a:xfrm flipH="1">
            <a:off x="4705525" y="706142"/>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6" name="Line 19"/>
          <p:cNvSpPr/>
          <p:nvPr/>
        </p:nvSpPr>
        <p:spPr>
          <a:xfrm flipH="1">
            <a:off x="4705525" y="1219857"/>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7" name="Line 19"/>
          <p:cNvSpPr/>
          <p:nvPr/>
        </p:nvSpPr>
        <p:spPr>
          <a:xfrm flipH="1">
            <a:off x="3758740" y="1740557"/>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8" name="Line 19"/>
          <p:cNvSpPr/>
          <p:nvPr/>
        </p:nvSpPr>
        <p:spPr>
          <a:xfrm flipH="1">
            <a:off x="5037849" y="3250149"/>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19" name="Line 19"/>
          <p:cNvSpPr/>
          <p:nvPr/>
        </p:nvSpPr>
        <p:spPr>
          <a:xfrm flipH="1">
            <a:off x="5199139" y="3804504"/>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20" name="Line 19"/>
          <p:cNvSpPr/>
          <p:nvPr/>
        </p:nvSpPr>
        <p:spPr>
          <a:xfrm flipH="1">
            <a:off x="5192789" y="4318219"/>
            <a:ext cx="99695" cy="372745"/>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21" name="Line 6"/>
          <p:cNvSpPr/>
          <p:nvPr/>
        </p:nvSpPr>
        <p:spPr>
          <a:xfrm>
            <a:off x="4805220" y="1675470"/>
            <a:ext cx="1447800" cy="0"/>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2" name="Line 6"/>
          <p:cNvSpPr/>
          <p:nvPr/>
        </p:nvSpPr>
        <p:spPr>
          <a:xfrm>
            <a:off x="3590049" y="3178712"/>
            <a:ext cx="1447800" cy="0"/>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6" name="Line 6"/>
          <p:cNvSpPr/>
          <p:nvPr/>
        </p:nvSpPr>
        <p:spPr>
          <a:xfrm>
            <a:off x="4421899" y="4200744"/>
            <a:ext cx="715645" cy="635"/>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7" name="Line 6"/>
          <p:cNvSpPr/>
          <p:nvPr/>
        </p:nvSpPr>
        <p:spPr>
          <a:xfrm>
            <a:off x="5874144" y="4201379"/>
            <a:ext cx="715645" cy="635"/>
          </a:xfrm>
          <a:prstGeom prst="line">
            <a:avLst/>
          </a:prstGeom>
          <a:ln w="28575" cap="flat" cmpd="sng">
            <a:solidFill>
              <a:srgbClr val="FF3300"/>
            </a:solidFill>
            <a:prstDash val="solid"/>
            <a:headEnd type="none" w="med" len="med"/>
            <a:tailEnd type="none" w="med" len="med"/>
          </a:ln>
        </p:spPr>
        <p:txBody>
          <a:bodyPr/>
          <a:lstStyle/>
          <a:p>
            <a:endParaRPr lang="en-US"/>
          </a:p>
        </p:txBody>
      </p:sp>
      <p:sp>
        <p:nvSpPr>
          <p:cNvPr id="28" name="Line 6"/>
          <p:cNvSpPr/>
          <p:nvPr/>
        </p:nvSpPr>
        <p:spPr>
          <a:xfrm>
            <a:off x="5117224" y="3740369"/>
            <a:ext cx="1619250" cy="635"/>
          </a:xfrm>
          <a:prstGeom prst="line">
            <a:avLst/>
          </a:prstGeom>
          <a:ln w="28575" cap="flat" cmpd="sng">
            <a:solidFill>
              <a:srgbClr val="FF3300"/>
            </a:solidFill>
            <a:prstDash val="solid"/>
            <a:headEnd type="none" w="med" len="med"/>
            <a:tailEnd type="none" w="med" len="med"/>
          </a:ln>
        </p:spPr>
        <p:txBody>
          <a:bodyPr/>
          <a:lstStyle/>
          <a:p>
            <a:endParaRPr lang="en-US"/>
          </a:p>
        </p:txBody>
      </p:sp>
      <p:grpSp>
        <p:nvGrpSpPr>
          <p:cNvPr id="29" name="Group 28"/>
          <p:cNvGrpSpPr/>
          <p:nvPr/>
        </p:nvGrpSpPr>
        <p:grpSpPr>
          <a:xfrm>
            <a:off x="5891705" y="706142"/>
            <a:ext cx="198755" cy="372110"/>
            <a:chOff x="7909" y="627"/>
            <a:chExt cx="313" cy="586"/>
          </a:xfrm>
        </p:grpSpPr>
        <p:sp>
          <p:nvSpPr>
            <p:cNvPr id="30"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31"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32" name="Group 31"/>
          <p:cNvGrpSpPr/>
          <p:nvPr/>
        </p:nvGrpSpPr>
        <p:grpSpPr>
          <a:xfrm>
            <a:off x="5809155" y="1758972"/>
            <a:ext cx="198755" cy="372110"/>
            <a:chOff x="7909" y="627"/>
            <a:chExt cx="313" cy="586"/>
          </a:xfrm>
        </p:grpSpPr>
        <p:sp>
          <p:nvSpPr>
            <p:cNvPr id="33"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34"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35" name="Group 34"/>
          <p:cNvGrpSpPr/>
          <p:nvPr/>
        </p:nvGrpSpPr>
        <p:grpSpPr>
          <a:xfrm>
            <a:off x="6371130" y="1219857"/>
            <a:ext cx="198755" cy="372110"/>
            <a:chOff x="7909" y="627"/>
            <a:chExt cx="313" cy="586"/>
          </a:xfrm>
        </p:grpSpPr>
        <p:sp>
          <p:nvSpPr>
            <p:cNvPr id="36"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37"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38" name="Group 37"/>
          <p:cNvGrpSpPr/>
          <p:nvPr/>
        </p:nvGrpSpPr>
        <p:grpSpPr>
          <a:xfrm>
            <a:off x="6439294" y="2845019"/>
            <a:ext cx="198755" cy="372110"/>
            <a:chOff x="7909" y="627"/>
            <a:chExt cx="313" cy="586"/>
          </a:xfrm>
        </p:grpSpPr>
        <p:sp>
          <p:nvSpPr>
            <p:cNvPr id="39"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0"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41" name="Group 40"/>
          <p:cNvGrpSpPr/>
          <p:nvPr/>
        </p:nvGrpSpPr>
        <p:grpSpPr>
          <a:xfrm>
            <a:off x="6854584" y="3367624"/>
            <a:ext cx="198755" cy="372110"/>
            <a:chOff x="7909" y="627"/>
            <a:chExt cx="313" cy="586"/>
          </a:xfrm>
        </p:grpSpPr>
        <p:sp>
          <p:nvSpPr>
            <p:cNvPr id="42"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3"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44" name="Group 43"/>
          <p:cNvGrpSpPr/>
          <p:nvPr/>
        </p:nvGrpSpPr>
        <p:grpSpPr>
          <a:xfrm>
            <a:off x="6638684" y="3804504"/>
            <a:ext cx="198755" cy="372110"/>
            <a:chOff x="7909" y="627"/>
            <a:chExt cx="313" cy="586"/>
          </a:xfrm>
        </p:grpSpPr>
        <p:sp>
          <p:nvSpPr>
            <p:cNvPr id="45"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6"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grpSp>
        <p:nvGrpSpPr>
          <p:cNvPr id="47" name="Group 46"/>
          <p:cNvGrpSpPr/>
          <p:nvPr/>
        </p:nvGrpSpPr>
        <p:grpSpPr>
          <a:xfrm>
            <a:off x="6954279" y="4318219"/>
            <a:ext cx="198755" cy="372110"/>
            <a:chOff x="7909" y="627"/>
            <a:chExt cx="313" cy="586"/>
          </a:xfrm>
        </p:grpSpPr>
        <p:sp>
          <p:nvSpPr>
            <p:cNvPr id="48" name="Line 19"/>
            <p:cNvSpPr/>
            <p:nvPr/>
          </p:nvSpPr>
          <p:spPr>
            <a:xfrm flipH="1">
              <a:off x="8066"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sp>
          <p:nvSpPr>
            <p:cNvPr id="49" name="Line 19"/>
            <p:cNvSpPr/>
            <p:nvPr/>
          </p:nvSpPr>
          <p:spPr>
            <a:xfrm flipH="1">
              <a:off x="7909" y="627"/>
              <a:ext cx="157" cy="587"/>
            </a:xfrm>
            <a:prstGeom prst="line">
              <a:avLst/>
            </a:prstGeom>
            <a:ln w="28575" cap="flat" cmpd="sng">
              <a:solidFill>
                <a:srgbClr val="FF0000"/>
              </a:solidFill>
              <a:prstDash val="solid"/>
              <a:headEnd type="none" w="med" len="med"/>
              <a:tailEnd type="none" w="med" len="med"/>
            </a:ln>
          </p:spPr>
          <p:txBody>
            <a:bodyPr/>
            <a:lstStyle/>
            <a:p>
              <a:endParaRPr lang="en-US"/>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902BF1-8837-4255-C66D-674EEF7203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823" b="4803"/>
          <a:stretch/>
        </p:blipFill>
        <p:spPr>
          <a:xfrm>
            <a:off x="0" y="0"/>
            <a:ext cx="9144000" cy="5143500"/>
          </a:xfrm>
          <a:prstGeom prst="rect">
            <a:avLst/>
          </a:prstGeom>
        </p:spPr>
      </p:pic>
      <p:grpSp>
        <p:nvGrpSpPr>
          <p:cNvPr id="9" name="Group 8">
            <a:extLst>
              <a:ext uri="{FF2B5EF4-FFF2-40B4-BE49-F238E27FC236}">
                <a16:creationId xmlns:a16="http://schemas.microsoft.com/office/drawing/2014/main" id="{75C1D479-E2F3-80BE-F1C6-ACD45596F886}"/>
              </a:ext>
            </a:extLst>
          </p:cNvPr>
          <p:cNvGrpSpPr/>
          <p:nvPr/>
        </p:nvGrpSpPr>
        <p:grpSpPr>
          <a:xfrm>
            <a:off x="55175" y="1012288"/>
            <a:ext cx="4921906" cy="4198217"/>
            <a:chOff x="73566" y="1349717"/>
            <a:chExt cx="6562541" cy="5597623"/>
          </a:xfrm>
        </p:grpSpPr>
        <p:sp>
          <p:nvSpPr>
            <p:cNvPr id="6" name="Freeform 15">
              <a:extLst>
                <a:ext uri="{FF2B5EF4-FFF2-40B4-BE49-F238E27FC236}">
                  <a16:creationId xmlns:a16="http://schemas.microsoft.com/office/drawing/2014/main" id="{786CA410-67C2-2D75-D047-443F1C36DA4D}"/>
                </a:ext>
              </a:extLst>
            </p:cNvPr>
            <p:cNvSpPr/>
            <p:nvPr/>
          </p:nvSpPr>
          <p:spPr>
            <a:xfrm>
              <a:off x="73566" y="1349717"/>
              <a:ext cx="6562541" cy="5597623"/>
            </a:xfrm>
            <a:custGeom>
              <a:avLst/>
              <a:gdLst/>
              <a:ahLst/>
              <a:cxnLst/>
              <a:rect l="l" t="t" r="r" b="b"/>
              <a:pathLst>
                <a:path w="4824109" h="4114800">
                  <a:moveTo>
                    <a:pt x="0" y="0"/>
                  </a:moveTo>
                  <a:lnTo>
                    <a:pt x="4824110" y="0"/>
                  </a:lnTo>
                  <a:lnTo>
                    <a:pt x="482411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00">
                <a:buClrTx/>
              </a:pPr>
              <a:endParaRPr lang="en-US" sz="1350" kern="1200">
                <a:solidFill>
                  <a:prstClr val="black"/>
                </a:solidFill>
                <a:latin typeface="Calibri" panose="020F0502020204030204"/>
                <a:ea typeface="+mn-ea"/>
                <a:cs typeface="+mn-cs"/>
              </a:endParaRPr>
            </a:p>
          </p:txBody>
        </p:sp>
        <p:pic>
          <p:nvPicPr>
            <p:cNvPr id="7" name="Picture 6">
              <a:extLst>
                <a:ext uri="{FF2B5EF4-FFF2-40B4-BE49-F238E27FC236}">
                  <a16:creationId xmlns:a16="http://schemas.microsoft.com/office/drawing/2014/main" id="{100FBAB2-B66E-FCA2-DF25-2B78F6CE8F08}"/>
                </a:ext>
              </a:extLst>
            </p:cNvPr>
            <p:cNvPicPr>
              <a:picLocks noChangeAspect="1"/>
            </p:cNvPicPr>
            <p:nvPr/>
          </p:nvPicPr>
          <p:blipFill>
            <a:blip r:embed="rId7"/>
            <a:stretch>
              <a:fillRect/>
            </a:stretch>
          </p:blipFill>
          <p:spPr>
            <a:xfrm>
              <a:off x="2572516" y="3429000"/>
              <a:ext cx="782320" cy="782320"/>
            </a:xfrm>
            <a:prstGeom prst="rect">
              <a:avLst/>
            </a:prstGeom>
          </p:spPr>
        </p:pic>
      </p:grpSp>
      <p:pic>
        <p:nvPicPr>
          <p:cNvPr id="2" name="Picture 1">
            <a:extLst>
              <a:ext uri="{FF2B5EF4-FFF2-40B4-BE49-F238E27FC236}">
                <a16:creationId xmlns:a16="http://schemas.microsoft.com/office/drawing/2014/main" id="{9EAF379C-770D-0182-6A1C-0BA3E4930F7E}"/>
              </a:ext>
            </a:extLst>
          </p:cNvPr>
          <p:cNvPicPr>
            <a:picLocks noChangeAspect="1"/>
          </p:cNvPicPr>
          <p:nvPr/>
        </p:nvPicPr>
        <p:blipFill>
          <a:blip r:embed="rId8"/>
          <a:stretch>
            <a:fillRect/>
          </a:stretch>
        </p:blipFill>
        <p:spPr>
          <a:xfrm>
            <a:off x="332057" y="0"/>
            <a:ext cx="9035055" cy="1036410"/>
          </a:xfrm>
          <a:prstGeom prst="rect">
            <a:avLst/>
          </a:prstGeom>
        </p:spPr>
      </p:pic>
    </p:spTree>
    <p:controls>
      <mc:AlternateContent xmlns:mc="http://schemas.openxmlformats.org/markup-compatibility/2006">
        <mc:Choice xmlns:v="urn:schemas-microsoft-com:vml" Requires="v">
          <p:control name="TextBox1" r:id="rId1" imgW="3634920" imgH="1044000"/>
        </mc:Choice>
        <mc:Fallback>
          <p:control name="TextBox1" r:id="rId1" imgW="3634920" imgH="1044000">
            <p:pic>
              <p:nvPicPr>
                <p:cNvPr id="31" name="TextBox1">
                  <a:extLst>
                    <a:ext uri="{FF2B5EF4-FFF2-40B4-BE49-F238E27FC236}">
                      <a16:creationId xmlns:a16="http://schemas.microsoft.com/office/drawing/2014/main" id="{1F903254-E101-5B1F-77DE-1885BDEEDDD4}"/>
                    </a:ext>
                  </a:extLst>
                </p:cNvPr>
                <p:cNvPicPr>
                  <a:picLocks/>
                </p:cNvPicPr>
                <p:nvPr/>
              </p:nvPicPr>
              <p:blipFill>
                <a:blip r:embed="rId9"/>
                <a:stretch>
                  <a:fillRect/>
                </a:stretch>
              </p:blipFill>
              <p:spPr>
                <a:xfrm>
                  <a:off x="5293685" y="1526145"/>
                  <a:ext cx="3637958" cy="1045606"/>
                </a:xfrm>
                <a:prstGeom prst="rect">
                  <a:avLst/>
                </a:prstGeom>
              </p:spPr>
            </p:pic>
          </p:control>
        </mc:Fallback>
      </mc:AlternateContent>
    </p:controls>
    <p:extLst>
      <p:ext uri="{BB962C8B-B14F-4D97-AF65-F5344CB8AC3E}">
        <p14:creationId xmlns:p14="http://schemas.microsoft.com/office/powerpoint/2010/main" val="401778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988C6D-B877-16A3-11D6-565A09899B81}"/>
              </a:ext>
            </a:extLst>
          </p:cNvPr>
          <p:cNvPicPr>
            <a:picLocks noChangeAspect="1"/>
          </p:cNvPicPr>
          <p:nvPr/>
        </p:nvPicPr>
        <p:blipFill>
          <a:blip r:embed="rId2"/>
          <a:stretch>
            <a:fillRect/>
          </a:stretch>
        </p:blipFill>
        <p:spPr>
          <a:xfrm>
            <a:off x="0" y="0"/>
            <a:ext cx="9144000" cy="5143500"/>
          </a:xfrm>
          <a:prstGeom prst="rect">
            <a:avLst/>
          </a:prstGeom>
        </p:spPr>
      </p:pic>
      <p:sp>
        <p:nvSpPr>
          <p:cNvPr id="12" name="Rectangle: Rounded Corners 1">
            <a:extLst>
              <a:ext uri="{FF2B5EF4-FFF2-40B4-BE49-F238E27FC236}">
                <a16:creationId xmlns:a16="http://schemas.microsoft.com/office/drawing/2014/main" id="{2EB8F735-6ADC-4220-BF8C-A7FF7450F6F7}"/>
              </a:ext>
            </a:extLst>
          </p:cNvPr>
          <p:cNvSpPr/>
          <p:nvPr/>
        </p:nvSpPr>
        <p:spPr>
          <a:xfrm>
            <a:off x="307911" y="1428457"/>
            <a:ext cx="8656476" cy="3316165"/>
          </a:xfrm>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2800" y="277026"/>
                  <a:pt x="226452" y="42345"/>
                  <a:pt x="449440" y="0"/>
                </a:cubicBezTo>
                <a:cubicBezTo>
                  <a:pt x="1871905" y="90973"/>
                  <a:pt x="6051671" y="212174"/>
                  <a:pt x="8207036" y="0"/>
                </a:cubicBezTo>
                <a:cubicBezTo>
                  <a:pt x="8449114" y="-42275"/>
                  <a:pt x="8581849" y="178648"/>
                  <a:pt x="8656476" y="449440"/>
                </a:cubicBezTo>
                <a:cubicBezTo>
                  <a:pt x="8790713" y="802527"/>
                  <a:pt x="8522899" y="1911401"/>
                  <a:pt x="8656476" y="2866725"/>
                </a:cubicBezTo>
                <a:cubicBezTo>
                  <a:pt x="8663327" y="3080176"/>
                  <a:pt x="8433886" y="3292210"/>
                  <a:pt x="8207036" y="3316165"/>
                </a:cubicBezTo>
                <a:cubicBezTo>
                  <a:pt x="7152018" y="3490097"/>
                  <a:pt x="2658674" y="3588383"/>
                  <a:pt x="449440" y="3316165"/>
                </a:cubicBezTo>
                <a:cubicBezTo>
                  <a:pt x="261084" y="3309398"/>
                  <a:pt x="-11202" y="3117159"/>
                  <a:pt x="0" y="2866725"/>
                </a:cubicBezTo>
                <a:cubicBezTo>
                  <a:pt x="81366" y="1709758"/>
                  <a:pt x="-31374" y="861385"/>
                  <a:pt x="0" y="449440"/>
                </a:cubicBezTo>
                <a:close/>
              </a:path>
              <a:path w="8656476" h="3316165" stroke="0" extrusionOk="0">
                <a:moveTo>
                  <a:pt x="0" y="449440"/>
                </a:moveTo>
                <a:cubicBezTo>
                  <a:pt x="4300" y="227676"/>
                  <a:pt x="214089" y="-6926"/>
                  <a:pt x="449440" y="0"/>
                </a:cubicBezTo>
                <a:cubicBezTo>
                  <a:pt x="2829206" y="59277"/>
                  <a:pt x="6115466" y="-37308"/>
                  <a:pt x="8207036" y="0"/>
                </a:cubicBezTo>
                <a:cubicBezTo>
                  <a:pt x="8418623" y="-19903"/>
                  <a:pt x="8683302" y="166533"/>
                  <a:pt x="8656476" y="449440"/>
                </a:cubicBezTo>
                <a:cubicBezTo>
                  <a:pt x="8701857" y="1283187"/>
                  <a:pt x="8786532" y="2357293"/>
                  <a:pt x="8656476" y="2866725"/>
                </a:cubicBezTo>
                <a:cubicBezTo>
                  <a:pt x="8640049" y="3108398"/>
                  <a:pt x="8415274" y="3305439"/>
                  <a:pt x="8207036" y="3316165"/>
                </a:cubicBezTo>
                <a:cubicBezTo>
                  <a:pt x="5838327" y="2773490"/>
                  <a:pt x="3215963" y="3786555"/>
                  <a:pt x="449440" y="3316165"/>
                </a:cubicBezTo>
                <a:cubicBezTo>
                  <a:pt x="167994" y="3338145"/>
                  <a:pt x="-36898" y="3076635"/>
                  <a:pt x="0" y="2866725"/>
                </a:cubicBezTo>
                <a:cubicBezTo>
                  <a:pt x="35085" y="1633083"/>
                  <a:pt x="59421" y="845215"/>
                  <a:pt x="0" y="449440"/>
                </a:cubicBezTo>
                <a:close/>
              </a:path>
              <a:path w="8656476" h="3316165" fill="none" stroke="0" extrusionOk="0">
                <a:moveTo>
                  <a:pt x="0" y="449440"/>
                </a:moveTo>
                <a:cubicBezTo>
                  <a:pt x="16353" y="247193"/>
                  <a:pt x="221379" y="37706"/>
                  <a:pt x="449440" y="0"/>
                </a:cubicBezTo>
                <a:cubicBezTo>
                  <a:pt x="2367830" y="195648"/>
                  <a:pt x="5941409" y="111542"/>
                  <a:pt x="8207036" y="0"/>
                </a:cubicBezTo>
                <a:cubicBezTo>
                  <a:pt x="8416799" y="-50020"/>
                  <a:pt x="8646833" y="158791"/>
                  <a:pt x="8656476" y="449440"/>
                </a:cubicBezTo>
                <a:cubicBezTo>
                  <a:pt x="8843479" y="706979"/>
                  <a:pt x="8624799" y="1805094"/>
                  <a:pt x="8656476" y="2866725"/>
                </a:cubicBezTo>
                <a:cubicBezTo>
                  <a:pt x="8656898" y="3092489"/>
                  <a:pt x="8432261" y="3310179"/>
                  <a:pt x="8207036" y="3316165"/>
                </a:cubicBezTo>
                <a:cubicBezTo>
                  <a:pt x="6669223" y="3025399"/>
                  <a:pt x="2274100" y="3421828"/>
                  <a:pt x="449440" y="3316165"/>
                </a:cubicBezTo>
                <a:cubicBezTo>
                  <a:pt x="222532" y="3310368"/>
                  <a:pt x="-36386" y="3101873"/>
                  <a:pt x="0" y="2866725"/>
                </a:cubicBezTo>
                <a:cubicBezTo>
                  <a:pt x="30983" y="1836895"/>
                  <a:pt x="-66139" y="969122"/>
                  <a:pt x="0" y="449440"/>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algn="just" defTabSz="685800">
              <a:spcBef>
                <a:spcPts val="900"/>
              </a:spcBef>
              <a:buClrTx/>
            </a:pPr>
            <a:endParaRPr lang="en-US" sz="2100" kern="1200" dirty="0">
              <a:solidFill>
                <a:prstClr val="black"/>
              </a:solidFill>
              <a:latin typeface="Calibri" panose="020F0502020204030204"/>
            </a:endParaRPr>
          </a:p>
        </p:txBody>
      </p:sp>
      <p:sp>
        <p:nvSpPr>
          <p:cNvPr id="13" name="TextBox 12">
            <a:extLst>
              <a:ext uri="{FF2B5EF4-FFF2-40B4-BE49-F238E27FC236}">
                <a16:creationId xmlns:a16="http://schemas.microsoft.com/office/drawing/2014/main" id="{D730D18E-04EA-3EF6-360A-CFDF9B4CAE56}"/>
              </a:ext>
            </a:extLst>
          </p:cNvPr>
          <p:cNvSpPr txBox="1"/>
          <p:nvPr/>
        </p:nvSpPr>
        <p:spPr>
          <a:xfrm>
            <a:off x="1460505" y="1665450"/>
            <a:ext cx="7012522" cy="589072"/>
          </a:xfrm>
          <a:prstGeom prst="rect">
            <a:avLst/>
          </a:prstGeom>
          <a:noFill/>
        </p:spPr>
        <p:txBody>
          <a:bodyPr wrap="square" rtlCol="0">
            <a:spAutoFit/>
          </a:bodyPr>
          <a:lstStyle/>
          <a:p>
            <a:pPr algn="just" defTabSz="685800">
              <a:lnSpc>
                <a:spcPct val="150000"/>
              </a:lnSpc>
              <a:buClrTx/>
            </a:pPr>
            <a:r>
              <a:rPr lang="en-US" sz="2400" kern="1200" dirty="0">
                <a:solidFill>
                  <a:prstClr val="black"/>
                </a:solidFill>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00C079C3-AF12-76E7-9DFE-C5D93B45FAAF}"/>
              </a:ext>
            </a:extLst>
          </p:cNvPr>
          <p:cNvPicPr>
            <a:picLocks noChangeAspect="1"/>
          </p:cNvPicPr>
          <p:nvPr/>
        </p:nvPicPr>
        <p:blipFill>
          <a:blip r:embed="rId3"/>
          <a:stretch>
            <a:fillRect/>
          </a:stretch>
        </p:blipFill>
        <p:spPr>
          <a:xfrm rot="737208" flipH="1">
            <a:off x="566419" y="1603462"/>
            <a:ext cx="689997" cy="689997"/>
          </a:xfrm>
          <a:prstGeom prst="rect">
            <a:avLst/>
          </a:prstGeom>
        </p:spPr>
      </p:pic>
      <p:sp>
        <p:nvSpPr>
          <p:cNvPr id="15" name="TextBox 14">
            <a:extLst>
              <a:ext uri="{FF2B5EF4-FFF2-40B4-BE49-F238E27FC236}">
                <a16:creationId xmlns:a16="http://schemas.microsoft.com/office/drawing/2014/main" id="{81D1D172-EF51-3E67-C64A-C5E049D4E06E}"/>
              </a:ext>
            </a:extLst>
          </p:cNvPr>
          <p:cNvSpPr txBox="1"/>
          <p:nvPr/>
        </p:nvSpPr>
        <p:spPr>
          <a:xfrm>
            <a:off x="1460505" y="2401209"/>
            <a:ext cx="7012522" cy="589072"/>
          </a:xfrm>
          <a:prstGeom prst="rect">
            <a:avLst/>
          </a:prstGeom>
          <a:noFill/>
        </p:spPr>
        <p:txBody>
          <a:bodyPr wrap="square" rtlCol="0">
            <a:spAutoFit/>
          </a:bodyPr>
          <a:lstStyle/>
          <a:p>
            <a:pPr algn="just" defTabSz="685800">
              <a:lnSpc>
                <a:spcPct val="150000"/>
              </a:lnSpc>
              <a:buClrTx/>
            </a:pPr>
            <a:r>
              <a:rPr lang="en-US" sz="2400" kern="1200" dirty="0">
                <a:solidFill>
                  <a:prstClr val="black"/>
                </a:solidFill>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CABBB828-4F59-2112-6B58-FCB7FAFE9EC9}"/>
              </a:ext>
            </a:extLst>
          </p:cNvPr>
          <p:cNvPicPr>
            <a:picLocks noChangeAspect="1"/>
          </p:cNvPicPr>
          <p:nvPr/>
        </p:nvPicPr>
        <p:blipFill>
          <a:blip r:embed="rId3"/>
          <a:stretch>
            <a:fillRect/>
          </a:stretch>
        </p:blipFill>
        <p:spPr>
          <a:xfrm rot="737208" flipH="1">
            <a:off x="566419" y="2339221"/>
            <a:ext cx="689997" cy="689997"/>
          </a:xfrm>
          <a:prstGeom prst="rect">
            <a:avLst/>
          </a:prstGeom>
        </p:spPr>
      </p:pic>
      <p:sp>
        <p:nvSpPr>
          <p:cNvPr id="17" name="TextBox 16">
            <a:extLst>
              <a:ext uri="{FF2B5EF4-FFF2-40B4-BE49-F238E27FC236}">
                <a16:creationId xmlns:a16="http://schemas.microsoft.com/office/drawing/2014/main" id="{F1EAF673-E0AB-44DA-DA2F-CB9836DF07E4}"/>
              </a:ext>
            </a:extLst>
          </p:cNvPr>
          <p:cNvSpPr txBox="1"/>
          <p:nvPr/>
        </p:nvSpPr>
        <p:spPr>
          <a:xfrm>
            <a:off x="1460505" y="3136968"/>
            <a:ext cx="7012522" cy="589072"/>
          </a:xfrm>
          <a:prstGeom prst="rect">
            <a:avLst/>
          </a:prstGeom>
          <a:noFill/>
        </p:spPr>
        <p:txBody>
          <a:bodyPr wrap="square" rtlCol="0">
            <a:spAutoFit/>
          </a:bodyPr>
          <a:lstStyle/>
          <a:p>
            <a:pPr algn="just" defTabSz="685800">
              <a:lnSpc>
                <a:spcPct val="150000"/>
              </a:lnSpc>
              <a:buClrTx/>
            </a:pPr>
            <a:r>
              <a:rPr lang="en-US" sz="2400" kern="1200" dirty="0">
                <a:solidFill>
                  <a:prstClr val="black"/>
                </a:solidFill>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0FBD1CE-E9FA-84BC-0DA0-DCB000FA8427}"/>
              </a:ext>
            </a:extLst>
          </p:cNvPr>
          <p:cNvPicPr>
            <a:picLocks noChangeAspect="1"/>
          </p:cNvPicPr>
          <p:nvPr/>
        </p:nvPicPr>
        <p:blipFill>
          <a:blip r:embed="rId3"/>
          <a:stretch>
            <a:fillRect/>
          </a:stretch>
        </p:blipFill>
        <p:spPr>
          <a:xfrm rot="737208" flipH="1">
            <a:off x="566419" y="3074980"/>
            <a:ext cx="689997" cy="689997"/>
          </a:xfrm>
          <a:prstGeom prst="rect">
            <a:avLst/>
          </a:prstGeom>
        </p:spPr>
      </p:pic>
      <p:sp>
        <p:nvSpPr>
          <p:cNvPr id="19" name="TextBox 18">
            <a:extLst>
              <a:ext uri="{FF2B5EF4-FFF2-40B4-BE49-F238E27FC236}">
                <a16:creationId xmlns:a16="http://schemas.microsoft.com/office/drawing/2014/main" id="{FDC8FAC8-57C2-AB95-D181-1DF347FEB374}"/>
              </a:ext>
            </a:extLst>
          </p:cNvPr>
          <p:cNvSpPr txBox="1"/>
          <p:nvPr/>
        </p:nvSpPr>
        <p:spPr>
          <a:xfrm>
            <a:off x="1460505" y="3872727"/>
            <a:ext cx="7012522" cy="589072"/>
          </a:xfrm>
          <a:prstGeom prst="rect">
            <a:avLst/>
          </a:prstGeom>
          <a:noFill/>
        </p:spPr>
        <p:txBody>
          <a:bodyPr wrap="square" rtlCol="0">
            <a:spAutoFit/>
          </a:bodyPr>
          <a:lstStyle/>
          <a:p>
            <a:pPr algn="just" defTabSz="685800">
              <a:lnSpc>
                <a:spcPct val="150000"/>
              </a:lnSpc>
              <a:buClrTx/>
            </a:pPr>
            <a:r>
              <a:rPr lang="en-US" sz="2400" kern="1200" dirty="0">
                <a:solidFill>
                  <a:prstClr val="black"/>
                </a:solidFill>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8139965E-1DA4-00CE-AA45-7F7B110EDB1A}"/>
              </a:ext>
            </a:extLst>
          </p:cNvPr>
          <p:cNvPicPr>
            <a:picLocks noChangeAspect="1"/>
          </p:cNvPicPr>
          <p:nvPr/>
        </p:nvPicPr>
        <p:blipFill>
          <a:blip r:embed="rId3"/>
          <a:stretch>
            <a:fillRect/>
          </a:stretch>
        </p:blipFill>
        <p:spPr>
          <a:xfrm rot="737208" flipH="1">
            <a:off x="566419" y="3810739"/>
            <a:ext cx="689997" cy="689997"/>
          </a:xfrm>
          <a:prstGeom prst="rect">
            <a:avLst/>
          </a:prstGeom>
        </p:spPr>
      </p:pic>
      <p:pic>
        <p:nvPicPr>
          <p:cNvPr id="3" name="Picture 2">
            <a:extLst>
              <a:ext uri="{FF2B5EF4-FFF2-40B4-BE49-F238E27FC236}">
                <a16:creationId xmlns:a16="http://schemas.microsoft.com/office/drawing/2014/main" id="{4AB7B3B8-4739-4D07-7B98-3D1D2ACFC9AA}"/>
              </a:ext>
            </a:extLst>
          </p:cNvPr>
          <p:cNvPicPr>
            <a:picLocks noChangeAspect="1"/>
          </p:cNvPicPr>
          <p:nvPr/>
        </p:nvPicPr>
        <p:blipFill>
          <a:blip r:embed="rId4"/>
          <a:stretch>
            <a:fillRect/>
          </a:stretch>
        </p:blipFill>
        <p:spPr>
          <a:xfrm>
            <a:off x="2492530" y="147558"/>
            <a:ext cx="4371211" cy="1207113"/>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2">
                                            <p:txEl>
                                              <p:pRg st="0" end="0"/>
                                            </p:txEl>
                                          </p:spTgt>
                                        </p:tgtEl>
                                      </p:cBhvr>
                                    </p:animEffect>
                                  </p:childTnLst>
                                </p:cTn>
                              </p:par>
                              <p:par>
                                <p:cTn id="10" presetID="22" presetClass="entr" presetSubtype="8"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left)">
                                      <p:cBhvr>
                                        <p:cTn id="15" dur="500"/>
                                        <p:tgtEl>
                                          <p:spTgt spid="13">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5">
                                            <p:txEl>
                                              <p:pRg st="0" end="0"/>
                                            </p:txEl>
                                          </p:spTgt>
                                        </p:tgtEl>
                                        <p:attrNameLst>
                                          <p:attrName>style.visibility</p:attrName>
                                        </p:attrNameLst>
                                      </p:cBhvr>
                                      <p:to>
                                        <p:strVal val="visible"/>
                                      </p:to>
                                    </p:set>
                                    <p:animEffect transition="in" filter="wipe(left)">
                                      <p:cBhvr>
                                        <p:cTn id="21" dur="500"/>
                                        <p:tgtEl>
                                          <p:spTgt spid="15">
                                            <p:txEl>
                                              <p:pRg st="0" end="0"/>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xEl>
                                              <p:pRg st="0" end="0"/>
                                            </p:txEl>
                                          </p:spTgt>
                                        </p:tgtEl>
                                        <p:attrNameLst>
                                          <p:attrName>style.visibility</p:attrName>
                                        </p:attrNameLst>
                                      </p:cBhvr>
                                      <p:to>
                                        <p:strVal val="visible"/>
                                      </p:to>
                                    </p:set>
                                    <p:animEffect transition="in" filter="wipe(left)">
                                      <p:cBhvr>
                                        <p:cTn id="33"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15" grpId="0" uiExpand="1" build="p"/>
      <p:bldP spid="17" grpId="0" uiExpand="1" build="p"/>
      <p:bldP spid="19"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94"/>
        <p:cNvGrpSpPr/>
        <p:nvPr/>
      </p:nvGrpSpPr>
      <p:grpSpPr>
        <a:xfrm>
          <a:off x="0" y="0"/>
          <a:ext cx="0" cy="0"/>
          <a:chOff x="0" y="0"/>
          <a:chExt cx="0" cy="0"/>
        </a:xfrm>
      </p:grpSpPr>
      <p:sp>
        <p:nvSpPr>
          <p:cNvPr id="12" name="Hình chữ nhật: Góc Tròn 8">
            <a:extLst>
              <a:ext uri="{FF2B5EF4-FFF2-40B4-BE49-F238E27FC236}">
                <a16:creationId xmlns:a16="http://schemas.microsoft.com/office/drawing/2014/main" id="{A70A5849-E0FE-2A8B-0A28-EDBF71EF2C15}"/>
              </a:ext>
            </a:extLst>
          </p:cNvPr>
          <p:cNvSpPr/>
          <p:nvPr/>
        </p:nvSpPr>
        <p:spPr>
          <a:xfrm>
            <a:off x="2087131" y="970113"/>
            <a:ext cx="6556688" cy="1270167"/>
          </a:xfrm>
          <a:prstGeom prst="roundRect">
            <a:avLst/>
          </a:prstGeom>
          <a:solidFill>
            <a:srgbClr val="F5F9A4"/>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defTabSz="685800">
              <a:buClrTx/>
              <a:buFont typeface="Arial" panose="020B0604020202020204" pitchFamily="34" charset="0"/>
              <a:buChar char="•"/>
            </a:pPr>
            <a:r>
              <a:rPr lang="vi-VN" sz="2000" b="1" kern="1200" dirty="0">
                <a:solidFill>
                  <a:prstClr val="black"/>
                </a:solidFill>
                <a:latin typeface="Calibri" panose="020F0502020204030204" pitchFamily="34" charset="0"/>
                <a:cs typeface="Calibri" panose="020F0502020204030204" pitchFamily="34" charset="0"/>
              </a:rPr>
              <a:t>Đọc đúng và diễn cảm bài thơ Trước cổng trời, biết nhấn giọng vào những từ ngữ cần thiết để thể hiện cảm xúc ngỡ ngàng trước vẻ đẹp hoang sơ, kì thú, thơ mộng, hữu tình của cảnh vật thiên nhiên miền núi cao.</a:t>
            </a:r>
          </a:p>
        </p:txBody>
      </p:sp>
      <p:pic>
        <p:nvPicPr>
          <p:cNvPr id="13" name="Hình ảnh 10" descr="Ảnh có chứa bánh sinh nhật, phim hoạt hình&#10;&#10;Mô tả được tạo tự động">
            <a:extLst>
              <a:ext uri="{FF2B5EF4-FFF2-40B4-BE49-F238E27FC236}">
                <a16:creationId xmlns:a16="http://schemas.microsoft.com/office/drawing/2014/main" id="{D076637E-F1AA-EC66-F2D8-D8359F486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710" y="1203295"/>
            <a:ext cx="3912512" cy="3912512"/>
          </a:xfrm>
          <a:prstGeom prst="rect">
            <a:avLst/>
          </a:prstGeom>
        </p:spPr>
      </p:pic>
      <p:pic>
        <p:nvPicPr>
          <p:cNvPr id="14" name="Picture 13">
            <a:extLst>
              <a:ext uri="{FF2B5EF4-FFF2-40B4-BE49-F238E27FC236}">
                <a16:creationId xmlns:a16="http://schemas.microsoft.com/office/drawing/2014/main" id="{864E5AB5-30A9-6299-3EA5-BBAD145048B5}"/>
              </a:ext>
            </a:extLst>
          </p:cNvPr>
          <p:cNvPicPr>
            <a:picLocks noChangeAspect="1"/>
          </p:cNvPicPr>
          <p:nvPr/>
        </p:nvPicPr>
        <p:blipFill>
          <a:blip r:embed="rId4"/>
          <a:stretch>
            <a:fillRect/>
          </a:stretch>
        </p:blipFill>
        <p:spPr>
          <a:xfrm>
            <a:off x="2192806" y="0"/>
            <a:ext cx="5291787" cy="1072989"/>
          </a:xfrm>
          <a:prstGeom prst="rect">
            <a:avLst/>
          </a:prstGeom>
        </p:spPr>
      </p:pic>
      <p:sp>
        <p:nvSpPr>
          <p:cNvPr id="19" name="Hình chữ nhật: Góc Tròn 8">
            <a:extLst>
              <a:ext uri="{FF2B5EF4-FFF2-40B4-BE49-F238E27FC236}">
                <a16:creationId xmlns:a16="http://schemas.microsoft.com/office/drawing/2014/main" id="{B42562FF-696B-B5CA-493A-39B930C0C906}"/>
              </a:ext>
            </a:extLst>
          </p:cNvPr>
          <p:cNvSpPr/>
          <p:nvPr/>
        </p:nvSpPr>
        <p:spPr>
          <a:xfrm>
            <a:off x="2216671" y="2516973"/>
            <a:ext cx="6556688" cy="2298867"/>
          </a:xfrm>
          <a:prstGeom prst="roundRect">
            <a:avLst/>
          </a:prstGeom>
          <a:solidFill>
            <a:srgbClr val="F5F9A4"/>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defTabSz="685800">
              <a:buClrTx/>
              <a:buFont typeface="Arial" panose="020B0604020202020204" pitchFamily="34" charset="0"/>
              <a:buChar char="•"/>
            </a:pPr>
            <a:r>
              <a:rPr lang="vi-VN" sz="2000" b="1" kern="1200" dirty="0">
                <a:solidFill>
                  <a:prstClr val="black"/>
                </a:solidFill>
                <a:latin typeface="Calibri" panose="020F0502020204030204" pitchFamily="34" charset="0"/>
                <a:cs typeface="Calibri" panose="020F0502020204030204" pitchFamily="34" charset="0"/>
              </a:rPr>
              <a:t>Nhận biết được hình ảnh thơ, thời gian và không gian được thể hiện trong bài thơ. Nhận biết được cảnh vật thiên nhiên vùng núi cao mang vẻ đẹp hoang sơ, khoáng đạt, trong lành, thơ mộng, qua lời thơ giàu hình ảnh, gợi âm thanh, sắc màu,... Trong không gian ấy, hình ảnh con người hiện lên chan hoà với thiên nhiên và đầy sức sống.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1B9D63-EE50-068F-C1F0-E7A2DD0F3FDE}"/>
              </a:ext>
            </a:extLst>
          </p:cNvPr>
          <p:cNvPicPr>
            <a:picLocks noChangeAspect="1"/>
          </p:cNvPicPr>
          <p:nvPr/>
        </p:nvPicPr>
        <p:blipFill>
          <a:blip r:embed="rId2"/>
          <a:stretch>
            <a:fillRect/>
          </a:stretch>
        </p:blipFill>
        <p:spPr>
          <a:xfrm>
            <a:off x="403023" y="1241988"/>
            <a:ext cx="8401016" cy="2249619"/>
          </a:xfrm>
          <a:prstGeom prst="rect">
            <a:avLst/>
          </a:prstGeom>
        </p:spPr>
      </p:pic>
      <p:pic>
        <p:nvPicPr>
          <p:cNvPr id="3" name="Picture 2">
            <a:extLst>
              <a:ext uri="{FF2B5EF4-FFF2-40B4-BE49-F238E27FC236}">
                <a16:creationId xmlns:a16="http://schemas.microsoft.com/office/drawing/2014/main" id="{4EFC71BC-2CC9-814B-7280-74A72A75C6D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184499" y="3050627"/>
            <a:ext cx="3874855" cy="2324913"/>
          </a:xfrm>
          <a:prstGeom prst="rect">
            <a:avLst/>
          </a:prstGeom>
        </p:spPr>
      </p:pic>
    </p:spTree>
    <p:extLst>
      <p:ext uri="{BB962C8B-B14F-4D97-AF65-F5344CB8AC3E}">
        <p14:creationId xmlns:p14="http://schemas.microsoft.com/office/powerpoint/2010/main" val="410478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64"/>
        <p:cNvGrpSpPr/>
        <p:nvPr/>
      </p:nvGrpSpPr>
      <p:grpSpPr>
        <a:xfrm>
          <a:off x="0" y="0"/>
          <a:ext cx="0" cy="0"/>
          <a:chOff x="0" y="0"/>
          <a:chExt cx="0" cy="0"/>
        </a:xfrm>
      </p:grpSpPr>
      <p:grpSp>
        <p:nvGrpSpPr>
          <p:cNvPr id="8151" name="Google Shape;8151;p36"/>
          <p:cNvGrpSpPr/>
          <p:nvPr/>
        </p:nvGrpSpPr>
        <p:grpSpPr>
          <a:xfrm rot="20340000">
            <a:off x="1901387" y="-195462"/>
            <a:ext cx="5883985" cy="2859397"/>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13" name="Rectangle 6"/>
          <p:cNvSpPr/>
          <p:nvPr/>
        </p:nvSpPr>
        <p:spPr>
          <a:xfrm>
            <a:off x="1353820" y="2436495"/>
            <a:ext cx="6436360" cy="2031325"/>
          </a:xfrm>
          <a:prstGeom prst="rect">
            <a:avLst/>
          </a:prstGeom>
          <a:noFill/>
          <a:ln w="9525">
            <a:noFill/>
          </a:ln>
        </p:spPr>
        <p:txBody>
          <a:bodyPr wrap="square">
            <a:spAutoFit/>
          </a:bodyPr>
          <a:lstStyle/>
          <a:p>
            <a:pPr algn="ctr">
              <a:lnSpc>
                <a:spcPct val="90000"/>
              </a:lnSpc>
              <a:spcBef>
                <a:spcPct val="20000"/>
              </a:spcBef>
            </a:pPr>
            <a:r>
              <a:rPr sz="2800" b="1" dirty="0">
                <a:solidFill>
                  <a:schemeClr val="accent2"/>
                </a:solidFill>
                <a:latin typeface="Cambria" panose="02040503050406030204" pitchFamily="18" charset="0"/>
                <a:ea typeface="Cambria" panose="02040503050406030204" pitchFamily="18" charset="0"/>
                <a:cs typeface="Times New Roman" panose="02020603050405020304" charset="0"/>
              </a:rPr>
              <a:t> To</a:t>
            </a:r>
            <a:r>
              <a:rPr sz="2800" b="1" dirty="0">
                <a:solidFill>
                  <a:schemeClr val="accent2"/>
                </a:solidFill>
                <a:latin typeface="Cambria" panose="02040503050406030204" pitchFamily="18" charset="0"/>
                <a:ea typeface="Cambria" panose="02040503050406030204" pitchFamily="18" charset="0"/>
              </a:rPr>
              <a:t>à</a:t>
            </a:r>
            <a:r>
              <a:rPr sz="2800" b="1" dirty="0">
                <a:solidFill>
                  <a:schemeClr val="accent2"/>
                </a:solidFill>
                <a:latin typeface="Cambria" panose="02040503050406030204" pitchFamily="18" charset="0"/>
                <a:ea typeface="Cambria" panose="02040503050406030204" pitchFamily="18" charset="0"/>
                <a:cs typeface="Times New Roman" panose="02020603050405020304" charset="0"/>
              </a:rPr>
              <a:t>n b</a:t>
            </a:r>
            <a:r>
              <a:rPr sz="2800" b="1" dirty="0">
                <a:solidFill>
                  <a:schemeClr val="accent2"/>
                </a:solidFill>
                <a:latin typeface="Cambria" panose="02040503050406030204" pitchFamily="18" charset="0"/>
                <a:ea typeface="Cambria" panose="02040503050406030204" pitchFamily="18" charset="0"/>
              </a:rPr>
              <a:t>à</a:t>
            </a:r>
            <a:r>
              <a:rPr sz="2800" b="1" dirty="0">
                <a:solidFill>
                  <a:schemeClr val="accent2"/>
                </a:solidFill>
                <a:latin typeface="Cambria" panose="02040503050406030204" pitchFamily="18" charset="0"/>
                <a:ea typeface="Cambria" panose="02040503050406030204" pitchFamily="18" charset="0"/>
                <a:cs typeface="Times New Roman" panose="02020603050405020304" charset="0"/>
              </a:rPr>
              <a:t>i đọc với giọng to vừa đủ nghe, thể hiện niềm xúc động của tác giả trước vẻ đẹp hoang sơ, thơ mộng vừa ấm cúng thân thương của bức tranh vùng cao.</a:t>
            </a:r>
          </a:p>
        </p:txBody>
      </p:sp>
      <p:pic>
        <p:nvPicPr>
          <p:cNvPr id="4" name="Picture 3">
            <a:extLst>
              <a:ext uri="{FF2B5EF4-FFF2-40B4-BE49-F238E27FC236}">
                <a16:creationId xmlns:a16="http://schemas.microsoft.com/office/drawing/2014/main" id="{0A38177F-3170-60FE-6943-4C742FE429B6}"/>
              </a:ext>
            </a:extLst>
          </p:cNvPr>
          <p:cNvPicPr>
            <a:picLocks noChangeAspect="1"/>
          </p:cNvPicPr>
          <p:nvPr/>
        </p:nvPicPr>
        <p:blipFill>
          <a:blip r:embed="rId3"/>
          <a:stretch>
            <a:fillRect/>
          </a:stretch>
        </p:blipFill>
        <p:spPr>
          <a:xfrm>
            <a:off x="2490463" y="702118"/>
            <a:ext cx="4005419" cy="12010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21513"/>
                                        </p:tgtEl>
                                        <p:attrNameLst>
                                          <p:attrName>style.visibility</p:attrName>
                                        </p:attrNameLst>
                                      </p:cBhvr>
                                      <p:to>
                                        <p:strVal val="visible"/>
                                      </p:to>
                                    </p:set>
                                    <p:anim calcmode="lin" valueType="num">
                                      <p:cBhvr additive="base">
                                        <p:cTn id="7" dur="5000" fill="hold"/>
                                        <p:tgtEl>
                                          <p:spTgt spid="21513"/>
                                        </p:tgtEl>
                                        <p:attrNameLst>
                                          <p:attrName>ppt_x</p:attrName>
                                        </p:attrNameLst>
                                      </p:cBhvr>
                                      <p:tavLst>
                                        <p:tav tm="0">
                                          <p:val>
                                            <p:strVal val="#ppt_x"/>
                                          </p:val>
                                        </p:tav>
                                        <p:tav tm="100000">
                                          <p:val>
                                            <p:strVal val="#ppt_x"/>
                                          </p:val>
                                        </p:tav>
                                      </p:tavLst>
                                    </p:anim>
                                    <p:anim calcmode="lin" valueType="num">
                                      <p:cBhvr additive="base">
                                        <p:cTn id="8" dur="5000" fill="hold"/>
                                        <p:tgtEl>
                                          <p:spTgt spid="215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A5430763-499A-B117-9F3B-B67587F3C189}"/>
              </a:ext>
            </a:extLst>
          </p:cNvPr>
          <p:cNvSpPr/>
          <p:nvPr/>
        </p:nvSpPr>
        <p:spPr>
          <a:xfrm>
            <a:off x="252249" y="212835"/>
            <a:ext cx="8655268" cy="47138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 name="Text Box 2">
            <a:extLst>
              <a:ext uri="{FF2B5EF4-FFF2-40B4-BE49-F238E27FC236}">
                <a16:creationId xmlns:a16="http://schemas.microsoft.com/office/drawing/2014/main" id="{CA4E67CE-86DA-46D1-CDD8-BEF78A62695F}"/>
              </a:ext>
            </a:extLst>
          </p:cNvPr>
          <p:cNvSpPr txBox="1"/>
          <p:nvPr/>
        </p:nvSpPr>
        <p:spPr>
          <a:xfrm>
            <a:off x="325492" y="1034786"/>
            <a:ext cx="3284811" cy="1323439"/>
          </a:xfrm>
          <a:prstGeom prst="rect">
            <a:avLst/>
          </a:prstGeom>
          <a:noFill/>
        </p:spPr>
        <p:txBody>
          <a:bodyPr wrap="square" rtlCol="0" anchor="t">
            <a:spAutoFit/>
            <a:scene3d>
              <a:camera prst="orthographicFront"/>
              <a:lightRig rig="threePt" dir="t"/>
            </a:scene3d>
          </a:bodyPr>
          <a:lstStyle/>
          <a:p>
            <a:pPr algn="just"/>
            <a:r>
              <a:rPr lang="en-US" sz="2000" b="0" i="0" dirty="0" err="1">
                <a:solidFill>
                  <a:srgbClr val="000000"/>
                </a:solidFill>
                <a:effectLst/>
                <a:latin typeface="Cambria" panose="02040503050406030204" pitchFamily="18" charset="0"/>
                <a:ea typeface="Cambria" panose="02040503050406030204" pitchFamily="18" charset="0"/>
              </a:rPr>
              <a:t>Giữa</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hai</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bên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vách</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đá</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Mở</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ra</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một</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khoảng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trời</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Có</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gió</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thoảng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mây</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trôi</a:t>
            </a:r>
            <a:endParaRPr lang="en-US" sz="2000" b="0" i="0" dirty="0">
              <a:solidFill>
                <a:srgbClr val="000000"/>
              </a:solidFill>
              <a:effectLst/>
              <a:latin typeface="Cambria" panose="02040503050406030204" pitchFamily="18" charset="0"/>
              <a:ea typeface="Cambria" panose="02040503050406030204" pitchFamily="18" charset="0"/>
            </a:endParaRPr>
          </a:p>
          <a:p>
            <a:pPr algn="just"/>
            <a:r>
              <a:rPr lang="en-US" sz="2000" b="0" i="0" dirty="0" err="1">
                <a:solidFill>
                  <a:srgbClr val="000000"/>
                </a:solidFill>
                <a:effectLst/>
                <a:latin typeface="Cambria" panose="02040503050406030204" pitchFamily="18" charset="0"/>
                <a:ea typeface="Cambria" panose="02040503050406030204" pitchFamily="18" charset="0"/>
              </a:rPr>
              <a:t>Cổng</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trời</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trên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mặt</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đất</a:t>
            </a:r>
            <a:r>
              <a:rPr lang="en-US" sz="2000" b="0" i="0" dirty="0">
                <a:solidFill>
                  <a:srgbClr val="000000"/>
                </a:solidFill>
                <a:effectLst/>
                <a:latin typeface="Cambria" panose="02040503050406030204" pitchFamily="18" charset="0"/>
                <a:ea typeface="Cambria" panose="02040503050406030204" pitchFamily="18" charset="0"/>
              </a:rPr>
              <a:t>?</a:t>
            </a:r>
          </a:p>
        </p:txBody>
      </p:sp>
      <p:pic>
        <p:nvPicPr>
          <p:cNvPr id="8" name="Picture 7">
            <a:extLst>
              <a:ext uri="{FF2B5EF4-FFF2-40B4-BE49-F238E27FC236}">
                <a16:creationId xmlns:a16="http://schemas.microsoft.com/office/drawing/2014/main" id="{18A040F4-3302-8AF0-B0D5-836567A428F5}"/>
              </a:ext>
            </a:extLst>
          </p:cNvPr>
          <p:cNvPicPr>
            <a:picLocks noChangeAspect="1"/>
          </p:cNvPicPr>
          <p:nvPr/>
        </p:nvPicPr>
        <p:blipFill>
          <a:blip r:embed="rId4"/>
          <a:stretch>
            <a:fillRect/>
          </a:stretch>
        </p:blipFill>
        <p:spPr>
          <a:xfrm>
            <a:off x="3224047" y="255379"/>
            <a:ext cx="3267535" cy="664689"/>
          </a:xfrm>
          <a:prstGeom prst="rect">
            <a:avLst/>
          </a:prstGeom>
        </p:spPr>
      </p:pic>
      <p:sp>
        <p:nvSpPr>
          <p:cNvPr id="9" name="Text Box 2">
            <a:extLst>
              <a:ext uri="{FF2B5EF4-FFF2-40B4-BE49-F238E27FC236}">
                <a16:creationId xmlns:a16="http://schemas.microsoft.com/office/drawing/2014/main" id="{C75CBC50-EF92-9C51-5F8E-D359DDBC8CB5}"/>
              </a:ext>
            </a:extLst>
          </p:cNvPr>
          <p:cNvSpPr txBox="1"/>
          <p:nvPr/>
        </p:nvSpPr>
        <p:spPr>
          <a:xfrm>
            <a:off x="317609" y="2524627"/>
            <a:ext cx="3284811" cy="1323439"/>
          </a:xfrm>
          <a:prstGeom prst="rect">
            <a:avLst/>
          </a:prstGeom>
          <a:noFill/>
        </p:spPr>
        <p:txBody>
          <a:bodyPr wrap="square" rtlCol="0" anchor="t">
            <a:spAutoFit/>
            <a:scene3d>
              <a:camera prst="orthographicFront"/>
              <a:lightRig rig="threePt" dir="t"/>
            </a:scene3d>
          </a:bodyPr>
          <a:lstStyle/>
          <a:p>
            <a:r>
              <a:rPr lang="en-US" sz="2000" b="0" i="0" dirty="0" err="1">
                <a:solidFill>
                  <a:srgbClr val="000000"/>
                </a:solidFill>
                <a:effectLst/>
                <a:latin typeface="Cambria" panose="02040503050406030204" pitchFamily="18" charset="0"/>
                <a:ea typeface="Cambria" panose="02040503050406030204" pitchFamily="18" charset="0"/>
              </a:rPr>
              <a:t>Nhìn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ra</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xa</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ngút</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ngát</a:t>
            </a:r>
            <a:endParaRPr lang="en-US" sz="2000" b="0" i="0" dirty="0">
              <a:solidFill>
                <a:srgbClr val="000000"/>
              </a:solidFill>
              <a:effectLst/>
              <a:latin typeface="Cambria" panose="02040503050406030204" pitchFamily="18" charset="0"/>
              <a:ea typeface="Cambria" panose="02040503050406030204" pitchFamily="18" charset="0"/>
            </a:endParaRPr>
          </a:p>
          <a:p>
            <a:r>
              <a:rPr lang="en-US" sz="2000" b="0" i="0" dirty="0">
                <a:solidFill>
                  <a:srgbClr val="000000"/>
                </a:solidFill>
                <a:effectLst/>
                <a:latin typeface="Cambria" panose="02040503050406030204" pitchFamily="18" charset="0"/>
                <a:ea typeface="Cambria" panose="02040503050406030204" pitchFamily="18" charset="0"/>
              </a:rPr>
              <a:t>Bao </a:t>
            </a:r>
            <a:r>
              <a:rPr lang="en-US" sz="2000" b="0" i="0" dirty="0" err="1">
                <a:solidFill>
                  <a:srgbClr val="000000"/>
                </a:solidFill>
                <a:effectLst/>
                <a:latin typeface="Cambria" panose="02040503050406030204" pitchFamily="18" charset="0"/>
                <a:ea typeface="Cambria" panose="02040503050406030204" pitchFamily="18" charset="0"/>
              </a:rPr>
              <a:t>sắc</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màu</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cỏ</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hoa</a:t>
            </a:r>
            <a:endParaRPr lang="en-US" sz="2000" b="0" i="0" dirty="0">
              <a:solidFill>
                <a:srgbClr val="000000"/>
              </a:solidFill>
              <a:effectLst/>
              <a:latin typeface="Cambria" panose="02040503050406030204" pitchFamily="18" charset="0"/>
              <a:ea typeface="Cambria" panose="02040503050406030204" pitchFamily="18" charset="0"/>
            </a:endParaRPr>
          </a:p>
          <a:p>
            <a:r>
              <a:rPr lang="en-US" sz="2000" b="0" i="0" dirty="0">
                <a:solidFill>
                  <a:srgbClr val="000000"/>
                </a:solidFill>
                <a:effectLst/>
                <a:latin typeface="Cambria" panose="02040503050406030204" pitchFamily="18" charset="0"/>
                <a:ea typeface="Cambria" panose="02040503050406030204" pitchFamily="18" charset="0"/>
              </a:rPr>
              <a:t>Con </a:t>
            </a:r>
            <a:r>
              <a:rPr lang="en-US" sz="2000" b="0" i="0" dirty="0" err="1">
                <a:solidFill>
                  <a:srgbClr val="000000"/>
                </a:solidFill>
                <a:effectLst/>
                <a:latin typeface="Cambria" panose="02040503050406030204" pitchFamily="18" charset="0"/>
                <a:ea typeface="Cambria" panose="02040503050406030204" pitchFamily="18" charset="0"/>
              </a:rPr>
              <a:t>thác</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réo</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ngân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nga</a:t>
            </a:r>
            <a:endParaRPr lang="en-US" sz="2000" b="0" i="0" dirty="0">
              <a:solidFill>
                <a:srgbClr val="000000"/>
              </a:solidFill>
              <a:effectLst/>
              <a:latin typeface="Cambria" panose="02040503050406030204" pitchFamily="18" charset="0"/>
              <a:ea typeface="Cambria" panose="02040503050406030204" pitchFamily="18" charset="0"/>
            </a:endParaRPr>
          </a:p>
          <a:p>
            <a:r>
              <a:rPr lang="en-US" sz="2000" b="0" i="0" dirty="0" err="1">
                <a:solidFill>
                  <a:srgbClr val="000000"/>
                </a:solidFill>
                <a:effectLst/>
                <a:latin typeface="Cambria" panose="02040503050406030204" pitchFamily="18" charset="0"/>
                <a:ea typeface="Cambria" panose="02040503050406030204" pitchFamily="18" charset="0"/>
              </a:rPr>
              <a:t>Đàn</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dê</a:t>
            </a:r>
            <a:r>
              <a:rPr lang="en-US" sz="2000" b="0" i="0" dirty="0">
                <a:solidFill>
                  <a:srgbClr val="000000"/>
                </a:solidFill>
                <a:effectLst/>
                <a:latin typeface="Cambria" panose="02040503050406030204" pitchFamily="18" charset="0"/>
                <a:ea typeface="Cambria" panose="02040503050406030204" pitchFamily="18" charset="0"/>
              </a:rPr>
              <a:t> soi </a:t>
            </a:r>
            <a:r>
              <a:rPr lang="en-US" sz="2000" b="0" i="0" dirty="0" err="1">
                <a:solidFill>
                  <a:srgbClr val="000000"/>
                </a:solidFill>
                <a:effectLst/>
                <a:latin typeface="Cambria" panose="02040503050406030204" pitchFamily="18" charset="0"/>
                <a:ea typeface="Cambria" panose="02040503050406030204" pitchFamily="18" charset="0"/>
              </a:rPr>
              <a:t>đáy</a:t>
            </a:r>
            <a:r>
              <a:rPr lang="en-US" sz="2000" b="0" i="0" dirty="0">
                <a:solidFill>
                  <a:srgbClr val="000000"/>
                </a:solidFill>
                <a:effectLst/>
                <a:latin typeface="Cambria" panose="02040503050406030204" pitchFamily="18" charset="0"/>
                <a:ea typeface="Cambria" panose="02040503050406030204" pitchFamily="18" charset="0"/>
              </a:rPr>
              <a:t> </a:t>
            </a:r>
            <a:r>
              <a:rPr lang="en-US" sz="2000" b="0" i="0" dirty="0" err="1">
                <a:solidFill>
                  <a:srgbClr val="000000"/>
                </a:solidFill>
                <a:effectLst/>
                <a:latin typeface="Cambria" panose="02040503050406030204" pitchFamily="18" charset="0"/>
                <a:ea typeface="Cambria" panose="02040503050406030204" pitchFamily="18" charset="0"/>
              </a:rPr>
              <a:t>suối</a:t>
            </a:r>
            <a:r>
              <a:rPr lang="en-US" sz="2000" b="0" i="0" dirty="0">
                <a:solidFill>
                  <a:srgbClr val="000000"/>
                </a:solidFill>
                <a:effectLst/>
                <a:latin typeface="Cambria" panose="02040503050406030204" pitchFamily="18" charset="0"/>
                <a:ea typeface="Cambria" panose="02040503050406030204" pitchFamily="18" charset="0"/>
              </a:rPr>
              <a:t>.</a:t>
            </a:r>
          </a:p>
        </p:txBody>
      </p:sp>
      <p:sp>
        <p:nvSpPr>
          <p:cNvPr id="10" name="Text Box 2">
            <a:extLst>
              <a:ext uri="{FF2B5EF4-FFF2-40B4-BE49-F238E27FC236}">
                <a16:creationId xmlns:a16="http://schemas.microsoft.com/office/drawing/2014/main" id="{D68AA363-C183-7F94-A316-5E6B65366E6D}"/>
              </a:ext>
            </a:extLst>
          </p:cNvPr>
          <p:cNvSpPr txBox="1"/>
          <p:nvPr/>
        </p:nvSpPr>
        <p:spPr>
          <a:xfrm>
            <a:off x="3675665" y="1089966"/>
            <a:ext cx="3284811" cy="1323439"/>
          </a:xfrm>
          <a:prstGeom prst="rect">
            <a:avLst/>
          </a:prstGeom>
          <a:noFill/>
        </p:spPr>
        <p:txBody>
          <a:bodyPr wrap="square" rtlCol="0" anchor="t">
            <a:spAutoFit/>
            <a:scene3d>
              <a:camera prst="orthographicFront"/>
              <a:lightRig rig="threePt" dir="t"/>
            </a:scene3d>
          </a:bodyPr>
          <a:lstStyle/>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Giữa ngút ngàn cây trái</a:t>
            </a:r>
          </a:p>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Dọc vùng rừng nguyên sơ</a:t>
            </a:r>
          </a:p>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Không biết thực hay mơ</a:t>
            </a:r>
          </a:p>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Ráng chiều như hơi khói...</a:t>
            </a:r>
          </a:p>
        </p:txBody>
      </p:sp>
      <p:sp>
        <p:nvSpPr>
          <p:cNvPr id="11" name="Text Box 2">
            <a:extLst>
              <a:ext uri="{FF2B5EF4-FFF2-40B4-BE49-F238E27FC236}">
                <a16:creationId xmlns:a16="http://schemas.microsoft.com/office/drawing/2014/main" id="{C36FB8F5-2C9E-CAFF-0AD1-D9C425896D53}"/>
              </a:ext>
            </a:extLst>
          </p:cNvPr>
          <p:cNvSpPr txBox="1"/>
          <p:nvPr/>
        </p:nvSpPr>
        <p:spPr>
          <a:xfrm>
            <a:off x="3683547" y="2564042"/>
            <a:ext cx="3284811" cy="1323439"/>
          </a:xfrm>
          <a:prstGeom prst="rect">
            <a:avLst/>
          </a:prstGeom>
          <a:noFill/>
        </p:spPr>
        <p:txBody>
          <a:bodyPr wrap="square" rtlCol="0" anchor="t">
            <a:spAutoFit/>
            <a:scene3d>
              <a:camera prst="orthographicFront"/>
              <a:lightRig rig="threePt" dir="t"/>
            </a:scene3d>
          </a:bodyPr>
          <a:lstStyle/>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Những vật nương màu mật</a:t>
            </a:r>
          </a:p>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Lúa chín ngập lòng thung</a:t>
            </a:r>
          </a:p>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Và tiếng nhạc ngựa rung</a:t>
            </a:r>
          </a:p>
          <a:p>
            <a:r>
              <a:rPr lang="vi-VN"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Suốt triền rừng hoang dã.</a:t>
            </a:r>
            <a:endParaRPr lang="en-US" sz="20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14" name="Picture 13">
            <a:extLst>
              <a:ext uri="{FF2B5EF4-FFF2-40B4-BE49-F238E27FC236}">
                <a16:creationId xmlns:a16="http://schemas.microsoft.com/office/drawing/2014/main" id="{1387D0F8-1DBD-10E7-9401-02A32A0B56B2}"/>
              </a:ext>
            </a:extLst>
          </p:cNvPr>
          <p:cNvPicPr>
            <a:picLocks noChangeAspect="1"/>
          </p:cNvPicPr>
          <p:nvPr/>
        </p:nvPicPr>
        <p:blipFill>
          <a:blip r:embed="rId5"/>
          <a:stretch>
            <a:fillRect/>
          </a:stretch>
        </p:blipFill>
        <p:spPr>
          <a:xfrm>
            <a:off x="6618960" y="882868"/>
            <a:ext cx="2264909" cy="3929555"/>
          </a:xfrm>
          <a:prstGeom prst="rect">
            <a:avLst/>
          </a:prstGeom>
        </p:spPr>
      </p:pic>
    </p:spTree>
    <p:extLst>
      <p:ext uri="{BB962C8B-B14F-4D97-AF65-F5344CB8AC3E}">
        <p14:creationId xmlns:p14="http://schemas.microsoft.com/office/powerpoint/2010/main" val="227751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A5430763-499A-B117-9F3B-B67587F3C189}"/>
              </a:ext>
            </a:extLst>
          </p:cNvPr>
          <p:cNvSpPr/>
          <p:nvPr/>
        </p:nvSpPr>
        <p:spPr>
          <a:xfrm>
            <a:off x="252249" y="212835"/>
            <a:ext cx="8655268" cy="47138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sym typeface="Arial" panose="020B0604020202020204"/>
            </a:endParaRPr>
          </a:p>
        </p:txBody>
      </p:sp>
      <p:sp>
        <p:nvSpPr>
          <p:cNvPr id="6" name="Text Box 2">
            <a:extLst>
              <a:ext uri="{FF2B5EF4-FFF2-40B4-BE49-F238E27FC236}">
                <a16:creationId xmlns:a16="http://schemas.microsoft.com/office/drawing/2014/main" id="{CA4E67CE-86DA-46D1-CDD8-BEF78A62695F}"/>
              </a:ext>
            </a:extLst>
          </p:cNvPr>
          <p:cNvSpPr txBox="1"/>
          <p:nvPr/>
        </p:nvSpPr>
        <p:spPr>
          <a:xfrm>
            <a:off x="638503" y="672179"/>
            <a:ext cx="3436883" cy="1323439"/>
          </a:xfrm>
          <a:prstGeom prst="rect">
            <a:avLst/>
          </a:prstGeom>
          <a:noFill/>
        </p:spPr>
        <p:txBody>
          <a:bodyPr wrap="square" rtlCol="0" anchor="t">
            <a:spAutoFit/>
            <a:scene3d>
              <a:camera prst="orthographicFront"/>
              <a:lightRig rig="threePt" dir="t"/>
            </a:scene3d>
          </a:bodyPr>
          <a:lstStyle/>
          <a:p>
            <a:pPr lvl="0" algn="just"/>
            <a:r>
              <a:rPr lang="vi-VN" sz="2000" dirty="0">
                <a:latin typeface="Cambria" panose="02040503050406030204" pitchFamily="18" charset="0"/>
                <a:ea typeface="Cambria" panose="02040503050406030204" pitchFamily="18" charset="0"/>
              </a:rPr>
              <a:t>Người Tày từ khắp ngà</a:t>
            </a:r>
          </a:p>
          <a:p>
            <a:pPr lvl="0" algn="just"/>
            <a:r>
              <a:rPr lang="vi-VN" sz="2000" dirty="0">
                <a:latin typeface="Cambria" panose="02040503050406030204" pitchFamily="18" charset="0"/>
                <a:ea typeface="Cambria" panose="02040503050406030204" pitchFamily="18" charset="0"/>
              </a:rPr>
              <a:t>Đi gặt lúa, trồng rau</a:t>
            </a:r>
          </a:p>
          <a:p>
            <a:pPr lvl="0" algn="just"/>
            <a:r>
              <a:rPr lang="vi-VN" sz="2000" dirty="0">
                <a:latin typeface="Cambria" panose="02040503050406030204" pitchFamily="18" charset="0"/>
                <a:ea typeface="Cambria" panose="02040503050406030204" pitchFamily="18" charset="0"/>
              </a:rPr>
              <a:t>Những người Giáy, người Dao</a:t>
            </a:r>
          </a:p>
          <a:p>
            <a:pPr lvl="0" algn="just"/>
            <a:r>
              <a:rPr lang="vi-VN" sz="2000" dirty="0">
                <a:latin typeface="Cambria" panose="02040503050406030204" pitchFamily="18" charset="0"/>
                <a:ea typeface="Cambria" panose="02040503050406030204" pitchFamily="18" charset="0"/>
              </a:rPr>
              <a:t>Đi tìm măng, hái nấm.</a:t>
            </a:r>
            <a:endPar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panose="020B0604020202020204"/>
            </a:endParaRPr>
          </a:p>
        </p:txBody>
      </p:sp>
      <p:sp>
        <p:nvSpPr>
          <p:cNvPr id="9" name="Text Box 2">
            <a:extLst>
              <a:ext uri="{FF2B5EF4-FFF2-40B4-BE49-F238E27FC236}">
                <a16:creationId xmlns:a16="http://schemas.microsoft.com/office/drawing/2014/main" id="{C75CBC50-EF92-9C51-5F8E-D359DDBC8CB5}"/>
              </a:ext>
            </a:extLst>
          </p:cNvPr>
          <p:cNvSpPr txBox="1"/>
          <p:nvPr/>
        </p:nvSpPr>
        <p:spPr>
          <a:xfrm>
            <a:off x="677918" y="2288143"/>
            <a:ext cx="3476296" cy="1631216"/>
          </a:xfrm>
          <a:prstGeom prst="rect">
            <a:avLst/>
          </a:prstGeom>
          <a:noFill/>
        </p:spPr>
        <p:txBody>
          <a:bodyPr wrap="square" rtlCol="0" anchor="t">
            <a:spAutoFit/>
            <a:scene3d>
              <a:camera prst="orthographicFront"/>
              <a:lightRig rig="threePt" dir="t"/>
            </a:scene3d>
          </a:bodyPr>
          <a:lstStyle/>
          <a:p>
            <a:pPr lvl="0"/>
            <a:r>
              <a:rPr lang="vi-VN" sz="2000" dirty="0">
                <a:latin typeface="Cambria" panose="02040503050406030204" pitchFamily="18" charset="0"/>
                <a:ea typeface="Cambria" panose="02040503050406030204" pitchFamily="18" charset="0"/>
              </a:rPr>
              <a:t>Vạt áo chàm thấp thoáng</a:t>
            </a:r>
          </a:p>
          <a:p>
            <a:pPr lvl="0"/>
            <a:r>
              <a:rPr lang="vi-VN" sz="2000" dirty="0">
                <a:latin typeface="Cambria" panose="02040503050406030204" pitchFamily="18" charset="0"/>
                <a:ea typeface="Cambria" panose="02040503050406030204" pitchFamily="18" charset="0"/>
              </a:rPr>
              <a:t>Nhuộm xanh cả nắng chiều</a:t>
            </a:r>
          </a:p>
          <a:p>
            <a:pPr lvl="0"/>
            <a:r>
              <a:rPr lang="vi-VN" sz="2000" dirty="0">
                <a:latin typeface="Cambria" panose="02040503050406030204" pitchFamily="18" charset="0"/>
                <a:ea typeface="Cambria" panose="02040503050406030204" pitchFamily="18" charset="0"/>
              </a:rPr>
              <a:t>Và gió thổi, suối reo</a:t>
            </a:r>
          </a:p>
          <a:p>
            <a:pPr lvl="0"/>
            <a:r>
              <a:rPr lang="vi-VN" sz="2000" dirty="0">
                <a:latin typeface="Cambria" panose="02040503050406030204" pitchFamily="18" charset="0"/>
                <a:ea typeface="Cambria" panose="02040503050406030204" pitchFamily="18" charset="0"/>
              </a:rPr>
              <a:t>Ấm giữa rừng sương giá.</a:t>
            </a:r>
          </a:p>
          <a:p>
            <a:pPr lvl="0" algn="r"/>
            <a:r>
              <a:rPr lang="vi-VN" sz="2000" dirty="0">
                <a:latin typeface="Cambria" panose="02040503050406030204" pitchFamily="18" charset="0"/>
                <a:ea typeface="Cambria" panose="02040503050406030204" pitchFamily="18" charset="0"/>
              </a:rPr>
              <a:t>(Nguyễn Đình Ảnh)</a:t>
            </a:r>
            <a:endParaRPr kumimoji="0" lang="en-US" sz="2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panose="020B0604020202020204"/>
            </a:endParaRPr>
          </a:p>
        </p:txBody>
      </p:sp>
      <p:pic>
        <p:nvPicPr>
          <p:cNvPr id="5" name="Picture 4">
            <a:extLst>
              <a:ext uri="{FF2B5EF4-FFF2-40B4-BE49-F238E27FC236}">
                <a16:creationId xmlns:a16="http://schemas.microsoft.com/office/drawing/2014/main" id="{A4D4FF5E-818D-1B3D-97EE-8F2B1C8677D6}"/>
              </a:ext>
            </a:extLst>
          </p:cNvPr>
          <p:cNvPicPr>
            <a:picLocks noChangeAspect="1"/>
          </p:cNvPicPr>
          <p:nvPr/>
        </p:nvPicPr>
        <p:blipFill>
          <a:blip r:embed="rId4"/>
          <a:stretch>
            <a:fillRect/>
          </a:stretch>
        </p:blipFill>
        <p:spPr>
          <a:xfrm>
            <a:off x="4150997" y="488731"/>
            <a:ext cx="4383896" cy="4001649"/>
          </a:xfrm>
          <a:prstGeom prst="rect">
            <a:avLst/>
          </a:prstGeom>
        </p:spPr>
      </p:pic>
    </p:spTree>
    <p:extLst>
      <p:ext uri="{BB962C8B-B14F-4D97-AF65-F5344CB8AC3E}">
        <p14:creationId xmlns:p14="http://schemas.microsoft.com/office/powerpoint/2010/main" val="128038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A5430763-499A-B117-9F3B-B67587F3C189}"/>
              </a:ext>
            </a:extLst>
          </p:cNvPr>
          <p:cNvSpPr/>
          <p:nvPr/>
        </p:nvSpPr>
        <p:spPr>
          <a:xfrm>
            <a:off x="252249" y="212835"/>
            <a:ext cx="8655268" cy="47138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sym typeface="Arial" panose="020B0604020202020204"/>
            </a:endParaRPr>
          </a:p>
        </p:txBody>
      </p:sp>
      <p:sp>
        <p:nvSpPr>
          <p:cNvPr id="15" name="Rounded Rectangle 7">
            <a:extLst>
              <a:ext uri="{FF2B5EF4-FFF2-40B4-BE49-F238E27FC236}">
                <a16:creationId xmlns:a16="http://schemas.microsoft.com/office/drawing/2014/main" id="{DDD7E175-1972-0328-9982-908238DC0132}"/>
              </a:ext>
            </a:extLst>
          </p:cNvPr>
          <p:cNvSpPr/>
          <p:nvPr/>
        </p:nvSpPr>
        <p:spPr>
          <a:xfrm>
            <a:off x="2093495" y="1692057"/>
            <a:ext cx="6797843" cy="33612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mbria" panose="02040503050406030204" pitchFamily="18" charset="0"/>
              <a:ea typeface="Cambria" panose="02040503050406030204" pitchFamily="18" charset="0"/>
            </a:endParaRPr>
          </a:p>
        </p:txBody>
      </p:sp>
      <p:sp>
        <p:nvSpPr>
          <p:cNvPr id="18" name="Google Shape;276;p7">
            <a:extLst>
              <a:ext uri="{FF2B5EF4-FFF2-40B4-BE49-F238E27FC236}">
                <a16:creationId xmlns:a16="http://schemas.microsoft.com/office/drawing/2014/main" id="{37764EE3-01CF-7C51-21AE-7CC4EB2E91F9}"/>
              </a:ext>
            </a:extLst>
          </p:cNvPr>
          <p:cNvSpPr/>
          <p:nvPr/>
        </p:nvSpPr>
        <p:spPr>
          <a:xfrm>
            <a:off x="2715650" y="1905868"/>
            <a:ext cx="2246895"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009999"/>
                </a:solidFill>
                <a:latin typeface="Cambria" panose="02040503050406030204" pitchFamily="18" charset="0"/>
                <a:ea typeface="Cambria" panose="02040503050406030204" pitchFamily="18" charset="0"/>
                <a:cs typeface="+mn-cs"/>
              </a:rPr>
              <a:t>vách</a:t>
            </a:r>
            <a:r>
              <a:rPr lang="en-US" sz="2700" b="1" kern="1200" dirty="0">
                <a:solidFill>
                  <a:srgbClr val="009999"/>
                </a:solidFill>
                <a:latin typeface="Cambria" panose="02040503050406030204" pitchFamily="18" charset="0"/>
                <a:ea typeface="Cambria" panose="02040503050406030204" pitchFamily="18" charset="0"/>
                <a:cs typeface="+mn-cs"/>
              </a:rPr>
              <a:t> </a:t>
            </a:r>
            <a:r>
              <a:rPr lang="en-US" sz="2700" b="1" kern="1200" dirty="0" err="1">
                <a:solidFill>
                  <a:srgbClr val="009999"/>
                </a:solidFill>
                <a:latin typeface="Cambria" panose="02040503050406030204" pitchFamily="18" charset="0"/>
                <a:ea typeface="Cambria" panose="02040503050406030204" pitchFamily="18" charset="0"/>
                <a:cs typeface="+mn-cs"/>
              </a:rPr>
              <a:t>đá</a:t>
            </a:r>
            <a:endParaRPr sz="2700" b="1" kern="1200" dirty="0">
              <a:solidFill>
                <a:srgbClr val="FFC000"/>
              </a:solidFill>
              <a:latin typeface="Cambria" panose="02040503050406030204" pitchFamily="18" charset="0"/>
              <a:ea typeface="Cambria" panose="02040503050406030204" pitchFamily="18" charset="0"/>
              <a:cs typeface="+mn-cs"/>
            </a:endParaRPr>
          </a:p>
        </p:txBody>
      </p:sp>
      <p:sp>
        <p:nvSpPr>
          <p:cNvPr id="19" name="Google Shape;276;p7">
            <a:extLst>
              <a:ext uri="{FF2B5EF4-FFF2-40B4-BE49-F238E27FC236}">
                <a16:creationId xmlns:a16="http://schemas.microsoft.com/office/drawing/2014/main" id="{AE36F347-F93A-2A4D-6979-118D8F173292}"/>
              </a:ext>
            </a:extLst>
          </p:cNvPr>
          <p:cNvSpPr/>
          <p:nvPr/>
        </p:nvSpPr>
        <p:spPr>
          <a:xfrm>
            <a:off x="3098166" y="3086329"/>
            <a:ext cx="2480999"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ED7D31">
                    <a:lumMod val="75000"/>
                  </a:srgbClr>
                </a:solidFill>
                <a:latin typeface="Cambria" panose="02040503050406030204" pitchFamily="18" charset="0"/>
                <a:ea typeface="Cambria" panose="02040503050406030204" pitchFamily="18" charset="0"/>
                <a:cs typeface="+mn-cs"/>
              </a:rPr>
              <a:t>vạt</a:t>
            </a:r>
            <a:r>
              <a:rPr lang="en-US" sz="2700" b="1" kern="1200" dirty="0">
                <a:solidFill>
                  <a:srgbClr val="ED7D31">
                    <a:lumMod val="75000"/>
                  </a:srgbClr>
                </a:solidFill>
                <a:latin typeface="Cambria" panose="02040503050406030204" pitchFamily="18" charset="0"/>
                <a:ea typeface="Cambria" panose="02040503050406030204" pitchFamily="18" charset="0"/>
                <a:cs typeface="+mn-cs"/>
              </a:rPr>
              <a:t> </a:t>
            </a:r>
            <a:r>
              <a:rPr lang="en-US" sz="2700" b="1" kern="1200" dirty="0" err="1">
                <a:solidFill>
                  <a:srgbClr val="ED7D31">
                    <a:lumMod val="75000"/>
                  </a:srgbClr>
                </a:solidFill>
                <a:latin typeface="Cambria" panose="02040503050406030204" pitchFamily="18" charset="0"/>
                <a:ea typeface="Cambria" panose="02040503050406030204" pitchFamily="18" charset="0"/>
                <a:cs typeface="+mn-cs"/>
              </a:rPr>
              <a:t>nương</a:t>
            </a:r>
            <a:endParaRPr sz="2700" b="1" kern="1200" dirty="0">
              <a:solidFill>
                <a:srgbClr val="ED7D31">
                  <a:lumMod val="75000"/>
                </a:srgbClr>
              </a:solidFill>
              <a:latin typeface="Cambria" panose="02040503050406030204" pitchFamily="18" charset="0"/>
              <a:ea typeface="Cambria" panose="02040503050406030204" pitchFamily="18" charset="0"/>
              <a:cs typeface="+mn-cs"/>
            </a:endParaRPr>
          </a:p>
        </p:txBody>
      </p:sp>
      <p:sp>
        <p:nvSpPr>
          <p:cNvPr id="20" name="Google Shape;276;p7">
            <a:extLst>
              <a:ext uri="{FF2B5EF4-FFF2-40B4-BE49-F238E27FC236}">
                <a16:creationId xmlns:a16="http://schemas.microsoft.com/office/drawing/2014/main" id="{508BCF7D-AEFC-68F1-B082-E2ABD96E76FA}"/>
              </a:ext>
            </a:extLst>
          </p:cNvPr>
          <p:cNvSpPr/>
          <p:nvPr/>
        </p:nvSpPr>
        <p:spPr>
          <a:xfrm>
            <a:off x="5579165" y="1896583"/>
            <a:ext cx="2467888"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FF0000"/>
                </a:solidFill>
                <a:latin typeface="Cambria" panose="02040503050406030204" pitchFamily="18" charset="0"/>
                <a:ea typeface="Cambria" panose="02040503050406030204" pitchFamily="18" charset="0"/>
                <a:cs typeface="+mn-cs"/>
              </a:rPr>
              <a:t>ngút</a:t>
            </a:r>
            <a:r>
              <a:rPr lang="en-US" sz="2700" b="1" kern="1200" dirty="0">
                <a:solidFill>
                  <a:srgbClr val="FF0000"/>
                </a:solidFill>
                <a:latin typeface="Cambria" panose="02040503050406030204" pitchFamily="18" charset="0"/>
                <a:ea typeface="Cambria" panose="02040503050406030204" pitchFamily="18" charset="0"/>
                <a:cs typeface="+mn-cs"/>
              </a:rPr>
              <a:t> </a:t>
            </a:r>
            <a:r>
              <a:rPr lang="en-US" sz="2700" b="1" kern="1200" dirty="0" err="1">
                <a:solidFill>
                  <a:srgbClr val="FF0000"/>
                </a:solidFill>
                <a:latin typeface="Cambria" panose="02040503050406030204" pitchFamily="18" charset="0"/>
                <a:ea typeface="Cambria" panose="02040503050406030204" pitchFamily="18" charset="0"/>
                <a:cs typeface="+mn-cs"/>
              </a:rPr>
              <a:t>ngát</a:t>
            </a:r>
            <a:endParaRPr sz="2700" b="1" kern="1200" dirty="0">
              <a:solidFill>
                <a:srgbClr val="FF0000"/>
              </a:solidFill>
              <a:latin typeface="Cambria" panose="02040503050406030204" pitchFamily="18" charset="0"/>
              <a:ea typeface="Cambria" panose="02040503050406030204" pitchFamily="18" charset="0"/>
              <a:cs typeface="+mn-cs"/>
            </a:endParaRPr>
          </a:p>
        </p:txBody>
      </p:sp>
      <p:sp>
        <p:nvSpPr>
          <p:cNvPr id="21" name="Google Shape;276;p7">
            <a:extLst>
              <a:ext uri="{FF2B5EF4-FFF2-40B4-BE49-F238E27FC236}">
                <a16:creationId xmlns:a16="http://schemas.microsoft.com/office/drawing/2014/main" id="{8B745482-D87E-9154-E4DA-1C5712DEB312}"/>
              </a:ext>
            </a:extLst>
          </p:cNvPr>
          <p:cNvSpPr/>
          <p:nvPr/>
        </p:nvSpPr>
        <p:spPr>
          <a:xfrm>
            <a:off x="5771130" y="2999911"/>
            <a:ext cx="2467888" cy="727419"/>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68569" tIns="68569" rIns="68569" bIns="68569" anchor="ctr" anchorCtr="0">
            <a:noAutofit/>
          </a:bodyPr>
          <a:lstStyle/>
          <a:p>
            <a:pPr algn="ctr" defTabSz="685800">
              <a:buClrTx/>
            </a:pPr>
            <a:r>
              <a:rPr lang="en-US" sz="2700" b="1" kern="1200" dirty="0" err="1">
                <a:solidFill>
                  <a:srgbClr val="7030A0"/>
                </a:solidFill>
                <a:latin typeface="Cambria" panose="02040503050406030204" pitchFamily="18" charset="0"/>
                <a:ea typeface="Cambria" panose="02040503050406030204" pitchFamily="18" charset="0"/>
                <a:cs typeface="+mn-cs"/>
              </a:rPr>
              <a:t>lòng</a:t>
            </a:r>
            <a:r>
              <a:rPr lang="en-US" sz="2700" b="1" kern="1200" dirty="0">
                <a:solidFill>
                  <a:srgbClr val="7030A0"/>
                </a:solidFill>
                <a:latin typeface="Cambria" panose="02040503050406030204" pitchFamily="18" charset="0"/>
                <a:ea typeface="Cambria" panose="02040503050406030204" pitchFamily="18" charset="0"/>
                <a:cs typeface="+mn-cs"/>
              </a:rPr>
              <a:t> </a:t>
            </a:r>
            <a:r>
              <a:rPr lang="en-US" sz="2700" b="1" kern="1200" dirty="0" err="1">
                <a:solidFill>
                  <a:srgbClr val="7030A0"/>
                </a:solidFill>
                <a:latin typeface="Cambria" panose="02040503050406030204" pitchFamily="18" charset="0"/>
                <a:ea typeface="Cambria" panose="02040503050406030204" pitchFamily="18" charset="0"/>
                <a:cs typeface="+mn-cs"/>
              </a:rPr>
              <a:t>thung</a:t>
            </a:r>
            <a:endParaRPr sz="2700" b="1" kern="1200" dirty="0">
              <a:solidFill>
                <a:srgbClr val="7030A0"/>
              </a:solidFill>
              <a:latin typeface="Cambria" panose="02040503050406030204" pitchFamily="18" charset="0"/>
              <a:ea typeface="Cambria" panose="02040503050406030204" pitchFamily="18" charset="0"/>
              <a:cs typeface="+mn-cs"/>
            </a:endParaRPr>
          </a:p>
        </p:txBody>
      </p:sp>
      <p:pic>
        <p:nvPicPr>
          <p:cNvPr id="22" name="Picture 21">
            <a:extLst>
              <a:ext uri="{FF2B5EF4-FFF2-40B4-BE49-F238E27FC236}">
                <a16:creationId xmlns:a16="http://schemas.microsoft.com/office/drawing/2014/main" id="{B448F616-97B7-7049-95BB-EADF1F4E04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 y="1692057"/>
            <a:ext cx="2826008" cy="3582552"/>
          </a:xfrm>
          <a:prstGeom prst="rect">
            <a:avLst/>
          </a:prstGeom>
        </p:spPr>
      </p:pic>
      <p:pic>
        <p:nvPicPr>
          <p:cNvPr id="23" name="Picture 22">
            <a:extLst>
              <a:ext uri="{FF2B5EF4-FFF2-40B4-BE49-F238E27FC236}">
                <a16:creationId xmlns:a16="http://schemas.microsoft.com/office/drawing/2014/main" id="{6D4B3259-D289-4E4C-DC54-3BA3C8944B09}"/>
              </a:ext>
            </a:extLst>
          </p:cNvPr>
          <p:cNvPicPr>
            <a:picLocks noChangeAspect="1"/>
          </p:cNvPicPr>
          <p:nvPr/>
        </p:nvPicPr>
        <p:blipFill>
          <a:blip r:embed="rId6"/>
          <a:stretch>
            <a:fillRect/>
          </a:stretch>
        </p:blipFill>
        <p:spPr>
          <a:xfrm>
            <a:off x="1664364" y="163994"/>
            <a:ext cx="6114818" cy="1079086"/>
          </a:xfrm>
          <a:prstGeom prst="rect">
            <a:avLst/>
          </a:prstGeom>
        </p:spPr>
      </p:pic>
    </p:spTree>
    <p:extLst>
      <p:ext uri="{BB962C8B-B14F-4D97-AF65-F5344CB8AC3E}">
        <p14:creationId xmlns:p14="http://schemas.microsoft.com/office/powerpoint/2010/main" val="221614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right)">
                                      <p:cBhvr>
                                        <p:cTn id="10" dur="500"/>
                                        <p:tgtEl>
                                          <p:spTgt spid="19"/>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right)">
                                      <p:cBhvr>
                                        <p:cTn id="13" dur="500"/>
                                        <p:tgtEl>
                                          <p:spTgt spid="20"/>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theme/theme1.xml><?xml version="1.0" encoding="utf-8"?>
<a:theme xmlns:a="http://schemas.openxmlformats.org/drawingml/2006/main" name="Reforestation Project Proposal  by Slidesgo">
  <a:themeElements>
    <a:clrScheme name="Simple Light">
      <a:dk1>
        <a:srgbClr val="841F00"/>
      </a:dk1>
      <a:lt1>
        <a:srgbClr val="FFFBEE"/>
      </a:lt1>
      <a:dk2>
        <a:srgbClr val="D6EDE4"/>
      </a:dk2>
      <a:lt2>
        <a:srgbClr val="83C4AD"/>
      </a:lt2>
      <a:accent1>
        <a:srgbClr val="1F684C"/>
      </a:accent1>
      <a:accent2>
        <a:srgbClr val="000000"/>
      </a:accent2>
      <a:accent3>
        <a:srgbClr val="FBDEAC"/>
      </a:accent3>
      <a:accent4>
        <a:srgbClr val="EBC177"/>
      </a:accent4>
      <a:accent5>
        <a:srgbClr val="C67A00"/>
      </a:accent5>
      <a:accent6>
        <a:srgbClr val="C43300"/>
      </a:accent6>
      <a:hlink>
        <a:srgbClr val="9F512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440</TotalTime>
  <Words>1141</Words>
  <Application>Microsoft Office PowerPoint</Application>
  <PresentationFormat>On-screen Show (16:9)</PresentationFormat>
  <Paragraphs>133</Paragraphs>
  <Slides>37</Slides>
  <Notes>28</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37</vt:i4>
      </vt:variant>
    </vt:vector>
  </HeadingPairs>
  <TitlesOfParts>
    <vt:vector size="56" baseType="lpstr">
      <vt:lpstr>Arial</vt:lpstr>
      <vt:lpstr>Calibri</vt:lpstr>
      <vt:lpstr>Calibri Light</vt:lpstr>
      <vt:lpstr>Cambria</vt:lpstr>
      <vt:lpstr>Catamaran</vt:lpstr>
      <vt:lpstr>Chau Philomene One</vt:lpstr>
      <vt:lpstr>Chewy</vt:lpstr>
      <vt:lpstr>Inconsolata</vt:lpstr>
      <vt:lpstr>Maven Pro</vt:lpstr>
      <vt:lpstr>Montserrat</vt:lpstr>
      <vt:lpstr>Nunito</vt:lpstr>
      <vt:lpstr>Nunito SemiBold</vt:lpstr>
      <vt:lpstr>Times New Roman</vt:lpstr>
      <vt:lpstr>UVN Banh Mi</vt:lpstr>
      <vt:lpstr>Reforestation Project Proposal  by Slidesgo</vt:lpstr>
      <vt:lpstr>Office Theme</vt:lpstr>
      <vt:lpstr>1_Custom Design</vt:lpstr>
      <vt:lpstr>2_Custom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Reforestation Project Proposal</dc:title>
  <dc:creator>thao</dc:creator>
  <cp:lastModifiedBy>A13740</cp:lastModifiedBy>
  <cp:revision>50</cp:revision>
  <dcterms:created xsi:type="dcterms:W3CDTF">2021-10-12T05:19:00Z</dcterms:created>
  <dcterms:modified xsi:type="dcterms:W3CDTF">2025-04-09T05:41:48Z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A00E53C96F574A57ABF7B86828C272E7</vt:lpwstr>
  </property>
  <property fmtid="{D5CDD505-2E9C-101B-9397-08002B2CF9AE}" pid="3" name="KSOProductBuildVer">
    <vt:lpwstr>2057-11.2.0.10351</vt:lpwstr>
  </property>
</Properties>
</file>