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6"/>
  </p:notesMasterIdLst>
  <p:sldIdLst>
    <p:sldId id="257" r:id="rId8"/>
    <p:sldId id="2634" r:id="rId9"/>
    <p:sldId id="292" r:id="rId10"/>
    <p:sldId id="351" r:id="rId11"/>
    <p:sldId id="2636" r:id="rId12"/>
    <p:sldId id="393" r:id="rId13"/>
    <p:sldId id="473" r:id="rId14"/>
    <p:sldId id="397" r:id="rId15"/>
    <p:sldId id="475" r:id="rId16"/>
    <p:sldId id="476" r:id="rId17"/>
    <p:sldId id="362" r:id="rId18"/>
    <p:sldId id="365" r:id="rId19"/>
    <p:sldId id="405" r:id="rId20"/>
    <p:sldId id="439" r:id="rId21"/>
    <p:sldId id="2637" r:id="rId22"/>
    <p:sldId id="2638" r:id="rId23"/>
    <p:sldId id="2639" r:id="rId24"/>
    <p:sldId id="406" r:id="rId25"/>
    <p:sldId id="458" r:id="rId26"/>
    <p:sldId id="2640" r:id="rId27"/>
    <p:sldId id="2641" r:id="rId28"/>
    <p:sldId id="2642" r:id="rId29"/>
    <p:sldId id="379" r:id="rId30"/>
    <p:sldId id="310" r:id="rId31"/>
    <p:sldId id="315" r:id="rId32"/>
    <p:sldId id="304" r:id="rId33"/>
    <p:sldId id="2633" r:id="rId34"/>
    <p:sldId id="305" r:id="rId35"/>
  </p:sldIdLst>
  <p:sldSz cx="9144000" cy="5143500" type="screen16x9"/>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0" d="100"/>
          <a:sy n="110" d="100"/>
        </p:scale>
        <p:origin x="1018" y="67"/>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4/9/2025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4.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47.jpg"/><Relationship Id="rId5" Type="http://schemas.microsoft.com/office/2007/relationships/hdphoto" Target="../media/hdphoto4.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
        <p:nvSpPr>
          <p:cNvPr id="2" name="TextBox 1">
            <a:extLst>
              <a:ext uri="{FF2B5EF4-FFF2-40B4-BE49-F238E27FC236}">
                <a16:creationId xmlns:a16="http://schemas.microsoft.com/office/drawing/2014/main" id="{64AFB9E5-B0C8-B515-D5F1-85D1C62968E0}"/>
              </a:ext>
            </a:extLst>
          </p:cNvPr>
          <p:cNvSpPr txBox="1"/>
          <p:nvPr/>
        </p:nvSpPr>
        <p:spPr>
          <a:xfrm>
            <a:off x="1791951" y="-27671"/>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26489">
              <a:buClrTx/>
              <a:defRPr/>
            </a:pPr>
            <a:endParaRPr lang="en-US" sz="2000" b="1" kern="12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361952"/>
            <a:ext cx="831107" cy="822795"/>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456391" y="1184749"/>
            <a:ext cx="4228100" cy="1200329"/>
          </a:xfrm>
          <a:prstGeom prst="rect">
            <a:avLst/>
          </a:prstGeom>
          <a:noFill/>
        </p:spPr>
        <p:txBody>
          <a:bodyPr wrap="square" rtlCol="0">
            <a:spAutoFit/>
          </a:bodyPr>
          <a:lstStyle/>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HƯƠNG THẢO</a:t>
            </a:r>
          </a:p>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ZALO: 0972115126</a:t>
            </a:r>
            <a:endParaRPr lang="en-US" sz="2000" b="1"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735" y="725672"/>
            <a:ext cx="2553808" cy="3891516"/>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2819</TotalTime>
  <Words>1141</Words>
  <Application>Microsoft Office PowerPoint</Application>
  <PresentationFormat>On-screen Show (16:9)</PresentationFormat>
  <Paragraphs>71</Paragraphs>
  <Slides>28</Slides>
  <Notes>6</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28</vt:i4>
      </vt:variant>
    </vt:vector>
  </HeadingPairs>
  <TitlesOfParts>
    <vt:vector size="44" baseType="lpstr">
      <vt:lpstr>等线</vt:lpstr>
      <vt:lpstr>等线 Light</vt:lpstr>
      <vt:lpstr>#9Slide05 Phobia</vt:lpstr>
      <vt:lpstr>Arial</vt:lpstr>
      <vt:lpstr>Calibri</vt:lpstr>
      <vt:lpstr>Cambria</vt:lpstr>
      <vt:lpstr>SVN-Poky's</vt:lpstr>
      <vt:lpstr>Times New Roman</vt:lpstr>
      <vt:lpstr>UVN Banh Mi</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A13740</cp:lastModifiedBy>
  <cp:revision>386</cp:revision>
  <dcterms:modified xsi:type="dcterms:W3CDTF">2025-04-09T05:08:36Z</dcterms:modified>
  <cp:category>9Slide.vn</cp:category>
</cp:coreProperties>
</file>