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9" r:id="rId3"/>
    <p:sldMasterId id="2147483701" r:id="rId4"/>
  </p:sldMasterIdLst>
  <p:notesMasterIdLst>
    <p:notesMasterId r:id="rId27"/>
  </p:notesMasterIdLst>
  <p:sldIdLst>
    <p:sldId id="265" r:id="rId5"/>
    <p:sldId id="528" r:id="rId6"/>
    <p:sldId id="256" r:id="rId7"/>
    <p:sldId id="529" r:id="rId8"/>
    <p:sldId id="530" r:id="rId9"/>
    <p:sldId id="531" r:id="rId10"/>
    <p:sldId id="259" r:id="rId11"/>
    <p:sldId id="415" r:id="rId12"/>
    <p:sldId id="419" r:id="rId13"/>
    <p:sldId id="423" r:id="rId14"/>
    <p:sldId id="532" r:id="rId15"/>
    <p:sldId id="533" r:id="rId16"/>
    <p:sldId id="534" r:id="rId17"/>
    <p:sldId id="535" r:id="rId18"/>
    <p:sldId id="428" r:id="rId19"/>
    <p:sldId id="437" r:id="rId20"/>
    <p:sldId id="427" r:id="rId21"/>
    <p:sldId id="438" r:id="rId22"/>
    <p:sldId id="440" r:id="rId23"/>
    <p:sldId id="536" r:id="rId24"/>
    <p:sldId id="537" r:id="rId25"/>
    <p:sldId id="4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FE"/>
    <a:srgbClr val="F6FA70"/>
    <a:srgbClr val="CBFFA9"/>
    <a:srgbClr val="FFDB8B"/>
    <a:srgbClr val="FFAB3B"/>
    <a:srgbClr val="FFD271"/>
    <a:srgbClr val="84E63A"/>
    <a:srgbClr val="69C9FF"/>
    <a:srgbClr val="FF006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9" autoAdjust="0"/>
    <p:restoredTop sz="94660"/>
  </p:normalViewPr>
  <p:slideViewPr>
    <p:cSldViewPr snapToGrid="0">
      <p:cViewPr varScale="1">
        <p:scale>
          <a:sx n="81" d="100"/>
          <a:sy n="81" d="100"/>
        </p:scale>
        <p:origin x="514"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5368-2078-432F-BA5D-62ADD0EE8A3B}"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8BC1-828C-42B5-9A89-3AA8C229AECD}" type="slidenum">
              <a:rPr lang="en-US" smtClean="0"/>
              <a:t>‹#›</a:t>
            </a:fld>
            <a:endParaRPr lang="en-US"/>
          </a:p>
        </p:txBody>
      </p:sp>
    </p:spTree>
    <p:extLst>
      <p:ext uri="{BB962C8B-B14F-4D97-AF65-F5344CB8AC3E}">
        <p14:creationId xmlns:p14="http://schemas.microsoft.com/office/powerpoint/2010/main" val="3610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1618C9-8119-4674-A807-B748780E6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6A54-5F55-1E88-F4DD-0C9FDC4FF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6AEA6-6AEC-166C-CAA2-BDFDCD453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36129-D2AD-B260-E900-AD46079E11E7}"/>
              </a:ext>
            </a:extLst>
          </p:cNvPr>
          <p:cNvSpPr>
            <a:spLocks noGrp="1"/>
          </p:cNvSpPr>
          <p:nvPr>
            <p:ph type="dt" sz="half" idx="10"/>
          </p:nvPr>
        </p:nvSpPr>
        <p:spPr/>
        <p:txBody>
          <a:bodyPr/>
          <a:lstStyle/>
          <a:p>
            <a:fld id="{9C878E99-2CA5-44A6-8D9C-3F68DB9303B5}" type="datetimeFigureOut">
              <a:rPr lang="en-US" smtClean="0"/>
              <a:t>4/9/2025</a:t>
            </a:fld>
            <a:endParaRPr lang="en-US"/>
          </a:p>
        </p:txBody>
      </p:sp>
      <p:sp>
        <p:nvSpPr>
          <p:cNvPr id="5" name="Footer Placeholder 4">
            <a:extLst>
              <a:ext uri="{FF2B5EF4-FFF2-40B4-BE49-F238E27FC236}">
                <a16:creationId xmlns:a16="http://schemas.microsoft.com/office/drawing/2014/main" id="{B95E8EB2-FB60-FA8F-93C9-CCF7F9C80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30833-BF95-97AB-D65F-5654BF3B6F31}"/>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282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5C73-4248-045C-4E3C-67288D703C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DD9E9-4AFC-4098-C40F-E1FC91715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861C-4F48-2B70-E521-E31FA840CE19}"/>
              </a:ext>
            </a:extLst>
          </p:cNvPr>
          <p:cNvSpPr>
            <a:spLocks noGrp="1"/>
          </p:cNvSpPr>
          <p:nvPr>
            <p:ph type="dt" sz="half" idx="10"/>
          </p:nvPr>
        </p:nvSpPr>
        <p:spPr/>
        <p:txBody>
          <a:bodyPr/>
          <a:lstStyle/>
          <a:p>
            <a:fld id="{9C878E99-2CA5-44A6-8D9C-3F68DB9303B5}" type="datetimeFigureOut">
              <a:rPr lang="en-US" smtClean="0"/>
              <a:t>4/9/2025</a:t>
            </a:fld>
            <a:endParaRPr lang="en-US"/>
          </a:p>
        </p:txBody>
      </p:sp>
      <p:sp>
        <p:nvSpPr>
          <p:cNvPr id="5" name="Footer Placeholder 4">
            <a:extLst>
              <a:ext uri="{FF2B5EF4-FFF2-40B4-BE49-F238E27FC236}">
                <a16:creationId xmlns:a16="http://schemas.microsoft.com/office/drawing/2014/main" id="{1891C8E4-83D4-0A15-177F-8B65539A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4C890-F0A0-25AE-CB2F-44563AFC3618}"/>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1322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83B98-CDFB-3E1A-26BE-098C52454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4C31D-8222-1306-775A-E58E69887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63472-9237-D3E5-C60F-78B22D8B7633}"/>
              </a:ext>
            </a:extLst>
          </p:cNvPr>
          <p:cNvSpPr>
            <a:spLocks noGrp="1"/>
          </p:cNvSpPr>
          <p:nvPr>
            <p:ph type="dt" sz="half" idx="10"/>
          </p:nvPr>
        </p:nvSpPr>
        <p:spPr/>
        <p:txBody>
          <a:bodyPr/>
          <a:lstStyle/>
          <a:p>
            <a:fld id="{9C878E99-2CA5-44A6-8D9C-3F68DB9303B5}" type="datetimeFigureOut">
              <a:rPr lang="en-US" smtClean="0"/>
              <a:t>4/9/2025</a:t>
            </a:fld>
            <a:endParaRPr lang="en-US"/>
          </a:p>
        </p:txBody>
      </p:sp>
      <p:sp>
        <p:nvSpPr>
          <p:cNvPr id="5" name="Footer Placeholder 4">
            <a:extLst>
              <a:ext uri="{FF2B5EF4-FFF2-40B4-BE49-F238E27FC236}">
                <a16:creationId xmlns:a16="http://schemas.microsoft.com/office/drawing/2014/main" id="{45F545FA-6459-7E08-D3B0-0360E714D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438FE-BAC0-F47D-14FB-33BD595F93F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86870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6127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739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01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92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98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33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09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FB30-DDA7-1157-34C3-AE3403797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BF4F0-AC22-6044-C3DE-FBB7515D3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BA39E-7156-F2FC-559A-057C478BA4B0}"/>
              </a:ext>
            </a:extLst>
          </p:cNvPr>
          <p:cNvSpPr>
            <a:spLocks noGrp="1"/>
          </p:cNvSpPr>
          <p:nvPr>
            <p:ph type="dt" sz="half" idx="10"/>
          </p:nvPr>
        </p:nvSpPr>
        <p:spPr/>
        <p:txBody>
          <a:bodyPr/>
          <a:lstStyle/>
          <a:p>
            <a:fld id="{9C878E99-2CA5-44A6-8D9C-3F68DB9303B5}" type="datetimeFigureOut">
              <a:rPr lang="en-US" smtClean="0"/>
              <a:t>4/9/2025</a:t>
            </a:fld>
            <a:endParaRPr lang="en-US"/>
          </a:p>
        </p:txBody>
      </p:sp>
      <p:sp>
        <p:nvSpPr>
          <p:cNvPr id="5" name="Footer Placeholder 4">
            <a:extLst>
              <a:ext uri="{FF2B5EF4-FFF2-40B4-BE49-F238E27FC236}">
                <a16:creationId xmlns:a16="http://schemas.microsoft.com/office/drawing/2014/main" id="{8CB94E10-B554-233A-2BD0-59373FE9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A707F-C8E1-9123-C06A-8CAF9DBD106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41483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271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946B7C57-9E90-125C-9127-1BA6A3B2BBA3}"/>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FBF68884-7406-7BD8-C8A0-C36DB6D4F3E1}"/>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776854BC-3FE0-EF0D-9BAB-D6E3287EB71C}"/>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id="{3FC9C5A6-B7BA-3AC5-D8AA-C381F4E174AD}"/>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3">
            <a:extLst>
              <a:ext uri="{FF2B5EF4-FFF2-40B4-BE49-F238E27FC236}">
                <a16:creationId xmlns:a16="http://schemas.microsoft.com/office/drawing/2014/main" id="{CE028829-59EE-7956-F102-6A16E0563F98}"/>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1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05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903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957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47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9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95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9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DDAE-3444-EDEE-1A44-F0DCF2379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E4B816-ECB0-470F-E199-B1B2C22EC9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43FF8-EA43-842F-7CFE-4E2202188243}"/>
              </a:ext>
            </a:extLst>
          </p:cNvPr>
          <p:cNvSpPr>
            <a:spLocks noGrp="1"/>
          </p:cNvSpPr>
          <p:nvPr>
            <p:ph type="dt" sz="half" idx="10"/>
          </p:nvPr>
        </p:nvSpPr>
        <p:spPr/>
        <p:txBody>
          <a:bodyPr/>
          <a:lstStyle/>
          <a:p>
            <a:fld id="{9C878E99-2CA5-44A6-8D9C-3F68DB9303B5}" type="datetimeFigureOut">
              <a:rPr lang="en-US" smtClean="0"/>
              <a:t>4/9/2025</a:t>
            </a:fld>
            <a:endParaRPr lang="en-US"/>
          </a:p>
        </p:txBody>
      </p:sp>
      <p:sp>
        <p:nvSpPr>
          <p:cNvPr id="5" name="Footer Placeholder 4">
            <a:extLst>
              <a:ext uri="{FF2B5EF4-FFF2-40B4-BE49-F238E27FC236}">
                <a16:creationId xmlns:a16="http://schemas.microsoft.com/office/drawing/2014/main" id="{D621B07E-BF9A-98AC-DB3C-0FC1DA8D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17C8C-8A61-74E1-B19F-43E1449C66C7}"/>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78430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892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7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8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35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151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99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75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7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4AA6320-53D3-3409-9372-FAC2E3FE4032}"/>
              </a:ext>
            </a:extLst>
          </p:cNvPr>
          <p:cNvPicPr>
            <a:picLocks noChangeAspect="1"/>
          </p:cNvPicPr>
          <p:nvPr userDrawn="1"/>
        </p:nvPicPr>
        <p:blipFill rotWithShape="1">
          <a:blip r:embed="rId2">
            <a:alphaModFix amt="47000"/>
            <a:extLst>
              <a:ext uri="{28A0092B-C50C-407E-A947-70E740481C1C}">
                <a14:useLocalDpi xmlns:a14="http://schemas.microsoft.com/office/drawing/2010/main" val="0"/>
              </a:ext>
            </a:extLst>
          </a:blip>
          <a:srcRect t="57985" b="-171"/>
          <a:stretch/>
        </p:blipFill>
        <p:spPr>
          <a:xfrm>
            <a:off x="0" y="1"/>
            <a:ext cx="12192000" cy="6858000"/>
          </a:xfrm>
          <a:prstGeom prst="rect">
            <a:avLst/>
          </a:prstGeom>
        </p:spPr>
      </p:pic>
    </p:spTree>
    <p:extLst>
      <p:ext uri="{BB962C8B-B14F-4D97-AF65-F5344CB8AC3E}">
        <p14:creationId xmlns:p14="http://schemas.microsoft.com/office/powerpoint/2010/main" val="284249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A142-66BC-13A8-2232-4E4E5CCED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DC6C13-D226-6ED3-88A1-02FB92699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ED86F-D6DF-CE99-00E2-588548BBA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88D55-1E6D-227C-4708-DC0509889CB8}"/>
              </a:ext>
            </a:extLst>
          </p:cNvPr>
          <p:cNvSpPr>
            <a:spLocks noGrp="1"/>
          </p:cNvSpPr>
          <p:nvPr>
            <p:ph type="dt" sz="half" idx="10"/>
          </p:nvPr>
        </p:nvSpPr>
        <p:spPr/>
        <p:txBody>
          <a:bodyPr/>
          <a:lstStyle/>
          <a:p>
            <a:fld id="{9C878E99-2CA5-44A6-8D9C-3F68DB9303B5}" type="datetimeFigureOut">
              <a:rPr lang="en-US" smtClean="0"/>
              <a:t>4/9/2025</a:t>
            </a:fld>
            <a:endParaRPr lang="en-US"/>
          </a:p>
        </p:txBody>
      </p:sp>
      <p:sp>
        <p:nvSpPr>
          <p:cNvPr id="6" name="Footer Placeholder 5">
            <a:extLst>
              <a:ext uri="{FF2B5EF4-FFF2-40B4-BE49-F238E27FC236}">
                <a16:creationId xmlns:a16="http://schemas.microsoft.com/office/drawing/2014/main" id="{1433DDDA-CDC5-69FE-6847-0CD75CF5D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DF13F-2DBE-10E1-504D-BA3D4E1473C0}"/>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6943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0AEE-17D7-8F77-D301-9F4C39D1D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2DEC1-2D59-F162-203D-7AF3D51CE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B25EC-8A9D-DCFD-9864-647FDF842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F339D-BE25-BDE9-C90F-4D437A5B3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CE2F42-0E4D-428D-8266-9B825296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143D1F-9B60-EEB1-3A64-F55728A348BF}"/>
              </a:ext>
            </a:extLst>
          </p:cNvPr>
          <p:cNvSpPr>
            <a:spLocks noGrp="1"/>
          </p:cNvSpPr>
          <p:nvPr>
            <p:ph type="dt" sz="half" idx="10"/>
          </p:nvPr>
        </p:nvSpPr>
        <p:spPr/>
        <p:txBody>
          <a:bodyPr/>
          <a:lstStyle/>
          <a:p>
            <a:fld id="{9C878E99-2CA5-44A6-8D9C-3F68DB9303B5}" type="datetimeFigureOut">
              <a:rPr lang="en-US" smtClean="0"/>
              <a:t>4/9/2025</a:t>
            </a:fld>
            <a:endParaRPr lang="en-US"/>
          </a:p>
        </p:txBody>
      </p:sp>
      <p:sp>
        <p:nvSpPr>
          <p:cNvPr id="8" name="Footer Placeholder 7">
            <a:extLst>
              <a:ext uri="{FF2B5EF4-FFF2-40B4-BE49-F238E27FC236}">
                <a16:creationId xmlns:a16="http://schemas.microsoft.com/office/drawing/2014/main" id="{50448BD3-12C6-75B0-FC57-B26643A98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D300FB-6DDC-A51D-12E9-49D70F1A4F5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8583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3C34-BA82-9802-4359-716DEF9E1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A31AC-AD8F-0EFD-5635-B805077663CE}"/>
              </a:ext>
            </a:extLst>
          </p:cNvPr>
          <p:cNvSpPr>
            <a:spLocks noGrp="1"/>
          </p:cNvSpPr>
          <p:nvPr>
            <p:ph type="dt" sz="half" idx="10"/>
          </p:nvPr>
        </p:nvSpPr>
        <p:spPr/>
        <p:txBody>
          <a:bodyPr/>
          <a:lstStyle/>
          <a:p>
            <a:fld id="{9C878E99-2CA5-44A6-8D9C-3F68DB9303B5}" type="datetimeFigureOut">
              <a:rPr lang="en-US" smtClean="0"/>
              <a:t>4/9/2025</a:t>
            </a:fld>
            <a:endParaRPr lang="en-US"/>
          </a:p>
        </p:txBody>
      </p:sp>
      <p:sp>
        <p:nvSpPr>
          <p:cNvPr id="4" name="Footer Placeholder 3">
            <a:extLst>
              <a:ext uri="{FF2B5EF4-FFF2-40B4-BE49-F238E27FC236}">
                <a16:creationId xmlns:a16="http://schemas.microsoft.com/office/drawing/2014/main" id="{EE47A1A9-9E52-4C61-93EE-23B9CE659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EE46DD-CA81-EAE8-BB5C-874C8A15D7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38734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5E36E-A47A-1DB8-A89E-E9E0129FA9CC}"/>
              </a:ext>
            </a:extLst>
          </p:cNvPr>
          <p:cNvSpPr>
            <a:spLocks noGrp="1"/>
          </p:cNvSpPr>
          <p:nvPr>
            <p:ph type="dt" sz="half" idx="10"/>
          </p:nvPr>
        </p:nvSpPr>
        <p:spPr/>
        <p:txBody>
          <a:bodyPr/>
          <a:lstStyle/>
          <a:p>
            <a:fld id="{9C878E99-2CA5-44A6-8D9C-3F68DB9303B5}" type="datetimeFigureOut">
              <a:rPr lang="en-US" smtClean="0"/>
              <a:t>4/9/2025</a:t>
            </a:fld>
            <a:endParaRPr lang="en-US"/>
          </a:p>
        </p:txBody>
      </p:sp>
      <p:sp>
        <p:nvSpPr>
          <p:cNvPr id="3" name="Footer Placeholder 2">
            <a:extLst>
              <a:ext uri="{FF2B5EF4-FFF2-40B4-BE49-F238E27FC236}">
                <a16:creationId xmlns:a16="http://schemas.microsoft.com/office/drawing/2014/main" id="{0667A4C2-FEBF-4F7F-9D71-B76B6ABE4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38DE2-A31E-226D-B612-D2AA8240D5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08007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27E6-D336-F8D5-483E-4E805AFE3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D9BB2-C0B9-D9D6-0936-13408EF57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D2DA3-8071-C854-6582-B2D14538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4A9A8-E12E-61A1-29BB-BC237CD64EC5}"/>
              </a:ext>
            </a:extLst>
          </p:cNvPr>
          <p:cNvSpPr>
            <a:spLocks noGrp="1"/>
          </p:cNvSpPr>
          <p:nvPr>
            <p:ph type="dt" sz="half" idx="10"/>
          </p:nvPr>
        </p:nvSpPr>
        <p:spPr/>
        <p:txBody>
          <a:bodyPr/>
          <a:lstStyle/>
          <a:p>
            <a:fld id="{9C878E99-2CA5-44A6-8D9C-3F68DB9303B5}" type="datetimeFigureOut">
              <a:rPr lang="en-US" smtClean="0"/>
              <a:t>4/9/2025</a:t>
            </a:fld>
            <a:endParaRPr lang="en-US"/>
          </a:p>
        </p:txBody>
      </p:sp>
      <p:sp>
        <p:nvSpPr>
          <p:cNvPr id="6" name="Footer Placeholder 5">
            <a:extLst>
              <a:ext uri="{FF2B5EF4-FFF2-40B4-BE49-F238E27FC236}">
                <a16:creationId xmlns:a16="http://schemas.microsoft.com/office/drawing/2014/main" id="{415B4120-2E94-7DB6-D897-C70F7656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AA14D-EB95-F101-5002-0A299C8B1CD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57284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0815-82B8-5D61-73E6-7215E3C36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A3295-AF1D-7FD0-163A-1DCEDBCD2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0B1A7F-132D-88CC-9B3A-E5F762FF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356B3-12A8-90C6-20FE-3015194ED908}"/>
              </a:ext>
            </a:extLst>
          </p:cNvPr>
          <p:cNvSpPr>
            <a:spLocks noGrp="1"/>
          </p:cNvSpPr>
          <p:nvPr>
            <p:ph type="dt" sz="half" idx="10"/>
          </p:nvPr>
        </p:nvSpPr>
        <p:spPr/>
        <p:txBody>
          <a:bodyPr/>
          <a:lstStyle/>
          <a:p>
            <a:fld id="{9C878E99-2CA5-44A6-8D9C-3F68DB9303B5}" type="datetimeFigureOut">
              <a:rPr lang="en-US" smtClean="0"/>
              <a:t>4/9/2025</a:t>
            </a:fld>
            <a:endParaRPr lang="en-US"/>
          </a:p>
        </p:txBody>
      </p:sp>
      <p:sp>
        <p:nvSpPr>
          <p:cNvPr id="6" name="Footer Placeholder 5">
            <a:extLst>
              <a:ext uri="{FF2B5EF4-FFF2-40B4-BE49-F238E27FC236}">
                <a16:creationId xmlns:a16="http://schemas.microsoft.com/office/drawing/2014/main" id="{2A068180-9294-C44E-A084-09296A2C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C66CD-8C4E-8AC3-BB7E-0EB9301AD14C}"/>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1813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17.xml"/><Relationship Id="rId21" Type="http://schemas.openxmlformats.org/officeDocument/2006/relationships/image" Target="../media/image10.png"/><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image" Target="../media/image8.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svg"/><Relationship Id="rId22"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F4147320-D897-5056-FEE8-A397902AE7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2AA6F58-CDAB-4374-9E06-BB5B7899E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011A1-3681-E3AB-9D02-1B178C325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54F15-8C8A-56FD-AE94-9F6294BF3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878E99-2CA5-44A6-8D9C-3F68DB9303B5}" type="datetimeFigureOut">
              <a:rPr lang="en-US" smtClean="0"/>
              <a:t>4/9/2025</a:t>
            </a:fld>
            <a:endParaRPr lang="en-US"/>
          </a:p>
        </p:txBody>
      </p:sp>
      <p:sp>
        <p:nvSpPr>
          <p:cNvPr id="5" name="Footer Placeholder 4">
            <a:extLst>
              <a:ext uri="{FF2B5EF4-FFF2-40B4-BE49-F238E27FC236}">
                <a16:creationId xmlns:a16="http://schemas.microsoft.com/office/drawing/2014/main" id="{224880AC-0D3F-5F61-7027-67A960EB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29DA9C-A0E9-D9F8-2E0F-69840C9E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9EF1F-5407-4B18-B840-9BB2CFACDC28}" type="slidenum">
              <a:rPr lang="en-US" smtClean="0"/>
              <a:t>‹#›</a:t>
            </a:fld>
            <a:endParaRPr lang="en-US"/>
          </a:p>
        </p:txBody>
      </p:sp>
      <p:pic>
        <p:nvPicPr>
          <p:cNvPr id="7" name="Picture 6" descr="A round pink circle with white text and a black background&#10;&#10;Description automatically generated">
            <a:extLst>
              <a:ext uri="{FF2B5EF4-FFF2-40B4-BE49-F238E27FC236}">
                <a16:creationId xmlns:a16="http://schemas.microsoft.com/office/drawing/2014/main" id="{670F9ED2-5FCE-0CFE-9034-C7A75F2DBFB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220856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id="{65784148-2EE8-300C-EE22-26C67887AC34}"/>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id="{32C79D9B-D219-3608-D97F-87E6209EC56E}"/>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4">
            <a:extLst>
              <a:ext uri="{FF2B5EF4-FFF2-40B4-BE49-F238E27FC236}">
                <a16:creationId xmlns:a16="http://schemas.microsoft.com/office/drawing/2014/main" id="{5488C6C0-97DA-C4F7-895E-9ABD43FF549E}"/>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id="{45D29940-A1FC-3F72-DC41-6BE6D9F7CE3B}"/>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E18B1A1B-48FC-BDD2-B247-867B28DD7FBF}"/>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9946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6F732F5-725D-D2FD-C473-966F3F9A30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id="{124F8C31-7E01-24E5-6349-113CF826BC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4162094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510D709-F38B-9E14-CDAE-64C59A4F05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063031"/>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19.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21.sv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1.xml"/><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1.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58.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9.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24.png"/><Relationship Id="rId11" Type="http://schemas.openxmlformats.org/officeDocument/2006/relationships/slide" Target="slide7.xml"/><Relationship Id="rId5" Type="http://schemas.openxmlformats.org/officeDocument/2006/relationships/image" Target="../media/image23.png"/><Relationship Id="rId10" Type="http://schemas.openxmlformats.org/officeDocument/2006/relationships/slide" Target="slide5.xml"/><Relationship Id="rId4" Type="http://schemas.openxmlformats.org/officeDocument/2006/relationships/image" Target="../media/image22.png"/><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9.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3.svg"/><Relationship Id="rId21" Type="http://schemas.openxmlformats.org/officeDocument/2006/relationships/image" Target="../media/image34.svg"/><Relationship Id="rId7" Type="http://schemas.openxmlformats.org/officeDocument/2006/relationships/image" Target="../media/image28.svg"/><Relationship Id="rId12" Type="http://schemas.openxmlformats.org/officeDocument/2006/relationships/image" Target="../media/image13.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2.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65.png"/><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image" Target="../media/image9.svg"/><Relationship Id="rId24" Type="http://schemas.openxmlformats.org/officeDocument/2006/relationships/image" Target="../media/image37.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36.svg"/><Relationship Id="rId28" Type="http://schemas.openxmlformats.org/officeDocument/2006/relationships/image" Target="../media/image41.svg"/><Relationship Id="rId10" Type="http://schemas.openxmlformats.org/officeDocument/2006/relationships/image" Target="../media/image8.png"/><Relationship Id="rId19" Type="http://schemas.openxmlformats.org/officeDocument/2006/relationships/image" Target="../media/image32.sv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10.png"/><Relationship Id="rId22" Type="http://schemas.openxmlformats.org/officeDocument/2006/relationships/image" Target="../media/image35.png"/><Relationship Id="rId27"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3.svg"/><Relationship Id="rId21" Type="http://schemas.openxmlformats.org/officeDocument/2006/relationships/image" Target="../media/image34.svg"/><Relationship Id="rId7" Type="http://schemas.openxmlformats.org/officeDocument/2006/relationships/image" Target="../media/image28.svg"/><Relationship Id="rId12" Type="http://schemas.openxmlformats.org/officeDocument/2006/relationships/image" Target="../media/image13.png"/><Relationship Id="rId17" Type="http://schemas.openxmlformats.org/officeDocument/2006/relationships/image" Target="../media/image30.svg"/><Relationship Id="rId25" Type="http://schemas.openxmlformats.org/officeDocument/2006/relationships/image" Target="../media/image38.svg"/><Relationship Id="rId2" Type="http://schemas.openxmlformats.org/officeDocument/2006/relationships/image" Target="../media/image2.pn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image" Target="../media/image9.svg"/><Relationship Id="rId24" Type="http://schemas.openxmlformats.org/officeDocument/2006/relationships/image" Target="../media/image37.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36.svg"/><Relationship Id="rId28" Type="http://schemas.openxmlformats.org/officeDocument/2006/relationships/image" Target="../media/image41.svg"/><Relationship Id="rId10" Type="http://schemas.openxmlformats.org/officeDocument/2006/relationships/image" Target="../media/image8.png"/><Relationship Id="rId19" Type="http://schemas.openxmlformats.org/officeDocument/2006/relationships/image" Target="../media/image32.sv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10.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45.jpe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47.jpeg"/><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49.jpe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51.jpe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52.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pic>
        <p:nvPicPr>
          <p:cNvPr id="29" name="Picture 28">
            <a:extLst>
              <a:ext uri="{FF2B5EF4-FFF2-40B4-BE49-F238E27FC236}">
                <a16:creationId xmlns:a16="http://schemas.microsoft.com/office/drawing/2014/main" id="{3F6D4175-AA8B-F353-F2C8-0C070FF13342}"/>
              </a:ext>
            </a:extLst>
          </p:cNvPr>
          <p:cNvPicPr>
            <a:picLocks noChangeAspect="1"/>
          </p:cNvPicPr>
          <p:nvPr/>
        </p:nvPicPr>
        <p:blipFill>
          <a:blip r:embed="rId18"/>
          <a:stretch>
            <a:fillRect/>
          </a:stretch>
        </p:blipFill>
        <p:spPr>
          <a:xfrm>
            <a:off x="2940309" y="271236"/>
            <a:ext cx="6669602" cy="5998984"/>
          </a:xfrm>
          <a:prstGeom prst="rect">
            <a:avLst/>
          </a:prstGeom>
        </p:spPr>
      </p:pic>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9">
              <a:extLst>
                <a:ext uri="{96DAC541-7B7A-43D3-8B79-37D633B846F1}">
                  <asvg:svgBlip xmlns:asvg="http://schemas.microsoft.com/office/drawing/2016/SVG/main" r:embed="rId20"/>
                </a:ext>
              </a:extLst>
            </a:blip>
            <a:stretch>
              <a:fillRect b="-24410"/>
            </a:stretch>
          </a:blipFill>
        </p:spPr>
        <p:txBody>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655497"/>
            <a:chOff x="749595" y="1031748"/>
            <a:chExt cx="16509705" cy="248324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714500"/>
              <a:ext cx="14820906" cy="1800494"/>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defTabSz="609630"/>
              <a:r>
                <a:rPr lang="vi-VN" sz="3600" b="1" dirty="0">
                  <a:ln w="0"/>
                  <a:solidFill>
                    <a:srgbClr val="134630"/>
                  </a:solidFill>
                  <a:latin typeface="Cambria" panose="02040503050406030204" pitchFamily="18" charset="0"/>
                  <a:ea typeface="Cambria" panose="02040503050406030204" pitchFamily="18" charset="0"/>
                </a:rPr>
                <a:t>Đoạn văn trên nói về sự việc gì? Người viết có ý kiến thế nào về sự việc đó.</a:t>
              </a:r>
              <a:endParaRPr lang="en-US" sz="4400" b="1" dirty="0">
                <a:ln w="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r>
              <a:rPr lang="en-US" sz="3600" dirty="0"/>
              <a:t>a</a:t>
            </a:r>
          </a:p>
        </p:txBody>
      </p:sp>
      <p:sp>
        <p:nvSpPr>
          <p:cNvPr id="11" name="Rectangle: Rounded Corners 10">
            <a:extLst>
              <a:ext uri="{FF2B5EF4-FFF2-40B4-BE49-F238E27FC236}">
                <a16:creationId xmlns:a16="http://schemas.microsoft.com/office/drawing/2014/main" id="{FC373192-687C-EC5C-7F6D-959C90B265C5}"/>
              </a:ext>
            </a:extLst>
          </p:cNvPr>
          <p:cNvSpPr/>
          <p:nvPr/>
        </p:nvSpPr>
        <p:spPr>
          <a:xfrm>
            <a:off x="1906009" y="2963537"/>
            <a:ext cx="9132892" cy="2291509"/>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2060"/>
                </a:solidFill>
              </a:rPr>
              <a:t>   </a:t>
            </a:r>
            <a:r>
              <a:rPr lang="vi-VN" sz="4000" dirty="0">
                <a:solidFill>
                  <a:srgbClr val="002060"/>
                </a:solidFill>
              </a:rPr>
              <a:t>Đoạn văn nói về việc cần bảo vệ di sản của cha ông để lại. Người viết tán thành ý kiến đó.</a:t>
            </a:r>
            <a:endParaRPr lang="en-US" sz="4000" dirty="0">
              <a:solidFill>
                <a:srgbClr val="002060"/>
              </a:solidFill>
            </a:endParaRPr>
          </a:p>
        </p:txBody>
      </p:sp>
    </p:spTree>
    <p:extLst>
      <p:ext uri="{BB962C8B-B14F-4D97-AF65-F5344CB8AC3E}">
        <p14:creationId xmlns:p14="http://schemas.microsoft.com/office/powerpoint/2010/main" val="44059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282992"/>
            <a:ext cx="11017487" cy="1077218"/>
            <a:chOff x="749595" y="970861"/>
            <a:chExt cx="16526231" cy="1615827"/>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54920" y="970861"/>
              <a:ext cx="14820906" cy="1615827"/>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Xác định các phần (mở đầu, triển khai, kết thúc) của đoạn văn.</a:t>
              </a:r>
              <a:endParaRPr kumimoji="0" lang="en-US" sz="40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 name="Rectangle: Rounded Corners 5">
            <a:extLst>
              <a:ext uri="{FF2B5EF4-FFF2-40B4-BE49-F238E27FC236}">
                <a16:creationId xmlns:a16="http://schemas.microsoft.com/office/drawing/2014/main" id="{92062108-131B-BC31-6FEB-B40FC1487B55}"/>
              </a:ext>
            </a:extLst>
          </p:cNvPr>
          <p:cNvSpPr/>
          <p:nvPr/>
        </p:nvSpPr>
        <p:spPr>
          <a:xfrm>
            <a:off x="1388125" y="1520326"/>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
        <p:nvSpPr>
          <p:cNvPr id="7" name="Rectangle 6">
            <a:extLst>
              <a:ext uri="{FF2B5EF4-FFF2-40B4-BE49-F238E27FC236}">
                <a16:creationId xmlns:a16="http://schemas.microsoft.com/office/drawing/2014/main" id="{D1877533-237F-6A8D-FC32-84C4D8CD9DBB}"/>
              </a:ext>
            </a:extLst>
          </p:cNvPr>
          <p:cNvSpPr/>
          <p:nvPr/>
        </p:nvSpPr>
        <p:spPr>
          <a:xfrm>
            <a:off x="1740665" y="1674564"/>
            <a:ext cx="9827046" cy="6389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8FDC4C-12FC-A5B2-16BD-1C5AB683B26A}"/>
              </a:ext>
            </a:extLst>
          </p:cNvPr>
          <p:cNvSpPr/>
          <p:nvPr/>
        </p:nvSpPr>
        <p:spPr>
          <a:xfrm>
            <a:off x="1718631" y="2335575"/>
            <a:ext cx="2236424" cy="3745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54E2F2D-F998-E334-82DB-DAC61BE1E88C}"/>
              </a:ext>
            </a:extLst>
          </p:cNvPr>
          <p:cNvSpPr/>
          <p:nvPr/>
        </p:nvSpPr>
        <p:spPr>
          <a:xfrm>
            <a:off x="253388" y="1850834"/>
            <a:ext cx="1388125" cy="583894"/>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Mở</a:t>
            </a:r>
            <a:r>
              <a:rPr lang="en-US" sz="2800" dirty="0">
                <a:solidFill>
                  <a:srgbClr val="002060"/>
                </a:solidFill>
              </a:rPr>
              <a:t> </a:t>
            </a:r>
            <a:r>
              <a:rPr lang="en-US" sz="2800" dirty="0" err="1">
                <a:solidFill>
                  <a:srgbClr val="002060"/>
                </a:solidFill>
              </a:rPr>
              <a:t>đầu</a:t>
            </a:r>
            <a:endParaRPr lang="en-US" sz="2800" dirty="0">
              <a:solidFill>
                <a:srgbClr val="002060"/>
              </a:solidFill>
            </a:endParaRPr>
          </a:p>
        </p:txBody>
      </p:sp>
      <p:sp>
        <p:nvSpPr>
          <p:cNvPr id="12" name="Rectangle 11">
            <a:extLst>
              <a:ext uri="{FF2B5EF4-FFF2-40B4-BE49-F238E27FC236}">
                <a16:creationId xmlns:a16="http://schemas.microsoft.com/office/drawing/2014/main" id="{1DC53A9F-DE33-EF89-399C-6709A8359317}"/>
              </a:ext>
            </a:extLst>
          </p:cNvPr>
          <p:cNvSpPr/>
          <p:nvPr/>
        </p:nvSpPr>
        <p:spPr>
          <a:xfrm>
            <a:off x="3988106" y="2357610"/>
            <a:ext cx="7601639" cy="37457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B35D76-0F57-D6BA-7A9F-39CC75B3F185}"/>
              </a:ext>
            </a:extLst>
          </p:cNvPr>
          <p:cNvSpPr/>
          <p:nvPr/>
        </p:nvSpPr>
        <p:spPr>
          <a:xfrm>
            <a:off x="1707614" y="2732183"/>
            <a:ext cx="9805013" cy="276523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40E4D8-0A38-A5C0-C75D-7C4559E37408}"/>
              </a:ext>
            </a:extLst>
          </p:cNvPr>
          <p:cNvSpPr/>
          <p:nvPr/>
        </p:nvSpPr>
        <p:spPr>
          <a:xfrm>
            <a:off x="1685581" y="5552502"/>
            <a:ext cx="1079653" cy="30847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A79FA1D-7D5F-8DDD-B00E-06632B53343D}"/>
              </a:ext>
            </a:extLst>
          </p:cNvPr>
          <p:cNvSpPr/>
          <p:nvPr/>
        </p:nvSpPr>
        <p:spPr>
          <a:xfrm>
            <a:off x="132203" y="3668617"/>
            <a:ext cx="1487278" cy="5838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Triển</a:t>
            </a:r>
            <a:r>
              <a:rPr lang="en-US" sz="2400" dirty="0">
                <a:solidFill>
                  <a:srgbClr val="002060"/>
                </a:solidFill>
              </a:rPr>
              <a:t> </a:t>
            </a:r>
            <a:r>
              <a:rPr lang="en-US" sz="2400" dirty="0" err="1">
                <a:solidFill>
                  <a:srgbClr val="002060"/>
                </a:solidFill>
              </a:rPr>
              <a:t>khai</a:t>
            </a:r>
            <a:endParaRPr lang="en-US" sz="2400" dirty="0">
              <a:solidFill>
                <a:srgbClr val="002060"/>
              </a:solidFill>
            </a:endParaRPr>
          </a:p>
        </p:txBody>
      </p:sp>
      <p:sp>
        <p:nvSpPr>
          <p:cNvPr id="16" name="Rectangle 15">
            <a:extLst>
              <a:ext uri="{FF2B5EF4-FFF2-40B4-BE49-F238E27FC236}">
                <a16:creationId xmlns:a16="http://schemas.microsoft.com/office/drawing/2014/main" id="{C696076C-26D5-0736-18C5-75D316E75715}"/>
              </a:ext>
            </a:extLst>
          </p:cNvPr>
          <p:cNvSpPr/>
          <p:nvPr/>
        </p:nvSpPr>
        <p:spPr>
          <a:xfrm>
            <a:off x="2787268" y="5541484"/>
            <a:ext cx="8736375" cy="34152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0E8264-CF01-E7A9-3CBC-33DAAE7E8D81}"/>
              </a:ext>
            </a:extLst>
          </p:cNvPr>
          <p:cNvSpPr/>
          <p:nvPr/>
        </p:nvSpPr>
        <p:spPr>
          <a:xfrm>
            <a:off x="1674565" y="5916057"/>
            <a:ext cx="3481330" cy="34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94B1960-9A6B-C91F-AEFF-F721B193544A}"/>
              </a:ext>
            </a:extLst>
          </p:cNvPr>
          <p:cNvSpPr/>
          <p:nvPr/>
        </p:nvSpPr>
        <p:spPr>
          <a:xfrm>
            <a:off x="143220" y="5629620"/>
            <a:ext cx="1487278" cy="58389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Kết</a:t>
            </a:r>
            <a:r>
              <a:rPr lang="en-US" sz="2800" dirty="0">
                <a:solidFill>
                  <a:srgbClr val="002060"/>
                </a:solidFill>
              </a:rPr>
              <a:t> </a:t>
            </a:r>
            <a:r>
              <a:rPr lang="en-US" sz="2800" dirty="0" err="1">
                <a:solidFill>
                  <a:srgbClr val="002060"/>
                </a:solidFill>
              </a:rPr>
              <a:t>thúc</a:t>
            </a:r>
            <a:endParaRPr lang="en-US" sz="2800" dirty="0">
              <a:solidFill>
                <a:srgbClr val="002060"/>
              </a:solidFill>
            </a:endParaRPr>
          </a:p>
        </p:txBody>
      </p:sp>
    </p:spTree>
    <p:extLst>
      <p:ext uri="{BB962C8B-B14F-4D97-AF65-F5344CB8AC3E}">
        <p14:creationId xmlns:p14="http://schemas.microsoft.com/office/powerpoint/2010/main" val="72407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514203"/>
            <a:chOff x="749595" y="1031748"/>
            <a:chExt cx="16509705" cy="2271305"/>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1985159"/>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Chọn nội dung tương ứng với mỗi phần của đoạn văn.</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a:t>
            </a:r>
          </a:p>
        </p:txBody>
      </p:sp>
      <p:pic>
        <p:nvPicPr>
          <p:cNvPr id="8" name="Picture 7">
            <a:extLst>
              <a:ext uri="{FF2B5EF4-FFF2-40B4-BE49-F238E27FC236}">
                <a16:creationId xmlns:a16="http://schemas.microsoft.com/office/drawing/2014/main" id="{73BFAE33-053C-46AE-24DC-9CC09A48EDF0}"/>
              </a:ext>
            </a:extLst>
          </p:cNvPr>
          <p:cNvPicPr>
            <a:picLocks noChangeAspect="1"/>
          </p:cNvPicPr>
          <p:nvPr/>
        </p:nvPicPr>
        <p:blipFill>
          <a:blip r:embed="rId4"/>
          <a:stretch>
            <a:fillRect/>
          </a:stretch>
        </p:blipFill>
        <p:spPr>
          <a:xfrm>
            <a:off x="385074" y="2210201"/>
            <a:ext cx="1704975" cy="3076575"/>
          </a:xfrm>
          <a:prstGeom prst="rect">
            <a:avLst/>
          </a:prstGeom>
        </p:spPr>
      </p:pic>
      <p:pic>
        <p:nvPicPr>
          <p:cNvPr id="12" name="Picture 11">
            <a:extLst>
              <a:ext uri="{FF2B5EF4-FFF2-40B4-BE49-F238E27FC236}">
                <a16:creationId xmlns:a16="http://schemas.microsoft.com/office/drawing/2014/main" id="{5DBAD6DF-6C39-6304-89E4-3FB835CB309F}"/>
              </a:ext>
            </a:extLst>
          </p:cNvPr>
          <p:cNvPicPr>
            <a:picLocks noChangeAspect="1"/>
          </p:cNvPicPr>
          <p:nvPr/>
        </p:nvPicPr>
        <p:blipFill>
          <a:blip r:embed="rId5"/>
          <a:stretch>
            <a:fillRect/>
          </a:stretch>
        </p:blipFill>
        <p:spPr>
          <a:xfrm>
            <a:off x="4095232" y="2240555"/>
            <a:ext cx="6602145" cy="3106892"/>
          </a:xfrm>
          <a:prstGeom prst="rect">
            <a:avLst/>
          </a:prstGeom>
        </p:spPr>
      </p:pic>
      <p:cxnSp>
        <p:nvCxnSpPr>
          <p:cNvPr id="14" name="Straight Connector 13">
            <a:extLst>
              <a:ext uri="{FF2B5EF4-FFF2-40B4-BE49-F238E27FC236}">
                <a16:creationId xmlns:a16="http://schemas.microsoft.com/office/drawing/2014/main" id="{F16E4A47-B0A9-3567-1A9B-06A53C5D0CB4}"/>
              </a:ext>
            </a:extLst>
          </p:cNvPr>
          <p:cNvCxnSpPr/>
          <p:nvPr/>
        </p:nvCxnSpPr>
        <p:spPr>
          <a:xfrm>
            <a:off x="2005070" y="2721166"/>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7C9945-63F3-7620-4427-1D3D50E5E522}"/>
              </a:ext>
            </a:extLst>
          </p:cNvPr>
          <p:cNvCxnSpPr/>
          <p:nvPr/>
        </p:nvCxnSpPr>
        <p:spPr>
          <a:xfrm>
            <a:off x="2016086" y="3712684"/>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372F2F-F2F9-167A-A509-595FD7651E25}"/>
              </a:ext>
            </a:extLst>
          </p:cNvPr>
          <p:cNvCxnSpPr>
            <a:cxnSpLocks/>
          </p:cNvCxnSpPr>
          <p:nvPr/>
        </p:nvCxnSpPr>
        <p:spPr>
          <a:xfrm flipV="1">
            <a:off x="2005069" y="2754217"/>
            <a:ext cx="2104223" cy="21372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30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945090"/>
            <a:chOff x="749595" y="1031748"/>
            <a:chExt cx="16509705" cy="291763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2631490"/>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Trong phần triển khai, người viết đã đưa ra lí do và những dẫn chứng nào để chứng minh ý kiến của mình là đúng?</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a:t>
            </a:r>
          </a:p>
        </p:txBody>
      </p:sp>
      <p:pic>
        <p:nvPicPr>
          <p:cNvPr id="6" name="Picture 5">
            <a:extLst>
              <a:ext uri="{FF2B5EF4-FFF2-40B4-BE49-F238E27FC236}">
                <a16:creationId xmlns:a16="http://schemas.microsoft.com/office/drawing/2014/main" id="{F231CFAA-4618-AD1A-C6F3-53E9F2F43039}"/>
              </a:ext>
            </a:extLst>
          </p:cNvPr>
          <p:cNvPicPr>
            <a:picLocks noChangeAspect="1"/>
          </p:cNvPicPr>
          <p:nvPr/>
        </p:nvPicPr>
        <p:blipFill>
          <a:blip r:embed="rId4"/>
          <a:stretch>
            <a:fillRect/>
          </a:stretch>
        </p:blipFill>
        <p:spPr>
          <a:xfrm>
            <a:off x="1087227" y="2916314"/>
            <a:ext cx="10050826" cy="2818823"/>
          </a:xfrm>
          <a:prstGeom prst="rect">
            <a:avLst/>
          </a:prstGeom>
        </p:spPr>
      </p:pic>
    </p:spTree>
    <p:extLst>
      <p:ext uri="{BB962C8B-B14F-4D97-AF65-F5344CB8AC3E}">
        <p14:creationId xmlns:p14="http://schemas.microsoft.com/office/powerpoint/2010/main" val="57567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481455" y="410375"/>
            <a:ext cx="10073023" cy="1077218"/>
          </a:xfrm>
          <a:prstGeom prst="rect">
            <a:avLst/>
          </a:prstGeom>
          <a:noFill/>
        </p:spPr>
        <p:txBody>
          <a:bodyPr wrap="square" rtlCol="0">
            <a:spAutoFit/>
          </a:bodyPr>
          <a:lstStyle/>
          <a:p>
            <a:pPr lvl="0" algn="ctr"/>
            <a:r>
              <a:rPr lang="en-US" sz="3200" b="1" dirty="0">
                <a:solidFill>
                  <a:srgbClr val="FF00FF"/>
                </a:solidFill>
                <a:latin typeface="Cambria" panose="02040503050406030204" pitchFamily="18" charset="0"/>
                <a:ea typeface="Cambria" panose="02040503050406030204" pitchFamily="18" charset="0"/>
              </a:rPr>
              <a:t>2. </a:t>
            </a:r>
            <a:r>
              <a:rPr lang="vi-VN" sz="3200" b="1" dirty="0">
                <a:solidFill>
                  <a:srgbClr val="FF00FF"/>
                </a:solidFill>
                <a:latin typeface="Cambria" panose="02040503050406030204" pitchFamily="18" charset="0"/>
                <a:ea typeface="Cambria" panose="02040503050406030204" pitchFamily="18" charset="0"/>
              </a:rPr>
              <a:t>Trao đổi về những điểm cần lưu ý khi viết đoạn văn nêu ý kiến tán thành một sự việc, hiện tượng.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BD5677FE-6F85-79AB-E9EF-C6ECB5EC32C2}"/>
              </a:ext>
            </a:extLst>
          </p:cNvPr>
          <p:cNvSpPr/>
          <p:nvPr/>
        </p:nvSpPr>
        <p:spPr>
          <a:xfrm>
            <a:off x="1421266" y="1839815"/>
            <a:ext cx="9683735" cy="4274546"/>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rPr>
              <a:t>G:</a:t>
            </a:r>
          </a:p>
          <a:p>
            <a:pPr algn="just"/>
            <a:r>
              <a:rPr lang="vi-VN" sz="3600" dirty="0">
                <a:solidFill>
                  <a:srgbClr val="002060"/>
                </a:solidFill>
              </a:rPr>
              <a:t>– Đoạn văn nêu ý kiến tán thành một sự việc, hiện tượng thường có mấy phần? Đó là những phần nào?</a:t>
            </a:r>
          </a:p>
          <a:p>
            <a:pPr algn="just"/>
            <a:r>
              <a:rPr lang="vi-VN" sz="3600" dirty="0">
                <a:solidFill>
                  <a:srgbClr val="002060"/>
                </a:solidFill>
              </a:rPr>
              <a:t>– Làm thế nào để ý kiến tán thành có sức thuyết phục?</a:t>
            </a:r>
            <a:endParaRPr lang="en-US" sz="3600" dirty="0">
              <a:solidFill>
                <a:srgbClr val="002060"/>
              </a:solidFill>
            </a:endParaRPr>
          </a:p>
          <a:p>
            <a:pPr algn="just"/>
            <a:r>
              <a:rPr lang="vi-VN" sz="3600" dirty="0">
                <a:solidFill>
                  <a:srgbClr val="002060"/>
                </a:solidFill>
              </a:rPr>
              <a:t>–</a:t>
            </a:r>
            <a:r>
              <a:rPr lang="en-US" sz="3600" dirty="0">
                <a:solidFill>
                  <a:srgbClr val="002060"/>
                </a:solidFill>
              </a:rPr>
              <a:t> ….</a:t>
            </a:r>
          </a:p>
        </p:txBody>
      </p:sp>
    </p:spTree>
    <p:extLst>
      <p:ext uri="{BB962C8B-B14F-4D97-AF65-F5344CB8AC3E}">
        <p14:creationId xmlns:p14="http://schemas.microsoft.com/office/powerpoint/2010/main" val="78525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22677" y="4947256"/>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9490427" cy="573669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797512" y="759499"/>
            <a:ext cx="9428675" cy="5514607"/>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11171186" y="5399310"/>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6488935" y="264405"/>
            <a:ext cx="827256" cy="72996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4" y="3360145"/>
            <a:ext cx="2496105" cy="3710671"/>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D143CA3-BCEF-DFD2-21DD-54B5C8DE35D5}"/>
              </a:ext>
            </a:extLst>
          </p:cNvPr>
          <p:cNvSpPr txBox="1"/>
          <p:nvPr/>
        </p:nvSpPr>
        <p:spPr>
          <a:xfrm>
            <a:off x="2698344" y="1285614"/>
            <a:ext cx="8329540" cy="4524315"/>
          </a:xfrm>
          <a:prstGeom prst="rect">
            <a:avLst/>
          </a:prstGeom>
          <a:noFill/>
        </p:spPr>
        <p:txBody>
          <a:bodyPr wrap="square">
            <a:spAutoFit/>
          </a:bodyPr>
          <a:lstStyle/>
          <a:p>
            <a:pPr algn="just"/>
            <a:r>
              <a:rPr lang="nl-NL" sz="3200" b="1" dirty="0">
                <a:solidFill>
                  <a:srgbClr val="FF0000"/>
                </a:solidFill>
                <a:latin typeface="Cambria" panose="02040503050406030204" pitchFamily="18" charset="0"/>
                <a:ea typeface="Cambria" panose="02040503050406030204" pitchFamily="18" charset="0"/>
              </a:rPr>
              <a:t>Đoạn văn nêu ý kiến tán thành một sự việc, hiện tượng thường có 3 phần:</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Mở đầu: </a:t>
            </a:r>
            <a:r>
              <a:rPr lang="nl-NL" sz="3200" dirty="0">
                <a:solidFill>
                  <a:srgbClr val="FF0000"/>
                </a:solidFill>
                <a:latin typeface="Cambria" panose="02040503050406030204" pitchFamily="18" charset="0"/>
                <a:ea typeface="Cambria" panose="02040503050406030204" pitchFamily="18" charset="0"/>
              </a:rPr>
              <a:t>Giới thiệu sự việc, hiện tượng và nêu ý kiến tán thành của người viết.</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Triển khai: </a:t>
            </a:r>
            <a:r>
              <a:rPr lang="nl-NL" sz="3200" dirty="0">
                <a:solidFill>
                  <a:srgbClr val="FF0000"/>
                </a:solidFill>
                <a:latin typeface="Cambria" panose="02040503050406030204" pitchFamily="18" charset="0"/>
                <a:ea typeface="Cambria" panose="02040503050406030204" pitchFamily="18" charset="0"/>
              </a:rPr>
              <a:t>Trình bày lí do, dẫn chứng để chứng minh ý kiến đó là đúng.</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Kết thúc:</a:t>
            </a:r>
            <a:r>
              <a:rPr lang="nl-NL" sz="3200" dirty="0">
                <a:solidFill>
                  <a:srgbClr val="FF0000"/>
                </a:solidFill>
                <a:latin typeface="Cambria" panose="02040503050406030204" pitchFamily="18" charset="0"/>
                <a:ea typeface="Cambria" panose="02040503050406030204" pitchFamily="18" charset="0"/>
              </a:rPr>
              <a:t>Khẳng định lại ý kiến tán thành hoặc nêu ý nghĩa của sự việc, hiện tượng đó đối với cuộc sống.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38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93DE7C5-79BA-D4F6-5C4D-E095F9D9235F}"/>
              </a:ext>
            </a:extLst>
          </p:cNvPr>
          <p:cNvPicPr>
            <a:picLocks noChangeAspect="1"/>
          </p:cNvPicPr>
          <p:nvPr/>
        </p:nvPicPr>
        <p:blipFill>
          <a:blip r:embed="rId20"/>
          <a:stretch>
            <a:fillRect/>
          </a:stretch>
        </p:blipFill>
        <p:spPr>
          <a:xfrm>
            <a:off x="2864385" y="570629"/>
            <a:ext cx="6840063" cy="5645493"/>
          </a:xfrm>
          <a:prstGeom prst="rect">
            <a:avLst/>
          </a:prstGeom>
        </p:spPr>
      </p:pic>
    </p:spTree>
    <p:extLst>
      <p:ext uri="{BB962C8B-B14F-4D97-AF65-F5344CB8AC3E}">
        <p14:creationId xmlns:p14="http://schemas.microsoft.com/office/powerpoint/2010/main" val="2523354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00595" y="3332209"/>
              <a:ext cx="7059475" cy="3513364"/>
            </a:xfrm>
            <a:prstGeom prst="rect">
              <a:avLst/>
            </a:prstGeom>
            <a:noFill/>
            <a:ln>
              <a:noFill/>
            </a:ln>
          </p:spPr>
          <p:txBody>
            <a:bodyPr wrap="square">
              <a:spAutoFit/>
            </a:bodyPr>
            <a:lstStyle/>
            <a:p>
              <a:pPr algn="ctr" defTabSz="609630"/>
              <a:r>
                <a:rPr lang="en-US" sz="3600" b="1" dirty="0">
                  <a:solidFill>
                    <a:prstClr val="black"/>
                  </a:solidFill>
                  <a:latin typeface="Arial" panose="020B0604020202020204" pitchFamily="34" charset="0"/>
                </a:rPr>
                <a:t>1. </a:t>
              </a:r>
              <a:r>
                <a:rPr lang="vi-VN" sz="3600" b="1" dirty="0">
                  <a:solidFill>
                    <a:prstClr val="black"/>
                  </a:solidFill>
                  <a:latin typeface="Arial" panose="020B0604020202020204" pitchFamily="34" charset="0"/>
                </a:rPr>
                <a:t>Trao đổi với người thân về một chương trình truyền hình có tác động tích cực đối với học sinh.</a:t>
              </a:r>
              <a:endParaRPr lang="en-US" sz="3600" b="1" dirty="0">
                <a:solidFill>
                  <a:prstClr val="black"/>
                </a:solidFill>
                <a:latin typeface="Calibri"/>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447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ế Giới Động Vật VTV">
            <a:extLst>
              <a:ext uri="{FF2B5EF4-FFF2-40B4-BE49-F238E27FC236}">
                <a16:creationId xmlns:a16="http://schemas.microsoft.com/office/drawing/2014/main" id="{34214C2B-434F-BB5A-B882-6A741E988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27" y="1432021"/>
            <a:ext cx="3823025" cy="382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 năm gắn bó: Swinburne x “Đường lên đỉnh Olympia”">
            <a:extLst>
              <a:ext uri="{FF2B5EF4-FFF2-40B4-BE49-F238E27FC236}">
                <a16:creationId xmlns:a16="http://schemas.microsoft.com/office/drawing/2014/main" id="{5E7405D2-C7D3-C866-51A4-F75C8BCA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80" y="1509655"/>
            <a:ext cx="61912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8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hanh Như Chớp Nhí - Mùa 3 - 24 Tập | VieON">
            <a:extLst>
              <a:ext uri="{FF2B5EF4-FFF2-40B4-BE49-F238E27FC236}">
                <a16:creationId xmlns:a16="http://schemas.microsoft.com/office/drawing/2014/main" id="{CCA1B7BC-81E4-613E-3596-46648EAE6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72" y="417263"/>
            <a:ext cx="5897699" cy="3317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ò chơi ai thông minh hơn lớp 5: Game trí tuệ giúp trẻ học tốt">
            <a:extLst>
              <a:ext uri="{FF2B5EF4-FFF2-40B4-BE49-F238E27FC236}">
                <a16:creationId xmlns:a16="http://schemas.microsoft.com/office/drawing/2014/main" id="{8FC003B9-254D-882B-79CD-2979CDA2E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973" y="3296799"/>
            <a:ext cx="5950027" cy="334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19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09756-AC00-41D8-ABDC-6C8CECF4A88F}"/>
              </a:ext>
            </a:extLst>
          </p:cNvPr>
          <p:cNvPicPr>
            <a:picLocks noChangeAspect="1"/>
          </p:cNvPicPr>
          <p:nvPr/>
        </p:nvPicPr>
        <p:blipFill>
          <a:blip r:embed="rId4"/>
          <a:stretch>
            <a:fillRect/>
          </a:stretch>
        </p:blipFill>
        <p:spPr>
          <a:xfrm>
            <a:off x="4654300" y="1601365"/>
            <a:ext cx="7091264" cy="3988836"/>
          </a:xfrm>
          <a:prstGeom prst="rect">
            <a:avLst/>
          </a:prstGeom>
        </p:spPr>
      </p:pic>
      <p:sp>
        <p:nvSpPr>
          <p:cNvPr id="2" name="Rectangle 1">
            <a:extLst>
              <a:ext uri="{FF2B5EF4-FFF2-40B4-BE49-F238E27FC236}">
                <a16:creationId xmlns:a16="http://schemas.microsoft.com/office/drawing/2014/main" id="{C787EFF2-D477-BA90-8E0A-2A6F07435344}"/>
              </a:ext>
            </a:extLst>
          </p:cNvPr>
          <p:cNvSpPr/>
          <p:nvPr/>
        </p:nvSpPr>
        <p:spPr>
          <a:xfrm>
            <a:off x="4260591" y="1334482"/>
            <a:ext cx="7619422" cy="4676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NHÉT CÁI ẢNH CUTE CHO HS ĐOÁN VÀO ĐÂY</a:t>
            </a:r>
            <a:b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b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^_^</a:t>
            </a:r>
          </a:p>
        </p:txBody>
      </p:sp>
      <p:pic>
        <p:nvPicPr>
          <p:cNvPr id="56" name="Picture 55" descr="A picture containing vector graphics&#10;&#10;Description automatically generated">
            <a:extLst>
              <a:ext uri="{FF2B5EF4-FFF2-40B4-BE49-F238E27FC236}">
                <a16:creationId xmlns:a16="http://schemas.microsoft.com/office/drawing/2014/main" id="{F20E5CB4-AB42-2313-231E-EA2DF00B7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0836" y="2072293"/>
            <a:ext cx="1390844" cy="2267266"/>
          </a:xfrm>
          <a:prstGeom prst="rect">
            <a:avLst/>
          </a:prstGeom>
        </p:spPr>
      </p:pic>
      <p:pic>
        <p:nvPicPr>
          <p:cNvPr id="55" name="Picture 54" descr="A picture containing vector graphics&#10;&#10;Description automatically generated">
            <a:extLst>
              <a:ext uri="{FF2B5EF4-FFF2-40B4-BE49-F238E27FC236}">
                <a16:creationId xmlns:a16="http://schemas.microsoft.com/office/drawing/2014/main" id="{27D38F2B-D05D-B165-51BC-6BF531F4D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836" y="-48984"/>
            <a:ext cx="1390844" cy="2267266"/>
          </a:xfrm>
          <a:prstGeom prst="rect">
            <a:avLst/>
          </a:prstGeom>
        </p:spPr>
      </p:pic>
      <p:pic>
        <p:nvPicPr>
          <p:cNvPr id="9" name="Picture 8">
            <a:extLst>
              <a:ext uri="{FF2B5EF4-FFF2-40B4-BE49-F238E27FC236}">
                <a16:creationId xmlns:a16="http://schemas.microsoft.com/office/drawing/2014/main" id="{A840B892-FB43-609B-1D3D-1A187BD4F8B2}"/>
              </a:ext>
            </a:extLst>
          </p:cNvPr>
          <p:cNvPicPr>
            <a:picLocks noChangeAspect="1"/>
          </p:cNvPicPr>
          <p:nvPr/>
        </p:nvPicPr>
        <p:blipFill>
          <a:blip r:embed="rId6"/>
          <a:stretch>
            <a:fillRect/>
          </a:stretch>
        </p:blipFill>
        <p:spPr>
          <a:xfrm>
            <a:off x="2832075" y="120059"/>
            <a:ext cx="6419644" cy="1085182"/>
          </a:xfrm>
          <a:prstGeom prst="rect">
            <a:avLst/>
          </a:prstGeom>
        </p:spPr>
      </p:pic>
      <p:pic>
        <p:nvPicPr>
          <p:cNvPr id="52" name="Picture 51" descr="A picture containing vector graphics, light&#10;&#10;Description automatically generated">
            <a:hlinkClick r:id="" action="ppaction://noaction"/>
            <a:extLst>
              <a:ext uri="{FF2B5EF4-FFF2-40B4-BE49-F238E27FC236}">
                <a16:creationId xmlns:a16="http://schemas.microsoft.com/office/drawing/2014/main" id="{39BDBCBE-BC90-CB01-7D48-1D4D7F4076C6}"/>
              </a:ext>
            </a:extLst>
          </p:cNvPr>
          <p:cNvPicPr>
            <a:picLocks noChangeAspect="1"/>
          </p:cNvPicPr>
          <p:nvPr/>
        </p:nvPicPr>
        <p:blipFill rotWithShape="1">
          <a:blip r:embed="rId7">
            <a:extLst>
              <a:ext uri="{28A0092B-C50C-407E-A947-70E740481C1C}">
                <a14:useLocalDpi xmlns:a14="http://schemas.microsoft.com/office/drawing/2010/main" val="0"/>
              </a:ext>
            </a:extLst>
          </a:blip>
          <a:srcRect l="20364" r="5249"/>
          <a:stretch/>
        </p:blipFill>
        <p:spPr>
          <a:xfrm>
            <a:off x="127715" y="3188160"/>
            <a:ext cx="3699076" cy="3549781"/>
          </a:xfrm>
          <a:prstGeom prst="rect">
            <a:avLst/>
          </a:prstGeom>
        </p:spPr>
      </p:pic>
      <p:pic>
        <p:nvPicPr>
          <p:cNvPr id="54" name="Picture 53" descr="A picture containing vector graphics&#10;&#10;Description automatically generated">
            <a:extLst>
              <a:ext uri="{FF2B5EF4-FFF2-40B4-BE49-F238E27FC236}">
                <a16:creationId xmlns:a16="http://schemas.microsoft.com/office/drawing/2014/main" id="{39287D82-C07F-385F-C7B8-C8849C916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609" y="820967"/>
            <a:ext cx="1390844" cy="2267266"/>
          </a:xfrm>
          <a:prstGeom prst="rect">
            <a:avLst/>
          </a:prstGeom>
        </p:spPr>
      </p:pic>
      <p:pic>
        <p:nvPicPr>
          <p:cNvPr id="58" name="Picture 57" descr="Background pattern&#10;&#10;Description automatically generated">
            <a:extLst>
              <a:ext uri="{FF2B5EF4-FFF2-40B4-BE49-F238E27FC236}">
                <a16:creationId xmlns:a16="http://schemas.microsoft.com/office/drawing/2014/main" id="{8AA47C48-32A0-2DE0-3649-B94D7A25FE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855" y="-1232601"/>
            <a:ext cx="7770308" cy="4370798"/>
          </a:xfrm>
          <a:prstGeom prst="rect">
            <a:avLst/>
          </a:prstGeom>
        </p:spPr>
      </p:pic>
      <p:pic>
        <p:nvPicPr>
          <p:cNvPr id="4" name="Picture 3">
            <a:extLst>
              <a:ext uri="{FF2B5EF4-FFF2-40B4-BE49-F238E27FC236}">
                <a16:creationId xmlns:a16="http://schemas.microsoft.com/office/drawing/2014/main" id="{FD69EB0D-7C9E-4501-9E0D-91EB3125C786}"/>
              </a:ext>
            </a:extLst>
          </p:cNvPr>
          <p:cNvPicPr>
            <a:picLocks noChangeAspect="1"/>
          </p:cNvPicPr>
          <p:nvPr/>
        </p:nvPicPr>
        <p:blipFill>
          <a:blip r:embed="rId4"/>
          <a:stretch>
            <a:fillRect/>
          </a:stretch>
        </p:blipFill>
        <p:spPr>
          <a:xfrm>
            <a:off x="4302769" y="1374284"/>
            <a:ext cx="7558158" cy="4581647"/>
          </a:xfrm>
          <a:prstGeom prst="rect">
            <a:avLst/>
          </a:prstGeom>
        </p:spPr>
      </p:pic>
      <p:sp>
        <p:nvSpPr>
          <p:cNvPr id="28" name="Freeform: Shape 27">
            <a:hlinkClick r:id="rId9" action="ppaction://hlinksldjump"/>
            <a:extLst>
              <a:ext uri="{FF2B5EF4-FFF2-40B4-BE49-F238E27FC236}">
                <a16:creationId xmlns:a16="http://schemas.microsoft.com/office/drawing/2014/main" id="{252795F9-65EB-5BC8-ADBA-804B0C4E3927}"/>
              </a:ext>
            </a:extLst>
          </p:cNvPr>
          <p:cNvSpPr/>
          <p:nvPr/>
        </p:nvSpPr>
        <p:spPr>
          <a:xfrm>
            <a:off x="4355319" y="1290105"/>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4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4"/>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8" name="Freeform: Shape 37">
            <a:hlinkClick r:id="rId9" action="ppaction://hlinksldjump"/>
            <a:extLst>
              <a:ext uri="{FF2B5EF4-FFF2-40B4-BE49-F238E27FC236}">
                <a16:creationId xmlns:a16="http://schemas.microsoft.com/office/drawing/2014/main" id="{5256D56D-D7AB-B3E8-B98C-224538DFF8BF}"/>
              </a:ext>
            </a:extLst>
          </p:cNvPr>
          <p:cNvSpPr/>
          <p:nvPr/>
        </p:nvSpPr>
        <p:spPr>
          <a:xfrm flipV="1">
            <a:off x="4363108" y="3662752"/>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2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2"/>
                </a:lnTo>
                <a:cubicBezTo>
                  <a:pt x="4187033" y="585927"/>
                  <a:pt x="4383429" y="816932"/>
                  <a:pt x="4383429" y="1093808"/>
                </a:cubicBezTo>
                <a:cubicBezTo>
                  <a:pt x="4383429" y="1370684"/>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3" name="Freeform: Shape 32">
            <a:hlinkClick r:id="rId10" action="ppaction://hlinksldjump"/>
            <a:extLst>
              <a:ext uri="{FF2B5EF4-FFF2-40B4-BE49-F238E27FC236}">
                <a16:creationId xmlns:a16="http://schemas.microsoft.com/office/drawing/2014/main" id="{900229E6-708E-CADB-0C23-4C3F5A4D21EA}"/>
              </a:ext>
            </a:extLst>
          </p:cNvPr>
          <p:cNvSpPr/>
          <p:nvPr/>
        </p:nvSpPr>
        <p:spPr>
          <a:xfrm flipH="1">
            <a:off x="7627654" y="1325290"/>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1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1"/>
                </a:lnTo>
                <a:cubicBezTo>
                  <a:pt x="4187033" y="585927"/>
                  <a:pt x="4383429" y="816932"/>
                  <a:pt x="4383429" y="1093808"/>
                </a:cubicBezTo>
                <a:cubicBezTo>
                  <a:pt x="4383429" y="1370685"/>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0" name="Freeform: Shape 39">
            <a:hlinkClick r:id="rId11" action="ppaction://hlinksldjump"/>
            <a:extLst>
              <a:ext uri="{FF2B5EF4-FFF2-40B4-BE49-F238E27FC236}">
                <a16:creationId xmlns:a16="http://schemas.microsoft.com/office/drawing/2014/main" id="{7F46ADB2-6AFA-C2A2-B7D3-CBA072C08D57}"/>
              </a:ext>
            </a:extLst>
          </p:cNvPr>
          <p:cNvSpPr/>
          <p:nvPr/>
        </p:nvSpPr>
        <p:spPr>
          <a:xfrm flipH="1" flipV="1">
            <a:off x="8213324" y="3089019"/>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5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5"/>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99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1" name="TextBox 40">
            <a:hlinkClick r:id="rId9" action="ppaction://hlinksldjump"/>
            <a:extLst>
              <a:ext uri="{FF2B5EF4-FFF2-40B4-BE49-F238E27FC236}">
                <a16:creationId xmlns:a16="http://schemas.microsoft.com/office/drawing/2014/main" id="{0A52EB7D-3938-2288-423B-0C3726FAA127}"/>
              </a:ext>
            </a:extLst>
          </p:cNvPr>
          <p:cNvSpPr txBox="1"/>
          <p:nvPr/>
        </p:nvSpPr>
        <p:spPr>
          <a:xfrm>
            <a:off x="5802922" y="1856799"/>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1</a:t>
            </a:r>
          </a:p>
        </p:txBody>
      </p:sp>
      <p:sp>
        <p:nvSpPr>
          <p:cNvPr id="42" name="TextBox 41">
            <a:hlinkClick r:id="rId10" action="ppaction://hlinksldjump"/>
            <a:extLst>
              <a:ext uri="{FF2B5EF4-FFF2-40B4-BE49-F238E27FC236}">
                <a16:creationId xmlns:a16="http://schemas.microsoft.com/office/drawing/2014/main" id="{62AEBC8E-0550-C33A-5D76-6717B3D031EE}"/>
              </a:ext>
            </a:extLst>
          </p:cNvPr>
          <p:cNvSpPr txBox="1"/>
          <p:nvPr/>
        </p:nvSpPr>
        <p:spPr>
          <a:xfrm>
            <a:off x="9641797" y="1639535"/>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2</a:t>
            </a:r>
          </a:p>
        </p:txBody>
      </p:sp>
      <p:sp>
        <p:nvSpPr>
          <p:cNvPr id="43" name="TextBox 42">
            <a:hlinkClick r:id="rId9" action="ppaction://hlinksldjump"/>
            <a:extLst>
              <a:ext uri="{FF2B5EF4-FFF2-40B4-BE49-F238E27FC236}">
                <a16:creationId xmlns:a16="http://schemas.microsoft.com/office/drawing/2014/main" id="{A7488468-1D3D-F63F-47D2-21B6C140E4DE}"/>
              </a:ext>
            </a:extLst>
          </p:cNvPr>
          <p:cNvSpPr txBox="1"/>
          <p:nvPr/>
        </p:nvSpPr>
        <p:spPr>
          <a:xfrm>
            <a:off x="5720891"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4</a:t>
            </a:r>
          </a:p>
        </p:txBody>
      </p:sp>
      <p:sp>
        <p:nvSpPr>
          <p:cNvPr id="44" name="TextBox 43">
            <a:hlinkClick r:id="rId11" action="ppaction://hlinksldjump"/>
            <a:extLst>
              <a:ext uri="{FF2B5EF4-FFF2-40B4-BE49-F238E27FC236}">
                <a16:creationId xmlns:a16="http://schemas.microsoft.com/office/drawing/2014/main" id="{2C30070A-43F2-EF56-29B6-EDCCDC39867E}"/>
              </a:ext>
            </a:extLst>
          </p:cNvPr>
          <p:cNvSpPr txBox="1"/>
          <p:nvPr/>
        </p:nvSpPr>
        <p:spPr>
          <a:xfrm>
            <a:off x="9574934"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3</a:t>
            </a:r>
          </a:p>
        </p:txBody>
      </p:sp>
      <p:sp>
        <p:nvSpPr>
          <p:cNvPr id="5" name="Rectangle: Rounded Corners 4">
            <a:hlinkClick r:id="rId12" action="ppaction://hlinksldjump"/>
            <a:extLst>
              <a:ext uri="{FF2B5EF4-FFF2-40B4-BE49-F238E27FC236}">
                <a16:creationId xmlns:a16="http://schemas.microsoft.com/office/drawing/2014/main" id="{9CBB7B37-D0A5-2FD5-1F99-A0933F546494}"/>
              </a:ext>
            </a:extLst>
          </p:cNvPr>
          <p:cNvSpPr/>
          <p:nvPr/>
        </p:nvSpPr>
        <p:spPr>
          <a:xfrm>
            <a:off x="804231" y="407624"/>
            <a:ext cx="1410159" cy="5508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053704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0-ppt_w/2"/>
                                          </p:val>
                                        </p:tav>
                                      </p:tavLst>
                                    </p:anim>
                                    <p:anim calcmode="lin" valueType="num">
                                      <p:cBhvr additive="base">
                                        <p:cTn id="11" dur="500"/>
                                        <p:tgtEl>
                                          <p:spTgt spid="41"/>
                                        </p:tgtEl>
                                        <p:attrNameLst>
                                          <p:attrName>ppt_y</p:attrName>
                                        </p:attrNameLst>
                                      </p:cBhvr>
                                      <p:tavLst>
                                        <p:tav tm="0">
                                          <p:val>
                                            <p:strVal val="ppt_y"/>
                                          </p:val>
                                        </p:tav>
                                        <p:tav tm="100000">
                                          <p:val>
                                            <p:strVal val="ppt_y"/>
                                          </p:val>
                                        </p:tav>
                                      </p:tavLst>
                                    </p:anim>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2" presetClass="exit" presetSubtype="2" fill="hold" grpId="0" nodeType="with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1+ppt_w/2"/>
                                          </p:val>
                                        </p:tav>
                                      </p:tavLst>
                                    </p:anim>
                                    <p:anim calcmode="lin" valueType="num">
                                      <p:cBhvr additive="base">
                                        <p:cTn id="18" dur="500"/>
                                        <p:tgtEl>
                                          <p:spTgt spid="33"/>
                                        </p:tgtEl>
                                        <p:attrNameLst>
                                          <p:attrName>ppt_y</p:attrName>
                                        </p:attrNameLst>
                                      </p:cBhvr>
                                      <p:tavLst>
                                        <p:tav tm="0">
                                          <p:val>
                                            <p:strVal val="ppt_y"/>
                                          </p:val>
                                        </p:tav>
                                        <p:tav tm="100000">
                                          <p:val>
                                            <p:strVal val="ppt_y"/>
                                          </p:val>
                                        </p:tav>
                                      </p:tavLst>
                                    </p:anim>
                                    <p:set>
                                      <p:cBhvr>
                                        <p:cTn id="19" dur="1" fill="hold">
                                          <p:stCondLst>
                                            <p:cond delay="499"/>
                                          </p:stCondLst>
                                        </p:cTn>
                                        <p:tgtEl>
                                          <p:spTgt spid="33"/>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42"/>
                                        </p:tgtEl>
                                        <p:attrNameLst>
                                          <p:attrName>ppt_x</p:attrName>
                                        </p:attrNameLst>
                                      </p:cBhvr>
                                      <p:tavLst>
                                        <p:tav tm="0">
                                          <p:val>
                                            <p:strVal val="ppt_x"/>
                                          </p:val>
                                        </p:tav>
                                        <p:tav tm="100000">
                                          <p:val>
                                            <p:strVal val="1+ppt_w/2"/>
                                          </p:val>
                                        </p:tav>
                                      </p:tavLst>
                                    </p:anim>
                                    <p:anim calcmode="lin" valueType="num">
                                      <p:cBhvr additive="base">
                                        <p:cTn id="22" dur="500"/>
                                        <p:tgtEl>
                                          <p:spTgt spid="42"/>
                                        </p:tgtEl>
                                        <p:attrNameLst>
                                          <p:attrName>ppt_y</p:attrName>
                                        </p:attrNameLst>
                                      </p:cBhvr>
                                      <p:tavLst>
                                        <p:tav tm="0">
                                          <p:val>
                                            <p:strVal val="ppt_y"/>
                                          </p:val>
                                        </p:tav>
                                        <p:tav tm="100000">
                                          <p:val>
                                            <p:strVal val="ppt_y"/>
                                          </p:val>
                                        </p:tav>
                                      </p:tavLst>
                                    </p:anim>
                                    <p:set>
                                      <p:cBhvr>
                                        <p:cTn id="2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with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with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0" nodeType="withEffect">
                                  <p:stCondLst>
                                    <p:cond delay="0"/>
                                  </p:stCondLst>
                                  <p:childTnLst>
                                    <p:anim calcmode="lin" valueType="num">
                                      <p:cBhvr additive="base">
                                        <p:cTn id="43" dur="500"/>
                                        <p:tgtEl>
                                          <p:spTgt spid="43"/>
                                        </p:tgtEl>
                                        <p:attrNameLst>
                                          <p:attrName>ppt_x</p:attrName>
                                        </p:attrNameLst>
                                      </p:cBhvr>
                                      <p:tavLst>
                                        <p:tav tm="0">
                                          <p:val>
                                            <p:strVal val="ppt_x"/>
                                          </p:val>
                                        </p:tav>
                                        <p:tav tm="100000">
                                          <p:val>
                                            <p:strVal val="0-ppt_w/2"/>
                                          </p:val>
                                        </p:tav>
                                      </p:tavLst>
                                    </p:anim>
                                    <p:anim calcmode="lin" valueType="num">
                                      <p:cBhvr additive="base">
                                        <p:cTn id="44" dur="500"/>
                                        <p:tgtEl>
                                          <p:spTgt spid="43"/>
                                        </p:tgtEl>
                                        <p:attrNameLst>
                                          <p:attrName>ppt_y</p:attrName>
                                        </p:attrNameLst>
                                      </p:cBhvr>
                                      <p:tavLst>
                                        <p:tav tm="0">
                                          <p:val>
                                            <p:strVal val="ppt_y"/>
                                          </p:val>
                                        </p:tav>
                                        <p:tav tm="100000">
                                          <p:val>
                                            <p:strVal val="ppt_y"/>
                                          </p:val>
                                        </p:tav>
                                      </p:tavLst>
                                    </p:anim>
                                    <p:set>
                                      <p:cBhvr>
                                        <p:cTn id="45" dur="1" fill="hold">
                                          <p:stCondLst>
                                            <p:cond delay="499"/>
                                          </p:stCondLst>
                                        </p:cTn>
                                        <p:tgtEl>
                                          <p:spTgt spid="4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38"/>
                  </p:tgtEl>
                </p:cond>
              </p:nextCondLst>
            </p:seq>
          </p:childTnLst>
        </p:cTn>
      </p:par>
    </p:tnLst>
    <p:bldLst>
      <p:bldP spid="28" grpId="0" animBg="1"/>
      <p:bldP spid="38" grpId="0" animBg="1"/>
      <p:bldP spid="33"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27602" y="3453913"/>
              <a:ext cx="7059475" cy="2606689"/>
            </a:xfrm>
            <a:prstGeom prst="rect">
              <a:avLst/>
            </a:prstGeom>
            <a:noFill/>
            <a:ln>
              <a:noFill/>
            </a:ln>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Tìm</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đọc</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sách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báo</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viết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về</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danh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nhân</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Việt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Nam.</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88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ìm hiểu cách viết đoạn văn nêu ý kiến tán thành một sự việc, hiện tượng trang 91, 92 lớp 5 | Kết nối tri thức Giải Tiếng Việt lớp 5">
            <a:extLst>
              <a:ext uri="{FF2B5EF4-FFF2-40B4-BE49-F238E27FC236}">
                <a16:creationId xmlns:a16="http://schemas.microsoft.com/office/drawing/2014/main" id="{E5D8FF0C-8783-01D4-3BD9-FCD135C65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9" y="1220577"/>
            <a:ext cx="9624439" cy="47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59494" y="4161436"/>
            <a:ext cx="3171329" cy="27432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0451159-F635-6B68-7FD0-9292C1078A11}"/>
              </a:ext>
            </a:extLst>
          </p:cNvPr>
          <p:cNvPicPr>
            <a:picLocks noChangeAspect="1"/>
          </p:cNvPicPr>
          <p:nvPr/>
        </p:nvPicPr>
        <p:blipFill>
          <a:blip r:embed="rId29"/>
          <a:stretch>
            <a:fillRect/>
          </a:stretch>
        </p:blipFill>
        <p:spPr>
          <a:xfrm>
            <a:off x="0" y="1681597"/>
            <a:ext cx="12192000" cy="3915081"/>
          </a:xfrm>
          <a:prstGeom prst="rect">
            <a:avLst/>
          </a:prstGeom>
        </p:spPr>
      </p:pic>
    </p:spTree>
    <p:extLst>
      <p:ext uri="{BB962C8B-B14F-4D97-AF65-F5344CB8AC3E}">
        <p14:creationId xmlns:p14="http://schemas.microsoft.com/office/powerpoint/2010/main" val="32691929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119640" y="638741"/>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defTabSz="609630"/>
            <a:endParaRPr lang="en-US" sz="1200">
              <a:solidFill>
                <a:prstClr val="black"/>
              </a:solidFill>
              <a:latin typeface="Calibri"/>
            </a:endParaRPr>
          </a:p>
        </p:txBody>
      </p:sp>
      <p:pic>
        <p:nvPicPr>
          <p:cNvPr id="10" name="Picture 9">
            <a:extLst>
              <a:ext uri="{FF2B5EF4-FFF2-40B4-BE49-F238E27FC236}">
                <a16:creationId xmlns:a16="http://schemas.microsoft.com/office/drawing/2014/main" id="{E657F6AC-E6A3-CEE4-17E8-2B2B168664AC}"/>
              </a:ext>
            </a:extLst>
          </p:cNvPr>
          <p:cNvPicPr>
            <a:picLocks noChangeAspect="1"/>
          </p:cNvPicPr>
          <p:nvPr/>
        </p:nvPicPr>
        <p:blipFill>
          <a:blip r:embed="rId29"/>
          <a:stretch>
            <a:fillRect/>
          </a:stretch>
        </p:blipFill>
        <p:spPr>
          <a:xfrm>
            <a:off x="4578130" y="1598660"/>
            <a:ext cx="3432345" cy="774259"/>
          </a:xfrm>
          <a:prstGeom prst="rect">
            <a:avLst/>
          </a:prstGeom>
        </p:spPr>
      </p:pic>
      <p:pic>
        <p:nvPicPr>
          <p:cNvPr id="22" name="Picture 21">
            <a:extLst>
              <a:ext uri="{FF2B5EF4-FFF2-40B4-BE49-F238E27FC236}">
                <a16:creationId xmlns:a16="http://schemas.microsoft.com/office/drawing/2014/main" id="{E2F7E6BB-16A9-3FEF-0836-F1271C11C904}"/>
              </a:ext>
            </a:extLst>
          </p:cNvPr>
          <p:cNvPicPr>
            <a:picLocks noChangeAspect="1"/>
          </p:cNvPicPr>
          <p:nvPr/>
        </p:nvPicPr>
        <p:blipFill>
          <a:blip r:embed="rId30"/>
          <a:stretch>
            <a:fillRect/>
          </a:stretch>
        </p:blipFill>
        <p:spPr>
          <a:xfrm>
            <a:off x="1110530" y="2826423"/>
            <a:ext cx="9486198" cy="2328874"/>
          </a:xfrm>
          <a:prstGeom prst="rect">
            <a:avLst/>
          </a:prstGeom>
        </p:spPr>
      </p:pic>
      <p:sp>
        <p:nvSpPr>
          <p:cNvPr id="9" name="TextBox 8">
            <a:extLst>
              <a:ext uri="{FF2B5EF4-FFF2-40B4-BE49-F238E27FC236}">
                <a16:creationId xmlns:a16="http://schemas.microsoft.com/office/drawing/2014/main" id="{446454C4-A507-68F9-17BD-1E04A7C65F6B}"/>
              </a:ext>
            </a:extLst>
          </p:cNvPr>
          <p:cNvSpPr txBox="1"/>
          <p:nvPr/>
        </p:nvSpPr>
        <p:spPr>
          <a:xfrm>
            <a:off x="3203610" y="16962"/>
            <a:ext cx="5784780" cy="646331"/>
          </a:xfrm>
          <a:prstGeom prst="rect">
            <a:avLst/>
          </a:prstGeom>
          <a:noFill/>
        </p:spPr>
        <p:txBody>
          <a:bodyPr wrap="square" rtlCol="0">
            <a:spAutoFit/>
          </a:bodyPr>
          <a:lstStyle/>
          <a:p>
            <a:pPr algn="ctr" defTabSz="1219170">
              <a:buClr>
                <a:srgbClr val="000000"/>
              </a:buClr>
            </a:pPr>
            <a:r>
              <a:rPr lang="en-US" sz="18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18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id="{73C5BACC-5E86-7CA7-F3DE-F85B1CC275FB}"/>
              </a:ext>
            </a:extLst>
          </p:cNvPr>
          <p:cNvPicPr>
            <a:picLocks noChangeAspect="1"/>
          </p:cNvPicPr>
          <p:nvPr/>
        </p:nvPicPr>
        <p:blipFill rotWithShape="1">
          <a:blip r:embed="rId4">
            <a:extLst>
              <a:ext uri="{28A0092B-C50C-407E-A947-70E740481C1C}">
                <a14:useLocalDpi xmlns:a14="http://schemas.microsoft.com/office/drawing/2010/main" val="0"/>
              </a:ext>
            </a:extLst>
          </a:blip>
          <a:srcRect l="36633"/>
          <a:stretch/>
        </p:blipFill>
        <p:spPr>
          <a:xfrm>
            <a:off x="9382539" y="2237961"/>
            <a:ext cx="2748501" cy="4757199"/>
          </a:xfrm>
          <a:prstGeom prst="rect">
            <a:avLst/>
          </a:prstGeom>
        </p:spPr>
      </p:pic>
      <p:sp>
        <p:nvSpPr>
          <p:cNvPr id="6" name="Rectangle: Rounded Corners 5">
            <a:extLst>
              <a:ext uri="{FF2B5EF4-FFF2-40B4-BE49-F238E27FC236}">
                <a16:creationId xmlns:a16="http://schemas.microsoft.com/office/drawing/2014/main" id="{20091B9E-8E18-F4EB-B156-0C9AA3CBEE04}"/>
              </a:ext>
            </a:extLst>
          </p:cNvPr>
          <p:cNvSpPr/>
          <p:nvPr/>
        </p:nvSpPr>
        <p:spPr>
          <a:xfrm>
            <a:off x="4189227" y="668241"/>
            <a:ext cx="5193311" cy="1862308"/>
          </a:xfrm>
          <a:custGeom>
            <a:avLst/>
            <a:gdLst>
              <a:gd name="connsiteX0" fmla="*/ 0 w 5193311"/>
              <a:gd name="connsiteY0" fmla="*/ 310391 h 1862308"/>
              <a:gd name="connsiteX1" fmla="*/ 310391 w 5193311"/>
              <a:gd name="connsiteY1" fmla="*/ 0 h 1862308"/>
              <a:gd name="connsiteX2" fmla="*/ 4882920 w 5193311"/>
              <a:gd name="connsiteY2" fmla="*/ 0 h 1862308"/>
              <a:gd name="connsiteX3" fmla="*/ 5193311 w 5193311"/>
              <a:gd name="connsiteY3" fmla="*/ 310391 h 1862308"/>
              <a:gd name="connsiteX4" fmla="*/ 5193311 w 5193311"/>
              <a:gd name="connsiteY4" fmla="*/ 1551917 h 1862308"/>
              <a:gd name="connsiteX5" fmla="*/ 4882920 w 5193311"/>
              <a:gd name="connsiteY5" fmla="*/ 1862308 h 1862308"/>
              <a:gd name="connsiteX6" fmla="*/ 310391 w 5193311"/>
              <a:gd name="connsiteY6" fmla="*/ 1862308 h 1862308"/>
              <a:gd name="connsiteX7" fmla="*/ 0 w 5193311"/>
              <a:gd name="connsiteY7" fmla="*/ 1551917 h 1862308"/>
              <a:gd name="connsiteX8" fmla="*/ 0 w 5193311"/>
              <a:gd name="connsiteY8" fmla="*/ 310391 h 186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3311" h="1862308" fill="none" extrusionOk="0">
                <a:moveTo>
                  <a:pt x="0" y="310391"/>
                </a:moveTo>
                <a:cubicBezTo>
                  <a:pt x="279" y="146511"/>
                  <a:pt x="148257" y="15591"/>
                  <a:pt x="310391" y="0"/>
                </a:cubicBezTo>
                <a:cubicBezTo>
                  <a:pt x="1238279" y="72427"/>
                  <a:pt x="3987592" y="61419"/>
                  <a:pt x="4882920" y="0"/>
                </a:cubicBezTo>
                <a:cubicBezTo>
                  <a:pt x="5053880" y="-3191"/>
                  <a:pt x="5190232" y="138036"/>
                  <a:pt x="5193311" y="310391"/>
                </a:cubicBezTo>
                <a:cubicBezTo>
                  <a:pt x="5196423" y="851192"/>
                  <a:pt x="5188143" y="1414810"/>
                  <a:pt x="5193311" y="1551917"/>
                </a:cubicBezTo>
                <a:cubicBezTo>
                  <a:pt x="5195433" y="1712571"/>
                  <a:pt x="5048029" y="1855229"/>
                  <a:pt x="4882920" y="1862308"/>
                </a:cubicBezTo>
                <a:cubicBezTo>
                  <a:pt x="3333123" y="1892135"/>
                  <a:pt x="2595337" y="1783002"/>
                  <a:pt x="310391" y="1862308"/>
                </a:cubicBezTo>
                <a:cubicBezTo>
                  <a:pt x="169621" y="1858843"/>
                  <a:pt x="-2692" y="1723873"/>
                  <a:pt x="0" y="1551917"/>
                </a:cubicBezTo>
                <a:cubicBezTo>
                  <a:pt x="-101292" y="1169659"/>
                  <a:pt x="-94396" y="864803"/>
                  <a:pt x="0" y="310391"/>
                </a:cubicBezTo>
                <a:close/>
              </a:path>
              <a:path w="5193311" h="1862308" stroke="0" extrusionOk="0">
                <a:moveTo>
                  <a:pt x="0" y="310391"/>
                </a:moveTo>
                <a:cubicBezTo>
                  <a:pt x="14002" y="142784"/>
                  <a:pt x="140633" y="3471"/>
                  <a:pt x="310391" y="0"/>
                </a:cubicBezTo>
                <a:cubicBezTo>
                  <a:pt x="1748119" y="123000"/>
                  <a:pt x="2752958" y="-96860"/>
                  <a:pt x="4882920" y="0"/>
                </a:cubicBezTo>
                <a:cubicBezTo>
                  <a:pt x="5030471" y="-18194"/>
                  <a:pt x="5206102" y="113179"/>
                  <a:pt x="5193311" y="310391"/>
                </a:cubicBezTo>
                <a:cubicBezTo>
                  <a:pt x="5248151" y="623464"/>
                  <a:pt x="5144734" y="1003998"/>
                  <a:pt x="5193311" y="1551917"/>
                </a:cubicBezTo>
                <a:cubicBezTo>
                  <a:pt x="5184193" y="1726644"/>
                  <a:pt x="5027059" y="1857843"/>
                  <a:pt x="4882920" y="1862308"/>
                </a:cubicBezTo>
                <a:cubicBezTo>
                  <a:pt x="4069419" y="1701601"/>
                  <a:pt x="953603" y="1901975"/>
                  <a:pt x="310391" y="1862308"/>
                </a:cubicBezTo>
                <a:cubicBezTo>
                  <a:pt x="136257" y="1861761"/>
                  <a:pt x="-4440" y="1721329"/>
                  <a:pt x="0" y="1551917"/>
                </a:cubicBezTo>
                <a:cubicBezTo>
                  <a:pt x="92255" y="1215679"/>
                  <a:pt x="42561" y="739246"/>
                  <a:pt x="0" y="310391"/>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770CA43D-6B02-CBF1-9461-C73CEBDBE0C2}"/>
              </a:ext>
            </a:extLst>
          </p:cNvPr>
          <p:cNvSpPr/>
          <p:nvPr/>
        </p:nvSpPr>
        <p:spPr>
          <a:xfrm>
            <a:off x="4167962" y="3916680"/>
            <a:ext cx="5311317" cy="2148840"/>
          </a:xfrm>
          <a:custGeom>
            <a:avLst/>
            <a:gdLst>
              <a:gd name="connsiteX0" fmla="*/ 0 w 5311317"/>
              <a:gd name="connsiteY0" fmla="*/ 358147 h 2148840"/>
              <a:gd name="connsiteX1" fmla="*/ 358147 w 5311317"/>
              <a:gd name="connsiteY1" fmla="*/ 0 h 2148840"/>
              <a:gd name="connsiteX2" fmla="*/ 4953170 w 5311317"/>
              <a:gd name="connsiteY2" fmla="*/ 0 h 2148840"/>
              <a:gd name="connsiteX3" fmla="*/ 5311317 w 5311317"/>
              <a:gd name="connsiteY3" fmla="*/ 358147 h 2148840"/>
              <a:gd name="connsiteX4" fmla="*/ 5311317 w 5311317"/>
              <a:gd name="connsiteY4" fmla="*/ 1790693 h 2148840"/>
              <a:gd name="connsiteX5" fmla="*/ 4953170 w 5311317"/>
              <a:gd name="connsiteY5" fmla="*/ 2148840 h 2148840"/>
              <a:gd name="connsiteX6" fmla="*/ 358147 w 5311317"/>
              <a:gd name="connsiteY6" fmla="*/ 2148840 h 2148840"/>
              <a:gd name="connsiteX7" fmla="*/ 0 w 5311317"/>
              <a:gd name="connsiteY7" fmla="*/ 1790693 h 2148840"/>
              <a:gd name="connsiteX8" fmla="*/ 0 w 5311317"/>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1317" h="2148840" fill="none" extrusionOk="0">
                <a:moveTo>
                  <a:pt x="0" y="358147"/>
                </a:moveTo>
                <a:cubicBezTo>
                  <a:pt x="1347" y="196801"/>
                  <a:pt x="161783" y="2408"/>
                  <a:pt x="358147" y="0"/>
                </a:cubicBezTo>
                <a:cubicBezTo>
                  <a:pt x="1047849" y="72427"/>
                  <a:pt x="3642705" y="61419"/>
                  <a:pt x="4953170" y="0"/>
                </a:cubicBezTo>
                <a:cubicBezTo>
                  <a:pt x="5148408" y="-17628"/>
                  <a:pt x="5297698" y="156228"/>
                  <a:pt x="5311317" y="358147"/>
                </a:cubicBezTo>
                <a:cubicBezTo>
                  <a:pt x="5307196" y="846757"/>
                  <a:pt x="5438322" y="1509844"/>
                  <a:pt x="5311317" y="1790693"/>
                </a:cubicBezTo>
                <a:cubicBezTo>
                  <a:pt x="5313991" y="1974920"/>
                  <a:pt x="5140349" y="2136934"/>
                  <a:pt x="4953170" y="2148840"/>
                </a:cubicBezTo>
                <a:cubicBezTo>
                  <a:pt x="4023953" y="2178667"/>
                  <a:pt x="1270208" y="2069534"/>
                  <a:pt x="358147" y="2148840"/>
                </a:cubicBezTo>
                <a:cubicBezTo>
                  <a:pt x="174291" y="2147264"/>
                  <a:pt x="-12388" y="1990942"/>
                  <a:pt x="0" y="1790693"/>
                </a:cubicBezTo>
                <a:cubicBezTo>
                  <a:pt x="-556" y="1235381"/>
                  <a:pt x="42183" y="538579"/>
                  <a:pt x="0" y="358147"/>
                </a:cubicBezTo>
                <a:close/>
              </a:path>
              <a:path w="5311317" h="2148840" stroke="0" extrusionOk="0">
                <a:moveTo>
                  <a:pt x="0" y="358147"/>
                </a:moveTo>
                <a:cubicBezTo>
                  <a:pt x="28336" y="168072"/>
                  <a:pt x="166590" y="13005"/>
                  <a:pt x="358147" y="0"/>
                </a:cubicBezTo>
                <a:cubicBezTo>
                  <a:pt x="1627171" y="123000"/>
                  <a:pt x="4438532" y="-96860"/>
                  <a:pt x="4953170" y="0"/>
                </a:cubicBezTo>
                <a:cubicBezTo>
                  <a:pt x="5119594" y="-23912"/>
                  <a:pt x="5326417" y="129905"/>
                  <a:pt x="5311317" y="358147"/>
                </a:cubicBezTo>
                <a:cubicBezTo>
                  <a:pt x="5354556" y="691945"/>
                  <a:pt x="5184831" y="1136464"/>
                  <a:pt x="5311317" y="1790693"/>
                </a:cubicBezTo>
                <a:cubicBezTo>
                  <a:pt x="5291225" y="1995771"/>
                  <a:pt x="5121883" y="2144080"/>
                  <a:pt x="4953170" y="2148840"/>
                </a:cubicBezTo>
                <a:cubicBezTo>
                  <a:pt x="2937237" y="1988133"/>
                  <a:pt x="134551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Chủ</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tịch</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Chí Minh</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26" name="Picture 2" descr="KỶ NIỆM 134 NĂM NGÀY SINH CHỦ TỊCH HỒ CHÍ MINH VĨ ĐẠI (19/5/1890 -">
            <a:extLst>
              <a:ext uri="{FF2B5EF4-FFF2-40B4-BE49-F238E27FC236}">
                <a16:creationId xmlns:a16="http://schemas.microsoft.com/office/drawing/2014/main" id="{22FC0836-F2BA-7703-4DA8-BDC343B46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56" y="1376806"/>
            <a:ext cx="3482828" cy="464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7667F1-04AB-9481-A3F7-D13CBABCF22F}"/>
              </a:ext>
            </a:extLst>
          </p:cNvPr>
          <p:cNvSpPr/>
          <p:nvPr/>
        </p:nvSpPr>
        <p:spPr>
          <a:xfrm>
            <a:off x="5688418" y="861237"/>
            <a:ext cx="4811587" cy="2552168"/>
          </a:xfrm>
          <a:custGeom>
            <a:avLst/>
            <a:gdLst>
              <a:gd name="connsiteX0" fmla="*/ 0 w 4811587"/>
              <a:gd name="connsiteY0" fmla="*/ 425370 h 2552168"/>
              <a:gd name="connsiteX1" fmla="*/ 425370 w 4811587"/>
              <a:gd name="connsiteY1" fmla="*/ 0 h 2552168"/>
              <a:gd name="connsiteX2" fmla="*/ 4386217 w 4811587"/>
              <a:gd name="connsiteY2" fmla="*/ 0 h 2552168"/>
              <a:gd name="connsiteX3" fmla="*/ 4811587 w 4811587"/>
              <a:gd name="connsiteY3" fmla="*/ 425370 h 2552168"/>
              <a:gd name="connsiteX4" fmla="*/ 4811587 w 4811587"/>
              <a:gd name="connsiteY4" fmla="*/ 2126798 h 2552168"/>
              <a:gd name="connsiteX5" fmla="*/ 4386217 w 4811587"/>
              <a:gd name="connsiteY5" fmla="*/ 2552168 h 2552168"/>
              <a:gd name="connsiteX6" fmla="*/ 425370 w 4811587"/>
              <a:gd name="connsiteY6" fmla="*/ 2552168 h 2552168"/>
              <a:gd name="connsiteX7" fmla="*/ 0 w 4811587"/>
              <a:gd name="connsiteY7" fmla="*/ 2126798 h 2552168"/>
              <a:gd name="connsiteX8" fmla="*/ 0 w 4811587"/>
              <a:gd name="connsiteY8" fmla="*/ 425370 h 255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587" h="2552168" fill="none" extrusionOk="0">
                <a:moveTo>
                  <a:pt x="0" y="425370"/>
                </a:moveTo>
                <a:cubicBezTo>
                  <a:pt x="988" y="217178"/>
                  <a:pt x="211826" y="35883"/>
                  <a:pt x="425370" y="0"/>
                </a:cubicBezTo>
                <a:cubicBezTo>
                  <a:pt x="2359614" y="72427"/>
                  <a:pt x="3987490" y="61419"/>
                  <a:pt x="4386217" y="0"/>
                </a:cubicBezTo>
                <a:cubicBezTo>
                  <a:pt x="4617394" y="-25802"/>
                  <a:pt x="4784277" y="182184"/>
                  <a:pt x="4811587" y="425370"/>
                </a:cubicBezTo>
                <a:cubicBezTo>
                  <a:pt x="4929835" y="765066"/>
                  <a:pt x="4863018" y="1847050"/>
                  <a:pt x="4811587" y="2126798"/>
                </a:cubicBezTo>
                <a:cubicBezTo>
                  <a:pt x="4817977" y="2329290"/>
                  <a:pt x="4597629" y="2525810"/>
                  <a:pt x="4386217" y="2552168"/>
                </a:cubicBezTo>
                <a:cubicBezTo>
                  <a:pt x="2643410" y="2581995"/>
                  <a:pt x="1003446" y="2472862"/>
                  <a:pt x="425370" y="2552168"/>
                </a:cubicBezTo>
                <a:cubicBezTo>
                  <a:pt x="202787" y="2550773"/>
                  <a:pt x="-22132" y="2366099"/>
                  <a:pt x="0" y="2126798"/>
                </a:cubicBezTo>
                <a:cubicBezTo>
                  <a:pt x="-11791" y="1851656"/>
                  <a:pt x="116955" y="861971"/>
                  <a:pt x="0" y="425370"/>
                </a:cubicBezTo>
                <a:close/>
              </a:path>
              <a:path w="4811587" h="2552168" stroke="0" extrusionOk="0">
                <a:moveTo>
                  <a:pt x="0" y="425370"/>
                </a:moveTo>
                <a:cubicBezTo>
                  <a:pt x="14369" y="194362"/>
                  <a:pt x="199145" y="18127"/>
                  <a:pt x="425370" y="0"/>
                </a:cubicBezTo>
                <a:cubicBezTo>
                  <a:pt x="1697694" y="123000"/>
                  <a:pt x="3437327" y="-96860"/>
                  <a:pt x="4386217" y="0"/>
                </a:cubicBezTo>
                <a:cubicBezTo>
                  <a:pt x="4589275" y="-24287"/>
                  <a:pt x="4831578" y="150142"/>
                  <a:pt x="4811587" y="425370"/>
                </a:cubicBezTo>
                <a:cubicBezTo>
                  <a:pt x="4843518" y="1166717"/>
                  <a:pt x="4779284" y="1856120"/>
                  <a:pt x="4811587" y="2126798"/>
                </a:cubicBezTo>
                <a:cubicBezTo>
                  <a:pt x="4803911" y="2364504"/>
                  <a:pt x="4582279" y="2545808"/>
                  <a:pt x="4386217" y="2552168"/>
                </a:cubicBezTo>
                <a:cubicBezTo>
                  <a:pt x="3418990" y="2391461"/>
                  <a:pt x="1215886" y="2591835"/>
                  <a:pt x="425370" y="2552168"/>
                </a:cubicBezTo>
                <a:cubicBezTo>
                  <a:pt x="173640" y="2548774"/>
                  <a:pt x="-9788" y="2357289"/>
                  <a:pt x="0" y="2126798"/>
                </a:cubicBezTo>
                <a:cubicBezTo>
                  <a:pt x="124198" y="1838619"/>
                  <a:pt x="22755" y="720690"/>
                  <a:pt x="0" y="42537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doll, toy&#10;&#10;Description automatically generated">
            <a:hlinkClick r:id="rId3" action="ppaction://hlinksldjump"/>
            <a:extLst>
              <a:ext uri="{FF2B5EF4-FFF2-40B4-BE49-F238E27FC236}">
                <a16:creationId xmlns:a16="http://schemas.microsoft.com/office/drawing/2014/main" id="{AC6A21ED-170B-A61E-1925-86A2C4A33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603" y="3124803"/>
            <a:ext cx="4019397" cy="3732594"/>
          </a:xfrm>
          <a:prstGeom prst="rect">
            <a:avLst/>
          </a:prstGeom>
        </p:spPr>
      </p:pic>
      <p:sp>
        <p:nvSpPr>
          <p:cNvPr id="6" name="Rectangle: Rounded Corners 5">
            <a:extLst>
              <a:ext uri="{FF2B5EF4-FFF2-40B4-BE49-F238E27FC236}">
                <a16:creationId xmlns:a16="http://schemas.microsoft.com/office/drawing/2014/main" id="{6987A199-8299-C74A-F4F5-CA54F0FCB868}"/>
              </a:ext>
            </a:extLst>
          </p:cNvPr>
          <p:cNvSpPr/>
          <p:nvPr/>
        </p:nvSpPr>
        <p:spPr>
          <a:xfrm>
            <a:off x="5507664" y="3916680"/>
            <a:ext cx="3971615" cy="2148840"/>
          </a:xfrm>
          <a:custGeom>
            <a:avLst/>
            <a:gdLst>
              <a:gd name="connsiteX0" fmla="*/ 0 w 3971615"/>
              <a:gd name="connsiteY0" fmla="*/ 358147 h 2148840"/>
              <a:gd name="connsiteX1" fmla="*/ 358147 w 3971615"/>
              <a:gd name="connsiteY1" fmla="*/ 0 h 2148840"/>
              <a:gd name="connsiteX2" fmla="*/ 3613468 w 3971615"/>
              <a:gd name="connsiteY2" fmla="*/ 0 h 2148840"/>
              <a:gd name="connsiteX3" fmla="*/ 3971615 w 3971615"/>
              <a:gd name="connsiteY3" fmla="*/ 358147 h 2148840"/>
              <a:gd name="connsiteX4" fmla="*/ 3971615 w 3971615"/>
              <a:gd name="connsiteY4" fmla="*/ 1790693 h 2148840"/>
              <a:gd name="connsiteX5" fmla="*/ 3613468 w 3971615"/>
              <a:gd name="connsiteY5" fmla="*/ 2148840 h 2148840"/>
              <a:gd name="connsiteX6" fmla="*/ 358147 w 3971615"/>
              <a:gd name="connsiteY6" fmla="*/ 2148840 h 2148840"/>
              <a:gd name="connsiteX7" fmla="*/ 0 w 3971615"/>
              <a:gd name="connsiteY7" fmla="*/ 1790693 h 2148840"/>
              <a:gd name="connsiteX8" fmla="*/ 0 w 3971615"/>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1615" h="2148840" fill="none" extrusionOk="0">
                <a:moveTo>
                  <a:pt x="0" y="358147"/>
                </a:moveTo>
                <a:cubicBezTo>
                  <a:pt x="1347" y="196801"/>
                  <a:pt x="161783" y="2408"/>
                  <a:pt x="358147" y="0"/>
                </a:cubicBezTo>
                <a:cubicBezTo>
                  <a:pt x="1766300" y="72427"/>
                  <a:pt x="3106902" y="61419"/>
                  <a:pt x="3613468" y="0"/>
                </a:cubicBezTo>
                <a:cubicBezTo>
                  <a:pt x="3808706" y="-17628"/>
                  <a:pt x="3957996" y="156228"/>
                  <a:pt x="3971615" y="358147"/>
                </a:cubicBezTo>
                <a:cubicBezTo>
                  <a:pt x="3967494" y="846757"/>
                  <a:pt x="4098620" y="1509844"/>
                  <a:pt x="3971615" y="1790693"/>
                </a:cubicBezTo>
                <a:cubicBezTo>
                  <a:pt x="3974289" y="1974920"/>
                  <a:pt x="3800647" y="2136934"/>
                  <a:pt x="3613468" y="2148840"/>
                </a:cubicBezTo>
                <a:cubicBezTo>
                  <a:pt x="2738711" y="2178667"/>
                  <a:pt x="1039039" y="2069534"/>
                  <a:pt x="358147" y="2148840"/>
                </a:cubicBezTo>
                <a:cubicBezTo>
                  <a:pt x="174291" y="2147264"/>
                  <a:pt x="-12388" y="1990942"/>
                  <a:pt x="0" y="1790693"/>
                </a:cubicBezTo>
                <a:cubicBezTo>
                  <a:pt x="-556" y="1235381"/>
                  <a:pt x="42183" y="538579"/>
                  <a:pt x="0" y="358147"/>
                </a:cubicBezTo>
                <a:close/>
              </a:path>
              <a:path w="3971615" h="2148840" stroke="0" extrusionOk="0">
                <a:moveTo>
                  <a:pt x="0" y="358147"/>
                </a:moveTo>
                <a:cubicBezTo>
                  <a:pt x="28336" y="168072"/>
                  <a:pt x="166590" y="13005"/>
                  <a:pt x="358147" y="0"/>
                </a:cubicBezTo>
                <a:cubicBezTo>
                  <a:pt x="1257900" y="123000"/>
                  <a:pt x="2695191" y="-96860"/>
                  <a:pt x="3613468" y="0"/>
                </a:cubicBezTo>
                <a:cubicBezTo>
                  <a:pt x="3779892" y="-23912"/>
                  <a:pt x="3986715" y="129905"/>
                  <a:pt x="3971615" y="358147"/>
                </a:cubicBezTo>
                <a:cubicBezTo>
                  <a:pt x="4014854" y="691945"/>
                  <a:pt x="3845129" y="1136464"/>
                  <a:pt x="3971615" y="1790693"/>
                </a:cubicBezTo>
                <a:cubicBezTo>
                  <a:pt x="3951523" y="1995771"/>
                  <a:pt x="3782181" y="2144080"/>
                  <a:pt x="3613468" y="2148840"/>
                </a:cubicBezTo>
                <a:cubicBezTo>
                  <a:pt x="2523861" y="1988133"/>
                  <a:pt x="168214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Văn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Miếu</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Quốc</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Tử</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Giám</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050" name="Picture 2" descr="Văn Miếu Quốc Tử Giám: Tâm điểm văn hóa giáo dục Việt Nam">
            <a:extLst>
              <a:ext uri="{FF2B5EF4-FFF2-40B4-BE49-F238E27FC236}">
                <a16:creationId xmlns:a16="http://schemas.microsoft.com/office/drawing/2014/main" id="{D5295EE6-DD6C-2513-F48A-336B8BBEA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3750"/>
            <a:ext cx="5323257" cy="37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8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7AC5C4-5D33-0D09-602B-0B8264727911}"/>
              </a:ext>
            </a:extLst>
          </p:cNvPr>
          <p:cNvSpPr/>
          <p:nvPr/>
        </p:nvSpPr>
        <p:spPr>
          <a:xfrm>
            <a:off x="5401338" y="786808"/>
            <a:ext cx="5156792" cy="1896817"/>
          </a:xfrm>
          <a:custGeom>
            <a:avLst/>
            <a:gdLst>
              <a:gd name="connsiteX0" fmla="*/ 0 w 5156792"/>
              <a:gd name="connsiteY0" fmla="*/ 316142 h 1896817"/>
              <a:gd name="connsiteX1" fmla="*/ 316142 w 5156792"/>
              <a:gd name="connsiteY1" fmla="*/ 0 h 1896817"/>
              <a:gd name="connsiteX2" fmla="*/ 4840650 w 5156792"/>
              <a:gd name="connsiteY2" fmla="*/ 0 h 1896817"/>
              <a:gd name="connsiteX3" fmla="*/ 5156792 w 5156792"/>
              <a:gd name="connsiteY3" fmla="*/ 316142 h 1896817"/>
              <a:gd name="connsiteX4" fmla="*/ 5156792 w 5156792"/>
              <a:gd name="connsiteY4" fmla="*/ 1580675 h 1896817"/>
              <a:gd name="connsiteX5" fmla="*/ 4840650 w 5156792"/>
              <a:gd name="connsiteY5" fmla="*/ 1896817 h 1896817"/>
              <a:gd name="connsiteX6" fmla="*/ 316142 w 5156792"/>
              <a:gd name="connsiteY6" fmla="*/ 1896817 h 1896817"/>
              <a:gd name="connsiteX7" fmla="*/ 0 w 5156792"/>
              <a:gd name="connsiteY7" fmla="*/ 1580675 h 1896817"/>
              <a:gd name="connsiteX8" fmla="*/ 0 w 5156792"/>
              <a:gd name="connsiteY8" fmla="*/ 316142 h 18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6792" h="1896817" fill="none" extrusionOk="0">
                <a:moveTo>
                  <a:pt x="0" y="316142"/>
                </a:moveTo>
                <a:cubicBezTo>
                  <a:pt x="715" y="160886"/>
                  <a:pt x="144263" y="4567"/>
                  <a:pt x="316142" y="0"/>
                </a:cubicBezTo>
                <a:cubicBezTo>
                  <a:pt x="2056760" y="72427"/>
                  <a:pt x="4238736" y="61419"/>
                  <a:pt x="4840650" y="0"/>
                </a:cubicBezTo>
                <a:cubicBezTo>
                  <a:pt x="5011452" y="-26147"/>
                  <a:pt x="5141341" y="136869"/>
                  <a:pt x="5156792" y="316142"/>
                </a:cubicBezTo>
                <a:cubicBezTo>
                  <a:pt x="5065497" y="747904"/>
                  <a:pt x="5220720" y="1071144"/>
                  <a:pt x="5156792" y="1580675"/>
                </a:cubicBezTo>
                <a:cubicBezTo>
                  <a:pt x="5160783" y="1735020"/>
                  <a:pt x="5008742" y="1889521"/>
                  <a:pt x="4840650" y="1896817"/>
                </a:cubicBezTo>
                <a:cubicBezTo>
                  <a:pt x="4353011" y="1926644"/>
                  <a:pt x="999639" y="1817511"/>
                  <a:pt x="316142" y="1896817"/>
                </a:cubicBezTo>
                <a:cubicBezTo>
                  <a:pt x="161836" y="1894523"/>
                  <a:pt x="-23992" y="1760019"/>
                  <a:pt x="0" y="1580675"/>
                </a:cubicBezTo>
                <a:cubicBezTo>
                  <a:pt x="1550" y="962508"/>
                  <a:pt x="-68552" y="462382"/>
                  <a:pt x="0" y="316142"/>
                </a:cubicBezTo>
                <a:close/>
              </a:path>
              <a:path w="5156792" h="1896817" stroke="0" extrusionOk="0">
                <a:moveTo>
                  <a:pt x="0" y="316142"/>
                </a:moveTo>
                <a:cubicBezTo>
                  <a:pt x="8470" y="143851"/>
                  <a:pt x="149606" y="16800"/>
                  <a:pt x="316142" y="0"/>
                </a:cubicBezTo>
                <a:cubicBezTo>
                  <a:pt x="2114028" y="123000"/>
                  <a:pt x="4114460" y="-96860"/>
                  <a:pt x="4840650" y="0"/>
                </a:cubicBezTo>
                <a:cubicBezTo>
                  <a:pt x="4996854" y="-14020"/>
                  <a:pt x="5169826" y="115265"/>
                  <a:pt x="5156792" y="316142"/>
                </a:cubicBezTo>
                <a:cubicBezTo>
                  <a:pt x="5222595" y="663342"/>
                  <a:pt x="5251701" y="1376792"/>
                  <a:pt x="5156792" y="1580675"/>
                </a:cubicBezTo>
                <a:cubicBezTo>
                  <a:pt x="5140398" y="1761214"/>
                  <a:pt x="4982008" y="1891377"/>
                  <a:pt x="4840650" y="1896817"/>
                </a:cubicBezTo>
                <a:cubicBezTo>
                  <a:pt x="3263130" y="1736110"/>
                  <a:pt x="2034437" y="1936484"/>
                  <a:pt x="316142" y="1896817"/>
                </a:cubicBezTo>
                <a:cubicBezTo>
                  <a:pt x="139372" y="1896379"/>
                  <a:pt x="-6754" y="1752215"/>
                  <a:pt x="0" y="1580675"/>
                </a:cubicBezTo>
                <a:cubicBezTo>
                  <a:pt x="100620" y="1086368"/>
                  <a:pt x="94791" y="442841"/>
                  <a:pt x="0" y="316142"/>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6A096B6E-F749-BCFA-DFFC-173CBBF3FF8D}"/>
              </a:ext>
            </a:extLst>
          </p:cNvPr>
          <p:cNvSpPr/>
          <p:nvPr/>
        </p:nvSpPr>
        <p:spPr>
          <a:xfrm>
            <a:off x="2402958" y="4731488"/>
            <a:ext cx="6678696" cy="1738069"/>
          </a:xfrm>
          <a:custGeom>
            <a:avLst/>
            <a:gdLst>
              <a:gd name="connsiteX0" fmla="*/ 0 w 6678696"/>
              <a:gd name="connsiteY0" fmla="*/ 289684 h 1738069"/>
              <a:gd name="connsiteX1" fmla="*/ 289684 w 6678696"/>
              <a:gd name="connsiteY1" fmla="*/ 0 h 1738069"/>
              <a:gd name="connsiteX2" fmla="*/ 6389012 w 6678696"/>
              <a:gd name="connsiteY2" fmla="*/ 0 h 1738069"/>
              <a:gd name="connsiteX3" fmla="*/ 6678696 w 6678696"/>
              <a:gd name="connsiteY3" fmla="*/ 289684 h 1738069"/>
              <a:gd name="connsiteX4" fmla="*/ 6678696 w 6678696"/>
              <a:gd name="connsiteY4" fmla="*/ 1448385 h 1738069"/>
              <a:gd name="connsiteX5" fmla="*/ 6389012 w 6678696"/>
              <a:gd name="connsiteY5" fmla="*/ 1738069 h 1738069"/>
              <a:gd name="connsiteX6" fmla="*/ 289684 w 6678696"/>
              <a:gd name="connsiteY6" fmla="*/ 1738069 h 1738069"/>
              <a:gd name="connsiteX7" fmla="*/ 0 w 6678696"/>
              <a:gd name="connsiteY7" fmla="*/ 1448385 h 1738069"/>
              <a:gd name="connsiteX8" fmla="*/ 0 w 6678696"/>
              <a:gd name="connsiteY8" fmla="*/ 289684 h 17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8696" h="1738069" fill="none" extrusionOk="0">
                <a:moveTo>
                  <a:pt x="0" y="289684"/>
                </a:moveTo>
                <a:cubicBezTo>
                  <a:pt x="766" y="150440"/>
                  <a:pt x="138216" y="14300"/>
                  <a:pt x="289684" y="0"/>
                </a:cubicBezTo>
                <a:cubicBezTo>
                  <a:pt x="1798492" y="72427"/>
                  <a:pt x="5272145" y="61419"/>
                  <a:pt x="6389012" y="0"/>
                </a:cubicBezTo>
                <a:cubicBezTo>
                  <a:pt x="6546513" y="-17122"/>
                  <a:pt x="6669042" y="126776"/>
                  <a:pt x="6678696" y="289684"/>
                </a:cubicBezTo>
                <a:cubicBezTo>
                  <a:pt x="6645708" y="804521"/>
                  <a:pt x="6658993" y="1099554"/>
                  <a:pt x="6678696" y="1448385"/>
                </a:cubicBezTo>
                <a:cubicBezTo>
                  <a:pt x="6679644" y="1603560"/>
                  <a:pt x="6541677" y="1729859"/>
                  <a:pt x="6389012" y="1738069"/>
                </a:cubicBezTo>
                <a:cubicBezTo>
                  <a:pt x="3907997" y="1767896"/>
                  <a:pt x="3089123" y="1658763"/>
                  <a:pt x="289684" y="1738069"/>
                </a:cubicBezTo>
                <a:cubicBezTo>
                  <a:pt x="151847" y="1735565"/>
                  <a:pt x="-10703" y="1610489"/>
                  <a:pt x="0" y="1448385"/>
                </a:cubicBezTo>
                <a:cubicBezTo>
                  <a:pt x="95456" y="941965"/>
                  <a:pt x="-82816" y="714595"/>
                  <a:pt x="0" y="289684"/>
                </a:cubicBezTo>
                <a:close/>
              </a:path>
              <a:path w="6678696" h="1738069" stroke="0" extrusionOk="0">
                <a:moveTo>
                  <a:pt x="0" y="289684"/>
                </a:moveTo>
                <a:cubicBezTo>
                  <a:pt x="7984" y="131872"/>
                  <a:pt x="133660" y="8260"/>
                  <a:pt x="289684" y="0"/>
                </a:cubicBezTo>
                <a:cubicBezTo>
                  <a:pt x="2475081" y="123000"/>
                  <a:pt x="5690693" y="-96860"/>
                  <a:pt x="6389012" y="0"/>
                </a:cubicBezTo>
                <a:cubicBezTo>
                  <a:pt x="6533710" y="-11653"/>
                  <a:pt x="6691064" y="104762"/>
                  <a:pt x="6678696" y="289684"/>
                </a:cubicBezTo>
                <a:cubicBezTo>
                  <a:pt x="6656260" y="592368"/>
                  <a:pt x="6766266" y="1221870"/>
                  <a:pt x="6678696" y="1448385"/>
                </a:cubicBezTo>
                <a:cubicBezTo>
                  <a:pt x="6674989" y="1609716"/>
                  <a:pt x="6529528" y="1734882"/>
                  <a:pt x="6389012" y="1738069"/>
                </a:cubicBezTo>
                <a:cubicBezTo>
                  <a:pt x="3681555" y="1577362"/>
                  <a:pt x="2335331" y="1777736"/>
                  <a:pt x="289684" y="1738069"/>
                </a:cubicBezTo>
                <a:cubicBezTo>
                  <a:pt x="113081" y="1734713"/>
                  <a:pt x="-13168" y="1602408"/>
                  <a:pt x="0" y="1448385"/>
                </a:cubicBezTo>
                <a:cubicBezTo>
                  <a:pt x="31109" y="1283709"/>
                  <a:pt x="28688" y="705358"/>
                  <a:pt x="0" y="289684"/>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Trần Hưng Đạo</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text&#10;&#10;Description automatically generated">
            <a:hlinkClick r:id="rId3" action="ppaction://hlinksldjump"/>
            <a:extLst>
              <a:ext uri="{FF2B5EF4-FFF2-40B4-BE49-F238E27FC236}">
                <a16:creationId xmlns:a16="http://schemas.microsoft.com/office/drawing/2014/main" id="{F53AEF4E-AE2B-6082-88B3-C591487C7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397" y="2931026"/>
            <a:ext cx="3381603" cy="3974866"/>
          </a:xfrm>
          <a:prstGeom prst="rect">
            <a:avLst/>
          </a:prstGeom>
        </p:spPr>
      </p:pic>
      <p:pic>
        <p:nvPicPr>
          <p:cNvPr id="3076" name="Picture 4" descr="Tiểu Sử Trần Hưng Đạo – Hưng Đạo Đại Vương – Trường THPT Hưng Đạo">
            <a:extLst>
              <a:ext uri="{FF2B5EF4-FFF2-40B4-BE49-F238E27FC236}">
                <a16:creationId xmlns:a16="http://schemas.microsoft.com/office/drawing/2014/main" id="{F7E832F4-02EF-BC88-1985-763B82573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62" y="86803"/>
            <a:ext cx="3391786" cy="452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97C219-A2E4-D318-4D6E-C1D1834E1311}"/>
              </a:ext>
            </a:extLst>
          </p:cNvPr>
          <p:cNvSpPr/>
          <p:nvPr/>
        </p:nvSpPr>
        <p:spPr>
          <a:xfrm>
            <a:off x="5720315" y="359026"/>
            <a:ext cx="4503243" cy="3139440"/>
          </a:xfrm>
          <a:custGeom>
            <a:avLst/>
            <a:gdLst>
              <a:gd name="connsiteX0" fmla="*/ 0 w 4503243"/>
              <a:gd name="connsiteY0" fmla="*/ 523250 h 3139440"/>
              <a:gd name="connsiteX1" fmla="*/ 523250 w 4503243"/>
              <a:gd name="connsiteY1" fmla="*/ 0 h 3139440"/>
              <a:gd name="connsiteX2" fmla="*/ 3979993 w 4503243"/>
              <a:gd name="connsiteY2" fmla="*/ 0 h 3139440"/>
              <a:gd name="connsiteX3" fmla="*/ 4503243 w 4503243"/>
              <a:gd name="connsiteY3" fmla="*/ 523250 h 3139440"/>
              <a:gd name="connsiteX4" fmla="*/ 4503243 w 4503243"/>
              <a:gd name="connsiteY4" fmla="*/ 2616190 h 3139440"/>
              <a:gd name="connsiteX5" fmla="*/ 3979993 w 4503243"/>
              <a:gd name="connsiteY5" fmla="*/ 3139440 h 3139440"/>
              <a:gd name="connsiteX6" fmla="*/ 523250 w 4503243"/>
              <a:gd name="connsiteY6" fmla="*/ 3139440 h 3139440"/>
              <a:gd name="connsiteX7" fmla="*/ 0 w 4503243"/>
              <a:gd name="connsiteY7" fmla="*/ 2616190 h 3139440"/>
              <a:gd name="connsiteX8" fmla="*/ 0 w 4503243"/>
              <a:gd name="connsiteY8" fmla="*/ 523250 h 31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243" h="3139440" fill="none" extrusionOk="0">
                <a:moveTo>
                  <a:pt x="0" y="523250"/>
                </a:moveTo>
                <a:cubicBezTo>
                  <a:pt x="406" y="245259"/>
                  <a:pt x="247304" y="21881"/>
                  <a:pt x="523250" y="0"/>
                </a:cubicBezTo>
                <a:cubicBezTo>
                  <a:pt x="2118519" y="72427"/>
                  <a:pt x="2592773" y="61419"/>
                  <a:pt x="3979993" y="0"/>
                </a:cubicBezTo>
                <a:cubicBezTo>
                  <a:pt x="4267133" y="-12687"/>
                  <a:pt x="4494173" y="231524"/>
                  <a:pt x="4503243" y="523250"/>
                </a:cubicBezTo>
                <a:cubicBezTo>
                  <a:pt x="4604119" y="1330879"/>
                  <a:pt x="4395930" y="2216777"/>
                  <a:pt x="4503243" y="2616190"/>
                </a:cubicBezTo>
                <a:cubicBezTo>
                  <a:pt x="4504798" y="2897283"/>
                  <a:pt x="4239205" y="3106066"/>
                  <a:pt x="3979993" y="3139440"/>
                </a:cubicBezTo>
                <a:cubicBezTo>
                  <a:pt x="2925934" y="3169267"/>
                  <a:pt x="2031327" y="3060134"/>
                  <a:pt x="523250" y="3139440"/>
                </a:cubicBezTo>
                <a:cubicBezTo>
                  <a:pt x="269821" y="3135421"/>
                  <a:pt x="-54812" y="2916011"/>
                  <a:pt x="0" y="2616190"/>
                </a:cubicBezTo>
                <a:cubicBezTo>
                  <a:pt x="50037" y="1782378"/>
                  <a:pt x="770" y="1073688"/>
                  <a:pt x="0" y="523250"/>
                </a:cubicBezTo>
                <a:close/>
              </a:path>
              <a:path w="4503243" h="3139440" stroke="0" extrusionOk="0">
                <a:moveTo>
                  <a:pt x="0" y="523250"/>
                </a:moveTo>
                <a:cubicBezTo>
                  <a:pt x="50642" y="248071"/>
                  <a:pt x="258068" y="49589"/>
                  <a:pt x="523250" y="0"/>
                </a:cubicBezTo>
                <a:cubicBezTo>
                  <a:pt x="2033184" y="123000"/>
                  <a:pt x="2443719" y="-96860"/>
                  <a:pt x="3979993" y="0"/>
                </a:cubicBezTo>
                <a:cubicBezTo>
                  <a:pt x="4241405" y="-21013"/>
                  <a:pt x="4505409" y="229900"/>
                  <a:pt x="4503243" y="523250"/>
                </a:cubicBezTo>
                <a:cubicBezTo>
                  <a:pt x="4506416" y="1119278"/>
                  <a:pt x="4597510" y="2001916"/>
                  <a:pt x="4503243" y="2616190"/>
                </a:cubicBezTo>
                <a:cubicBezTo>
                  <a:pt x="4449980" y="2924469"/>
                  <a:pt x="4260049" y="3137979"/>
                  <a:pt x="3979993" y="3139440"/>
                </a:cubicBezTo>
                <a:cubicBezTo>
                  <a:pt x="2402568" y="2978733"/>
                  <a:pt x="2070012" y="3179107"/>
                  <a:pt x="523250" y="3139440"/>
                </a:cubicBezTo>
                <a:cubicBezTo>
                  <a:pt x="186077" y="3129707"/>
                  <a:pt x="-31920" y="2890712"/>
                  <a:pt x="0" y="2616190"/>
                </a:cubicBezTo>
                <a:cubicBezTo>
                  <a:pt x="32216" y="2054685"/>
                  <a:pt x="57206" y="963136"/>
                  <a:pt x="0" y="52325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CD8B9C0B-27E3-E763-1190-2C87C20F7D73}"/>
              </a:ext>
            </a:extLst>
          </p:cNvPr>
          <p:cNvSpPr/>
          <p:nvPr/>
        </p:nvSpPr>
        <p:spPr>
          <a:xfrm>
            <a:off x="3189767" y="4540102"/>
            <a:ext cx="5244268" cy="1566366"/>
          </a:xfrm>
          <a:custGeom>
            <a:avLst/>
            <a:gdLst>
              <a:gd name="connsiteX0" fmla="*/ 0 w 5244268"/>
              <a:gd name="connsiteY0" fmla="*/ 261066 h 1566366"/>
              <a:gd name="connsiteX1" fmla="*/ 261066 w 5244268"/>
              <a:gd name="connsiteY1" fmla="*/ 0 h 1566366"/>
              <a:gd name="connsiteX2" fmla="*/ 4983202 w 5244268"/>
              <a:gd name="connsiteY2" fmla="*/ 0 h 1566366"/>
              <a:gd name="connsiteX3" fmla="*/ 5244268 w 5244268"/>
              <a:gd name="connsiteY3" fmla="*/ 261066 h 1566366"/>
              <a:gd name="connsiteX4" fmla="*/ 5244268 w 5244268"/>
              <a:gd name="connsiteY4" fmla="*/ 1305300 h 1566366"/>
              <a:gd name="connsiteX5" fmla="*/ 4983202 w 5244268"/>
              <a:gd name="connsiteY5" fmla="*/ 1566366 h 1566366"/>
              <a:gd name="connsiteX6" fmla="*/ 261066 w 5244268"/>
              <a:gd name="connsiteY6" fmla="*/ 1566366 h 1566366"/>
              <a:gd name="connsiteX7" fmla="*/ 0 w 5244268"/>
              <a:gd name="connsiteY7" fmla="*/ 1305300 h 1566366"/>
              <a:gd name="connsiteX8" fmla="*/ 0 w 5244268"/>
              <a:gd name="connsiteY8" fmla="*/ 261066 h 156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4268" h="1566366" fill="none" extrusionOk="0">
                <a:moveTo>
                  <a:pt x="0" y="261066"/>
                </a:moveTo>
                <a:cubicBezTo>
                  <a:pt x="860" y="140156"/>
                  <a:pt x="123104" y="10441"/>
                  <a:pt x="261066" y="0"/>
                </a:cubicBezTo>
                <a:cubicBezTo>
                  <a:pt x="2491071" y="72427"/>
                  <a:pt x="3427673" y="61419"/>
                  <a:pt x="4983202" y="0"/>
                </a:cubicBezTo>
                <a:cubicBezTo>
                  <a:pt x="5126601" y="-5394"/>
                  <a:pt x="5235453" y="114217"/>
                  <a:pt x="5244268" y="261066"/>
                </a:cubicBezTo>
                <a:cubicBezTo>
                  <a:pt x="5293460" y="763274"/>
                  <a:pt x="5199331" y="888865"/>
                  <a:pt x="5244268" y="1305300"/>
                </a:cubicBezTo>
                <a:cubicBezTo>
                  <a:pt x="5245815" y="1441630"/>
                  <a:pt x="5124576" y="1563217"/>
                  <a:pt x="4983202" y="1566366"/>
                </a:cubicBezTo>
                <a:cubicBezTo>
                  <a:pt x="3253126" y="1596193"/>
                  <a:pt x="1755830" y="1487060"/>
                  <a:pt x="261066" y="1566366"/>
                </a:cubicBezTo>
                <a:cubicBezTo>
                  <a:pt x="141517" y="1563581"/>
                  <a:pt x="-2452" y="1449968"/>
                  <a:pt x="0" y="1305300"/>
                </a:cubicBezTo>
                <a:cubicBezTo>
                  <a:pt x="-58534" y="836393"/>
                  <a:pt x="1797" y="403839"/>
                  <a:pt x="0" y="261066"/>
                </a:cubicBezTo>
                <a:close/>
              </a:path>
              <a:path w="5244268" h="1566366" stroke="0" extrusionOk="0">
                <a:moveTo>
                  <a:pt x="0" y="261066"/>
                </a:moveTo>
                <a:cubicBezTo>
                  <a:pt x="3004" y="117702"/>
                  <a:pt x="123655" y="14110"/>
                  <a:pt x="261066" y="0"/>
                </a:cubicBezTo>
                <a:cubicBezTo>
                  <a:pt x="2465597" y="123000"/>
                  <a:pt x="2793612" y="-96860"/>
                  <a:pt x="4983202" y="0"/>
                </a:cubicBezTo>
                <a:cubicBezTo>
                  <a:pt x="5117653" y="-7417"/>
                  <a:pt x="5250703" y="103909"/>
                  <a:pt x="5244268" y="261066"/>
                </a:cubicBezTo>
                <a:cubicBezTo>
                  <a:pt x="5240424" y="399223"/>
                  <a:pt x="5225398" y="824179"/>
                  <a:pt x="5244268" y="1305300"/>
                </a:cubicBezTo>
                <a:cubicBezTo>
                  <a:pt x="5236387" y="1452338"/>
                  <a:pt x="5110468" y="1563597"/>
                  <a:pt x="4983202" y="1566366"/>
                </a:cubicBezTo>
                <a:cubicBezTo>
                  <a:pt x="4407195" y="1405659"/>
                  <a:pt x="1304409" y="1606033"/>
                  <a:pt x="261066" y="1566366"/>
                </a:cubicBezTo>
                <a:cubicBezTo>
                  <a:pt x="89269" y="1560789"/>
                  <a:pt x="-12141" y="1443983"/>
                  <a:pt x="0" y="1305300"/>
                </a:cubicBezTo>
                <a:cubicBezTo>
                  <a:pt x="-19326" y="1168031"/>
                  <a:pt x="-52092" y="621105"/>
                  <a:pt x="0" y="261066"/>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a:solidFill>
                  <a:srgbClr val="FF0000"/>
                </a:solidFill>
                <a:latin typeface="Cambria" panose="02040503050406030204" pitchFamily="18" charset="0"/>
                <a:ea typeface="Cambria" panose="02040503050406030204" pitchFamily="18" charset="0"/>
                <a:cs typeface="Arial-Rounded" panose="020B0500000000000000" pitchFamily="34" charset="0"/>
              </a:rPr>
              <a:t>hang Sơn Đoòng</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hlinkClick r:id="rId3" action="ppaction://hlinksldjump"/>
            <a:extLst>
              <a:ext uri="{FF2B5EF4-FFF2-40B4-BE49-F238E27FC236}">
                <a16:creationId xmlns:a16="http://schemas.microsoft.com/office/drawing/2014/main" id="{EE1D2B01-5839-774B-9321-B283E571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346" y="2936308"/>
            <a:ext cx="5345341" cy="3391756"/>
          </a:xfrm>
          <a:prstGeom prst="rect">
            <a:avLst/>
          </a:prstGeom>
        </p:spPr>
      </p:pic>
      <p:pic>
        <p:nvPicPr>
          <p:cNvPr id="4098" name="Picture 2" descr="Khám phá kinh nghiệm du lịch hang Sơn Đoòng, Quảng Bình - BAV - China -  Bamboo Airways">
            <a:extLst>
              <a:ext uri="{FF2B5EF4-FFF2-40B4-BE49-F238E27FC236}">
                <a16:creationId xmlns:a16="http://schemas.microsoft.com/office/drawing/2014/main" id="{0928CF0D-E43A-0ECC-AB4D-1DBB7AF12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5976"/>
            <a:ext cx="5423491" cy="361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1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CEE479E-AF42-0176-8D54-CF9D50D60212}"/>
              </a:ext>
            </a:extLst>
          </p:cNvPr>
          <p:cNvPicPr>
            <a:picLocks noChangeAspect="1"/>
          </p:cNvPicPr>
          <p:nvPr/>
        </p:nvPicPr>
        <p:blipFill>
          <a:blip r:embed="rId20"/>
          <a:stretch>
            <a:fillRect/>
          </a:stretch>
        </p:blipFill>
        <p:spPr>
          <a:xfrm>
            <a:off x="2379107" y="399505"/>
            <a:ext cx="8138865" cy="5992887"/>
          </a:xfrm>
          <a:prstGeom prst="rect">
            <a:avLst/>
          </a:prstGeom>
        </p:spPr>
      </p:pic>
    </p:spTree>
    <p:extLst>
      <p:ext uri="{BB962C8B-B14F-4D97-AF65-F5344CB8AC3E}">
        <p14:creationId xmlns:p14="http://schemas.microsoft.com/office/powerpoint/2010/main" val="90871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922130" y="366308"/>
            <a:ext cx="10073023" cy="707886"/>
          </a:xfrm>
          <a:prstGeom prst="rect">
            <a:avLst/>
          </a:prstGeom>
          <a:noFill/>
        </p:spPr>
        <p:txBody>
          <a:bodyPr wrap="square" rtlCol="0">
            <a:spAutoFit/>
          </a:bodyPr>
          <a:lstStyle/>
          <a:p>
            <a:pPr algn="l"/>
            <a:r>
              <a:rPr lang="en-US" sz="4000" b="1" i="0" u="none" strike="noStrike" baseline="0" dirty="0">
                <a:solidFill>
                  <a:srgbClr val="FF00FF"/>
                </a:solidFill>
                <a:latin typeface="Cambria" panose="02040503050406030204" pitchFamily="18" charset="0"/>
                <a:ea typeface="Cambria" panose="02040503050406030204" pitchFamily="18" charset="0"/>
              </a:rPr>
              <a:t>1. </a:t>
            </a:r>
            <a:r>
              <a:rPr lang="en-US" sz="4000" b="1" i="0" u="none" strike="noStrike" baseline="0" dirty="0" err="1">
                <a:solidFill>
                  <a:srgbClr val="FF00FF"/>
                </a:solidFill>
                <a:latin typeface="Cambria" panose="02040503050406030204" pitchFamily="18" charset="0"/>
                <a:ea typeface="Cambria" panose="02040503050406030204" pitchFamily="18" charset="0"/>
              </a:rPr>
              <a:t>Đọc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bài</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văn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và</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thực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hiện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yêu</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cầu</a:t>
            </a:r>
            <a:r>
              <a:rPr lang="en-US" sz="4000" b="1" i="0" u="none" strike="noStrike" baseline="0" dirty="0">
                <a:solidFill>
                  <a:srgbClr val="FF00FF"/>
                </a:solidFill>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5B25A8F4-9345-C1BA-B7E9-C5CDD8A3B4C8}"/>
              </a:ext>
            </a:extLst>
          </p:cNvPr>
          <p:cNvSpPr/>
          <p:nvPr/>
        </p:nvSpPr>
        <p:spPr>
          <a:xfrm>
            <a:off x="914400" y="1377107"/>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Tree>
    <p:extLst>
      <p:ext uri="{BB962C8B-B14F-4D97-AF65-F5344CB8AC3E}">
        <p14:creationId xmlns:p14="http://schemas.microsoft.com/office/powerpoint/2010/main" val="19124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372</TotalTime>
  <Words>964</Words>
  <Application>Microsoft Office PowerPoint</Application>
  <PresentationFormat>Widescreen</PresentationFormat>
  <Paragraphs>63</Paragraphs>
  <Slides>22</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Aptos</vt:lpstr>
      <vt:lpstr>Aptos Display</vt:lpstr>
      <vt:lpstr>Arial</vt:lpstr>
      <vt:lpstr>AvantGarde</vt:lpstr>
      <vt:lpstr>Calibri</vt:lpstr>
      <vt:lpstr>Cambria</vt:lpstr>
      <vt:lpstr>Handyman</vt:lpstr>
      <vt:lpstr>SVN-Poky's</vt:lpstr>
      <vt:lpstr>Times New Roman</vt:lpstr>
      <vt:lpstr>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A13740</cp:lastModifiedBy>
  <cp:revision>58</cp:revision>
  <dcterms:created xsi:type="dcterms:W3CDTF">2023-09-08T12:48:23Z</dcterms:created>
  <dcterms:modified xsi:type="dcterms:W3CDTF">2025-04-09T05:09:50Z</dcterms:modified>
  <cp:category>9Slide.vn</cp:category>
</cp:coreProperties>
</file>