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8"/>
  </p:notesMasterIdLst>
  <p:sldIdLst>
    <p:sldId id="314" r:id="rId7"/>
    <p:sldId id="260" r:id="rId8"/>
    <p:sldId id="315" r:id="rId9"/>
    <p:sldId id="415" r:id="rId10"/>
    <p:sldId id="261" r:id="rId11"/>
    <p:sldId id="264" r:id="rId12"/>
    <p:sldId id="265" r:id="rId13"/>
    <p:sldId id="268" r:id="rId14"/>
    <p:sldId id="266" r:id="rId15"/>
    <p:sldId id="416" r:id="rId16"/>
    <p:sldId id="270" r:id="rId17"/>
    <p:sldId id="417" r:id="rId18"/>
    <p:sldId id="303" r:id="rId19"/>
    <p:sldId id="418" r:id="rId20"/>
    <p:sldId id="419" r:id="rId21"/>
    <p:sldId id="420" r:id="rId22"/>
    <p:sldId id="276" r:id="rId23"/>
    <p:sldId id="272" r:id="rId24"/>
    <p:sldId id="305" r:id="rId25"/>
    <p:sldId id="306" r:id="rId26"/>
    <p:sldId id="307" r:id="rId27"/>
    <p:sldId id="278" r:id="rId28"/>
    <p:sldId id="279" r:id="rId29"/>
    <p:sldId id="280" r:id="rId30"/>
    <p:sldId id="421" r:id="rId31"/>
    <p:sldId id="422" r:id="rId32"/>
    <p:sldId id="423" r:id="rId33"/>
    <p:sldId id="428" r:id="rId34"/>
    <p:sldId id="277" r:id="rId35"/>
    <p:sldId id="283" r:id="rId36"/>
    <p:sldId id="287" r:id="rId37"/>
    <p:sldId id="288" r:id="rId38"/>
    <p:sldId id="289" r:id="rId39"/>
    <p:sldId id="424" r:id="rId40"/>
    <p:sldId id="425" r:id="rId41"/>
    <p:sldId id="426" r:id="rId42"/>
    <p:sldId id="427" r:id="rId43"/>
    <p:sldId id="429" r:id="rId44"/>
    <p:sldId id="297" r:id="rId45"/>
    <p:sldId id="298" r:id="rId46"/>
    <p:sldId id="5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2</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13</a:t>
            </a:fld>
            <a:endParaRPr lang="en-US"/>
          </a:p>
        </p:txBody>
      </p:sp>
    </p:spTree>
    <p:extLst>
      <p:ext uri="{BB962C8B-B14F-4D97-AF65-F5344CB8AC3E}">
        <p14:creationId xmlns:p14="http://schemas.microsoft.com/office/powerpoint/2010/main" val="139361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14</a:t>
            </a:fld>
            <a:endParaRPr lang="en-US"/>
          </a:p>
        </p:txBody>
      </p:sp>
    </p:spTree>
    <p:extLst>
      <p:ext uri="{BB962C8B-B14F-4D97-AF65-F5344CB8AC3E}">
        <p14:creationId xmlns:p14="http://schemas.microsoft.com/office/powerpoint/2010/main" val="14689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15</a:t>
            </a:fld>
            <a:endParaRPr lang="en-US"/>
          </a:p>
        </p:txBody>
      </p:sp>
    </p:spTree>
    <p:extLst>
      <p:ext uri="{BB962C8B-B14F-4D97-AF65-F5344CB8AC3E}">
        <p14:creationId xmlns:p14="http://schemas.microsoft.com/office/powerpoint/2010/main" val="151218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28</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4/9/2025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234884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144162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089861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979227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41255120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745120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694514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701438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63751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03790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700635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4/9/2025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4/9/2025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2025/4/9</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32769112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5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58.wmf"/><Relationship Id="rId5" Type="http://schemas.openxmlformats.org/officeDocument/2006/relationships/image" Target="../media/image57.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59.wmf"/><Relationship Id="rId5" Type="http://schemas.openxmlformats.org/officeDocument/2006/relationships/image" Target="../media/image57.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60.wmf"/><Relationship Id="rId5" Type="http://schemas.openxmlformats.org/officeDocument/2006/relationships/image" Target="../media/image57.pn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6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8.jpeg"/><Relationship Id="rId5" Type="http://schemas.microsoft.com/office/2007/relationships/hdphoto" Target="../media/hdphoto2.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jp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69.jpeg"/><Relationship Id="rId5" Type="http://schemas.microsoft.com/office/2007/relationships/hdphoto" Target="../media/hdphoto2.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70.jpeg"/><Relationship Id="rId5" Type="http://schemas.microsoft.com/office/2007/relationships/hdphoto" Target="../media/hdphoto2.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2.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76.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2.jpg"/><Relationship Id="rId7" Type="http://schemas.openxmlformats.org/officeDocument/2006/relationships/image" Target="../media/image63.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audio" Target="../media/audio3.wav"/><Relationship Id="rId5" Type="http://schemas.openxmlformats.org/officeDocument/2006/relationships/image" Target="../media/image61.pn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2.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86.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8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4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jpg"/><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audio" Target="../media/audio2.wav"/><Relationship Id="rId4" Type="http://schemas.openxmlformats.org/officeDocument/2006/relationships/image" Target="../media/image42.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2247425" y="1666332"/>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5" y="1013450"/>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
        <p:nvSpPr>
          <p:cNvPr id="2" name="TextBox 1">
            <a:extLst>
              <a:ext uri="{FF2B5EF4-FFF2-40B4-BE49-F238E27FC236}">
                <a16:creationId xmlns:a16="http://schemas.microsoft.com/office/drawing/2014/main" id="{1741BE50-FD6F-B641-3B53-F96C53E9EA86}"/>
              </a:ext>
            </a:extLst>
          </p:cNvPr>
          <p:cNvSpPr txBox="1"/>
          <p:nvPr/>
        </p:nvSpPr>
        <p:spPr>
          <a:xfrm>
            <a:off x="3203610" y="40678"/>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6836805" cy="4524315"/>
          </a:xfrm>
          <a:prstGeom prst="rect">
            <a:avLst/>
          </a:prstGeom>
          <a:noFill/>
        </p:spPr>
        <p:txBody>
          <a:bodyPr wrap="square">
            <a:spAutoFit/>
          </a:bodyPr>
          <a:lstStyle/>
          <a:p>
            <a:pPr lvl="0" algn="just"/>
            <a:r>
              <a:rPr lang="vi-VN" sz="3600" dirty="0">
                <a:solidFill>
                  <a:prstClr val="black"/>
                </a:solidFill>
                <a:latin typeface="Calibri" panose="020F0502020204030204" pitchFamily="34" charset="0"/>
                <a:cs typeface="Calibri" panose="020F0502020204030204" pitchFamily="34" charset="0"/>
              </a:rPr>
              <a:t> </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3931920" imgH="2903400"/>
        </mc:Choice>
        <mc:Fallback>
          <p:control name="TextBox1" r:id="rId1" imgW="3931920" imgH="290340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7722775" y="1933913"/>
                  <a:ext cx="3932659" cy="2905570"/>
                </a:xfrm>
                <a:prstGeom prst="rect">
                  <a:avLst/>
                </a:prstGeom>
              </p:spPr>
            </p:pic>
          </p:control>
        </mc:Fallback>
      </mc:AlternateContent>
    </p:controls>
    <p:extLst>
      <p:ext uri="{BB962C8B-B14F-4D97-AF65-F5344CB8AC3E}">
        <p14:creationId xmlns:p14="http://schemas.microsoft.com/office/powerpoint/2010/main" val="31979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7219865" cy="4832092"/>
          </a:xfrm>
          <a:prstGeom prst="rect">
            <a:avLst/>
          </a:prstGeom>
          <a:noFill/>
        </p:spPr>
        <p:txBody>
          <a:bodyPr wrap="square">
            <a:spAutoFit/>
          </a:bodyPr>
          <a:lstStyle/>
          <a:p>
            <a:pPr lvl="0" algn="just"/>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lvl="0" algn="just"/>
            <a:r>
              <a:rPr lang="vi-VN" sz="2800" dirty="0">
                <a:solidFill>
                  <a:prstClr val="black"/>
                </a:solidFill>
                <a:latin typeface="Calibri" panose="020F0502020204030204" pitchFamily="34" charset="0"/>
                <a:cs typeface="Calibri" panose="020F0502020204030204" pitchFamily="34" charset="0"/>
              </a:rPr>
              <a:t>   – Thầy cảm ơn các anh. Bây giờ, thấy muốn mời tất cả các anh theo thầy tới thăm một người mà thấy mang ơn sâu nặng.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3931920" imgH="2903400"/>
        </mc:Choice>
        <mc:Fallback>
          <p:control name="TextBox1" r:id="rId1" imgW="3931920" imgH="290340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7920483" y="1933913"/>
                  <a:ext cx="3932659" cy="2905570"/>
                </a:xfrm>
                <a:prstGeom prst="rect">
                  <a:avLst/>
                </a:prstGeom>
              </p:spPr>
            </p:pic>
          </p:control>
        </mc:Fallback>
      </mc:AlternateContent>
    </p:controls>
    <p:extLst>
      <p:ext uri="{BB962C8B-B14F-4D97-AF65-F5344CB8AC3E}">
        <p14:creationId xmlns:p14="http://schemas.microsoft.com/office/powerpoint/2010/main" val="163599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663746" y="2427153"/>
            <a:ext cx="11087530" cy="4154984"/>
          </a:xfrm>
          <a:prstGeom prst="rect">
            <a:avLst/>
          </a:prstGeom>
          <a:noFill/>
        </p:spPr>
        <p:txBody>
          <a:bodyPr wrap="square">
            <a:spAutoFit/>
          </a:bodyPr>
          <a:lstStyle/>
          <a:p>
            <a:pPr lvl="0" algn="just"/>
            <a:r>
              <a:rPr lang="vi-VN" sz="2400" dirty="0">
                <a:solidFill>
                  <a:prstClr val="black"/>
                </a:solidFill>
                <a:latin typeface="Calibri" panose="020F0502020204030204" pitchFamily="34" charset="0"/>
                <a:cs typeface="Calibri" panose="020F0502020204030204" pitchFamily="34"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lvl="0" algn="just"/>
            <a:r>
              <a:rPr lang="vi-VN" sz="2400" dirty="0">
                <a:solidFill>
                  <a:prstClr val="black"/>
                </a:solidFill>
                <a:latin typeface="Calibri" panose="020F0502020204030204" pitchFamily="34" charset="0"/>
                <a:cs typeface="Calibri" panose="020F0502020204030204" pitchFamily="34" charset="0"/>
              </a:rPr>
              <a:t>   – Lạy thầy! Hôm nay con đem tất cả môn sinh đến tạ ơn thầy.</a:t>
            </a:r>
          </a:p>
          <a:p>
            <a:pPr lvl="0" algn="just"/>
            <a:r>
              <a:rPr lang="vi-VN" sz="2400" dirty="0">
                <a:solidFill>
                  <a:prstClr val="black"/>
                </a:solidFill>
                <a:latin typeface="Calibri" panose="020F0502020204030204" pitchFamily="34" charset="0"/>
                <a:cs typeface="Calibri" panose="020F0502020204030204" pitchFamily="34" charset="0"/>
              </a:rPr>
              <a:t>   Cụ già tóc bạc ngước lên, nghiêng đầu nghe. Cụ đã nặng tai. Thầy giáo Chu nói lại thật to câu nói vừa rồi một lần nữa. Thì ra đây là cụ đồ xưa kia đã dạy vỡ lòng cho cụ giáo Chu.</a:t>
            </a:r>
          </a:p>
          <a:p>
            <a:pPr lvl="0" algn="just"/>
            <a:r>
              <a:rPr lang="vi-VN" sz="2400" dirty="0">
                <a:solidFill>
                  <a:prstClr val="black"/>
                </a:solidFill>
                <a:latin typeface="Calibri" panose="020F0502020204030204" pitchFamily="34" charset="0"/>
                <a:cs typeface="Calibri" panose="020F0502020204030204" pitchFamily="34" charset="0"/>
              </a:rPr>
              <a:t>   Tiếp sau cụ giáo Chu, các môn sinh lần lượt theo lứa tuổi vái tạ cụ đồ già. Ngày mừng thọ thầy Chu năm ấy, họ được thêm một bài học thấm thía về nghĩa thầy trò.</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5"/>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name="TextBox1" r:id="rId1" imgW="8587800" imgH="1143000"/>
        </mc:Choice>
        <mc:Fallback>
          <p:control name="TextBox1" r:id="rId1" imgW="8587800" imgH="114300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6"/>
                <a:stretch>
                  <a:fillRect/>
                </a:stretch>
              </p:blipFill>
              <p:spPr>
                <a:xfrm>
                  <a:off x="2211661" y="1192508"/>
                  <a:ext cx="8588144" cy="1142919"/>
                </a:xfrm>
                <a:prstGeom prst="rect">
                  <a:avLst/>
                </a:prstGeom>
              </p:spPr>
            </p:pic>
          </p:control>
        </mc:Fallback>
      </mc:AlternateContent>
    </p:controls>
    <p:extLst>
      <p:ext uri="{BB962C8B-B14F-4D97-AF65-F5344CB8AC3E}">
        <p14:creationId xmlns:p14="http://schemas.microsoft.com/office/powerpoint/2010/main" val="354775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4"/>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5"/>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name="TextBox1" r:id="rId1" imgW="4853880" imgH="1242000"/>
        </mc:Choice>
        <mc:Fallback>
          <p:control name="TextBox1" r:id="rId1" imgW="4853880" imgH="124200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6"/>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1120</TotalTime>
  <Words>2580</Words>
  <Application>Microsoft Office PowerPoint</Application>
  <PresentationFormat>Widescreen</PresentationFormat>
  <Paragraphs>133</Paragraphs>
  <Slides>41</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41</vt:i4>
      </vt:variant>
    </vt:vector>
  </HeadingPairs>
  <TitlesOfParts>
    <vt:vector size="57" baseType="lpstr">
      <vt:lpstr>Aptos</vt:lpstr>
      <vt:lpstr>Aptos Display</vt:lpstr>
      <vt:lpstr>Arial</vt:lpstr>
      <vt:lpstr>Calibri</vt:lpstr>
      <vt:lpstr>Cambria</vt:lpstr>
      <vt:lpstr>Handyman</vt:lpstr>
      <vt:lpstr>iCiel Pony</vt:lpstr>
      <vt:lpstr>Roboto</vt:lpstr>
      <vt:lpstr>Times New Roman</vt:lpstr>
      <vt:lpstr>UVN Banh Mi</vt:lpstr>
      <vt:lpstr>1_Chủ đề Office</vt:lpstr>
      <vt:lpstr>2_Chủ đề Office</vt:lpstr>
      <vt:lpstr>1_Office Theme</vt:lpstr>
      <vt:lpstr>Custom Design</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A13740</cp:lastModifiedBy>
  <cp:revision>81</cp:revision>
  <dcterms:created xsi:type="dcterms:W3CDTF">2023-10-07T10:09:50Z</dcterms:created>
  <dcterms:modified xsi:type="dcterms:W3CDTF">2025-04-09T05:10:39Z</dcterms:modified>
  <cp:category>9Slide.vn</cp:category>
</cp:coreProperties>
</file>