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682" r:id="rId3"/>
    <p:sldMasterId id="2147483691" r:id="rId4"/>
    <p:sldMasterId id="2147483701" r:id="rId5"/>
  </p:sldMasterIdLst>
  <p:notesMasterIdLst>
    <p:notesMasterId r:id="rId18"/>
  </p:notesMasterIdLst>
  <p:sldIdLst>
    <p:sldId id="553" r:id="rId6"/>
    <p:sldId id="572" r:id="rId7"/>
    <p:sldId id="290" r:id="rId8"/>
    <p:sldId id="573" r:id="rId9"/>
    <p:sldId id="558" r:id="rId10"/>
    <p:sldId id="617" r:id="rId11"/>
    <p:sldId id="285" r:id="rId12"/>
    <p:sldId id="258" r:id="rId13"/>
    <p:sldId id="271" r:id="rId14"/>
    <p:sldId id="347" r:id="rId15"/>
    <p:sldId id="284" r:id="rId16"/>
    <p:sldId id="60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3" d="100"/>
          <a:sy n="83" d="100"/>
        </p:scale>
        <p:origin x="686"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10" Type="http://schemas.openxmlformats.org/officeDocument/2006/relationships/slide" Target="slides/slide5.xml"/><Relationship Id="rId19"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977BC4-5BE5-48B7-AA1E-1D6909F59299}" type="datetimeFigureOut">
              <a:rPr lang="en-US" smtClean="0"/>
              <a:t>4/9/2025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F81C2D-1FF1-45A7-B323-7C1344206583}" type="slidenum">
              <a:rPr lang="en-US" smtClean="0"/>
              <a:t>‹#›</a:t>
            </a:fld>
            <a:endParaRPr lang="en-US"/>
          </a:p>
        </p:txBody>
      </p:sp>
    </p:spTree>
    <p:extLst>
      <p:ext uri="{BB962C8B-B14F-4D97-AF65-F5344CB8AC3E}">
        <p14:creationId xmlns:p14="http://schemas.microsoft.com/office/powerpoint/2010/main" val="2222165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844330-D65E-433C-A90B-DC730FD555C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754530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452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4526-AB47-4C7E-FD78-D48892ED8E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5B5399C-3F0B-07D2-2747-478B1551AB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D5848F-D25E-1DCE-7FCF-7F7DBDFCADE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5" name="Footer Placeholder 4">
            <a:extLst>
              <a:ext uri="{FF2B5EF4-FFF2-40B4-BE49-F238E27FC236}">
                <a16:creationId xmlns:a16="http://schemas.microsoft.com/office/drawing/2014/main" id="{BD03DF59-241A-2822-8356-3E79A738F4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605A77-FEE7-5C22-C297-6FBD73AA188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180288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26E34-CAEC-053C-B7FD-CCAB9AA77E0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E36FC050-7260-008C-E700-EAAC61F98F6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6AD060-F42E-0679-9932-769DB5011E22}"/>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5" name="Footer Placeholder 4">
            <a:extLst>
              <a:ext uri="{FF2B5EF4-FFF2-40B4-BE49-F238E27FC236}">
                <a16:creationId xmlns:a16="http://schemas.microsoft.com/office/drawing/2014/main" id="{FD23BC71-BA8D-54EC-4D2F-BD07B8F9F4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B73087-24D1-B375-A05D-7D22C9981BF1}"/>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438912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8EACC-348B-7643-3E64-CF1909C51A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FCFB57-1230-65AD-EC40-A77DCD41543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091BD12-E915-650F-029B-69DFE02672E9}"/>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5" name="Footer Placeholder 4">
            <a:extLst>
              <a:ext uri="{FF2B5EF4-FFF2-40B4-BE49-F238E27FC236}">
                <a16:creationId xmlns:a16="http://schemas.microsoft.com/office/drawing/2014/main" id="{50FB8926-2050-3C27-C9F2-600010F87A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BBD613A-F99D-8B07-BEED-77AB87D0781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133194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71B7F-B41C-C586-196F-C5F6FC3843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07BB1CE-2A04-9D26-E77C-F1B9D830FE9C}"/>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BD0EF51-5509-6C05-3408-3FE344DE06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A95257-66E4-AC71-F88E-3E1D3F668A0E}"/>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6" name="Footer Placeholder 5">
            <a:extLst>
              <a:ext uri="{FF2B5EF4-FFF2-40B4-BE49-F238E27FC236}">
                <a16:creationId xmlns:a16="http://schemas.microsoft.com/office/drawing/2014/main" id="{4EDD8CF3-5A36-BFFE-6E14-F87EDF7C45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02960BD-AA1B-D967-BD3E-D5C6C07D3F57}"/>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8397729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252408-A5DE-39EA-6B59-18E88FECBB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ECDF101-4308-974D-FDF2-2ED3AA348A7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41B7B0C-E059-E5C0-E57E-05654C08675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89A067-BDE3-CAB7-B049-F6FEB564CB5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7A7191-EC28-BCBB-BCED-C8A39A9AB0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813714-5551-C875-7EB1-391B578A5110}"/>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8" name="Footer Placeholder 7">
            <a:extLst>
              <a:ext uri="{FF2B5EF4-FFF2-40B4-BE49-F238E27FC236}">
                <a16:creationId xmlns:a16="http://schemas.microsoft.com/office/drawing/2014/main" id="{D01F3CFF-D529-AD30-3382-068432B4F6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46B8531-CC7B-2B79-811A-91822B4B870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6507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9EFDA-5440-BF09-4AB7-0D0F5029DA0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710D25B-5E27-F326-8AFE-536DBEA88EFF}"/>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4" name="Footer Placeholder 3">
            <a:extLst>
              <a:ext uri="{FF2B5EF4-FFF2-40B4-BE49-F238E27FC236}">
                <a16:creationId xmlns:a16="http://schemas.microsoft.com/office/drawing/2014/main" id="{CD8835EE-6893-5111-9926-A5EADB47AF7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52FA077-3D71-683F-DF76-5D2D9DEB74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375836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D517707-2575-6493-A3C3-CFDA5E60562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3" name="Footer Placeholder 2">
            <a:extLst>
              <a:ext uri="{FF2B5EF4-FFF2-40B4-BE49-F238E27FC236}">
                <a16:creationId xmlns:a16="http://schemas.microsoft.com/office/drawing/2014/main" id="{1739B067-692E-7E6A-DE10-0D0B07751A1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8724EF4-7696-00AA-8C28-1B8677EB831D}"/>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6538768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E18B4-D855-84AE-A083-F2AACD9EB6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53C377-9154-1008-3B1F-E33C65F7956A}"/>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39D192-93A9-00F3-6421-E895B5791F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46AD307-66D3-6C49-338A-F21C4A3835B8}"/>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6" name="Footer Placeholder 5">
            <a:extLst>
              <a:ext uri="{FF2B5EF4-FFF2-40B4-BE49-F238E27FC236}">
                <a16:creationId xmlns:a16="http://schemas.microsoft.com/office/drawing/2014/main" id="{E65BFC18-5610-B3CB-DC7E-3D35CA521B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EDB4676-826D-C8ED-7A61-B4741884BC3B}"/>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3408898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FFC6B-8AA6-98FF-4BA9-BCFBD92420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6EA64B3-4F5C-BCF3-2823-4B4337A6D62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1C7E76A-15AE-E893-3902-77FD3330D4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6F0FDDE-78C5-7B63-39E5-CC449D3D9BE3}"/>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6" name="Footer Placeholder 5">
            <a:extLst>
              <a:ext uri="{FF2B5EF4-FFF2-40B4-BE49-F238E27FC236}">
                <a16:creationId xmlns:a16="http://schemas.microsoft.com/office/drawing/2014/main" id="{604B82A9-08C7-900A-D5F6-451E1DC21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E3E0C21-545E-CD78-B2EA-C1D01EC8A895}"/>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17894113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FAEF5-210F-45A8-C14E-9AC08AC7306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8CDBE6-9D73-A883-71A9-8D033AD0FDF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99E93E-46F1-563B-9D63-4AD187FCCF1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5" name="Footer Placeholder 4">
            <a:extLst>
              <a:ext uri="{FF2B5EF4-FFF2-40B4-BE49-F238E27FC236}">
                <a16:creationId xmlns:a16="http://schemas.microsoft.com/office/drawing/2014/main" id="{755FF5C9-BD55-EBB6-AF32-FAAE2A06F6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924FE8-9083-DEA9-FC4F-9C1927E2F1DA}"/>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29246286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53540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38B8BC-ADAE-D764-D3B6-1191803059A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2A0ACD-5218-0FFD-6118-94E9672E3FFB}"/>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B9327A-1107-B704-FB62-D6B4105C8D91}"/>
              </a:ext>
            </a:extLst>
          </p:cNvPr>
          <p:cNvSpPr>
            <a:spLocks noGrp="1"/>
          </p:cNvSpPr>
          <p:nvPr>
            <p:ph type="dt" sz="half" idx="10"/>
          </p:nvPr>
        </p:nvSpPr>
        <p:spPr>
          <a:xfrm>
            <a:off x="838200" y="6356350"/>
            <a:ext cx="2743200" cy="365125"/>
          </a:xfrm>
          <a:prstGeom prst="rect">
            <a:avLst/>
          </a:prstGeom>
        </p:spPr>
        <p:txBody>
          <a:bodyPr/>
          <a:lstStyle/>
          <a:p>
            <a:fld id="{8CDF9E1E-4D90-4E08-BFC8-D47F362788A0}" type="datetimeFigureOut">
              <a:rPr lang="en-US" smtClean="0"/>
              <a:t>4/9/2025</a:t>
            </a:fld>
            <a:endParaRPr lang="en-US"/>
          </a:p>
        </p:txBody>
      </p:sp>
      <p:sp>
        <p:nvSpPr>
          <p:cNvPr id="5" name="Footer Placeholder 4">
            <a:extLst>
              <a:ext uri="{FF2B5EF4-FFF2-40B4-BE49-F238E27FC236}">
                <a16:creationId xmlns:a16="http://schemas.microsoft.com/office/drawing/2014/main" id="{4CEE9FBA-DC2A-11F3-78A5-E336898746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CF163C1-D5CD-7A49-22F1-A855C347E2F3}"/>
              </a:ext>
            </a:extLst>
          </p:cNvPr>
          <p:cNvSpPr>
            <a:spLocks noGrp="1"/>
          </p:cNvSpPr>
          <p:nvPr>
            <p:ph type="sldNum" sz="quarter" idx="12"/>
          </p:nvPr>
        </p:nvSpPr>
        <p:spPr>
          <a:xfrm>
            <a:off x="8610600" y="6356350"/>
            <a:ext cx="2743200" cy="365125"/>
          </a:xfrm>
          <a:prstGeom prst="rect">
            <a:avLst/>
          </a:prstGeom>
        </p:spPr>
        <p:txBody>
          <a:bodyPr/>
          <a:lstStyle/>
          <a:p>
            <a:fld id="{EFA8369F-1CE7-43CE-AD09-DC6AAE3D8941}" type="slidenum">
              <a:rPr lang="en-US" smtClean="0"/>
              <a:t>‹#›</a:t>
            </a:fld>
            <a:endParaRPr lang="en-US"/>
          </a:p>
        </p:txBody>
      </p:sp>
    </p:spTree>
    <p:extLst>
      <p:ext uri="{BB962C8B-B14F-4D97-AF65-F5344CB8AC3E}">
        <p14:creationId xmlns:p14="http://schemas.microsoft.com/office/powerpoint/2010/main" val="7556555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96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823405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298876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383505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104618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376197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2025/4/9</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69515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1047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自定义版式">
    <p:bg>
      <p:bgPr>
        <a:solidFill>
          <a:srgbClr val="50C2F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2023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28908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3" name="对角圆角矩形 2"/>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7475263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326571"/>
            <a:ext cx="11692201" cy="6322758"/>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69205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3349595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7205565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18683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2025/4/9</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279630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74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64425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67CB1063-1667-4B1C-AA1B-C6532DA328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760" r="54"/>
          <a:stretch/>
        </p:blipFill>
        <p:spPr>
          <a:xfrm>
            <a:off x="0" y="-1"/>
            <a:ext cx="12192000" cy="6858000"/>
          </a:xfrm>
          <a:prstGeom prst="rect">
            <a:avLst/>
          </a:prstGeom>
        </p:spPr>
      </p:pic>
      <p:pic>
        <p:nvPicPr>
          <p:cNvPr id="6" name="图片 5">
            <a:extLst>
              <a:ext uri="{FF2B5EF4-FFF2-40B4-BE49-F238E27FC236}">
                <a16:creationId xmlns:a16="http://schemas.microsoft.com/office/drawing/2014/main" id="{A1E8ED1C-1DAC-45C9-88C6-0DFF9C7B7F1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42273" y="-150919"/>
            <a:ext cx="4799416" cy="1958404"/>
          </a:xfrm>
          <a:prstGeom prst="rect">
            <a:avLst/>
          </a:prstGeom>
        </p:spPr>
      </p:pic>
    </p:spTree>
    <p:extLst>
      <p:ext uri="{BB962C8B-B14F-4D97-AF65-F5344CB8AC3E}">
        <p14:creationId xmlns:p14="http://schemas.microsoft.com/office/powerpoint/2010/main" val="3835387224"/>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75886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0" y="0"/>
            <a:ext cx="12191153" cy="2004060"/>
          </a:xfrm>
          <a:prstGeom prst="rect">
            <a:avLst/>
          </a:prstGeom>
        </p:spPr>
      </p:pic>
      <p:sp>
        <p:nvSpPr>
          <p:cNvPr id="4" name="对角圆角矩形 3"/>
          <p:cNvSpPr/>
          <p:nvPr userDrawn="1"/>
        </p:nvSpPr>
        <p:spPr>
          <a:xfrm>
            <a:off x="253220" y="235131"/>
            <a:ext cx="11692201" cy="6414198"/>
          </a:xfrm>
          <a:prstGeom prst="round2DiagRect">
            <a:avLst>
              <a:gd name="adj1" fmla="val 21555"/>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4279385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过度页1">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1F94988-89F0-4CE4-AE57-1AE5EF5612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814"/>
          <a:stretch/>
        </p:blipFill>
        <p:spPr>
          <a:xfrm>
            <a:off x="0" y="-1"/>
            <a:ext cx="12192000" cy="6858000"/>
          </a:xfrm>
          <a:prstGeom prst="rect">
            <a:avLst/>
          </a:prstGeom>
        </p:spPr>
      </p:pic>
    </p:spTree>
    <p:extLst>
      <p:ext uri="{BB962C8B-B14F-4D97-AF65-F5344CB8AC3E}">
        <p14:creationId xmlns:p14="http://schemas.microsoft.com/office/powerpoint/2010/main" val="14950442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2EA56E12-642E-45B5-ACD1-7A9C34FFE256}"/>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dirty="0"/>
          </a:p>
        </p:txBody>
      </p:sp>
      <p:pic>
        <p:nvPicPr>
          <p:cNvPr id="7" name="图片 6">
            <a:extLst>
              <a:ext uri="{FF2B5EF4-FFF2-40B4-BE49-F238E27FC236}">
                <a16:creationId xmlns:a16="http://schemas.microsoft.com/office/drawing/2014/main" id="{1B765D9F-424C-4597-A054-077E2C430EC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31375" y="1799618"/>
            <a:ext cx="3509608" cy="5058383"/>
          </a:xfrm>
          <a:prstGeom prst="rect">
            <a:avLst/>
          </a:prstGeom>
        </p:spPr>
      </p:pic>
      <p:pic>
        <p:nvPicPr>
          <p:cNvPr id="9" name="图片 8">
            <a:extLst>
              <a:ext uri="{FF2B5EF4-FFF2-40B4-BE49-F238E27FC236}">
                <a16:creationId xmlns:a16="http://schemas.microsoft.com/office/drawing/2014/main" id="{3C15A57D-1E0A-4787-B0BA-39A48C99DE83}"/>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537646" y="-87549"/>
            <a:ext cx="1356015" cy="1692613"/>
          </a:xfrm>
          <a:prstGeom prst="rect">
            <a:avLst/>
          </a:prstGeom>
        </p:spPr>
      </p:pic>
      <p:pic>
        <p:nvPicPr>
          <p:cNvPr id="11" name="图片 10">
            <a:extLst>
              <a:ext uri="{FF2B5EF4-FFF2-40B4-BE49-F238E27FC236}">
                <a16:creationId xmlns:a16="http://schemas.microsoft.com/office/drawing/2014/main" id="{6978D986-2ABF-4C08-A172-32FAD6328DB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97990" y="3943898"/>
            <a:ext cx="3879311" cy="4587767"/>
          </a:xfrm>
          <a:prstGeom prst="rect">
            <a:avLst/>
          </a:prstGeom>
        </p:spPr>
      </p:pic>
      <p:sp>
        <p:nvSpPr>
          <p:cNvPr id="12" name="文本框 11">
            <a:extLst>
              <a:ext uri="{FF2B5EF4-FFF2-40B4-BE49-F238E27FC236}">
                <a16:creationId xmlns:a16="http://schemas.microsoft.com/office/drawing/2014/main" id="{13D372B6-7D96-4E05-BBFE-0B26546F95EC}"/>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4290837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4AED800-AB4B-4AD1-852B-6C7C095589F0}"/>
              </a:ext>
            </a:extLst>
          </p:cNvPr>
          <p:cNvSpPr/>
          <p:nvPr userDrawn="1"/>
        </p:nvSpPr>
        <p:spPr>
          <a:xfrm>
            <a:off x="544751" y="505839"/>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C3FDF235-A1B0-429E-8258-E1D1EEDB48E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8061" y="2801566"/>
            <a:ext cx="4546465" cy="4546465"/>
          </a:xfrm>
          <a:prstGeom prst="rect">
            <a:avLst/>
          </a:prstGeom>
        </p:spPr>
      </p:pic>
      <p:pic>
        <p:nvPicPr>
          <p:cNvPr id="6" name="图片 5">
            <a:extLst>
              <a:ext uri="{FF2B5EF4-FFF2-40B4-BE49-F238E27FC236}">
                <a16:creationId xmlns:a16="http://schemas.microsoft.com/office/drawing/2014/main" id="{76BD2E8C-DCB3-405F-B151-578680F905A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525000" y="-185636"/>
            <a:ext cx="2667000" cy="4953000"/>
          </a:xfrm>
          <a:prstGeom prst="rect">
            <a:avLst/>
          </a:prstGeom>
        </p:spPr>
      </p:pic>
      <p:sp>
        <p:nvSpPr>
          <p:cNvPr id="8" name="文本框 7">
            <a:extLst>
              <a:ext uri="{FF2B5EF4-FFF2-40B4-BE49-F238E27FC236}">
                <a16:creationId xmlns:a16="http://schemas.microsoft.com/office/drawing/2014/main" id="{CA9F837C-BA4D-4F30-81B2-437ECFBB62A5}"/>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584960342"/>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内页-1">
    <p:spTree>
      <p:nvGrpSpPr>
        <p:cNvPr id="1" name=""/>
        <p:cNvGrpSpPr/>
        <p:nvPr/>
      </p:nvGrpSpPr>
      <p:grpSpPr>
        <a:xfrm>
          <a:off x="0" y="0"/>
          <a:ext cx="0" cy="0"/>
          <a:chOff x="0" y="0"/>
          <a:chExt cx="0" cy="0"/>
        </a:xfrm>
      </p:grpSpPr>
      <p:sp>
        <p:nvSpPr>
          <p:cNvPr id="2" name="矩形: 圆角 1">
            <a:extLst>
              <a:ext uri="{FF2B5EF4-FFF2-40B4-BE49-F238E27FC236}">
                <a16:creationId xmlns:a16="http://schemas.microsoft.com/office/drawing/2014/main" id="{7DA1C638-34AC-4C4A-A8F4-1B97F2C6055E}"/>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4" name="图片 3">
            <a:extLst>
              <a:ext uri="{FF2B5EF4-FFF2-40B4-BE49-F238E27FC236}">
                <a16:creationId xmlns:a16="http://schemas.microsoft.com/office/drawing/2014/main" id="{4BADFE07-D1FB-4930-8D81-79DD0524EAF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3275611" cy="2050532"/>
          </a:xfrm>
          <a:prstGeom prst="rect">
            <a:avLst/>
          </a:prstGeom>
        </p:spPr>
      </p:pic>
      <p:pic>
        <p:nvPicPr>
          <p:cNvPr id="6" name="图片 5">
            <a:extLst>
              <a:ext uri="{FF2B5EF4-FFF2-40B4-BE49-F238E27FC236}">
                <a16:creationId xmlns:a16="http://schemas.microsoft.com/office/drawing/2014/main" id="{DA3BE2C1-984A-4341-89BE-0BC4A2E7012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8885455" y="4516429"/>
            <a:ext cx="3449219" cy="2341572"/>
          </a:xfrm>
          <a:prstGeom prst="rect">
            <a:avLst/>
          </a:prstGeom>
        </p:spPr>
      </p:pic>
      <p:pic>
        <p:nvPicPr>
          <p:cNvPr id="11" name="图片 10">
            <a:extLst>
              <a:ext uri="{FF2B5EF4-FFF2-40B4-BE49-F238E27FC236}">
                <a16:creationId xmlns:a16="http://schemas.microsoft.com/office/drawing/2014/main" id="{6322A1A8-229F-4447-A71F-4656C9F2D4D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2908572"/>
            <a:ext cx="2727769" cy="4030493"/>
          </a:xfrm>
          <a:prstGeom prst="rect">
            <a:avLst/>
          </a:prstGeom>
        </p:spPr>
      </p:pic>
      <p:sp>
        <p:nvSpPr>
          <p:cNvPr id="12" name="文本框 11">
            <a:extLst>
              <a:ext uri="{FF2B5EF4-FFF2-40B4-BE49-F238E27FC236}">
                <a16:creationId xmlns:a16="http://schemas.microsoft.com/office/drawing/2014/main" id="{56FE037D-76F8-4E4A-8A84-C76B01A84EF6}"/>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634741137"/>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内页-1">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3C7E5B60-395B-4216-9A18-0F5F76B254D3}"/>
              </a:ext>
            </a:extLst>
          </p:cNvPr>
          <p:cNvSpPr/>
          <p:nvPr userDrawn="1"/>
        </p:nvSpPr>
        <p:spPr>
          <a:xfrm>
            <a:off x="697150" y="658238"/>
            <a:ext cx="11108987" cy="5865779"/>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1"/>
          </a:p>
        </p:txBody>
      </p:sp>
      <p:pic>
        <p:nvPicPr>
          <p:cNvPr id="5" name="图片 4">
            <a:extLst>
              <a:ext uri="{FF2B5EF4-FFF2-40B4-BE49-F238E27FC236}">
                <a16:creationId xmlns:a16="http://schemas.microsoft.com/office/drawing/2014/main" id="{A7CEDD86-7968-4B14-8159-F39C71897F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7819" y="791184"/>
            <a:ext cx="4049600" cy="6066816"/>
          </a:xfrm>
          <a:prstGeom prst="rect">
            <a:avLst/>
          </a:prstGeom>
        </p:spPr>
      </p:pic>
      <p:pic>
        <p:nvPicPr>
          <p:cNvPr id="7" name="图片 6">
            <a:extLst>
              <a:ext uri="{FF2B5EF4-FFF2-40B4-BE49-F238E27FC236}">
                <a16:creationId xmlns:a16="http://schemas.microsoft.com/office/drawing/2014/main" id="{7BFC3DC4-AD94-4D04-ADEB-23E7A6D624B0}"/>
              </a:ext>
            </a:extLst>
          </p:cNvPr>
          <p:cNvPicPr>
            <a:picLocks noChangeAspect="1"/>
          </p:cNvPicPr>
          <p:nvPr userDrawn="1"/>
        </p:nvPicPr>
        <p:blipFill>
          <a:blip r:embed="rId3" cstate="screen">
            <a:extLst>
              <a:ext uri="{28A0092B-C50C-407E-A947-70E740481C1C}">
                <a14:useLocalDpi xmlns:a14="http://schemas.microsoft.com/office/drawing/2010/main" val="0"/>
              </a:ext>
            </a:extLst>
          </a:blip>
          <a:stretch>
            <a:fillRect/>
          </a:stretch>
        </p:blipFill>
        <p:spPr>
          <a:xfrm>
            <a:off x="10161555" y="249020"/>
            <a:ext cx="1920199" cy="2075891"/>
          </a:xfrm>
          <a:prstGeom prst="rect">
            <a:avLst/>
          </a:prstGeom>
        </p:spPr>
      </p:pic>
      <p:pic>
        <p:nvPicPr>
          <p:cNvPr id="9" name="图片 8">
            <a:extLst>
              <a:ext uri="{FF2B5EF4-FFF2-40B4-BE49-F238E27FC236}">
                <a16:creationId xmlns:a16="http://schemas.microsoft.com/office/drawing/2014/main" id="{D929124C-7B27-4411-95C0-5AE7A90FBD2F}"/>
              </a:ext>
            </a:extLst>
          </p:cNvPr>
          <p:cNvPicPr>
            <a:picLocks noChangeAspect="1"/>
          </p:cNvPicPr>
          <p:nvPr userDrawn="1"/>
        </p:nvPicPr>
        <p:blipFill>
          <a:blip r:embed="rId4" cstate="screen">
            <a:extLst>
              <a:ext uri="{28A0092B-C50C-407E-A947-70E740481C1C}">
                <a14:useLocalDpi xmlns:a14="http://schemas.microsoft.com/office/drawing/2010/main" val="0"/>
              </a:ext>
            </a:extLst>
          </a:blip>
          <a:stretch>
            <a:fillRect/>
          </a:stretch>
        </p:blipFill>
        <p:spPr>
          <a:xfrm>
            <a:off x="10340381" y="3920247"/>
            <a:ext cx="1851619" cy="3012989"/>
          </a:xfrm>
          <a:prstGeom prst="rect">
            <a:avLst/>
          </a:prstGeom>
        </p:spPr>
      </p:pic>
      <p:sp>
        <p:nvSpPr>
          <p:cNvPr id="10" name="文本框 9">
            <a:extLst>
              <a:ext uri="{FF2B5EF4-FFF2-40B4-BE49-F238E27FC236}">
                <a16:creationId xmlns:a16="http://schemas.microsoft.com/office/drawing/2014/main" id="{0ACBBB52-2397-463B-89E1-BCBC36501DA8}"/>
              </a:ext>
            </a:extLst>
          </p:cNvPr>
          <p:cNvSpPr txBox="1"/>
          <p:nvPr userDrawn="1"/>
        </p:nvSpPr>
        <p:spPr>
          <a:xfrm>
            <a:off x="4202351" y="642490"/>
            <a:ext cx="3453319" cy="430374"/>
          </a:xfrm>
          <a:prstGeom prst="rect">
            <a:avLst/>
          </a:prstGeom>
          <a:noFill/>
        </p:spPr>
        <p:txBody>
          <a:bodyPr wrap="square" rtlCol="0" anchor="ctr">
            <a:spAutoFit/>
          </a:bodyPr>
          <a:lstStyle/>
          <a:p>
            <a:pPr algn="ctr">
              <a:lnSpc>
                <a:spcPct val="120000"/>
              </a:lnSpc>
            </a:pP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r>
              <a:rPr lang="zh-CN" altLang="en-US" sz="2000" dirty="0">
                <a:solidFill>
                  <a:sysClr val="windowText" lastClr="000000"/>
                </a:solidFill>
                <a:latin typeface="华康少女文字W5" panose="040F0509000000000000" pitchFamily="81" charset="-122"/>
                <a:ea typeface="华康少女文字W5" panose="040F0509000000000000" pitchFamily="81" charset="-122"/>
              </a:rPr>
              <a:t>请输入您的标题</a:t>
            </a:r>
            <a:r>
              <a:rPr lang="en-US" altLang="zh-CN" sz="2000" dirty="0">
                <a:solidFill>
                  <a:sysClr val="windowText" lastClr="000000"/>
                </a:solidFill>
                <a:latin typeface="华康少女文字W5" panose="040F0509000000000000" pitchFamily="81" charset="-122"/>
                <a:ea typeface="华康少女文字W5" panose="040F0509000000000000" pitchFamily="81" charset="-122"/>
              </a:rPr>
              <a:t>——</a:t>
            </a:r>
            <a:endParaRPr lang="zh-CN" altLang="en-US" sz="2000" dirty="0">
              <a:solidFill>
                <a:sysClr val="windowText" lastClr="000000"/>
              </a:solidFill>
              <a:latin typeface="华康少女文字W5" panose="040F0509000000000000" pitchFamily="81" charset="-122"/>
              <a:ea typeface="华康少女文字W5" panose="040F0509000000000000" pitchFamily="81" charset="-122"/>
            </a:endParaRPr>
          </a:p>
        </p:txBody>
      </p:sp>
    </p:spTree>
    <p:extLst>
      <p:ext uri="{BB962C8B-B14F-4D97-AF65-F5344CB8AC3E}">
        <p14:creationId xmlns:p14="http://schemas.microsoft.com/office/powerpoint/2010/main" val="219715291"/>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结束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295617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版权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239130588"/>
      </p:ext>
    </p:extLst>
  </p:cSld>
  <p:clrMapOvr>
    <a:masterClrMapping/>
  </p:clrMapOvr>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04949"/>
            <a:ext cx="11692201" cy="6244380"/>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5066369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节标题">
    <p:bg>
      <p:bgPr>
        <a:solidFill>
          <a:srgbClr val="599CD1"/>
        </a:solidFill>
        <a:effectLst/>
      </p:bgPr>
    </p:bg>
    <p:spTree>
      <p:nvGrpSpPr>
        <p:cNvPr id="1" name=""/>
        <p:cNvGrpSpPr/>
        <p:nvPr/>
      </p:nvGrpSpPr>
      <p:grpSpPr>
        <a:xfrm>
          <a:off x="0" y="0"/>
          <a:ext cx="0" cy="0"/>
          <a:chOff x="0" y="0"/>
          <a:chExt cx="0" cy="0"/>
        </a:xfrm>
      </p:grpSpPr>
      <p:pic>
        <p:nvPicPr>
          <p:cNvPr id="2" name="图片 1" descr="草地6"/>
          <p:cNvPicPr>
            <a:picLocks noChangeAspect="1"/>
          </p:cNvPicPr>
          <p:nvPr userDrawn="1"/>
        </p:nvPicPr>
        <p:blipFill>
          <a:blip r:embed="rId2"/>
          <a:srcRect t="55599" b="21541"/>
          <a:stretch>
            <a:fillRect/>
          </a:stretch>
        </p:blipFill>
        <p:spPr>
          <a:xfrm>
            <a:off x="1" y="1"/>
            <a:ext cx="12191153" cy="2004060"/>
          </a:xfrm>
          <a:prstGeom prst="rect">
            <a:avLst/>
          </a:prstGeom>
        </p:spPr>
      </p:pic>
      <p:sp>
        <p:nvSpPr>
          <p:cNvPr id="4" name="对角圆角矩形 3"/>
          <p:cNvSpPr/>
          <p:nvPr userDrawn="1"/>
        </p:nvSpPr>
        <p:spPr>
          <a:xfrm>
            <a:off x="253220" y="444137"/>
            <a:ext cx="11692201" cy="6205192"/>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1506344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6185"/>
            <a:ext cx="10515600" cy="132503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6183"/>
          </a:xfrm>
          <a:prstGeom prst="rect">
            <a:avLst/>
          </a:prstGeom>
        </p:spPr>
        <p:txBody>
          <a:bodyPr/>
          <a:lstStyle/>
          <a:p>
            <a:fld id="{D997B5FA-0921-464F-AAE1-844C04324D75}" type="datetimeFigureOut">
              <a:rPr lang="zh-CN" altLang="en-US" smtClean="0"/>
              <a:t>2025/4/9</a:t>
            </a:fld>
            <a:endParaRPr lang="zh-CN" altLang="en-US"/>
          </a:p>
        </p:txBody>
      </p:sp>
      <p:sp>
        <p:nvSpPr>
          <p:cNvPr id="4" name="页脚占位符 3"/>
          <p:cNvSpPr>
            <a:spLocks noGrp="1"/>
          </p:cNvSpPr>
          <p:nvPr>
            <p:ph type="ftr" sz="quarter" idx="11"/>
          </p:nvPr>
        </p:nvSpPr>
        <p:spPr>
          <a:xfrm>
            <a:off x="4038600" y="6356351"/>
            <a:ext cx="4114800" cy="366183"/>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6183"/>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42462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60559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CD3F220E-26B8-466E-BF8A-B857E25FE5BD}" type="datetimeFigureOut">
              <a:rPr lang="en-US" smtClean="0"/>
              <a:t>4/9/2025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F9BC1FAB-FE1B-483E-A689-155B21EB2071}" type="slidenum">
              <a:rPr lang="en-US" smtClean="0"/>
              <a:t>‹#›</a:t>
            </a:fld>
            <a:endParaRPr 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ounded Rectangle 7"/>
          <p:cNvSpPr/>
          <p:nvPr userDrawn="1"/>
        </p:nvSpPr>
        <p:spPr>
          <a:xfrm>
            <a:off x="511215" y="757737"/>
            <a:ext cx="11169569" cy="5702401"/>
          </a:xfrm>
          <a:prstGeom prst="roundRect">
            <a:avLst/>
          </a:prstGeom>
          <a:solidFill>
            <a:schemeClr val="bg1">
              <a:alpha val="93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62846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5" Type="http://schemas.openxmlformats.org/officeDocument/2006/relationships/slideLayout" Target="../slideLayouts/slideLayout25.xml"/><Relationship Id="rId4" Type="http://schemas.openxmlformats.org/officeDocument/2006/relationships/slideLayout" Target="../slideLayouts/slideLayout24.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theme" Target="../theme/theme4.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image" Target="../media/image3.png"/><Relationship Id="rId5" Type="http://schemas.openxmlformats.org/officeDocument/2006/relationships/slideLayout" Target="../slideLayouts/slideLayout42.xml"/><Relationship Id="rId10" Type="http://schemas.openxmlformats.org/officeDocument/2006/relationships/theme" Target="../theme/theme5.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5450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160860"/>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BE062006-6822-936E-19B7-7212E57BD6F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375654396"/>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96953"/>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mc:AlternateContent xmlns:mc="http://schemas.openxmlformats.org/markup-compatibility/2006" xmlns:p159="http://schemas.microsoft.com/office/powerpoint/2015/09/main">
    <mc:Choice Requires="p159">
      <p:transition xmlns:p14="http://schemas.microsoft.com/office/powerpoint/2010/main" spd="slow" p14:dur="2000" advTm="3000">
        <p159:morph option="byObject"/>
      </p:transition>
    </mc:Choice>
    <mc:Fallback xmlns="">
      <p:transition spd="slow" advTm="3000">
        <p:fade/>
      </p:transition>
    </mc:Fallback>
  </mc:AlternateConten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DFBFC"/>
        </a:solidFill>
        <a:effectLst/>
      </p:bgPr>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id="{B13998D8-CDA4-E8B4-7BF9-A5A4E0F70746}"/>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spTree>
    <p:extLst>
      <p:ext uri="{BB962C8B-B14F-4D97-AF65-F5344CB8AC3E}">
        <p14:creationId xmlns:p14="http://schemas.microsoft.com/office/powerpoint/2010/main" val="76202691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mc:AlternateContent xmlns:mc="http://schemas.openxmlformats.org/markup-compatibility/2006" xmlns:p14="http://schemas.microsoft.com/office/powerpoint/2010/main">
    <mc:Choice Requires="p14">
      <p:transition spd="slow" p14:dur="1400" advClick="0" advTm="3000">
        <p14:ripple/>
      </p:transition>
    </mc:Choice>
    <mc:Fallback xmlns="">
      <p:transition spd="slow" advClick="0" advTm="3000">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sv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25.png"/><Relationship Id="rId2" Type="http://schemas.openxmlformats.org/officeDocument/2006/relationships/notesSlide" Target="../notesSlides/notesSlide1.xml"/><Relationship Id="rId16" Type="http://schemas.openxmlformats.org/officeDocument/2006/relationships/image" Target="../media/image29.png"/><Relationship Id="rId1" Type="http://schemas.openxmlformats.org/officeDocument/2006/relationships/slideLayout" Target="../slideLayouts/slideLayout8.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27.png"/></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audio" Target="../media/audio1.wav"/><Relationship Id="rId1" Type="http://schemas.openxmlformats.org/officeDocument/2006/relationships/slideLayout" Target="../slideLayouts/slideLayout40.xml"/><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1.xml"/><Relationship Id="rId5" Type="http://schemas.openxmlformats.org/officeDocument/2006/relationships/image" Target="../media/image44.png"/><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12"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36.xml"/><Relationship Id="rId6" Type="http://schemas.openxmlformats.org/officeDocument/2006/relationships/image" Target="../media/image19.png"/><Relationship Id="rId11" Type="http://schemas.openxmlformats.org/officeDocument/2006/relationships/image" Target="../media/image23.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17.pn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18.png"/><Relationship Id="rId5" Type="http://schemas.openxmlformats.org/officeDocument/2006/relationships/image" Target="../media/image1.png"/><Relationship Id="rId4" Type="http://schemas.openxmlformats.org/officeDocument/2006/relationships/image" Target="../media/image19.png"/><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1.xml"/><Relationship Id="rId5" Type="http://schemas.openxmlformats.org/officeDocument/2006/relationships/image" Target="../media/image35.png"/><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3.xml"/><Relationship Id="rId7"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png"/><Relationship Id="rId1" Type="http://schemas.openxmlformats.org/officeDocument/2006/relationships/slideLayout" Target="../slideLayouts/slideLayout11.xml"/><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378247" y="3025656"/>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431352" y="4650993"/>
            <a:ext cx="3681010" cy="2170101"/>
          </a:xfrm>
          <a:prstGeom prst="rect">
            <a:avLst/>
          </a:prstGeom>
        </p:spPr>
      </p:pic>
      <p:sp>
        <p:nvSpPr>
          <p:cNvPr id="16" name="圆角矩形 15"/>
          <p:cNvSpPr/>
          <p:nvPr/>
        </p:nvSpPr>
        <p:spPr>
          <a:xfrm>
            <a:off x="2517009" y="781050"/>
            <a:ext cx="7416800" cy="3524250"/>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9"/>
          <a:srcRect l="40883" t="6408" r="8360" b="65362"/>
          <a:stretch>
            <a:fillRect/>
          </a:stretch>
        </p:blipFill>
        <p:spPr>
          <a:xfrm>
            <a:off x="6992652" y="-305249"/>
            <a:ext cx="5957993" cy="1820333"/>
          </a:xfrm>
          <a:prstGeom prst="rect">
            <a:avLst/>
          </a:prstGeom>
        </p:spPr>
      </p:pic>
      <p:pic>
        <p:nvPicPr>
          <p:cNvPr id="14" name="图片 13" descr="千库网_蓝色卡通飞机交通工具_元素编号12804870"/>
          <p:cNvPicPr>
            <a:picLocks noChangeAspect="1"/>
          </p:cNvPicPr>
          <p:nvPr/>
        </p:nvPicPr>
        <p:blipFill>
          <a:blip r:embed="rId10"/>
          <a:srcRect t="17139" b="16339"/>
          <a:stretch>
            <a:fillRect/>
          </a:stretch>
        </p:blipFill>
        <p:spPr>
          <a:xfrm>
            <a:off x="9169531" y="0"/>
            <a:ext cx="2941320" cy="1956647"/>
          </a:xfrm>
          <a:prstGeom prst="rect">
            <a:avLst/>
          </a:prstGeom>
        </p:spPr>
      </p:pic>
      <p:pic>
        <p:nvPicPr>
          <p:cNvPr id="2" name="图片 1" descr="千库网_春天春季踏青出游放风筝_元素编号13044806"/>
          <p:cNvPicPr>
            <a:picLocks noChangeAspect="1"/>
          </p:cNvPicPr>
          <p:nvPr/>
        </p:nvPicPr>
        <p:blipFill>
          <a:blip r:embed="rId11"/>
          <a:srcRect b="5274"/>
          <a:stretch>
            <a:fillRect/>
          </a:stretch>
        </p:blipFill>
        <p:spPr>
          <a:xfrm>
            <a:off x="-64606" y="2744046"/>
            <a:ext cx="4296833" cy="4141047"/>
          </a:xfrm>
          <a:prstGeom prst="rect">
            <a:avLst/>
          </a:prstGeom>
        </p:spPr>
      </p:pic>
      <p:grpSp>
        <p:nvGrpSpPr>
          <p:cNvPr id="20" name="Group 19">
            <a:extLst>
              <a:ext uri="{FF2B5EF4-FFF2-40B4-BE49-F238E27FC236}">
                <a16:creationId xmlns:a16="http://schemas.microsoft.com/office/drawing/2014/main" id="{A887352F-E4FB-C85F-A493-75E8C42CFA82}"/>
              </a:ext>
            </a:extLst>
          </p:cNvPr>
          <p:cNvGrpSpPr/>
          <p:nvPr/>
        </p:nvGrpSpPr>
        <p:grpSpPr>
          <a:xfrm>
            <a:off x="217218" y="265236"/>
            <a:ext cx="2183082" cy="1506414"/>
            <a:chOff x="217218" y="265236"/>
            <a:chExt cx="2183082" cy="1506414"/>
          </a:xfrm>
        </p:grpSpPr>
        <p:sp>
          <p:nvSpPr>
            <p:cNvPr id="5" name="Freeform 4">
              <a:extLst>
                <a:ext uri="{FF2B5EF4-FFF2-40B4-BE49-F238E27FC236}">
                  <a16:creationId xmlns:a16="http://schemas.microsoft.com/office/drawing/2014/main" id="{C7BA19E7-B043-5D44-D9E0-169C8924351D}"/>
                </a:ext>
              </a:extLst>
            </p:cNvPr>
            <p:cNvSpPr/>
            <p:nvPr/>
          </p:nvSpPr>
          <p:spPr>
            <a:xfrm>
              <a:off x="217218" y="265236"/>
              <a:ext cx="2183082" cy="1506414"/>
            </a:xfrm>
            <a:custGeom>
              <a:avLst/>
              <a:gdLst/>
              <a:ahLst/>
              <a:cxnLst/>
              <a:rect l="l" t="t" r="r" b="b"/>
              <a:pathLst>
                <a:path w="3024000" h="2207520">
                  <a:moveTo>
                    <a:pt x="0" y="0"/>
                  </a:moveTo>
                  <a:lnTo>
                    <a:pt x="3024000" y="0"/>
                  </a:lnTo>
                  <a:lnTo>
                    <a:pt x="3024000" y="2207520"/>
                  </a:lnTo>
                  <a:lnTo>
                    <a:pt x="0" y="220752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pic>
          <p:nvPicPr>
            <p:cNvPr id="18" name="Picture 17" descr="A pink and yellow text&#10;&#10;Description automatically generated">
              <a:extLst>
                <a:ext uri="{FF2B5EF4-FFF2-40B4-BE49-F238E27FC236}">
                  <a16:creationId xmlns:a16="http://schemas.microsoft.com/office/drawing/2014/main" id="{87E5E762-29B7-3B5B-7F08-C46D6691993F}"/>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571499" y="592234"/>
              <a:ext cx="1428751" cy="913898"/>
            </a:xfrm>
            <a:prstGeom prst="rect">
              <a:avLst/>
            </a:prstGeom>
          </p:spPr>
        </p:pic>
        <p:sp>
          <p:nvSpPr>
            <p:cNvPr id="19" name="Rectangle 18">
              <a:extLst>
                <a:ext uri="{FF2B5EF4-FFF2-40B4-BE49-F238E27FC236}">
                  <a16:creationId xmlns:a16="http://schemas.microsoft.com/office/drawing/2014/main" id="{A0F04804-E0C4-B663-01DC-D750DB9EC3CF}"/>
                </a:ext>
              </a:extLst>
            </p:cNvPr>
            <p:cNvSpPr/>
            <p:nvPr/>
          </p:nvSpPr>
          <p:spPr>
            <a:xfrm rot="2434786">
              <a:off x="1619251" y="504825"/>
              <a:ext cx="85725" cy="200025"/>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9900"/>
                </a:solidFill>
              </a:endParaRPr>
            </a:p>
          </p:txBody>
        </p:sp>
      </p:grpSp>
      <p:pic>
        <p:nvPicPr>
          <p:cNvPr id="6" name="Picture 5">
            <a:extLst>
              <a:ext uri="{FF2B5EF4-FFF2-40B4-BE49-F238E27FC236}">
                <a16:creationId xmlns:a16="http://schemas.microsoft.com/office/drawing/2014/main" id="{B46BA7DE-2373-4794-3AE4-6807C29E35E0}"/>
              </a:ext>
            </a:extLst>
          </p:cNvPr>
          <p:cNvPicPr>
            <a:picLocks noChangeAspect="1"/>
          </p:cNvPicPr>
          <p:nvPr/>
        </p:nvPicPr>
        <p:blipFill>
          <a:blip r:embed="rId15"/>
          <a:stretch>
            <a:fillRect/>
          </a:stretch>
        </p:blipFill>
        <p:spPr>
          <a:xfrm>
            <a:off x="2793949" y="1816154"/>
            <a:ext cx="7023201" cy="1682642"/>
          </a:xfrm>
          <a:prstGeom prst="rect">
            <a:avLst/>
          </a:prstGeom>
        </p:spPr>
      </p:pic>
      <p:pic>
        <p:nvPicPr>
          <p:cNvPr id="10" name="Picture 9">
            <a:extLst>
              <a:ext uri="{FF2B5EF4-FFF2-40B4-BE49-F238E27FC236}">
                <a16:creationId xmlns:a16="http://schemas.microsoft.com/office/drawing/2014/main" id="{26E0F348-1978-0A7C-4DE2-15F32165BF7D}"/>
              </a:ext>
            </a:extLst>
          </p:cNvPr>
          <p:cNvPicPr>
            <a:picLocks noChangeAspect="1"/>
          </p:cNvPicPr>
          <p:nvPr/>
        </p:nvPicPr>
        <p:blipFill>
          <a:blip r:embed="rId16"/>
          <a:stretch>
            <a:fillRect/>
          </a:stretch>
        </p:blipFill>
        <p:spPr>
          <a:xfrm>
            <a:off x="4593676" y="831850"/>
            <a:ext cx="3048549" cy="883855"/>
          </a:xfrm>
          <a:prstGeom prst="rect">
            <a:avLst/>
          </a:prstGeom>
        </p:spPr>
      </p:pic>
      <p:sp>
        <p:nvSpPr>
          <p:cNvPr id="4" name="TextBox 3">
            <a:extLst>
              <a:ext uri="{FF2B5EF4-FFF2-40B4-BE49-F238E27FC236}">
                <a16:creationId xmlns:a16="http://schemas.microsoft.com/office/drawing/2014/main" id="{88E14461-B2DC-BDF7-F192-7AF479415B20}"/>
              </a:ext>
            </a:extLst>
          </p:cNvPr>
          <p:cNvSpPr txBox="1"/>
          <p:nvPr/>
        </p:nvSpPr>
        <p:spPr>
          <a:xfrm>
            <a:off x="4186577" y="6772"/>
            <a:ext cx="4237944" cy="707886"/>
          </a:xfrm>
          <a:prstGeom prst="rect">
            <a:avLst/>
          </a:prstGeom>
          <a:noFill/>
        </p:spPr>
        <p:txBody>
          <a:bodyPr wrap="square" rtlCol="0">
            <a:spAutoFit/>
          </a:bodyPr>
          <a:lstStyle/>
          <a:p>
            <a:pPr algn="ctr" defTabSz="1219170">
              <a:buClr>
                <a:srgbClr val="000000"/>
              </a:buClr>
            </a:pPr>
            <a:r>
              <a:rPr lang="en-US" sz="2000" b="1" kern="0" dirty="0">
                <a:solidFill>
                  <a:srgbClr val="000000"/>
                </a:solidFill>
                <a:latin typeface="Times New Roman" panose="02020603050405020304" pitchFamily="18" charset="0"/>
                <a:cs typeface="Times New Roman" panose="02020603050405020304" pitchFamily="18" charset="0"/>
                <a:sym typeface="Arial"/>
              </a:rPr>
              <a:t>UBND QUẬN DƯƠNG KINH</a:t>
            </a:r>
          </a:p>
          <a:p>
            <a:pPr algn="ctr" defTabSz="1219170">
              <a:buClr>
                <a:srgbClr val="000000"/>
              </a:buClr>
            </a:pPr>
            <a:r>
              <a:rPr lang="en-US" sz="2000" b="1" u="sng" kern="0" dirty="0">
                <a:solidFill>
                  <a:srgbClr val="000000"/>
                </a:solidFill>
                <a:latin typeface="Times New Roman" panose="02020603050405020304" pitchFamily="18" charset="0"/>
                <a:cs typeface="Times New Roman" panose="02020603050405020304" pitchFamily="18" charset="0"/>
                <a:sym typeface="Arial"/>
              </a:rPr>
              <a:t>TRƯỜNG TIỂU HỌC ANH DŨNG</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0-#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EEAB3B92-603F-48F7-86BA-E8958A4755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24824764-6A05-4E49-AC32-66AFF4775D13}"/>
              </a:ext>
            </a:extLst>
          </p:cNvPr>
          <p:cNvSpPr txBox="1"/>
          <p:nvPr/>
        </p:nvSpPr>
        <p:spPr>
          <a:xfrm>
            <a:off x="2103123" y="2090057"/>
            <a:ext cx="8212452" cy="1938992"/>
          </a:xfrm>
          <a:prstGeom prst="rect">
            <a:avLst/>
          </a:prstGeom>
          <a:noFill/>
        </p:spPr>
        <p:txBody>
          <a:bodyPr wrap="square" rtlCol="0">
            <a:spAutoFit/>
          </a:bodyPr>
          <a:lstStyle/>
          <a:p>
            <a:pPr lvl="0" algn="just" defTabSz="914377"/>
            <a:r>
              <a:rPr lang="vi-VN" sz="4000" dirty="0">
                <a:solidFill>
                  <a:prstClr val="black"/>
                </a:solidFill>
                <a:latin typeface="Calibri" panose="020F0502020204030204"/>
              </a:rPr>
              <a:t>Chia sẻ với người thân dàn ý bài viết của em và trao đổi về cách sáng tạo cho câu chuyện.</a:t>
            </a:r>
            <a:endParaRPr kumimoji="0" lang="en-US" sz="4000" b="0" i="0" u="none" strike="noStrike" kern="1200" cap="none" spc="0" normalizeH="0" baseline="0" noProof="0" dirty="0">
              <a:ln>
                <a:noFill/>
              </a:ln>
              <a:solidFill>
                <a:prstClr val="black"/>
              </a:solidFill>
              <a:effectLst/>
              <a:uLnTx/>
              <a:uFillTx/>
              <a:latin typeface="Calibri" panose="020F0502020204030204"/>
              <a:cs typeface="+mn-cs"/>
            </a:endParaRPr>
          </a:p>
        </p:txBody>
      </p:sp>
      <p:pic>
        <p:nvPicPr>
          <p:cNvPr id="14" name="Picture 13">
            <a:extLst>
              <a:ext uri="{FF2B5EF4-FFF2-40B4-BE49-F238E27FC236}">
                <a16:creationId xmlns:a16="http://schemas.microsoft.com/office/drawing/2014/main" id="{4E5EC31F-B395-423B-AD0F-FBFD00BAD67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11093" y="2176364"/>
            <a:ext cx="535272" cy="535272"/>
          </a:xfrm>
          <a:prstGeom prst="rect">
            <a:avLst/>
          </a:prstGeom>
        </p:spPr>
      </p:pic>
      <p:sp>
        <p:nvSpPr>
          <p:cNvPr id="4" name="TextBox 3">
            <a:extLst>
              <a:ext uri="{FF2B5EF4-FFF2-40B4-BE49-F238E27FC236}">
                <a16:creationId xmlns:a16="http://schemas.microsoft.com/office/drawing/2014/main" id="{0C4B8C02-0D34-379E-E442-1CDD0AA1E9D0}"/>
              </a:ext>
            </a:extLst>
          </p:cNvPr>
          <p:cNvSpPr txBox="1"/>
          <p:nvPr/>
        </p:nvSpPr>
        <p:spPr>
          <a:xfrm>
            <a:off x="4381500" y="545757"/>
            <a:ext cx="2895600" cy="1023037"/>
          </a:xfrm>
          <a:prstGeom prst="rect">
            <a:avLst/>
          </a:prstGeom>
          <a:noFill/>
        </p:spPr>
        <p:txBody>
          <a:bodyPr wrap="square" rtlCol="0" anchor="ctr">
            <a:spAutoFit/>
          </a:bodyPr>
          <a:lstStyle/>
          <a:p>
            <a:pPr>
              <a:lnSpc>
                <a:spcPct val="120000"/>
              </a:lnSpc>
            </a:pPr>
            <a:r>
              <a:rPr lang="en-US" sz="5400" b="1" dirty="0">
                <a:solidFill>
                  <a:srgbClr val="FF0000"/>
                </a:solidFill>
                <a:latin typeface="Calibri" panose="020F0502020204030204" pitchFamily="34" charset="0"/>
                <a:cs typeface="Calibri" panose="020F0502020204030204" pitchFamily="34" charset="0"/>
              </a:rPr>
              <a:t>VỀ NHÀ:</a:t>
            </a:r>
          </a:p>
        </p:txBody>
      </p:sp>
    </p:spTree>
    <p:extLst>
      <p:ext uri="{BB962C8B-B14F-4D97-AF65-F5344CB8AC3E}">
        <p14:creationId xmlns:p14="http://schemas.microsoft.com/office/powerpoint/2010/main" val="28105727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left)">
                                      <p:cBhvr>
                                        <p:cTn id="12" dur="500"/>
                                        <p:tgtEl>
                                          <p:spTgt spid="14"/>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ting.wav"/>
                                        </p:tgtEl>
                                      </p:cMediaNode>
                                    </p:audio>
                                  </p:subTnLst>
                                </p:cTn>
                              </p:par>
                              <p:par>
                                <p:cTn id="13" presetID="22" presetClass="entr" presetSubtype="8"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36106"/>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1" name="TextBox 10">
            <a:extLst>
              <a:ext uri="{FF2B5EF4-FFF2-40B4-BE49-F238E27FC236}">
                <a16:creationId xmlns:a16="http://schemas.microsoft.com/office/drawing/2014/main" id="{15CA24B6-E211-8DC4-9FCD-060C9D1E5CFD}"/>
              </a:ext>
            </a:extLst>
          </p:cNvPr>
          <p:cNvSpPr txBox="1"/>
          <p:nvPr/>
        </p:nvSpPr>
        <p:spPr>
          <a:xfrm>
            <a:off x="2156874" y="2057457"/>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3" name="Picture 12">
            <a:extLst>
              <a:ext uri="{FF2B5EF4-FFF2-40B4-BE49-F238E27FC236}">
                <a16:creationId xmlns:a16="http://schemas.microsoft.com/office/drawing/2014/main" id="{811F8E4F-EF79-A47A-0367-A4020D99E061}"/>
              </a:ext>
            </a:extLst>
          </p:cNvPr>
          <p:cNvPicPr>
            <a:picLocks noChangeAspect="1"/>
          </p:cNvPicPr>
          <p:nvPr/>
        </p:nvPicPr>
        <p:blipFill>
          <a:blip r:embed="rId4"/>
          <a:stretch>
            <a:fillRect/>
          </a:stretch>
        </p:blipFill>
        <p:spPr>
          <a:xfrm rot="737208" flipH="1">
            <a:off x="964760" y="1974806"/>
            <a:ext cx="919996" cy="919996"/>
          </a:xfrm>
          <a:prstGeom prst="rect">
            <a:avLst/>
          </a:prstGeom>
        </p:spPr>
      </p:pic>
      <p:sp>
        <p:nvSpPr>
          <p:cNvPr id="14" name="TextBox 13">
            <a:extLst>
              <a:ext uri="{FF2B5EF4-FFF2-40B4-BE49-F238E27FC236}">
                <a16:creationId xmlns:a16="http://schemas.microsoft.com/office/drawing/2014/main" id="{E06ED628-CA23-D03E-05A3-3DB959012795}"/>
              </a:ext>
            </a:extLst>
          </p:cNvPr>
          <p:cNvSpPr txBox="1"/>
          <p:nvPr/>
        </p:nvSpPr>
        <p:spPr>
          <a:xfrm>
            <a:off x="2156874" y="3038469"/>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6" name="Picture 15">
            <a:extLst>
              <a:ext uri="{FF2B5EF4-FFF2-40B4-BE49-F238E27FC236}">
                <a16:creationId xmlns:a16="http://schemas.microsoft.com/office/drawing/2014/main" id="{456FED36-CD45-603C-6001-5FAA1B273762}"/>
              </a:ext>
            </a:extLst>
          </p:cNvPr>
          <p:cNvPicPr>
            <a:picLocks noChangeAspect="1"/>
          </p:cNvPicPr>
          <p:nvPr/>
        </p:nvPicPr>
        <p:blipFill>
          <a:blip r:embed="rId4"/>
          <a:stretch>
            <a:fillRect/>
          </a:stretch>
        </p:blipFill>
        <p:spPr>
          <a:xfrm rot="737208" flipH="1">
            <a:off x="964760" y="2955818"/>
            <a:ext cx="919996" cy="919996"/>
          </a:xfrm>
          <a:prstGeom prst="rect">
            <a:avLst/>
          </a:prstGeom>
        </p:spPr>
      </p:pic>
      <p:sp>
        <p:nvSpPr>
          <p:cNvPr id="17" name="TextBox 16">
            <a:extLst>
              <a:ext uri="{FF2B5EF4-FFF2-40B4-BE49-F238E27FC236}">
                <a16:creationId xmlns:a16="http://schemas.microsoft.com/office/drawing/2014/main" id="{ACD40263-900B-DF18-911F-38C5FBC0012F}"/>
              </a:ext>
            </a:extLst>
          </p:cNvPr>
          <p:cNvSpPr txBox="1"/>
          <p:nvPr/>
        </p:nvSpPr>
        <p:spPr>
          <a:xfrm>
            <a:off x="2156874" y="4019481"/>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18" name="Picture 17">
            <a:extLst>
              <a:ext uri="{FF2B5EF4-FFF2-40B4-BE49-F238E27FC236}">
                <a16:creationId xmlns:a16="http://schemas.microsoft.com/office/drawing/2014/main" id="{F4F4ECF4-C2D3-A3A2-2D08-4A00C67A268A}"/>
              </a:ext>
            </a:extLst>
          </p:cNvPr>
          <p:cNvPicPr>
            <a:picLocks noChangeAspect="1"/>
          </p:cNvPicPr>
          <p:nvPr/>
        </p:nvPicPr>
        <p:blipFill>
          <a:blip r:embed="rId4"/>
          <a:stretch>
            <a:fillRect/>
          </a:stretch>
        </p:blipFill>
        <p:spPr>
          <a:xfrm rot="737208" flipH="1">
            <a:off x="964760" y="3936830"/>
            <a:ext cx="919996" cy="919996"/>
          </a:xfrm>
          <a:prstGeom prst="rect">
            <a:avLst/>
          </a:prstGeom>
        </p:spPr>
      </p:pic>
      <p:sp>
        <p:nvSpPr>
          <p:cNvPr id="19" name="TextBox 18">
            <a:extLst>
              <a:ext uri="{FF2B5EF4-FFF2-40B4-BE49-F238E27FC236}">
                <a16:creationId xmlns:a16="http://schemas.microsoft.com/office/drawing/2014/main" id="{E10A3EBA-8AFA-F9B7-C5F9-0CB976D5192F}"/>
              </a:ext>
            </a:extLst>
          </p:cNvPr>
          <p:cNvSpPr txBox="1"/>
          <p:nvPr/>
        </p:nvSpPr>
        <p:spPr>
          <a:xfrm>
            <a:off x="2156874" y="5000493"/>
            <a:ext cx="9350029" cy="75469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GV ĐIỀN VÀO ĐÂY</a:t>
            </a:r>
          </a:p>
        </p:txBody>
      </p:sp>
      <p:pic>
        <p:nvPicPr>
          <p:cNvPr id="20" name="Picture 19">
            <a:extLst>
              <a:ext uri="{FF2B5EF4-FFF2-40B4-BE49-F238E27FC236}">
                <a16:creationId xmlns:a16="http://schemas.microsoft.com/office/drawing/2014/main" id="{CA0E19FC-CE7B-44F2-C83A-76D457DC7F16}"/>
              </a:ext>
            </a:extLst>
          </p:cNvPr>
          <p:cNvPicPr>
            <a:picLocks noChangeAspect="1"/>
          </p:cNvPicPr>
          <p:nvPr/>
        </p:nvPicPr>
        <p:blipFill>
          <a:blip r:embed="rId4"/>
          <a:stretch>
            <a:fillRect/>
          </a:stretch>
        </p:blipFill>
        <p:spPr>
          <a:xfrm rot="737208" flipH="1">
            <a:off x="964760" y="4917842"/>
            <a:ext cx="919996" cy="919996"/>
          </a:xfrm>
          <a:prstGeom prst="rect">
            <a:avLst/>
          </a:prstGeom>
        </p:spPr>
      </p:pic>
      <p:pic>
        <p:nvPicPr>
          <p:cNvPr id="3" name="Picture 2">
            <a:extLst>
              <a:ext uri="{FF2B5EF4-FFF2-40B4-BE49-F238E27FC236}">
                <a16:creationId xmlns:a16="http://schemas.microsoft.com/office/drawing/2014/main" id="{DA2EC49A-501F-4C3A-A803-E18EE783213A}"/>
              </a:ext>
            </a:extLst>
          </p:cNvPr>
          <p:cNvPicPr>
            <a:picLocks noChangeAspect="1"/>
          </p:cNvPicPr>
          <p:nvPr/>
        </p:nvPicPr>
        <p:blipFill>
          <a:blip r:embed="rId5"/>
          <a:stretch>
            <a:fillRect/>
          </a:stretch>
        </p:blipFill>
        <p:spPr>
          <a:xfrm>
            <a:off x="3031734" y="843490"/>
            <a:ext cx="6090432" cy="1018120"/>
          </a:xfrm>
          <a:prstGeom prst="rect">
            <a:avLst/>
          </a:prstGeom>
        </p:spPr>
      </p:pic>
    </p:spTree>
    <p:extLst>
      <p:ext uri="{BB962C8B-B14F-4D97-AF65-F5344CB8AC3E}">
        <p14:creationId xmlns:p14="http://schemas.microsoft.com/office/powerpoint/2010/main" val="2238152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animEffect transition="in" filter="wipe(left)">
                                      <p:cBhvr>
                                        <p:cTn id="11" dur="500"/>
                                        <p:tgtEl>
                                          <p:spTgt spid="11">
                                            <p:txEl>
                                              <p:pRg st="0" end="0"/>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left)">
                                      <p:cBhvr>
                                        <p:cTn id="15" dur="500"/>
                                        <p:tgtEl>
                                          <p:spTgt spid="16"/>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ipe(left)">
                                      <p:cBhvr>
                                        <p:cTn id="19" dur="500"/>
                                        <p:tgtEl>
                                          <p:spTgt spid="14">
                                            <p:txEl>
                                              <p:pRg st="0" end="0"/>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7">
                                            <p:txEl>
                                              <p:pRg st="0" end="0"/>
                                            </p:txEl>
                                          </p:spTgt>
                                        </p:tgtEl>
                                        <p:attrNameLst>
                                          <p:attrName>style.visibility</p:attrName>
                                        </p:attrNameLst>
                                      </p:cBhvr>
                                      <p:to>
                                        <p:strVal val="visible"/>
                                      </p:to>
                                    </p:set>
                                    <p:animEffect transition="in" filter="wipe(left)">
                                      <p:cBhvr>
                                        <p:cTn id="27" dur="500"/>
                                        <p:tgtEl>
                                          <p:spTgt spid="17">
                                            <p:txEl>
                                              <p:pRg st="0" end="0"/>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wipe(left)">
                                      <p:cBhvr>
                                        <p:cTn id="31" dur="500"/>
                                        <p:tgtEl>
                                          <p:spTgt spid="20"/>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19">
                                            <p:txEl>
                                              <p:pRg st="0" end="0"/>
                                            </p:txEl>
                                          </p:spTgt>
                                        </p:tgtEl>
                                        <p:attrNameLst>
                                          <p:attrName>style.visibility</p:attrName>
                                        </p:attrNameLst>
                                      </p:cBhvr>
                                      <p:to>
                                        <p:strVal val="visible"/>
                                      </p:to>
                                    </p:set>
                                    <p:animEffect transition="in" filter="wipe(left)">
                                      <p:cBhvr>
                                        <p:cTn id="35"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4" grpId="0" uiExpand="1" build="p"/>
      <p:bldP spid="17" grpId="0" uiExpand="1" build="p"/>
      <p:bldP spid="19"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7" name="图片 6" descr="草地6"/>
          <p:cNvPicPr>
            <a:picLocks noChangeAspect="1"/>
          </p:cNvPicPr>
          <p:nvPr/>
        </p:nvPicPr>
        <p:blipFill>
          <a:blip r:embed="rId3"/>
          <a:srcRect b="19962"/>
          <a:stretch>
            <a:fillRect/>
          </a:stretch>
        </p:blipFill>
        <p:spPr>
          <a:xfrm>
            <a:off x="-847" y="1336887"/>
            <a:ext cx="12192000" cy="5360247"/>
          </a:xfrm>
          <a:prstGeom prst="rect">
            <a:avLst/>
          </a:prstGeom>
        </p:spPr>
      </p:pic>
      <p:pic>
        <p:nvPicPr>
          <p:cNvPr id="8" name="图片 7" descr="草地5"/>
          <p:cNvPicPr>
            <a:picLocks noChangeAspect="1"/>
          </p:cNvPicPr>
          <p:nvPr/>
        </p:nvPicPr>
        <p:blipFill>
          <a:blip r:embed="rId4"/>
          <a:stretch>
            <a:fillRect/>
          </a:stretch>
        </p:blipFill>
        <p:spPr>
          <a:xfrm>
            <a:off x="1" y="0"/>
            <a:ext cx="12191153" cy="6697133"/>
          </a:xfrm>
          <a:prstGeom prst="rect">
            <a:avLst/>
          </a:prstGeom>
        </p:spPr>
      </p:pic>
      <p:pic>
        <p:nvPicPr>
          <p:cNvPr id="12" name="图片 11" descr="草地4"/>
          <p:cNvPicPr>
            <a:picLocks noChangeAspect="1"/>
          </p:cNvPicPr>
          <p:nvPr/>
        </p:nvPicPr>
        <p:blipFill>
          <a:blip r:embed="rId5"/>
          <a:srcRect b="16456"/>
          <a:stretch>
            <a:fillRect/>
          </a:stretch>
        </p:blipFill>
        <p:spPr>
          <a:xfrm>
            <a:off x="12700" y="1269154"/>
            <a:ext cx="12178453" cy="5588847"/>
          </a:xfrm>
          <a:prstGeom prst="rect">
            <a:avLst/>
          </a:prstGeom>
        </p:spPr>
      </p:pic>
      <p:pic>
        <p:nvPicPr>
          <p:cNvPr id="9" name="图片 8" descr="草地7"/>
          <p:cNvPicPr>
            <a:picLocks noChangeAspect="1"/>
          </p:cNvPicPr>
          <p:nvPr/>
        </p:nvPicPr>
        <p:blipFill>
          <a:blip r:embed="rId6"/>
          <a:stretch>
            <a:fillRect/>
          </a:stretch>
        </p:blipFill>
        <p:spPr>
          <a:xfrm>
            <a:off x="12700" y="6773"/>
            <a:ext cx="12178453" cy="6690360"/>
          </a:xfrm>
          <a:prstGeom prst="rect">
            <a:avLst/>
          </a:prstGeom>
        </p:spPr>
      </p:pic>
      <p:pic>
        <p:nvPicPr>
          <p:cNvPr id="3" name="图片 2" descr="千库网_春天夏天四季春夏旅游旅行外出活动自驾游_元素编号13056854"/>
          <p:cNvPicPr>
            <a:picLocks noChangeAspect="1"/>
          </p:cNvPicPr>
          <p:nvPr/>
        </p:nvPicPr>
        <p:blipFill>
          <a:blip r:embed="rId7"/>
          <a:srcRect b="20855"/>
          <a:stretch>
            <a:fillRect/>
          </a:stretch>
        </p:blipFill>
        <p:spPr>
          <a:xfrm>
            <a:off x="7158261" y="2863522"/>
            <a:ext cx="5078791" cy="4019878"/>
          </a:xfrm>
          <a:prstGeom prst="rect">
            <a:avLst/>
          </a:prstGeom>
        </p:spPr>
      </p:pic>
      <p:pic>
        <p:nvPicPr>
          <p:cNvPr id="15" name="图片 14" descr="千库网_帐篷免扣png_元素编号12170324"/>
          <p:cNvPicPr>
            <a:picLocks noChangeAspect="1"/>
          </p:cNvPicPr>
          <p:nvPr/>
        </p:nvPicPr>
        <p:blipFill>
          <a:blip r:embed="rId8"/>
          <a:stretch>
            <a:fillRect/>
          </a:stretch>
        </p:blipFill>
        <p:spPr>
          <a:xfrm flipH="1">
            <a:off x="3212160" y="4682489"/>
            <a:ext cx="3074796" cy="1812714"/>
          </a:xfrm>
          <a:prstGeom prst="rect">
            <a:avLst/>
          </a:prstGeom>
        </p:spPr>
      </p:pic>
      <p:pic>
        <p:nvPicPr>
          <p:cNvPr id="2" name="图片 1" descr="千库网_春天春季踏青出游放风筝_元素编号13044806"/>
          <p:cNvPicPr>
            <a:picLocks noChangeAspect="1"/>
          </p:cNvPicPr>
          <p:nvPr/>
        </p:nvPicPr>
        <p:blipFill>
          <a:blip r:embed="rId9"/>
          <a:srcRect b="5274"/>
          <a:stretch>
            <a:fillRect/>
          </a:stretch>
        </p:blipFill>
        <p:spPr>
          <a:xfrm>
            <a:off x="-846" y="2720341"/>
            <a:ext cx="4296833" cy="4141047"/>
          </a:xfrm>
          <a:prstGeom prst="rect">
            <a:avLst/>
          </a:prstGeom>
        </p:spPr>
      </p:pic>
      <p:sp>
        <p:nvSpPr>
          <p:cNvPr id="16" name="圆角矩形 15"/>
          <p:cNvSpPr/>
          <p:nvPr/>
        </p:nvSpPr>
        <p:spPr>
          <a:xfrm>
            <a:off x="2116714" y="1230321"/>
            <a:ext cx="8628283" cy="2833256"/>
          </a:xfrm>
          <a:prstGeom prst="roundRect">
            <a:avLst/>
          </a:prstGeom>
          <a:gradFill>
            <a:gsLst>
              <a:gs pos="0">
                <a:srgbClr val="599CD1"/>
              </a:gs>
              <a:gs pos="100000">
                <a:schemeClr val="bg1">
                  <a:alpha val="0"/>
                </a:schemeClr>
              </a:gs>
            </a:gsLst>
            <a:lin ang="5400000" scaled="0"/>
          </a:gradFill>
          <a:ln>
            <a:gradFill>
              <a:gsLst>
                <a:gs pos="0">
                  <a:schemeClr val="accent1">
                    <a:lumMod val="5000"/>
                    <a:lumOff val="95000"/>
                  </a:schemeClr>
                </a:gs>
                <a:gs pos="74000">
                  <a:schemeClr val="accent1">
                    <a:lumMod val="45000"/>
                    <a:lumOff val="55000"/>
                  </a:schemeClr>
                </a:gs>
                <a:gs pos="0">
                  <a:schemeClr val="accent1">
                    <a:lumMod val="45000"/>
                    <a:lumOff val="55000"/>
                  </a:schemeClr>
                </a:gs>
                <a:gs pos="100000">
                  <a:schemeClr val="bg1"/>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srgbClr val="FFFFFF"/>
              </a:solidFill>
              <a:effectLst/>
              <a:uLnTx/>
              <a:uFillTx/>
              <a:latin typeface="Calibri"/>
              <a:ea typeface="思源黑体 CN"/>
              <a:cs typeface="+mn-cs"/>
            </a:endParaRPr>
          </a:p>
        </p:txBody>
      </p:sp>
      <p:pic>
        <p:nvPicPr>
          <p:cNvPr id="17" name="图片 16" descr="草地3"/>
          <p:cNvPicPr>
            <a:picLocks noChangeAspect="1"/>
          </p:cNvPicPr>
          <p:nvPr/>
        </p:nvPicPr>
        <p:blipFill>
          <a:blip r:embed="rId10"/>
          <a:srcRect l="40883" t="6408" r="8360" b="65362"/>
          <a:stretch>
            <a:fillRect/>
          </a:stretch>
        </p:blipFill>
        <p:spPr>
          <a:xfrm>
            <a:off x="8661603" y="-1005040"/>
            <a:ext cx="5957993" cy="1820333"/>
          </a:xfrm>
          <a:prstGeom prst="rect">
            <a:avLst/>
          </a:prstGeom>
        </p:spPr>
      </p:pic>
      <p:pic>
        <p:nvPicPr>
          <p:cNvPr id="14" name="图片 13" descr="千库网_蓝色卡通飞机交通工具_元素编号12804870"/>
          <p:cNvPicPr>
            <a:picLocks noChangeAspect="1"/>
          </p:cNvPicPr>
          <p:nvPr/>
        </p:nvPicPr>
        <p:blipFill>
          <a:blip r:embed="rId11"/>
          <a:srcRect t="17139" b="16339"/>
          <a:stretch>
            <a:fillRect/>
          </a:stretch>
        </p:blipFill>
        <p:spPr>
          <a:xfrm>
            <a:off x="589079" y="561764"/>
            <a:ext cx="2941320" cy="1956647"/>
          </a:xfrm>
          <a:prstGeom prst="rect">
            <a:avLst/>
          </a:prstGeom>
        </p:spPr>
      </p:pic>
      <p:pic>
        <p:nvPicPr>
          <p:cNvPr id="4" name="Picture 3">
            <a:extLst>
              <a:ext uri="{FF2B5EF4-FFF2-40B4-BE49-F238E27FC236}">
                <a16:creationId xmlns:a16="http://schemas.microsoft.com/office/drawing/2014/main" id="{632748C7-856B-ED48-1EE1-E6EFBD1510E9}"/>
              </a:ext>
            </a:extLst>
          </p:cNvPr>
          <p:cNvPicPr>
            <a:picLocks noChangeAspect="1"/>
          </p:cNvPicPr>
          <p:nvPr/>
        </p:nvPicPr>
        <p:blipFill>
          <a:blip r:embed="rId12"/>
          <a:stretch>
            <a:fillRect/>
          </a:stretch>
        </p:blipFill>
        <p:spPr>
          <a:xfrm>
            <a:off x="1982731" y="1462902"/>
            <a:ext cx="8626588" cy="3170195"/>
          </a:xfrm>
          <a:prstGeom prst="rect">
            <a:avLst/>
          </a:prstGeom>
        </p:spPr>
      </p:pic>
    </p:spTree>
    <p:extLst>
      <p:ext uri="{BB962C8B-B14F-4D97-AF65-F5344CB8AC3E}">
        <p14:creationId xmlns:p14="http://schemas.microsoft.com/office/powerpoint/2010/main" val="20506484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10" name="图片 9" descr="草地5"/>
          <p:cNvPicPr>
            <a:picLocks noChangeAspect="1"/>
          </p:cNvPicPr>
          <p:nvPr/>
        </p:nvPicPr>
        <p:blipFill>
          <a:blip r:embed="rId3"/>
          <a:stretch>
            <a:fillRect/>
          </a:stretch>
        </p:blipFill>
        <p:spPr>
          <a:xfrm>
            <a:off x="12701" y="0"/>
            <a:ext cx="12191153" cy="6697133"/>
          </a:xfrm>
          <a:prstGeom prst="rect">
            <a:avLst/>
          </a:prstGeom>
        </p:spPr>
      </p:pic>
      <p:pic>
        <p:nvPicPr>
          <p:cNvPr id="9" name="图片 8" descr="草地7"/>
          <p:cNvPicPr>
            <a:picLocks noChangeAspect="1"/>
          </p:cNvPicPr>
          <p:nvPr/>
        </p:nvPicPr>
        <p:blipFill>
          <a:blip r:embed="rId4"/>
          <a:stretch>
            <a:fillRect/>
          </a:stretch>
        </p:blipFill>
        <p:spPr>
          <a:xfrm>
            <a:off x="0" y="0"/>
            <a:ext cx="12178453" cy="6690360"/>
          </a:xfrm>
          <a:prstGeom prst="rect">
            <a:avLst/>
          </a:prstGeom>
        </p:spPr>
      </p:pic>
      <p:pic>
        <p:nvPicPr>
          <p:cNvPr id="7" name="图片 6" descr="草地6"/>
          <p:cNvPicPr>
            <a:picLocks noChangeAspect="1"/>
          </p:cNvPicPr>
          <p:nvPr userDrawn="1"/>
        </p:nvPicPr>
        <p:blipFill>
          <a:blip r:embed="rId5"/>
          <a:srcRect t="22386" b="9672"/>
          <a:stretch>
            <a:fillRect/>
          </a:stretch>
        </p:blipFill>
        <p:spPr>
          <a:xfrm>
            <a:off x="-12699" y="-25400"/>
            <a:ext cx="12204700" cy="4440767"/>
          </a:xfrm>
          <a:prstGeom prst="rect">
            <a:avLst/>
          </a:prstGeom>
        </p:spPr>
      </p:pic>
      <p:pic>
        <p:nvPicPr>
          <p:cNvPr id="12" name="图片 11" descr="草地4"/>
          <p:cNvPicPr>
            <a:picLocks noChangeAspect="1"/>
          </p:cNvPicPr>
          <p:nvPr/>
        </p:nvPicPr>
        <p:blipFill>
          <a:blip r:embed="rId6"/>
          <a:srcRect b="16456"/>
          <a:stretch>
            <a:fillRect/>
          </a:stretch>
        </p:blipFill>
        <p:spPr>
          <a:xfrm>
            <a:off x="-31976" y="1255183"/>
            <a:ext cx="12178453" cy="5588847"/>
          </a:xfrm>
          <a:prstGeom prst="rect">
            <a:avLst/>
          </a:prstGeom>
        </p:spPr>
      </p:pic>
      <p:pic>
        <p:nvPicPr>
          <p:cNvPr id="5" name="图片 4" descr="C:/Users/Administrator/AppData/Local/Temp/picturecompress_20211013160152/output_1.pngoutput_1"/>
          <p:cNvPicPr>
            <a:picLocks noChangeAspect="1"/>
          </p:cNvPicPr>
          <p:nvPr/>
        </p:nvPicPr>
        <p:blipFill>
          <a:blip r:embed="rId7"/>
          <a:srcRect b="8229"/>
          <a:stretch>
            <a:fillRect/>
          </a:stretch>
        </p:blipFill>
        <p:spPr>
          <a:xfrm>
            <a:off x="-771899" y="464234"/>
            <a:ext cx="6966959" cy="6393766"/>
          </a:xfrm>
          <a:prstGeom prst="rect">
            <a:avLst/>
          </a:prstGeom>
        </p:spPr>
      </p:pic>
      <p:pic>
        <p:nvPicPr>
          <p:cNvPr id="4" name="图片 3" descr="C:/Users/Administrator/AppData/Local/Temp/picturecompress_20211013160122/output_1.pngoutput_1"/>
          <p:cNvPicPr>
            <a:picLocks noChangeAspect="1"/>
          </p:cNvPicPr>
          <p:nvPr/>
        </p:nvPicPr>
        <p:blipFill>
          <a:blip r:embed="rId8"/>
          <a:srcRect t="48496"/>
          <a:stretch>
            <a:fillRect/>
          </a:stretch>
        </p:blipFill>
        <p:spPr>
          <a:xfrm>
            <a:off x="-45523" y="3394710"/>
            <a:ext cx="12192000" cy="3449320"/>
          </a:xfrm>
          <a:prstGeom prst="rect">
            <a:avLst/>
          </a:prstGeom>
        </p:spPr>
      </p:pic>
      <p:pic>
        <p:nvPicPr>
          <p:cNvPr id="3" name="Picture 2">
            <a:extLst>
              <a:ext uri="{FF2B5EF4-FFF2-40B4-BE49-F238E27FC236}">
                <a16:creationId xmlns:a16="http://schemas.microsoft.com/office/drawing/2014/main" id="{9BB17C23-434B-1603-FB8D-A4F53898CF62}"/>
              </a:ext>
            </a:extLst>
          </p:cNvPr>
          <p:cNvPicPr>
            <a:picLocks noChangeAspect="1"/>
          </p:cNvPicPr>
          <p:nvPr/>
        </p:nvPicPr>
        <p:blipFill>
          <a:blip r:embed="rId9"/>
          <a:stretch>
            <a:fillRect/>
          </a:stretch>
        </p:blipFill>
        <p:spPr>
          <a:xfrm>
            <a:off x="5149378" y="1494453"/>
            <a:ext cx="5017443" cy="4840644"/>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heel(1)">
                                      <p:cBhvr>
                                        <p:cTn id="7" dur="2000"/>
                                        <p:tgtEl>
                                          <p:spTgt spid="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2" descr="Cartoon flower petals 1590600 Vector Art at Vecteezy">
            <a:extLst>
              <a:ext uri="{FF2B5EF4-FFF2-40B4-BE49-F238E27FC236}">
                <a16:creationId xmlns:a16="http://schemas.microsoft.com/office/drawing/2014/main" id="{54C7C73D-1AD0-5AC1-F067-17A70F82DE52}"/>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370489" y="329882"/>
            <a:ext cx="993321" cy="993321"/>
          </a:xfrm>
          <a:prstGeom prst="rect">
            <a:avLst/>
          </a:prstGeom>
          <a:noFill/>
          <a:extLst>
            <a:ext uri="{909E8E84-426E-40DD-AFC4-6F175D3DCCD1}">
              <a14:hiddenFill xmlns:a14="http://schemas.microsoft.com/office/drawing/2010/main">
                <a:solidFill>
                  <a:srgbClr val="FFFFFF"/>
                </a:solidFill>
              </a14:hiddenFill>
            </a:ext>
          </a:extLst>
        </p:spPr>
      </p:pic>
      <p:pic>
        <p:nvPicPr>
          <p:cNvPr id="13" name="Hình ảnh 12" descr="Ảnh có chứa minh họa, phim hoạt hình&#10;&#10;Mô tả được tạo tự động với mức tin cậy trung bình">
            <a:extLst>
              <a:ext uri="{FF2B5EF4-FFF2-40B4-BE49-F238E27FC236}">
                <a16:creationId xmlns:a16="http://schemas.microsoft.com/office/drawing/2014/main" id="{41C41132-12EC-C778-EDA4-A61D2EDE24EA}"/>
              </a:ext>
            </a:extLst>
          </p:cNvPr>
          <p:cNvPicPr>
            <a:picLocks noChangeAspect="1"/>
          </p:cNvPicPr>
          <p:nvPr/>
        </p:nvPicPr>
        <p:blipFill rotWithShape="1">
          <a:blip r:embed="rId5">
            <a:extLst>
              <a:ext uri="{28A0092B-C50C-407E-A947-70E740481C1C}">
                <a14:useLocalDpi xmlns:a14="http://schemas.microsoft.com/office/drawing/2010/main" val="0"/>
              </a:ext>
            </a:extLst>
          </a:blip>
          <a:srcRect b="40776"/>
          <a:stretch/>
        </p:blipFill>
        <p:spPr>
          <a:xfrm>
            <a:off x="390525" y="385352"/>
            <a:ext cx="12068175" cy="6567898"/>
          </a:xfrm>
          <a:prstGeom prst="rect">
            <a:avLst/>
          </a:prstGeom>
        </p:spPr>
      </p:pic>
      <p:sp>
        <p:nvSpPr>
          <p:cNvPr id="18" name="Hộp Văn bản 17">
            <a:extLst>
              <a:ext uri="{FF2B5EF4-FFF2-40B4-BE49-F238E27FC236}">
                <a16:creationId xmlns:a16="http://schemas.microsoft.com/office/drawing/2014/main" id="{0360A60B-3937-DD6E-FA34-160737A2C066}"/>
              </a:ext>
            </a:extLst>
          </p:cNvPr>
          <p:cNvSpPr txBox="1"/>
          <p:nvPr/>
        </p:nvSpPr>
        <p:spPr>
          <a:xfrm>
            <a:off x="1801517" y="242349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Thêm</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kể</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tả</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lời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thoại</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12" name="Rectangle: Rounded Corners 4">
            <a:extLst>
              <a:ext uri="{FF2B5EF4-FFF2-40B4-BE49-F238E27FC236}">
                <a16:creationId xmlns:a16="http://schemas.microsoft.com/office/drawing/2014/main" id="{10747624-C68A-CC74-035F-AAC1EC873F77}"/>
              </a:ext>
            </a:extLst>
          </p:cNvPr>
          <p:cNvSpPr/>
          <p:nvPr/>
        </p:nvSpPr>
        <p:spPr>
          <a:xfrm>
            <a:off x="401215" y="304800"/>
            <a:ext cx="10333459" cy="1018403"/>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Em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nhắc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lại</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cách</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kể</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chuyện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sáng</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tạo</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Hộp Văn bản 17">
            <a:extLst>
              <a:ext uri="{FF2B5EF4-FFF2-40B4-BE49-F238E27FC236}">
                <a16:creationId xmlns:a16="http://schemas.microsoft.com/office/drawing/2014/main" id="{52DBC85E-C706-F9A7-34A7-DDAAC50C453C}"/>
              </a:ext>
            </a:extLst>
          </p:cNvPr>
          <p:cNvSpPr txBox="1"/>
          <p:nvPr/>
        </p:nvSpPr>
        <p:spPr>
          <a:xfrm>
            <a:off x="1801517" y="3585549"/>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Thay</a:t>
            </a:r>
            <a:r>
              <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white"/>
                </a:solidFill>
                <a:effectLst/>
                <a:uLnTx/>
                <a:uFillTx/>
                <a:latin typeface="Calibri" panose="020F0502020204030204"/>
                <a:ea typeface="+mn-ea"/>
                <a:cs typeface="+mn-cs"/>
              </a:rPr>
              <a:t>đổi</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cách</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kết</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thúc</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của</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câu</a:t>
            </a:r>
            <a:r>
              <a:rPr kumimoji="0" lang="en-US" sz="3600" b="1" i="0" u="none" strike="noStrike" kern="1200" cap="none" spc="0" normalizeH="0" noProof="0" dirty="0">
                <a:ln>
                  <a:noFill/>
                </a:ln>
                <a:solidFill>
                  <a:prstClr val="white"/>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white"/>
                </a:solidFill>
                <a:effectLst/>
                <a:uLnTx/>
                <a:uFillTx/>
                <a:latin typeface="Calibri" panose="020F0502020204030204"/>
                <a:ea typeface="+mn-ea"/>
                <a:cs typeface="+mn-cs"/>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
        <p:nvSpPr>
          <p:cNvPr id="4" name="Hộp Văn bản 17">
            <a:extLst>
              <a:ext uri="{FF2B5EF4-FFF2-40B4-BE49-F238E27FC236}">
                <a16:creationId xmlns:a16="http://schemas.microsoft.com/office/drawing/2014/main" id="{68430126-AB31-5116-398E-B15C34A31FD5}"/>
              </a:ext>
            </a:extLst>
          </p:cNvPr>
          <p:cNvSpPr txBox="1"/>
          <p:nvPr/>
        </p:nvSpPr>
        <p:spPr>
          <a:xfrm>
            <a:off x="1830092" y="4814274"/>
            <a:ext cx="5732757" cy="1200329"/>
          </a:xfrm>
          <a:prstGeom prst="rect">
            <a:avLst/>
          </a:prstGeom>
          <a:noFill/>
        </p:spPr>
        <p:txBody>
          <a:bodyPr wrap="square">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600" b="1" dirty="0" err="1">
                <a:solidFill>
                  <a:prstClr val="white"/>
                </a:solidFill>
                <a:latin typeface="Calibri" panose="020F0502020204030204"/>
              </a:rPr>
              <a:t>Đóng</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vai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nhân</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vật</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để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kể</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lại</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câu</a:t>
            </a:r>
            <a:r>
              <a:rPr lang="en-US" sz="3600" b="1" dirty="0">
                <a:solidFill>
                  <a:prstClr val="white"/>
                </a:solidFill>
                <a:latin typeface="Calibri" panose="020F0502020204030204"/>
              </a:rPr>
              <a:t> </a:t>
            </a:r>
            <a:r>
              <a:rPr lang="en-US" sz="3600" b="1" dirty="0" err="1">
                <a:solidFill>
                  <a:prstClr val="white"/>
                </a:solidFill>
                <a:latin typeface="Calibri" panose="020F0502020204030204"/>
              </a:rPr>
              <a:t>chuyện</a:t>
            </a:r>
            <a:endParaRPr kumimoji="0" lang="vi-VN" sz="20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1422578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wipe(down)">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pic>
        <p:nvPicPr>
          <p:cNvPr id="9" name="图片 8" descr="草地7"/>
          <p:cNvPicPr>
            <a:picLocks noChangeAspect="1"/>
          </p:cNvPicPr>
          <p:nvPr/>
        </p:nvPicPr>
        <p:blipFill>
          <a:blip r:embed="rId4"/>
          <a:stretch>
            <a:fillRect/>
          </a:stretch>
        </p:blipFill>
        <p:spPr>
          <a:xfrm>
            <a:off x="934542" y="15684"/>
            <a:ext cx="12178453" cy="6690360"/>
          </a:xfrm>
          <a:prstGeom prst="rect">
            <a:avLst/>
          </a:prstGeom>
        </p:spPr>
      </p:pic>
      <p:pic>
        <p:nvPicPr>
          <p:cNvPr id="10" name="图片 9" descr="草地5"/>
          <p:cNvPicPr>
            <a:picLocks noChangeAspect="1"/>
          </p:cNvPicPr>
          <p:nvPr/>
        </p:nvPicPr>
        <p:blipFill>
          <a:blip r:embed="rId5"/>
          <a:stretch>
            <a:fillRect/>
          </a:stretch>
        </p:blipFill>
        <p:spPr>
          <a:xfrm>
            <a:off x="-226450" y="2209801"/>
            <a:ext cx="12191153" cy="6697133"/>
          </a:xfrm>
          <a:prstGeom prst="rect">
            <a:avLst/>
          </a:prstGeom>
        </p:spPr>
      </p:pic>
      <p:pic>
        <p:nvPicPr>
          <p:cNvPr id="12" name="图片 11" descr="草地4"/>
          <p:cNvPicPr>
            <a:picLocks noChangeAspect="1"/>
          </p:cNvPicPr>
          <p:nvPr/>
        </p:nvPicPr>
        <p:blipFill>
          <a:blip r:embed="rId6"/>
          <a:srcRect b="16456"/>
          <a:stretch>
            <a:fillRect/>
          </a:stretch>
        </p:blipFill>
        <p:spPr>
          <a:xfrm>
            <a:off x="12700" y="1269154"/>
            <a:ext cx="12178453" cy="5588847"/>
          </a:xfrm>
          <a:prstGeom prst="rect">
            <a:avLst/>
          </a:prstGeom>
        </p:spPr>
      </p:pic>
      <p:pic>
        <p:nvPicPr>
          <p:cNvPr id="4" name="图片 3" descr="草地1"/>
          <p:cNvPicPr>
            <a:picLocks noChangeAspect="1"/>
          </p:cNvPicPr>
          <p:nvPr/>
        </p:nvPicPr>
        <p:blipFill>
          <a:blip r:embed="rId7"/>
          <a:srcRect l="4132" t="58698"/>
          <a:stretch>
            <a:fillRect/>
          </a:stretch>
        </p:blipFill>
        <p:spPr>
          <a:xfrm>
            <a:off x="1161377" y="4063577"/>
            <a:ext cx="11264247" cy="2665722"/>
          </a:xfrm>
          <a:prstGeom prst="rect">
            <a:avLst/>
          </a:prstGeom>
        </p:spPr>
      </p:pic>
      <p:pic>
        <p:nvPicPr>
          <p:cNvPr id="3" name="图片 2" descr="千库网_全家人旅游出行游玩假期旅行植物太阳_元素编号12537351"/>
          <p:cNvPicPr>
            <a:picLocks noChangeAspect="1"/>
          </p:cNvPicPr>
          <p:nvPr>
            <p:custDataLst>
              <p:tags r:id="rId1"/>
            </p:custDataLst>
          </p:nvPr>
        </p:nvPicPr>
        <p:blipFill>
          <a:blip r:embed="rId8"/>
          <a:stretch>
            <a:fillRect/>
          </a:stretch>
        </p:blipFill>
        <p:spPr>
          <a:xfrm>
            <a:off x="7485886" y="2581275"/>
            <a:ext cx="4534002" cy="4534002"/>
          </a:xfrm>
          <a:prstGeom prst="rect">
            <a:avLst/>
          </a:prstGeom>
        </p:spPr>
      </p:pic>
      <p:sp>
        <p:nvSpPr>
          <p:cNvPr id="2" name="Rectangle: Rounded Corners 4">
            <a:extLst>
              <a:ext uri="{FF2B5EF4-FFF2-40B4-BE49-F238E27FC236}">
                <a16:creationId xmlns:a16="http://schemas.microsoft.com/office/drawing/2014/main" id="{71434DD0-A04B-466B-9983-2354B9129DA4}"/>
              </a:ext>
            </a:extLst>
          </p:cNvPr>
          <p:cNvSpPr/>
          <p:nvPr/>
        </p:nvSpPr>
        <p:spPr>
          <a:xfrm>
            <a:off x="592982" y="1600200"/>
            <a:ext cx="7569943" cy="3838575"/>
          </a:xfrm>
          <a:prstGeom prst="roundRect">
            <a:avLst>
              <a:gd name="adj" fmla="val 27553"/>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Chọn 1 trong 2 đề dưới đây: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1: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câu chuyện Thanh âm của gió hoặc Cánh đồng hoa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a:ea typeface="+mn-ea"/>
                <a:cs typeface="+mn-cs"/>
              </a:rPr>
              <a:t>Đề 2: </a:t>
            </a:r>
            <a:r>
              <a:rPr kumimoji="0" lang="vi-VN" sz="3200" i="0" u="none" strike="noStrike" kern="1200" cap="none" spc="0" normalizeH="0" baseline="0" noProof="0" dirty="0">
                <a:ln>
                  <a:noFill/>
                </a:ln>
                <a:solidFill>
                  <a:srgbClr val="002060"/>
                </a:solidFill>
                <a:effectLst/>
                <a:uLnTx/>
                <a:uFillTx/>
                <a:latin typeface="Calibri" panose="020F0502020204030204"/>
                <a:ea typeface="+mn-ea"/>
                <a:cs typeface="+mn-cs"/>
              </a:rPr>
              <a:t>Viết bài văn kể sáng tạo một câu chuyện có nhân vật chính là con vật hoặc đồ vật.</a:t>
            </a:r>
            <a:endParaRPr kumimoji="0" lang="en-US" sz="3200" i="0" u="none" strike="noStrike" kern="1200" cap="none" spc="0" normalizeH="0" baseline="0" noProof="0" dirty="0">
              <a:ln>
                <a:noFill/>
              </a:ln>
              <a:solidFill>
                <a:srgbClr val="00B050"/>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down)">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536351" y="114851"/>
            <a:ext cx="2988400" cy="875750"/>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Chuẩn</a:t>
            </a:r>
            <a:r>
              <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200" b="1" i="0" u="none" strike="noStrike" kern="1200" cap="none" spc="0" normalizeH="0" baseline="0" noProof="0" dirty="0" err="1">
                <a:ln>
                  <a:noFill/>
                </a:ln>
                <a:solidFill>
                  <a:srgbClr val="002060"/>
                </a:solidFill>
                <a:effectLst/>
                <a:uLnTx/>
                <a:uFillTx/>
                <a:latin typeface="Calibri" panose="020F0502020204030204"/>
                <a:ea typeface="+mn-ea"/>
                <a:cs typeface="+mn-cs"/>
              </a:rPr>
              <a:t>bị</a:t>
            </a:r>
            <a:endParaRPr kumimoji="0" lang="en-US" sz="32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520111A-712F-A7D4-7AE0-4178C435A5C3}"/>
              </a:ext>
            </a:extLst>
          </p:cNvPr>
          <p:cNvSpPr/>
          <p:nvPr/>
        </p:nvSpPr>
        <p:spPr>
          <a:xfrm>
            <a:off x="533400" y="3248025"/>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Chuẩn</a:t>
            </a:r>
            <a:r>
              <a:rPr lang="en-US" sz="2800" b="1" dirty="0"/>
              <a:t> </a:t>
            </a:r>
            <a:r>
              <a:rPr lang="en-US" sz="2800" b="1" dirty="0" err="1"/>
              <a:t>bị</a:t>
            </a:r>
            <a:endParaRPr lang="en-US" sz="2800" b="1" dirty="0"/>
          </a:p>
        </p:txBody>
      </p:sp>
      <p:grpSp>
        <p:nvGrpSpPr>
          <p:cNvPr id="13" name="Group 12">
            <a:extLst>
              <a:ext uri="{FF2B5EF4-FFF2-40B4-BE49-F238E27FC236}">
                <a16:creationId xmlns:a16="http://schemas.microsoft.com/office/drawing/2014/main" id="{5F42D272-7B42-A989-804F-D1B0F4A3DCA0}"/>
              </a:ext>
            </a:extLst>
          </p:cNvPr>
          <p:cNvGrpSpPr/>
          <p:nvPr/>
        </p:nvGrpSpPr>
        <p:grpSpPr>
          <a:xfrm>
            <a:off x="2238375" y="2305050"/>
            <a:ext cx="1152526" cy="2733675"/>
            <a:chOff x="2228850" y="2505075"/>
            <a:chExt cx="1152526" cy="2266950"/>
          </a:xfrm>
        </p:grpSpPr>
        <p:cxnSp>
          <p:nvCxnSpPr>
            <p:cNvPr id="7" name="Straight Connector 6">
              <a:extLst>
                <a:ext uri="{FF2B5EF4-FFF2-40B4-BE49-F238E27FC236}">
                  <a16:creationId xmlns:a16="http://schemas.microsoft.com/office/drawing/2014/main" id="{365CBB05-F7B7-F307-DABC-FB54FD3591B8}"/>
                </a:ext>
              </a:extLst>
            </p:cNvPr>
            <p:cNvCxnSpPr>
              <a:cxnSpLocks/>
              <a:stCxn id="3" idx="3"/>
            </p:cNvCxnSpPr>
            <p:nvPr/>
          </p:nvCxnSpPr>
          <p:spPr>
            <a:xfrm>
              <a:off x="2228850" y="3543300"/>
              <a:ext cx="962025"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Left Bracket 11">
              <a:extLst>
                <a:ext uri="{FF2B5EF4-FFF2-40B4-BE49-F238E27FC236}">
                  <a16:creationId xmlns:a16="http://schemas.microsoft.com/office/drawing/2014/main" id="{D2AF6698-DE96-28F6-DE10-8A7DD613D7B2}"/>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B8B57919-B282-6778-D5B4-14A9DC0C2E0B}"/>
              </a:ext>
            </a:extLst>
          </p:cNvPr>
          <p:cNvSpPr/>
          <p:nvPr/>
        </p:nvSpPr>
        <p:spPr>
          <a:xfrm>
            <a:off x="3352801" y="1914525"/>
            <a:ext cx="4267200" cy="923925"/>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a:p>
            <a:pPr algn="ctr"/>
            <a:r>
              <a:rPr lang="en-US" sz="2800" b="1" dirty="0">
                <a:solidFill>
                  <a:srgbClr val="002060"/>
                </a:solidFill>
              </a:rPr>
              <a:t>(</a:t>
            </a:r>
            <a:r>
              <a:rPr lang="en-US" sz="2800" b="1" dirty="0" err="1">
                <a:solidFill>
                  <a:srgbClr val="002060"/>
                </a:solidFill>
              </a:rPr>
              <a:t>theo</a:t>
            </a:r>
            <a:r>
              <a:rPr lang="en-US" sz="2800" b="1" dirty="0">
                <a:solidFill>
                  <a:srgbClr val="002060"/>
                </a:solidFill>
              </a:rPr>
              <a:t> </a:t>
            </a:r>
            <a:r>
              <a:rPr lang="en-US" sz="2800" b="1" dirty="0" err="1">
                <a:solidFill>
                  <a:srgbClr val="002060"/>
                </a:solidFill>
              </a:rPr>
              <a:t>yêu</a:t>
            </a:r>
            <a:r>
              <a:rPr lang="en-US" sz="2800" b="1" dirty="0">
                <a:solidFill>
                  <a:srgbClr val="002060"/>
                </a:solidFill>
              </a:rPr>
              <a:t> </a:t>
            </a:r>
            <a:r>
              <a:rPr lang="en-US" sz="2800" b="1" dirty="0" err="1">
                <a:solidFill>
                  <a:srgbClr val="002060"/>
                </a:solidFill>
              </a:rPr>
              <a:t>cầu</a:t>
            </a:r>
            <a:r>
              <a:rPr lang="en-US" sz="2800" b="1" dirty="0">
                <a:solidFill>
                  <a:srgbClr val="002060"/>
                </a:solidFill>
              </a:rPr>
              <a:t> </a:t>
            </a:r>
            <a:r>
              <a:rPr lang="en-US" sz="2800" b="1" dirty="0" err="1">
                <a:solidFill>
                  <a:srgbClr val="002060"/>
                </a:solidFill>
              </a:rPr>
              <a:t>của</a:t>
            </a:r>
            <a:r>
              <a:rPr lang="en-US" sz="2800" b="1" dirty="0">
                <a:solidFill>
                  <a:srgbClr val="002060"/>
                </a:solidFill>
              </a:rPr>
              <a:t> </a:t>
            </a:r>
            <a:r>
              <a:rPr lang="en-US" sz="2800" b="1" dirty="0" err="1">
                <a:solidFill>
                  <a:srgbClr val="002060"/>
                </a:solidFill>
              </a:rPr>
              <a:t>đề</a:t>
            </a:r>
            <a:r>
              <a:rPr lang="en-US" sz="2800" b="1" dirty="0">
                <a:solidFill>
                  <a:srgbClr val="002060"/>
                </a:solidFill>
              </a:rPr>
              <a:t> </a:t>
            </a:r>
            <a:r>
              <a:rPr lang="en-US" sz="2800" b="1" dirty="0" err="1">
                <a:solidFill>
                  <a:srgbClr val="002060"/>
                </a:solidFill>
              </a:rPr>
              <a:t>bài</a:t>
            </a:r>
            <a:r>
              <a:rPr lang="en-US" sz="2800" b="1" dirty="0">
                <a:solidFill>
                  <a:srgbClr val="002060"/>
                </a:solidFill>
              </a:rPr>
              <a:t>)</a:t>
            </a:r>
          </a:p>
        </p:txBody>
      </p:sp>
      <p:sp>
        <p:nvSpPr>
          <p:cNvPr id="16" name="Rectangle 15">
            <a:extLst>
              <a:ext uri="{FF2B5EF4-FFF2-40B4-BE49-F238E27FC236}">
                <a16:creationId xmlns:a16="http://schemas.microsoft.com/office/drawing/2014/main" id="{726B9780-83B0-9EB6-C091-6918F934E399}"/>
              </a:ext>
            </a:extLst>
          </p:cNvPr>
          <p:cNvSpPr/>
          <p:nvPr/>
        </p:nvSpPr>
        <p:spPr>
          <a:xfrm>
            <a:off x="3200401" y="3190875"/>
            <a:ext cx="3200400" cy="704850"/>
          </a:xfrm>
          <a:prstGeom prst="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Nhớ</a:t>
            </a:r>
            <a:r>
              <a:rPr lang="en-US" sz="2800" b="1" dirty="0">
                <a:solidFill>
                  <a:srgbClr val="002060"/>
                </a:solidFill>
              </a:rPr>
              <a:t> </a:t>
            </a:r>
            <a:r>
              <a:rPr lang="en-US" sz="2800" b="1" dirty="0" err="1">
                <a:solidFill>
                  <a:srgbClr val="002060"/>
                </a:solidFill>
              </a:rPr>
              <a:t>lại</a:t>
            </a:r>
            <a:r>
              <a:rPr lang="en-US" sz="2800" b="1" dirty="0">
                <a:solidFill>
                  <a:srgbClr val="002060"/>
                </a:solidFill>
              </a:rPr>
              <a:t> </a:t>
            </a:r>
            <a:r>
              <a:rPr lang="en-US" sz="2800" b="1" dirty="0" err="1">
                <a:solidFill>
                  <a:srgbClr val="002060"/>
                </a:solidFill>
              </a:rPr>
              <a:t>câu</a:t>
            </a:r>
            <a:r>
              <a:rPr lang="en-US" sz="2800" b="1" dirty="0">
                <a:solidFill>
                  <a:srgbClr val="002060"/>
                </a:solidFill>
              </a:rPr>
              <a:t> </a:t>
            </a:r>
            <a:r>
              <a:rPr lang="en-US" sz="2800" b="1" dirty="0" err="1">
                <a:solidFill>
                  <a:srgbClr val="002060"/>
                </a:solidFill>
              </a:rPr>
              <a:t>chuyện</a:t>
            </a:r>
            <a:endParaRPr lang="en-US" sz="2800" b="1" dirty="0">
              <a:solidFill>
                <a:srgbClr val="002060"/>
              </a:solidFill>
            </a:endParaRPr>
          </a:p>
        </p:txBody>
      </p:sp>
      <p:sp>
        <p:nvSpPr>
          <p:cNvPr id="18" name="Rectangle 17">
            <a:extLst>
              <a:ext uri="{FF2B5EF4-FFF2-40B4-BE49-F238E27FC236}">
                <a16:creationId xmlns:a16="http://schemas.microsoft.com/office/drawing/2014/main" id="{B3DC637C-4FAD-3B28-196D-228245E423BA}"/>
              </a:ext>
            </a:extLst>
          </p:cNvPr>
          <p:cNvSpPr/>
          <p:nvPr/>
        </p:nvSpPr>
        <p:spPr>
          <a:xfrm>
            <a:off x="3400425" y="4419600"/>
            <a:ext cx="3781425" cy="923925"/>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002060"/>
                </a:solidFill>
              </a:rPr>
              <a:t>Lựa</a:t>
            </a:r>
            <a:r>
              <a:rPr lang="en-US" sz="2800" b="1" dirty="0">
                <a:solidFill>
                  <a:srgbClr val="002060"/>
                </a:solidFill>
              </a:rPr>
              <a:t> </a:t>
            </a:r>
            <a:r>
              <a:rPr lang="en-US" sz="2800" b="1" dirty="0" err="1">
                <a:solidFill>
                  <a:srgbClr val="002060"/>
                </a:solidFill>
              </a:rPr>
              <a:t>chọn</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endParaRPr lang="en-US" sz="2800" b="1" dirty="0">
              <a:solidFill>
                <a:srgbClr val="002060"/>
              </a:solidFill>
            </a:endParaRPr>
          </a:p>
        </p:txBody>
      </p:sp>
      <p:grpSp>
        <p:nvGrpSpPr>
          <p:cNvPr id="19" name="Group 18">
            <a:extLst>
              <a:ext uri="{FF2B5EF4-FFF2-40B4-BE49-F238E27FC236}">
                <a16:creationId xmlns:a16="http://schemas.microsoft.com/office/drawing/2014/main" id="{5CC60375-B14D-8006-EBD6-8D88340A96C4}"/>
              </a:ext>
            </a:extLst>
          </p:cNvPr>
          <p:cNvGrpSpPr/>
          <p:nvPr/>
        </p:nvGrpSpPr>
        <p:grpSpPr>
          <a:xfrm>
            <a:off x="6400801" y="1733551"/>
            <a:ext cx="2209800" cy="1866900"/>
            <a:chOff x="2171701" y="1952161"/>
            <a:chExt cx="2209800" cy="1548161"/>
          </a:xfrm>
        </p:grpSpPr>
        <p:cxnSp>
          <p:nvCxnSpPr>
            <p:cNvPr id="20" name="Straight Connector 19">
              <a:extLst>
                <a:ext uri="{FF2B5EF4-FFF2-40B4-BE49-F238E27FC236}">
                  <a16:creationId xmlns:a16="http://schemas.microsoft.com/office/drawing/2014/main" id="{815B1D29-B855-FB17-FEBD-7D12516813FC}"/>
                </a:ext>
              </a:extLst>
            </p:cNvPr>
            <p:cNvCxnSpPr>
              <a:cxnSpLocks/>
              <a:stCxn id="16" idx="3"/>
            </p:cNvCxnSpPr>
            <p:nvPr/>
          </p:nvCxnSpPr>
          <p:spPr>
            <a:xfrm flipV="1">
              <a:off x="2171701" y="2655152"/>
              <a:ext cx="2124074" cy="797777"/>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21" name="Left Bracket 20">
              <a:extLst>
                <a:ext uri="{FF2B5EF4-FFF2-40B4-BE49-F238E27FC236}">
                  <a16:creationId xmlns:a16="http://schemas.microsoft.com/office/drawing/2014/main" id="{8038D227-870D-EF35-8401-D87C43F52FD9}"/>
                </a:ext>
              </a:extLst>
            </p:cNvPr>
            <p:cNvSpPr/>
            <p:nvPr/>
          </p:nvSpPr>
          <p:spPr>
            <a:xfrm>
              <a:off x="3752851" y="1952161"/>
              <a:ext cx="628650" cy="1548161"/>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25" name="Rectangle: Rounded Corners 24">
            <a:extLst>
              <a:ext uri="{FF2B5EF4-FFF2-40B4-BE49-F238E27FC236}">
                <a16:creationId xmlns:a16="http://schemas.microsoft.com/office/drawing/2014/main" id="{AEDC88A6-7ACD-4069-D933-11E0E610BF30}"/>
              </a:ext>
            </a:extLst>
          </p:cNvPr>
          <p:cNvSpPr/>
          <p:nvPr/>
        </p:nvSpPr>
        <p:spPr>
          <a:xfrm>
            <a:off x="8648701" y="14287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Bối</a:t>
            </a:r>
            <a:r>
              <a:rPr lang="en-US" sz="2800" b="1" dirty="0">
                <a:solidFill>
                  <a:srgbClr val="002060"/>
                </a:solidFill>
              </a:rPr>
              <a:t> </a:t>
            </a:r>
            <a:r>
              <a:rPr lang="en-US" sz="2800" b="1" dirty="0" err="1">
                <a:solidFill>
                  <a:srgbClr val="002060"/>
                </a:solidFill>
              </a:rPr>
              <a:t>cảnh</a:t>
            </a:r>
            <a:endParaRPr lang="en-US" sz="2800" b="1" dirty="0">
              <a:solidFill>
                <a:srgbClr val="002060"/>
              </a:solidFill>
            </a:endParaRPr>
          </a:p>
        </p:txBody>
      </p:sp>
      <p:sp>
        <p:nvSpPr>
          <p:cNvPr id="26" name="Rectangle: Rounded Corners 25">
            <a:extLst>
              <a:ext uri="{FF2B5EF4-FFF2-40B4-BE49-F238E27FC236}">
                <a16:creationId xmlns:a16="http://schemas.microsoft.com/office/drawing/2014/main" id="{C4D83C0C-F93F-34DE-0605-7ECA5586E6F4}"/>
              </a:ext>
            </a:extLst>
          </p:cNvPr>
          <p:cNvSpPr/>
          <p:nvPr/>
        </p:nvSpPr>
        <p:spPr>
          <a:xfrm>
            <a:off x="8553451" y="226695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
        <p:nvSpPr>
          <p:cNvPr id="27" name="Rectangle: Rounded Corners 26">
            <a:extLst>
              <a:ext uri="{FF2B5EF4-FFF2-40B4-BE49-F238E27FC236}">
                <a16:creationId xmlns:a16="http://schemas.microsoft.com/office/drawing/2014/main" id="{70782C6B-951C-2CE3-DB57-C0BE36F98836}"/>
              </a:ext>
            </a:extLst>
          </p:cNvPr>
          <p:cNvSpPr/>
          <p:nvPr/>
        </p:nvSpPr>
        <p:spPr>
          <a:xfrm>
            <a:off x="8639176" y="3162300"/>
            <a:ext cx="1704974" cy="704850"/>
          </a:xfrm>
          <a:prstGeom prst="round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Diễn</a:t>
            </a:r>
            <a:r>
              <a:rPr lang="en-US" sz="2800" b="1" dirty="0">
                <a:solidFill>
                  <a:srgbClr val="002060"/>
                </a:solidFill>
              </a:rPr>
              <a:t> </a:t>
            </a:r>
            <a:r>
              <a:rPr lang="en-US" sz="2800" b="1" dirty="0" err="1">
                <a:solidFill>
                  <a:srgbClr val="002060"/>
                </a:solidFill>
              </a:rPr>
              <a:t>biến</a:t>
            </a:r>
            <a:endParaRPr lang="en-US" sz="2800" b="1" dirty="0">
              <a:solidFill>
                <a:srgbClr val="002060"/>
              </a:solidFill>
            </a:endParaRPr>
          </a:p>
        </p:txBody>
      </p:sp>
      <p:grpSp>
        <p:nvGrpSpPr>
          <p:cNvPr id="28" name="Group 27">
            <a:extLst>
              <a:ext uri="{FF2B5EF4-FFF2-40B4-BE49-F238E27FC236}">
                <a16:creationId xmlns:a16="http://schemas.microsoft.com/office/drawing/2014/main" id="{0B99C325-A364-2DC9-A021-B2CA48AF4138}"/>
              </a:ext>
            </a:extLst>
          </p:cNvPr>
          <p:cNvGrpSpPr/>
          <p:nvPr/>
        </p:nvGrpSpPr>
        <p:grpSpPr>
          <a:xfrm>
            <a:off x="7172325" y="4419599"/>
            <a:ext cx="1200150" cy="1362075"/>
            <a:chOff x="2228850" y="2505075"/>
            <a:chExt cx="1200150" cy="2266950"/>
          </a:xfrm>
        </p:grpSpPr>
        <p:cxnSp>
          <p:nvCxnSpPr>
            <p:cNvPr id="29" name="Straight Connector 28">
              <a:extLst>
                <a:ext uri="{FF2B5EF4-FFF2-40B4-BE49-F238E27FC236}">
                  <a16:creationId xmlns:a16="http://schemas.microsoft.com/office/drawing/2014/main" id="{2F87AEF3-1919-7434-3905-89DA7AB01E24}"/>
                </a:ext>
              </a:extLst>
            </p:cNvPr>
            <p:cNvCxnSpPr>
              <a:cxnSpLocks/>
              <a:endCxn id="32" idx="1"/>
            </p:cNvCxnSpPr>
            <p:nvPr/>
          </p:nvCxnSpPr>
          <p:spPr>
            <a:xfrm>
              <a:off x="2228850" y="3543299"/>
              <a:ext cx="1200150" cy="63548"/>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Left Bracket 29">
              <a:extLst>
                <a:ext uri="{FF2B5EF4-FFF2-40B4-BE49-F238E27FC236}">
                  <a16:creationId xmlns:a16="http://schemas.microsoft.com/office/drawing/2014/main" id="{BF5AEF7B-A4ED-1E16-E00F-42AD419C9B5F}"/>
                </a:ext>
              </a:extLst>
            </p:cNvPr>
            <p:cNvSpPr/>
            <p:nvPr/>
          </p:nvSpPr>
          <p:spPr>
            <a:xfrm>
              <a:off x="2752726" y="2505075"/>
              <a:ext cx="628650" cy="2266950"/>
            </a:xfrm>
            <a:prstGeom prst="leftBracket">
              <a:avLst>
                <a:gd name="adj" fmla="val 33494"/>
              </a:avLst>
            </a:prstGeom>
            <a:ln w="381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31" name="Rectangle: Rounded Corners 30">
            <a:extLst>
              <a:ext uri="{FF2B5EF4-FFF2-40B4-BE49-F238E27FC236}">
                <a16:creationId xmlns:a16="http://schemas.microsoft.com/office/drawing/2014/main" id="{11EF7B31-35B0-018F-AB7E-E80C0438B447}"/>
              </a:ext>
            </a:extLst>
          </p:cNvPr>
          <p:cNvSpPr/>
          <p:nvPr/>
        </p:nvSpPr>
        <p:spPr>
          <a:xfrm>
            <a:off x="8324850" y="407670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Sáng</a:t>
            </a:r>
            <a:r>
              <a:rPr lang="en-US" sz="2800" b="1" dirty="0">
                <a:solidFill>
                  <a:srgbClr val="002060"/>
                </a:solidFill>
              </a:rPr>
              <a:t> </a:t>
            </a:r>
            <a:r>
              <a:rPr lang="en-US" sz="2800" b="1" dirty="0" err="1">
                <a:solidFill>
                  <a:srgbClr val="002060"/>
                </a:solidFill>
              </a:rPr>
              <a:t>tạo</a:t>
            </a:r>
            <a:r>
              <a:rPr lang="en-US" sz="2800" b="1" dirty="0">
                <a:solidFill>
                  <a:srgbClr val="002060"/>
                </a:solidFill>
              </a:rPr>
              <a:t> </a:t>
            </a:r>
            <a:r>
              <a:rPr lang="en-US" sz="2800" b="1" dirty="0" err="1">
                <a:solidFill>
                  <a:srgbClr val="002060"/>
                </a:solidFill>
              </a:rPr>
              <a:t>thêm</a:t>
            </a:r>
            <a:r>
              <a:rPr lang="en-US" sz="2800" b="1" dirty="0">
                <a:solidFill>
                  <a:srgbClr val="002060"/>
                </a:solidFill>
              </a:rPr>
              <a:t> chi </a:t>
            </a:r>
            <a:r>
              <a:rPr lang="en-US" sz="2800" b="1" dirty="0" err="1">
                <a:solidFill>
                  <a:srgbClr val="002060"/>
                </a:solidFill>
              </a:rPr>
              <a:t>tiết</a:t>
            </a:r>
            <a:endParaRPr lang="en-US" sz="2800" b="1" dirty="0">
              <a:solidFill>
                <a:srgbClr val="002060"/>
              </a:solidFill>
            </a:endParaRPr>
          </a:p>
        </p:txBody>
      </p:sp>
      <p:sp>
        <p:nvSpPr>
          <p:cNvPr id="32" name="Rectangle: Rounded Corners 31">
            <a:extLst>
              <a:ext uri="{FF2B5EF4-FFF2-40B4-BE49-F238E27FC236}">
                <a16:creationId xmlns:a16="http://schemas.microsoft.com/office/drawing/2014/main" id="{F2C47962-7A06-8631-42C0-3863207BE6E6}"/>
              </a:ext>
            </a:extLst>
          </p:cNvPr>
          <p:cNvSpPr/>
          <p:nvPr/>
        </p:nvSpPr>
        <p:spPr>
          <a:xfrm>
            <a:off x="8372475" y="47815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Thay</a:t>
            </a:r>
            <a:r>
              <a:rPr lang="en-US" sz="2800" b="1" dirty="0">
                <a:solidFill>
                  <a:srgbClr val="002060"/>
                </a:solidFill>
              </a:rPr>
              <a:t> </a:t>
            </a:r>
            <a:r>
              <a:rPr lang="en-US" sz="2800" b="1" dirty="0" err="1">
                <a:solidFill>
                  <a:srgbClr val="002060"/>
                </a:solidFill>
              </a:rPr>
              <a:t>đổi</a:t>
            </a:r>
            <a:r>
              <a:rPr lang="en-US" sz="2800" b="1" dirty="0">
                <a:solidFill>
                  <a:srgbClr val="002060"/>
                </a:solidFill>
              </a:rPr>
              <a:t> </a:t>
            </a:r>
            <a:r>
              <a:rPr lang="en-US" sz="2800" b="1" dirty="0" err="1">
                <a:solidFill>
                  <a:srgbClr val="002060"/>
                </a:solidFill>
              </a:rPr>
              <a:t>cách</a:t>
            </a:r>
            <a:r>
              <a:rPr lang="en-US" sz="2800" b="1" dirty="0">
                <a:solidFill>
                  <a:srgbClr val="002060"/>
                </a:solidFill>
              </a:rPr>
              <a:t> </a:t>
            </a:r>
            <a:r>
              <a:rPr lang="en-US" sz="2800" b="1" dirty="0" err="1">
                <a:solidFill>
                  <a:srgbClr val="002060"/>
                </a:solidFill>
              </a:rPr>
              <a:t>kết</a:t>
            </a:r>
            <a:r>
              <a:rPr lang="en-US" sz="2800" b="1" dirty="0">
                <a:solidFill>
                  <a:srgbClr val="002060"/>
                </a:solidFill>
              </a:rPr>
              <a:t> </a:t>
            </a:r>
            <a:r>
              <a:rPr lang="en-US" sz="2800" b="1" dirty="0" err="1">
                <a:solidFill>
                  <a:srgbClr val="002060"/>
                </a:solidFill>
              </a:rPr>
              <a:t>thúc</a:t>
            </a:r>
            <a:endParaRPr lang="en-US" sz="2800" b="1" dirty="0">
              <a:solidFill>
                <a:srgbClr val="002060"/>
              </a:solidFill>
            </a:endParaRPr>
          </a:p>
        </p:txBody>
      </p:sp>
      <p:sp>
        <p:nvSpPr>
          <p:cNvPr id="34" name="Rectangle: Rounded Corners 33">
            <a:extLst>
              <a:ext uri="{FF2B5EF4-FFF2-40B4-BE49-F238E27FC236}">
                <a16:creationId xmlns:a16="http://schemas.microsoft.com/office/drawing/2014/main" id="{E45BABBA-82B5-C839-9F24-097FBB6B7A1F}"/>
              </a:ext>
            </a:extLst>
          </p:cNvPr>
          <p:cNvSpPr/>
          <p:nvPr/>
        </p:nvSpPr>
        <p:spPr>
          <a:xfrm>
            <a:off x="8391525" y="5505450"/>
            <a:ext cx="3562349" cy="600075"/>
          </a:xfrm>
          <a:prstGeom prst="roundRect">
            <a:avLst/>
          </a:prstGeom>
          <a:ln w="5715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b="1" dirty="0" err="1">
                <a:solidFill>
                  <a:srgbClr val="002060"/>
                </a:solidFill>
              </a:rPr>
              <a:t>Đóng</a:t>
            </a:r>
            <a:r>
              <a:rPr lang="en-US" sz="2800" b="1" dirty="0">
                <a:solidFill>
                  <a:srgbClr val="002060"/>
                </a:solidFill>
              </a:rPr>
              <a:t> </a:t>
            </a:r>
            <a:r>
              <a:rPr lang="en-US" sz="2800" b="1" dirty="0" err="1">
                <a:solidFill>
                  <a:srgbClr val="002060"/>
                </a:solidFill>
              </a:rPr>
              <a:t>vai</a:t>
            </a:r>
            <a:r>
              <a:rPr lang="en-US" sz="2800" b="1" dirty="0">
                <a:solidFill>
                  <a:srgbClr val="002060"/>
                </a:solidFill>
              </a:rPr>
              <a:t> </a:t>
            </a:r>
            <a:r>
              <a:rPr lang="en-US" sz="2800" b="1" dirty="0" err="1">
                <a:solidFill>
                  <a:srgbClr val="002060"/>
                </a:solidFill>
              </a:rPr>
              <a:t>nhân</a:t>
            </a:r>
            <a:r>
              <a:rPr lang="en-US" sz="2800" b="1" dirty="0">
                <a:solidFill>
                  <a:srgbClr val="002060"/>
                </a:solidFill>
              </a:rPr>
              <a:t> </a:t>
            </a:r>
            <a:r>
              <a:rPr lang="en-US" sz="2800" b="1" dirty="0" err="1">
                <a:solidFill>
                  <a:srgbClr val="002060"/>
                </a:solidFill>
              </a:rPr>
              <a:t>vật</a:t>
            </a:r>
            <a:endParaRPr lang="en-US" sz="2800" b="1" dirty="0">
              <a:solidFill>
                <a:srgbClr val="002060"/>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down)">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wipe(down)">
                                      <p:cBhvr>
                                        <p:cTn id="42" dur="500"/>
                                        <p:tgtEl>
                                          <p:spTgt spid="25"/>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down)">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7"/>
                                        </p:tgtEl>
                                        <p:attrNameLst>
                                          <p:attrName>style.visibility</p:attrName>
                                        </p:attrNameLst>
                                      </p:cBhvr>
                                      <p:to>
                                        <p:strVal val="visible"/>
                                      </p:to>
                                    </p:set>
                                    <p:animEffect transition="in" filter="wipe(down)">
                                      <p:cBhvr>
                                        <p:cTn id="52" dur="500"/>
                                        <p:tgtEl>
                                          <p:spTgt spid="27"/>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animEffect transition="in" filter="wipe(down)">
                                      <p:cBhvr>
                                        <p:cTn id="57" dur="500"/>
                                        <p:tgtEl>
                                          <p:spTgt spid="28"/>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wipe(down)">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down)">
                                      <p:cBhvr>
                                        <p:cTn id="67" dur="500"/>
                                        <p:tgtEl>
                                          <p:spTgt spid="32"/>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34"/>
                                        </p:tgtEl>
                                        <p:attrNameLst>
                                          <p:attrName>style.visibility</p:attrName>
                                        </p:attrNameLst>
                                      </p:cBhvr>
                                      <p:to>
                                        <p:strVal val="visible"/>
                                      </p:to>
                                    </p:set>
                                    <p:animEffect transition="in" filter="wipe(down)">
                                      <p:cBhvr>
                                        <p:cTn id="7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5" grpId="0" animBg="1"/>
      <p:bldP spid="16" grpId="0" animBg="1"/>
      <p:bldP spid="18" grpId="0" animBg="1"/>
      <p:bldP spid="25" grpId="0" animBg="1"/>
      <p:bldP spid="26" grpId="0" animBg="1"/>
      <p:bldP spid="27" grpId="0" animBg="1"/>
      <p:bldP spid="31" grpId="0" animBg="1"/>
      <p:bldP spid="32" grpId="0" animBg="1"/>
      <p:bldP spid="3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99CD1"/>
        </a:solidFill>
        <a:effectLst/>
      </p:bgPr>
    </p:bg>
    <p:spTree>
      <p:nvGrpSpPr>
        <p:cNvPr id="1" name=""/>
        <p:cNvGrpSpPr/>
        <p:nvPr/>
      </p:nvGrpSpPr>
      <p:grpSpPr>
        <a:xfrm>
          <a:off x="0" y="0"/>
          <a:ext cx="0" cy="0"/>
          <a:chOff x="0" y="0"/>
          <a:chExt cx="0" cy="0"/>
        </a:xfrm>
      </p:grpSpPr>
      <p:sp>
        <p:nvSpPr>
          <p:cNvPr id="2" name="Rectangle: Rounded Corners 4">
            <a:extLst>
              <a:ext uri="{FF2B5EF4-FFF2-40B4-BE49-F238E27FC236}">
                <a16:creationId xmlns:a16="http://schemas.microsoft.com/office/drawing/2014/main" id="{667E8978-F878-A178-E30C-E18C2B503D3A}"/>
              </a:ext>
            </a:extLst>
          </p:cNvPr>
          <p:cNvSpPr/>
          <p:nvPr/>
        </p:nvSpPr>
        <p:spPr>
          <a:xfrm>
            <a:off x="4631601" y="76751"/>
            <a:ext cx="2988400" cy="837649"/>
          </a:xfrm>
          <a:prstGeom prst="roundRect">
            <a:avLst>
              <a:gd name="adj" fmla="val 50000"/>
            </a:avLst>
          </a:prstGeom>
          <a:solidFill>
            <a:schemeClr val="accent5">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a:ea typeface="+mn-ea"/>
                <a:cs typeface="+mn-cs"/>
              </a:rPr>
              <a:t>2. </a:t>
            </a: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Lập</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dàn</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ý</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E54BB9DF-2FDE-3D4D-0DCD-DB9A1618557D}"/>
              </a:ext>
            </a:extLst>
          </p:cNvPr>
          <p:cNvSpPr txBox="1"/>
          <p:nvPr/>
        </p:nvSpPr>
        <p:spPr>
          <a:xfrm>
            <a:off x="600075" y="542925"/>
            <a:ext cx="1314450" cy="523220"/>
          </a:xfrm>
          <a:prstGeom prst="rect">
            <a:avLst/>
          </a:prstGeom>
          <a:noFill/>
        </p:spPr>
        <p:txBody>
          <a:bodyPr wrap="square" rtlCol="0">
            <a:spAutoFit/>
          </a:bodyPr>
          <a:lstStyle/>
          <a:p>
            <a:r>
              <a:rPr lang="en-US" sz="2800" dirty="0">
                <a:solidFill>
                  <a:srgbClr val="FF0000"/>
                </a:solidFill>
              </a:rPr>
              <a:t>G:</a:t>
            </a:r>
          </a:p>
        </p:txBody>
      </p:sp>
      <p:sp>
        <p:nvSpPr>
          <p:cNvPr id="5" name="Rectangle 4">
            <a:extLst>
              <a:ext uri="{FF2B5EF4-FFF2-40B4-BE49-F238E27FC236}">
                <a16:creationId xmlns:a16="http://schemas.microsoft.com/office/drawing/2014/main" id="{1F396D45-3F53-BC92-C9CC-4242A412F071}"/>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8" name="Straight Connector 7">
            <a:extLst>
              <a:ext uri="{FF2B5EF4-FFF2-40B4-BE49-F238E27FC236}">
                <a16:creationId xmlns:a16="http://schemas.microsoft.com/office/drawing/2014/main" id="{45DA6AC8-989F-ADFB-470E-487832920312}"/>
              </a:ext>
            </a:extLst>
          </p:cNvPr>
          <p:cNvCxnSpPr>
            <a:cxnSpLocks/>
            <a:stCxn id="5"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7359F709-7F4F-E81C-DD34-FE4E45206181}"/>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t>Giới</a:t>
            </a:r>
            <a:r>
              <a:rPr lang="en-US" sz="2400" dirty="0"/>
              <a:t> </a:t>
            </a:r>
            <a:r>
              <a:rPr lang="en-US" sz="2400" dirty="0" err="1"/>
              <a:t>thiệu</a:t>
            </a:r>
            <a:r>
              <a:rPr lang="en-US" sz="2400" dirty="0"/>
              <a:t> </a:t>
            </a:r>
            <a:r>
              <a:rPr lang="en-US" sz="2400" dirty="0" err="1"/>
              <a:t>tên</a:t>
            </a:r>
            <a:r>
              <a:rPr lang="en-US" sz="2400" dirty="0"/>
              <a:t> </a:t>
            </a:r>
            <a:r>
              <a:rPr lang="en-US" sz="2400" dirty="0" err="1"/>
              <a:t>câu</a:t>
            </a:r>
            <a:r>
              <a:rPr lang="en-US" sz="2400" dirty="0"/>
              <a:t> </a:t>
            </a:r>
            <a:r>
              <a:rPr lang="en-US" sz="2400" dirty="0" err="1"/>
              <a:t>chuyện</a:t>
            </a:r>
            <a:r>
              <a:rPr lang="en-US" sz="2400" dirty="0"/>
              <a:t>, </a:t>
            </a:r>
            <a:r>
              <a:rPr lang="en-US" sz="2400" dirty="0" err="1"/>
              <a:t>tên</a:t>
            </a:r>
            <a:r>
              <a:rPr lang="en-US" sz="2400" dirty="0"/>
              <a:t> </a:t>
            </a:r>
            <a:r>
              <a:rPr lang="en-US" sz="2400" dirty="0" err="1"/>
              <a:t>tác</a:t>
            </a:r>
            <a:r>
              <a:rPr lang="en-US" sz="2400" dirty="0"/>
              <a:t> </a:t>
            </a:r>
            <a:r>
              <a:rPr lang="en-US" sz="2400" dirty="0" err="1"/>
              <a:t>giả</a:t>
            </a:r>
            <a:r>
              <a:rPr lang="en-US" sz="2400" dirty="0"/>
              <a:t>,... (</a:t>
            </a:r>
            <a:r>
              <a:rPr lang="en-US" sz="2400" dirty="0" err="1"/>
              <a:t>Nếu</a:t>
            </a:r>
            <a:r>
              <a:rPr lang="en-US" sz="2400" dirty="0"/>
              <a:t> </a:t>
            </a:r>
            <a:r>
              <a:rPr lang="en-US" sz="2400" dirty="0" err="1"/>
              <a:t>đóng</a:t>
            </a:r>
            <a:r>
              <a:rPr lang="en-US" sz="2400" dirty="0"/>
              <a:t> </a:t>
            </a:r>
            <a:r>
              <a:rPr lang="en-US" sz="2400" dirty="0" err="1"/>
              <a:t>vai</a:t>
            </a:r>
            <a:r>
              <a:rPr lang="en-US" sz="2400" dirty="0"/>
              <a:t> </a:t>
            </a:r>
            <a:r>
              <a:rPr lang="en-US" sz="2400" dirty="0" err="1"/>
              <a:t>nhân</a:t>
            </a:r>
            <a:r>
              <a:rPr lang="en-US" sz="2400" dirty="0"/>
              <a:t> </a:t>
            </a:r>
            <a:r>
              <a:rPr lang="en-US" sz="2400" dirty="0" err="1"/>
              <a:t>vật</a:t>
            </a:r>
            <a:r>
              <a:rPr lang="en-US" sz="2400" dirty="0"/>
              <a:t> </a:t>
            </a:r>
            <a:r>
              <a:rPr lang="en-US" sz="2400" dirty="0" err="1"/>
              <a:t>để</a:t>
            </a:r>
            <a:r>
              <a:rPr lang="en-US" sz="2400" dirty="0"/>
              <a:t> </a:t>
            </a:r>
            <a:r>
              <a:rPr lang="en-US" sz="2400" dirty="0" err="1"/>
              <a:t>kể</a:t>
            </a:r>
            <a:r>
              <a:rPr lang="en-US" sz="2400" dirty="0"/>
              <a:t> </a:t>
            </a:r>
            <a:r>
              <a:rPr lang="en-US" sz="2400" dirty="0" err="1"/>
              <a:t>lại</a:t>
            </a:r>
            <a:r>
              <a:rPr lang="en-US" sz="2400" dirty="0"/>
              <a:t> </a:t>
            </a:r>
            <a:r>
              <a:rPr lang="en-US" sz="2400" dirty="0" err="1"/>
              <a:t>câu</a:t>
            </a:r>
            <a:r>
              <a:rPr lang="en-US" sz="2400" dirty="0"/>
              <a:t> </a:t>
            </a:r>
            <a:r>
              <a:rPr lang="en-US" sz="2400" dirty="0" err="1"/>
              <a:t>chuyện</a:t>
            </a:r>
            <a:r>
              <a:rPr lang="en-US" sz="2400" dirty="0"/>
              <a:t>, </a:t>
            </a:r>
            <a:r>
              <a:rPr lang="en-US" sz="2400" dirty="0" err="1"/>
              <a:t>em</a:t>
            </a:r>
            <a:r>
              <a:rPr lang="en-US" sz="2400" dirty="0"/>
              <a:t> </a:t>
            </a:r>
            <a:r>
              <a:rPr lang="en-US" sz="2400" dirty="0" err="1"/>
              <a:t>cần</a:t>
            </a:r>
            <a:r>
              <a:rPr lang="en-US" sz="2400" dirty="0"/>
              <a:t> </a:t>
            </a:r>
            <a:r>
              <a:rPr lang="en-US" sz="2400" dirty="0" err="1"/>
              <a:t>giới</a:t>
            </a:r>
            <a:r>
              <a:rPr lang="en-US" sz="2400" dirty="0"/>
              <a:t> </a:t>
            </a:r>
            <a:r>
              <a:rPr lang="en-US" sz="2400" dirty="0" err="1"/>
              <a:t>thiệu</a:t>
            </a:r>
            <a:r>
              <a:rPr lang="en-US" sz="2400" dirty="0"/>
              <a:t> </a:t>
            </a:r>
            <a:r>
              <a:rPr lang="en-US" sz="2400" dirty="0" err="1"/>
              <a:t>mình</a:t>
            </a:r>
            <a:r>
              <a:rPr lang="en-US" sz="2400" dirty="0"/>
              <a:t> </a:t>
            </a:r>
            <a:r>
              <a:rPr lang="en-US" sz="2400" dirty="0" err="1"/>
              <a:t>là</a:t>
            </a:r>
            <a:r>
              <a:rPr lang="en-US" sz="2400" dirty="0"/>
              <a:t> </a:t>
            </a:r>
            <a:r>
              <a:rPr lang="en-US" sz="2400" dirty="0" err="1"/>
              <a:t>nhân</a:t>
            </a:r>
            <a:r>
              <a:rPr lang="en-US" sz="2400" dirty="0"/>
              <a:t> </a:t>
            </a:r>
            <a:r>
              <a:rPr lang="en-US" sz="2400" dirty="0" err="1"/>
              <a:t>vật</a:t>
            </a:r>
            <a:r>
              <a:rPr lang="en-US" sz="2400" dirty="0"/>
              <a:t> </a:t>
            </a:r>
            <a:r>
              <a:rPr lang="en-US" sz="2400" dirty="0" err="1"/>
              <a:t>nào</a:t>
            </a:r>
            <a:r>
              <a:rPr lang="en-US" sz="2400" dirty="0"/>
              <a:t>.)</a:t>
            </a:r>
          </a:p>
        </p:txBody>
      </p:sp>
      <p:sp>
        <p:nvSpPr>
          <p:cNvPr id="11" name="Rectangle 10">
            <a:extLst>
              <a:ext uri="{FF2B5EF4-FFF2-40B4-BE49-F238E27FC236}">
                <a16:creationId xmlns:a16="http://schemas.microsoft.com/office/drawing/2014/main" id="{DB3EF9CA-1713-D1F4-4D97-403715227CA6}"/>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4" name="Straight Connector 13">
            <a:extLst>
              <a:ext uri="{FF2B5EF4-FFF2-40B4-BE49-F238E27FC236}">
                <a16:creationId xmlns:a16="http://schemas.microsoft.com/office/drawing/2014/main" id="{FD4450FD-7991-327C-8566-DBF839532848}"/>
              </a:ext>
            </a:extLst>
          </p:cNvPr>
          <p:cNvCxnSpPr>
            <a:cxnSpLocks/>
            <a:stCxn id="11"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32E07B9E-0F85-157A-7D95-28278EC94664}"/>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Kể lại câu chuyện theo trình tự hợp lí, trong đó có chi tiết được kể sáng tạo theo 1 trong 3 cách:</a:t>
            </a:r>
          </a:p>
          <a:p>
            <a:pPr algn="just"/>
            <a:r>
              <a:rPr lang="vi-VN" sz="2000" dirty="0"/>
              <a:t>– Sáng tạo thêm chi tiết (có thể lựa chọn sáng tạo một hoặc nhiều chi tiết).</a:t>
            </a:r>
          </a:p>
          <a:p>
            <a:pPr algn="just"/>
            <a:r>
              <a:rPr lang="vi-VN" sz="2000" dirty="0"/>
              <a:t>– Thay đổi cách kết thúc theo tưởng tượng của em.</a:t>
            </a:r>
          </a:p>
          <a:p>
            <a:pPr algn="just"/>
            <a:r>
              <a:rPr lang="vi-VN" sz="2000" dirty="0"/>
              <a:t>– Đóng vai nhân vật để kể lại câu chuyện (chú ý cách xưng hô, cách thể hiện lời nói, suy nghĩ, cảm xúc phù hợp với nhân vật).</a:t>
            </a:r>
          </a:p>
        </p:txBody>
      </p:sp>
      <p:sp>
        <p:nvSpPr>
          <p:cNvPr id="22" name="Rectangle 21">
            <a:extLst>
              <a:ext uri="{FF2B5EF4-FFF2-40B4-BE49-F238E27FC236}">
                <a16:creationId xmlns:a16="http://schemas.microsoft.com/office/drawing/2014/main" id="{65FF5F82-0066-87A0-85E0-C8BF57630AF9}"/>
              </a:ext>
            </a:extLst>
          </p:cNvPr>
          <p:cNvSpPr/>
          <p:nvPr/>
        </p:nvSpPr>
        <p:spPr>
          <a:xfrm>
            <a:off x="409575" y="5429250"/>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23" name="Straight Connector 22">
            <a:extLst>
              <a:ext uri="{FF2B5EF4-FFF2-40B4-BE49-F238E27FC236}">
                <a16:creationId xmlns:a16="http://schemas.microsoft.com/office/drawing/2014/main" id="{1E7BAB06-D5C3-7D07-1211-B566D41AA962}"/>
              </a:ext>
            </a:extLst>
          </p:cNvPr>
          <p:cNvCxnSpPr>
            <a:cxnSpLocks/>
            <a:stCxn id="22" idx="3"/>
          </p:cNvCxnSpPr>
          <p:nvPr/>
        </p:nvCxnSpPr>
        <p:spPr>
          <a:xfrm>
            <a:off x="2105025" y="57245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E970C909-B257-B908-4112-476940378CFA}"/>
              </a:ext>
            </a:extLst>
          </p:cNvPr>
          <p:cNvSpPr/>
          <p:nvPr/>
        </p:nvSpPr>
        <p:spPr>
          <a:xfrm>
            <a:off x="2743200" y="5286374"/>
            <a:ext cx="8210550"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về câu chuyện hoặc nêu kết thúc của câu chuyện dưới góc nhìn của nhân vật (nếu đóng vai kể chuyện).</a:t>
            </a:r>
          </a:p>
        </p:txBody>
      </p:sp>
    </p:spTree>
    <p:extLst>
      <p:ext uri="{BB962C8B-B14F-4D97-AF65-F5344CB8AC3E}">
        <p14:creationId xmlns:p14="http://schemas.microsoft.com/office/powerpoint/2010/main" val="346790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down)">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down)">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500"/>
                                        <p:tgtEl>
                                          <p:spTgt spid="2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wipe(down)">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wipe(down)">
                                      <p:cBhvr>
                                        <p:cTn id="5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10" grpId="0" animBg="1"/>
      <p:bldP spid="11" grpId="0" animBg="1"/>
      <p:bldP spid="17" grpId="0" animBg="1"/>
      <p:bldP spid="22" grpId="0" animBg="1"/>
      <p:bldP spid="2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C73AB-790D-A768-4E99-3B8DD15B1832}"/>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E58328AA-8D77-CE10-64BE-4B48A664FACE}"/>
              </a:ext>
            </a:extLst>
          </p:cNvPr>
          <p:cNvSpPr/>
          <p:nvPr/>
        </p:nvSpPr>
        <p:spPr>
          <a:xfrm>
            <a:off x="199053" y="149290"/>
            <a:ext cx="11793894" cy="6559420"/>
          </a:xfrm>
          <a:custGeom>
            <a:avLst/>
            <a:gdLst>
              <a:gd name="connsiteX0" fmla="*/ 0 w 11793894"/>
              <a:gd name="connsiteY0" fmla="*/ 613962 h 6559420"/>
              <a:gd name="connsiteX1" fmla="*/ 613962 w 11793894"/>
              <a:gd name="connsiteY1" fmla="*/ 0 h 6559420"/>
              <a:gd name="connsiteX2" fmla="*/ 11179932 w 11793894"/>
              <a:gd name="connsiteY2" fmla="*/ 0 h 6559420"/>
              <a:gd name="connsiteX3" fmla="*/ 11793894 w 11793894"/>
              <a:gd name="connsiteY3" fmla="*/ 613962 h 6559420"/>
              <a:gd name="connsiteX4" fmla="*/ 11793894 w 11793894"/>
              <a:gd name="connsiteY4" fmla="*/ 5945458 h 6559420"/>
              <a:gd name="connsiteX5" fmla="*/ 11179932 w 11793894"/>
              <a:gd name="connsiteY5" fmla="*/ 6559420 h 6559420"/>
              <a:gd name="connsiteX6" fmla="*/ 613962 w 11793894"/>
              <a:gd name="connsiteY6" fmla="*/ 6559420 h 6559420"/>
              <a:gd name="connsiteX7" fmla="*/ 0 w 11793894"/>
              <a:gd name="connsiteY7" fmla="*/ 5945458 h 6559420"/>
              <a:gd name="connsiteX8" fmla="*/ 0 w 11793894"/>
              <a:gd name="connsiteY8" fmla="*/ 613962 h 6559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93894" h="6559420" fill="none" extrusionOk="0">
                <a:moveTo>
                  <a:pt x="0" y="613962"/>
                </a:moveTo>
                <a:cubicBezTo>
                  <a:pt x="-44515" y="267680"/>
                  <a:pt x="291781" y="13822"/>
                  <a:pt x="613962" y="0"/>
                </a:cubicBezTo>
                <a:cubicBezTo>
                  <a:pt x="5752667" y="130954"/>
                  <a:pt x="8915983" y="43574"/>
                  <a:pt x="11179932" y="0"/>
                </a:cubicBezTo>
                <a:cubicBezTo>
                  <a:pt x="11523607" y="7075"/>
                  <a:pt x="11809804" y="294369"/>
                  <a:pt x="11793894" y="613962"/>
                </a:cubicBezTo>
                <a:cubicBezTo>
                  <a:pt x="11643455" y="1880618"/>
                  <a:pt x="11879773" y="5171155"/>
                  <a:pt x="11793894" y="5945458"/>
                </a:cubicBezTo>
                <a:cubicBezTo>
                  <a:pt x="11773165" y="6287944"/>
                  <a:pt x="11468230" y="6524380"/>
                  <a:pt x="11179932" y="6559420"/>
                </a:cubicBezTo>
                <a:cubicBezTo>
                  <a:pt x="7439939" y="6714617"/>
                  <a:pt x="3371575" y="6722440"/>
                  <a:pt x="613962" y="6559420"/>
                </a:cubicBezTo>
                <a:cubicBezTo>
                  <a:pt x="279279" y="6499922"/>
                  <a:pt x="-26072" y="6299764"/>
                  <a:pt x="0" y="5945458"/>
                </a:cubicBezTo>
                <a:cubicBezTo>
                  <a:pt x="64656" y="5287668"/>
                  <a:pt x="-17807" y="1320764"/>
                  <a:pt x="0" y="613962"/>
                </a:cubicBezTo>
                <a:close/>
              </a:path>
              <a:path w="11793894" h="6559420" stroke="0" extrusionOk="0">
                <a:moveTo>
                  <a:pt x="0" y="613962"/>
                </a:moveTo>
                <a:cubicBezTo>
                  <a:pt x="-50178" y="243929"/>
                  <a:pt x="238467" y="13667"/>
                  <a:pt x="613962" y="0"/>
                </a:cubicBezTo>
                <a:cubicBezTo>
                  <a:pt x="1692607" y="132882"/>
                  <a:pt x="7384017" y="-84951"/>
                  <a:pt x="11179932" y="0"/>
                </a:cubicBezTo>
                <a:cubicBezTo>
                  <a:pt x="11473296" y="44646"/>
                  <a:pt x="11785742" y="319940"/>
                  <a:pt x="11793894" y="613962"/>
                </a:cubicBezTo>
                <a:cubicBezTo>
                  <a:pt x="11814081" y="1590716"/>
                  <a:pt x="11946374" y="4099744"/>
                  <a:pt x="11793894" y="5945458"/>
                </a:cubicBezTo>
                <a:cubicBezTo>
                  <a:pt x="11804478" y="6285796"/>
                  <a:pt x="11523183" y="6550840"/>
                  <a:pt x="11179932" y="6559420"/>
                </a:cubicBezTo>
                <a:cubicBezTo>
                  <a:pt x="6742089" y="6647059"/>
                  <a:pt x="3989429" y="6486741"/>
                  <a:pt x="613962" y="6559420"/>
                </a:cubicBezTo>
                <a:cubicBezTo>
                  <a:pt x="268207" y="6495787"/>
                  <a:pt x="-2423" y="6287907"/>
                  <a:pt x="0" y="5945458"/>
                </a:cubicBezTo>
                <a:cubicBezTo>
                  <a:pt x="-38581" y="5277464"/>
                  <a:pt x="63341" y="2415705"/>
                  <a:pt x="0" y="613962"/>
                </a:cubicBezTo>
                <a:close/>
              </a:path>
            </a:pathLst>
          </a:custGeom>
          <a:solidFill>
            <a:schemeClr val="bg1">
              <a:alpha val="87000"/>
            </a:schemeClr>
          </a:solidFill>
          <a:ln w="31750">
            <a:solidFill>
              <a:srgbClr val="002060"/>
            </a:solidFill>
            <a:prstDash val="dash"/>
            <a:extLst>
              <a:ext uri="{C807C97D-BFC1-408E-A445-0C87EB9F89A2}">
                <ask:lineSketchStyleProps xmlns:ask="http://schemas.microsoft.com/office/drawing/2018/sketchyshapes" sd="1219033472">
                  <a:prstGeom prst="roundRect">
                    <a:avLst>
                      <a:gd name="adj" fmla="val 936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4">
            <a:extLst>
              <a:ext uri="{FF2B5EF4-FFF2-40B4-BE49-F238E27FC236}">
                <a16:creationId xmlns:a16="http://schemas.microsoft.com/office/drawing/2014/main" id="{D50D4998-C406-75BA-D331-E2BCB1DDDAB8}"/>
              </a:ext>
            </a:extLst>
          </p:cNvPr>
          <p:cNvSpPr/>
          <p:nvPr/>
        </p:nvSpPr>
        <p:spPr>
          <a:xfrm>
            <a:off x="4631601" y="76751"/>
            <a:ext cx="2988400" cy="837649"/>
          </a:xfrm>
          <a:prstGeom prst="roundRect">
            <a:avLst>
              <a:gd name="adj" fmla="val 50000"/>
            </a:avLst>
          </a:prstGeom>
          <a:solidFill>
            <a:srgbClr val="FFFF99"/>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Calibri" panose="020F0502020204030204"/>
                <a:ea typeface="+mn-ea"/>
                <a:cs typeface="+mn-cs"/>
              </a:rPr>
              <a:t>Ví</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4000" b="1" i="0" u="none" strike="noStrike" kern="1200" cap="none" spc="0" normalizeH="0" noProof="0" dirty="0" err="1">
                <a:ln>
                  <a:noFill/>
                </a:ln>
                <a:solidFill>
                  <a:srgbClr val="002060"/>
                </a:solidFill>
                <a:effectLst/>
                <a:uLnTx/>
                <a:uFillTx/>
                <a:latin typeface="Calibri" panose="020F0502020204030204"/>
                <a:ea typeface="+mn-ea"/>
                <a:cs typeface="+mn-cs"/>
              </a:rPr>
              <a:t>dụ</a:t>
            </a:r>
            <a:r>
              <a:rPr kumimoji="0" lang="en-US" sz="4000" b="1" i="0" u="none" strike="noStrike" kern="1200" cap="none" spc="0" normalizeH="0" noProof="0" dirty="0">
                <a:ln>
                  <a:noFill/>
                </a:ln>
                <a:solidFill>
                  <a:srgbClr val="002060"/>
                </a:solidFill>
                <a:effectLst/>
                <a:uLnTx/>
                <a:uFillTx/>
                <a:latin typeface="Calibri" panose="020F0502020204030204"/>
                <a:ea typeface="+mn-ea"/>
                <a:cs typeface="+mn-cs"/>
              </a:rPr>
              <a:t>:</a:t>
            </a:r>
            <a:endParaRPr kumimoji="0" lang="en-US" sz="40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EE2D0580-296D-A198-27C0-DE2FCEB7E78F}"/>
              </a:ext>
            </a:extLst>
          </p:cNvPr>
          <p:cNvSpPr/>
          <p:nvPr/>
        </p:nvSpPr>
        <p:spPr>
          <a:xfrm>
            <a:off x="457200" y="1543050"/>
            <a:ext cx="1695450" cy="5905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Mở</a:t>
            </a:r>
            <a:r>
              <a:rPr lang="en-US" sz="2800" b="1" dirty="0"/>
              <a:t> </a:t>
            </a:r>
            <a:r>
              <a:rPr lang="en-US" sz="2800" b="1" dirty="0" err="1"/>
              <a:t>bài</a:t>
            </a:r>
            <a:endParaRPr lang="en-US" sz="2800" b="1" dirty="0"/>
          </a:p>
        </p:txBody>
      </p:sp>
      <p:cxnSp>
        <p:nvCxnSpPr>
          <p:cNvPr id="5" name="Straight Connector 4">
            <a:extLst>
              <a:ext uri="{FF2B5EF4-FFF2-40B4-BE49-F238E27FC236}">
                <a16:creationId xmlns:a16="http://schemas.microsoft.com/office/drawing/2014/main" id="{6CAF6DA4-489D-E715-162A-CF86259748C7}"/>
              </a:ext>
            </a:extLst>
          </p:cNvPr>
          <p:cNvCxnSpPr>
            <a:cxnSpLocks/>
            <a:stCxn id="4" idx="3"/>
          </p:cNvCxnSpPr>
          <p:nvPr/>
        </p:nvCxnSpPr>
        <p:spPr>
          <a:xfrm>
            <a:off x="2152650" y="18383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53A6CA45-0281-B39C-40E5-99DD9AF061A3}"/>
              </a:ext>
            </a:extLst>
          </p:cNvPr>
          <p:cNvSpPr/>
          <p:nvPr/>
        </p:nvSpPr>
        <p:spPr>
          <a:xfrm>
            <a:off x="2771775" y="1209675"/>
            <a:ext cx="8210550" cy="1095375"/>
          </a:xfrm>
          <a:prstGeom prst="rect">
            <a:avLst/>
          </a:prstGeom>
          <a:ln w="38100">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a:t>Giới thiệu câu chuyện Cánh đồng hoa, tác giả Lê Anh Vinh – Bùi Thị Diển. Giới thiệu em là nhân vật Ja Ka trong câu chuyện.</a:t>
            </a:r>
            <a:endParaRPr lang="en-US" sz="2400" dirty="0"/>
          </a:p>
        </p:txBody>
      </p:sp>
      <p:sp>
        <p:nvSpPr>
          <p:cNvPr id="12" name="Rectangle 11">
            <a:extLst>
              <a:ext uri="{FF2B5EF4-FFF2-40B4-BE49-F238E27FC236}">
                <a16:creationId xmlns:a16="http://schemas.microsoft.com/office/drawing/2014/main" id="{8799852E-69E3-EF15-994C-FB675A0E0B3D}"/>
              </a:ext>
            </a:extLst>
          </p:cNvPr>
          <p:cNvSpPr/>
          <p:nvPr/>
        </p:nvSpPr>
        <p:spPr>
          <a:xfrm>
            <a:off x="457200" y="3333750"/>
            <a:ext cx="1695450" cy="590550"/>
          </a:xfrm>
          <a:prstGeom prst="rec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Thân</a:t>
            </a:r>
            <a:r>
              <a:rPr lang="en-US" sz="2800" b="1" dirty="0"/>
              <a:t> </a:t>
            </a:r>
            <a:r>
              <a:rPr lang="en-US" sz="2800" b="1" dirty="0" err="1"/>
              <a:t>bài</a:t>
            </a:r>
            <a:endParaRPr lang="en-US" sz="2800" b="1" dirty="0"/>
          </a:p>
        </p:txBody>
      </p:sp>
      <p:cxnSp>
        <p:nvCxnSpPr>
          <p:cNvPr id="13" name="Straight Connector 12">
            <a:extLst>
              <a:ext uri="{FF2B5EF4-FFF2-40B4-BE49-F238E27FC236}">
                <a16:creationId xmlns:a16="http://schemas.microsoft.com/office/drawing/2014/main" id="{9900DC1E-AD8A-0A02-6B96-FF46FC6A2E8D}"/>
              </a:ext>
            </a:extLst>
          </p:cNvPr>
          <p:cNvCxnSpPr>
            <a:cxnSpLocks/>
            <a:stCxn id="12" idx="3"/>
          </p:cNvCxnSpPr>
          <p:nvPr/>
        </p:nvCxnSpPr>
        <p:spPr>
          <a:xfrm>
            <a:off x="2152650" y="3629025"/>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1E4B968D-3168-3B7F-C065-9009C1033083}"/>
              </a:ext>
            </a:extLst>
          </p:cNvPr>
          <p:cNvSpPr/>
          <p:nvPr/>
        </p:nvSpPr>
        <p:spPr>
          <a:xfrm>
            <a:off x="2790825" y="2714625"/>
            <a:ext cx="8210550" cy="1943100"/>
          </a:xfrm>
          <a:prstGeom prst="rect">
            <a:avLst/>
          </a:prstGeom>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latin typeface="Calibri" panose="020F0502020204030204" pitchFamily="34" charset="0"/>
                <a:cs typeface="Calibri" panose="020F0502020204030204" pitchFamily="34" charset="0"/>
              </a:rPr>
              <a:t>Kể lại câu chuyện theo trình tự thời gian, bổ sung chi tiết miêu tả sự xấu xí, nguy hại của bãi rác: dù không trông thấy, bãi rác đã bốc mùi khó chịu. Mọi khi, chim bướm thường bay tới đây rất nhiều cùng chúng em. Vậy nhưng vì mùi của bãi rác, nay chim bướm cũng không còn tới nhiều nữa.</a:t>
            </a:r>
          </a:p>
        </p:txBody>
      </p:sp>
      <p:sp>
        <p:nvSpPr>
          <p:cNvPr id="16" name="Rectangle 15">
            <a:extLst>
              <a:ext uri="{FF2B5EF4-FFF2-40B4-BE49-F238E27FC236}">
                <a16:creationId xmlns:a16="http://schemas.microsoft.com/office/drawing/2014/main" id="{292E5A2A-DF05-12F6-05B4-D88E5DEA14AC}"/>
              </a:ext>
            </a:extLst>
          </p:cNvPr>
          <p:cNvSpPr/>
          <p:nvPr/>
        </p:nvSpPr>
        <p:spPr>
          <a:xfrm>
            <a:off x="419100" y="5381625"/>
            <a:ext cx="1695450" cy="590550"/>
          </a:xfrm>
          <a:prstGeom prst="rect">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t>Kết</a:t>
            </a:r>
            <a:r>
              <a:rPr lang="en-US" sz="2800" b="1" dirty="0"/>
              <a:t> </a:t>
            </a:r>
            <a:r>
              <a:rPr lang="en-US" sz="2800" b="1" dirty="0" err="1"/>
              <a:t>bài</a:t>
            </a:r>
            <a:endParaRPr lang="en-US" sz="2800" b="1" dirty="0"/>
          </a:p>
        </p:txBody>
      </p:sp>
      <p:cxnSp>
        <p:nvCxnSpPr>
          <p:cNvPr id="17" name="Straight Connector 16">
            <a:extLst>
              <a:ext uri="{FF2B5EF4-FFF2-40B4-BE49-F238E27FC236}">
                <a16:creationId xmlns:a16="http://schemas.microsoft.com/office/drawing/2014/main" id="{4EA1E3EF-6316-002F-5BA3-00C38BC1D171}"/>
              </a:ext>
            </a:extLst>
          </p:cNvPr>
          <p:cNvCxnSpPr>
            <a:cxnSpLocks/>
            <a:stCxn id="16" idx="3"/>
          </p:cNvCxnSpPr>
          <p:nvPr/>
        </p:nvCxnSpPr>
        <p:spPr>
          <a:xfrm>
            <a:off x="2114550" y="5676900"/>
            <a:ext cx="619125"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7C48F38-558E-E7D4-ED64-BE7547E1B54A}"/>
              </a:ext>
            </a:extLst>
          </p:cNvPr>
          <p:cNvSpPr/>
          <p:nvPr/>
        </p:nvSpPr>
        <p:spPr>
          <a:xfrm>
            <a:off x="2752724" y="5238749"/>
            <a:ext cx="8467725" cy="942975"/>
          </a:xfrm>
          <a:prstGeom prst="rect">
            <a:avLst/>
          </a:prstGeom>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2000" dirty="0"/>
              <a:t>Nêu suy nghĩ, cảm xúc dưới góc nhìn nhân vật: Cánh đồng hoa thực sự được trả lại vẻ đẹp vốn có, nay còn đẹp hơn, lộng lẫy hơn bao giờ hết.</a:t>
            </a:r>
          </a:p>
        </p:txBody>
      </p:sp>
    </p:spTree>
    <p:extLst>
      <p:ext uri="{BB962C8B-B14F-4D97-AF65-F5344CB8AC3E}">
        <p14:creationId xmlns:p14="http://schemas.microsoft.com/office/powerpoint/2010/main" val="4224520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down)">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wipe(down)">
                                      <p:cBhvr>
                                        <p:cTn id="47" dur="500"/>
                                        <p:tgtEl>
                                          <p:spTgt spid="17"/>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wipe(down)">
                                      <p:cBhvr>
                                        <p:cTn id="5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9" grpId="0" animBg="1"/>
      <p:bldP spid="12" grpId="0" animBg="1"/>
      <p:bldP spid="15" grpId="0" animBg="1"/>
      <p:bldP spid="16"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C6BDFB7-0A25-4F8C-6DAD-C0D566DE89B7}"/>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sp>
        <p:nvSpPr>
          <p:cNvPr id="2" name="Rectangle: Rounded Corners 4">
            <a:extLst>
              <a:ext uri="{FF2B5EF4-FFF2-40B4-BE49-F238E27FC236}">
                <a16:creationId xmlns:a16="http://schemas.microsoft.com/office/drawing/2014/main" id="{20C7B482-8C76-5499-3D5D-0984E35AD44D}"/>
              </a:ext>
            </a:extLst>
          </p:cNvPr>
          <p:cNvSpPr/>
          <p:nvPr/>
        </p:nvSpPr>
        <p:spPr>
          <a:xfrm>
            <a:off x="3724275" y="95250"/>
            <a:ext cx="4972050" cy="552451"/>
          </a:xfrm>
          <a:prstGeom prst="roundRect">
            <a:avLst>
              <a:gd name="adj" fmla="val 50000"/>
            </a:avLst>
          </a:prstGeom>
          <a:solidFill>
            <a:schemeClr val="accent2">
              <a:lumMod val="20000"/>
              <a:lumOff val="80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3.</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Góp</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ý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và</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chỉnh</a:t>
            </a:r>
            <a:r>
              <a:rPr kumimoji="0" lang="en-US" sz="36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002060"/>
                </a:solidFill>
                <a:effectLst/>
                <a:uLnTx/>
                <a:uFillTx/>
                <a:latin typeface="Calibri" panose="020F0502020204030204"/>
                <a:ea typeface="+mn-ea"/>
                <a:cs typeface="+mn-cs"/>
              </a:rPr>
              <a:t>sửa</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301B796-1C24-FE7C-6F4C-0B387CA7B651}"/>
              </a:ext>
            </a:extLst>
          </p:cNvPr>
          <p:cNvSpPr txBox="1"/>
          <p:nvPr/>
        </p:nvSpPr>
        <p:spPr>
          <a:xfrm>
            <a:off x="800099" y="1333500"/>
            <a:ext cx="5667375" cy="2862322"/>
          </a:xfrm>
          <a:prstGeom prst="rect">
            <a:avLst/>
          </a:prstGeom>
          <a:noFill/>
        </p:spPr>
        <p:txBody>
          <a:bodyPr wrap="square" rtlCol="0">
            <a:spAutoFit/>
          </a:bodyPr>
          <a:lstStyle/>
          <a:p>
            <a:pPr algn="ctr"/>
            <a:r>
              <a:rPr lang="vi-VN" sz="3600" b="1" dirty="0">
                <a:solidFill>
                  <a:srgbClr val="FF0000"/>
                </a:solidFill>
              </a:rPr>
              <a:t>Đổi vở với bạn trong nhóm hoặc bàn, đọc thầm phần tìm ý của bạn, góp ý nhận xét theo hướng dẫn trong sách.</a:t>
            </a:r>
            <a:endParaRPr lang="en-US" sz="3600" b="1" dirty="0">
              <a:solidFill>
                <a:srgbClr val="FF0000"/>
              </a:solidFill>
            </a:endParaRPr>
          </a:p>
        </p:txBody>
      </p:sp>
    </p:spTree>
    <p:extLst>
      <p:ext uri="{BB962C8B-B14F-4D97-AF65-F5344CB8AC3E}">
        <p14:creationId xmlns:p14="http://schemas.microsoft.com/office/powerpoint/2010/main" val="19063417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64BB6AF-840A-1F67-A46E-1DBDCFCDE126}"/>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F3571532-7118-44A4-5E2E-B270EDC11951}"/>
              </a:ext>
            </a:extLst>
          </p:cNvPr>
          <p:cNvPicPr>
            <a:picLocks noChangeAspect="1"/>
          </p:cNvPicPr>
          <p:nvPr/>
        </p:nvPicPr>
        <p:blipFill>
          <a:blip r:embed="rId4"/>
          <a:stretch>
            <a:fillRect/>
          </a:stretch>
        </p:blipFill>
        <p:spPr>
          <a:xfrm>
            <a:off x="3286641" y="917369"/>
            <a:ext cx="5675868" cy="1822862"/>
          </a:xfrm>
          <a:prstGeom prst="rect">
            <a:avLst/>
          </a:prstGeom>
        </p:spPr>
      </p:pic>
    </p:spTree>
    <p:extLst>
      <p:ext uri="{BB962C8B-B14F-4D97-AF65-F5344CB8AC3E}">
        <p14:creationId xmlns:p14="http://schemas.microsoft.com/office/powerpoint/2010/main" val="366422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3616,&quot;width&quot;:3616}"/>
</p:tagLst>
</file>

<file path=ppt/theme/theme1.xml><?xml version="1.0" encoding="utf-8"?>
<a:theme xmlns:a="http://schemas.openxmlformats.org/drawingml/2006/main" name="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自定义 102">
      <a:dk1>
        <a:srgbClr val="000000"/>
      </a:dk1>
      <a:lt1>
        <a:srgbClr val="FFFFFF"/>
      </a:lt1>
      <a:dk2>
        <a:srgbClr val="000000"/>
      </a:dk2>
      <a:lt2>
        <a:srgbClr val="FFFFFF"/>
      </a:lt2>
      <a:accent1>
        <a:srgbClr val="00B0E8"/>
      </a:accent1>
      <a:accent2>
        <a:srgbClr val="FF6D29"/>
      </a:accent2>
      <a:accent3>
        <a:srgbClr val="00B0E8"/>
      </a:accent3>
      <a:accent4>
        <a:srgbClr val="FF6D29"/>
      </a:accent4>
      <a:accent5>
        <a:srgbClr val="00B0E8"/>
      </a:accent5>
      <a:accent6>
        <a:srgbClr val="FF6D29"/>
      </a:accent6>
      <a:hlink>
        <a:srgbClr val="00B0E8"/>
      </a:hlink>
      <a:folHlink>
        <a:srgbClr val="FF6D29"/>
      </a:folHlink>
    </a:clrScheme>
    <a:fontScheme name="自定义 1">
      <a:majorFont>
        <a:latin typeface="Calibri Light"/>
        <a:ea typeface="思源黑体 CN Bold"/>
        <a:cs typeface=""/>
      </a:majorFont>
      <a:minorFont>
        <a:latin typeface="Calibri"/>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PPT定制1801380800">
  <a:themeElements>
    <a:clrScheme name="MC-欧美风主题色">
      <a:dk1>
        <a:srgbClr val="000000"/>
      </a:dk1>
      <a:lt1>
        <a:srgbClr val="FFFFFF"/>
      </a:lt1>
      <a:dk2>
        <a:srgbClr val="44546A"/>
      </a:dk2>
      <a:lt2>
        <a:srgbClr val="E7E6E6"/>
      </a:lt2>
      <a:accent1>
        <a:srgbClr val="ADB146"/>
      </a:accent1>
      <a:accent2>
        <a:srgbClr val="DEB313"/>
      </a:accent2>
      <a:accent3>
        <a:srgbClr val="CB634F"/>
      </a:accent3>
      <a:accent4>
        <a:srgbClr val="ADB146"/>
      </a:accent4>
      <a:accent5>
        <a:srgbClr val="DEB313"/>
      </a:accent5>
      <a:accent6>
        <a:srgbClr val="CB634F"/>
      </a:accent6>
      <a:hlink>
        <a:srgbClr val="0563C1"/>
      </a:hlink>
      <a:folHlink>
        <a:srgbClr val="954F72"/>
      </a:folHlink>
    </a:clrScheme>
    <a:fontScheme name="自定义 4">
      <a:majorFont>
        <a:latin typeface="等线 Light"/>
        <a:ea typeface="方正有猫在_GBK"/>
        <a:cs typeface=""/>
      </a:majorFont>
      <a:minorFont>
        <a:latin typeface="等线"/>
        <a:ea typeface="汉仪全唐诗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nchor="ctr">
        <a:spAutoFit/>
      </a:bodyPr>
      <a:lstStyle>
        <a:defPPr>
          <a:lnSpc>
            <a:spcPct val="120000"/>
          </a:lnSpc>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1.potx" id="{686BFE9D-0620-4036-A638-EF6EF9C97193}" vid="{3A6DB355-AB88-4F00-A581-7F597D416C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535</Words>
  <Application>Microsoft Office PowerPoint</Application>
  <PresentationFormat>Widescreen</PresentationFormat>
  <Paragraphs>51</Paragraphs>
  <Slides>12</Slides>
  <Notes>4</Notes>
  <HiddenSlides>0</HiddenSlides>
  <MMClips>0</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12</vt:i4>
      </vt:variant>
    </vt:vector>
  </HeadingPairs>
  <TitlesOfParts>
    <vt:vector size="21" baseType="lpstr">
      <vt:lpstr>Arial</vt:lpstr>
      <vt:lpstr>Calibri</vt:lpstr>
      <vt:lpstr>Times New Roman</vt:lpstr>
      <vt:lpstr>华康少女文字W5</vt:lpstr>
      <vt:lpstr>Office 主题</vt:lpstr>
      <vt:lpstr>1_Office Theme</vt:lpstr>
      <vt:lpstr>1_Office 主题</vt:lpstr>
      <vt:lpstr>2_Office 主题</vt:lpstr>
      <vt:lpstr>1_PPT定制1801380800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A13740</cp:lastModifiedBy>
  <cp:revision>16</cp:revision>
  <dcterms:created xsi:type="dcterms:W3CDTF">2024-06-13T09:10:57Z</dcterms:created>
  <dcterms:modified xsi:type="dcterms:W3CDTF">2025-04-09T02:39:07Z</dcterms:modified>
</cp:coreProperties>
</file>