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3" r:id="rId4"/>
  </p:sldMasterIdLst>
  <p:notesMasterIdLst>
    <p:notesMasterId r:id="rId28"/>
  </p:notesMasterIdLst>
  <p:sldIdLst>
    <p:sldId id="256" r:id="rId5"/>
    <p:sldId id="259" r:id="rId6"/>
    <p:sldId id="267" r:id="rId7"/>
    <p:sldId id="268" r:id="rId8"/>
    <p:sldId id="269" r:id="rId9"/>
    <p:sldId id="270" r:id="rId10"/>
    <p:sldId id="271" r:id="rId11"/>
    <p:sldId id="272" r:id="rId12"/>
    <p:sldId id="257" r:id="rId13"/>
    <p:sldId id="266" r:id="rId14"/>
    <p:sldId id="260" r:id="rId15"/>
    <p:sldId id="273" r:id="rId16"/>
    <p:sldId id="282" r:id="rId17"/>
    <p:sldId id="316" r:id="rId18"/>
    <p:sldId id="318" r:id="rId19"/>
    <p:sldId id="319" r:id="rId20"/>
    <p:sldId id="320" r:id="rId21"/>
    <p:sldId id="321" r:id="rId22"/>
    <p:sldId id="329" r:id="rId23"/>
    <p:sldId id="330" r:id="rId24"/>
    <p:sldId id="331" r:id="rId25"/>
    <p:sldId id="265" r:id="rId26"/>
    <p:sldId id="4410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42809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1492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0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1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1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9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0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2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2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61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30.svg"/><Relationship Id="rId7" Type="http://schemas.openxmlformats.org/officeDocument/2006/relationships/image" Target="../media/image20.svg"/><Relationship Id="rId12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4.svg"/><Relationship Id="rId5" Type="http://schemas.openxmlformats.org/officeDocument/2006/relationships/image" Target="../media/image18.svg"/><Relationship Id="rId15" Type="http://schemas.openxmlformats.org/officeDocument/2006/relationships/image" Target="../media/image57.png"/><Relationship Id="rId10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.svg"/><Relationship Id="rId7" Type="http://schemas.openxmlformats.org/officeDocument/2006/relationships/image" Target="../media/image6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7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8.png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30.svg"/><Relationship Id="rId7" Type="http://schemas.openxmlformats.org/officeDocument/2006/relationships/image" Target="../media/image20.svg"/><Relationship Id="rId12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4.svg"/><Relationship Id="rId5" Type="http://schemas.openxmlformats.org/officeDocument/2006/relationships/image" Target="../media/image18.svg"/><Relationship Id="rId15" Type="http://schemas.openxmlformats.org/officeDocument/2006/relationships/image" Target="../media/image69.png"/><Relationship Id="rId10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12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1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30.svg"/><Relationship Id="rId7" Type="http://schemas.openxmlformats.org/officeDocument/2006/relationships/image" Target="../media/image20.svg"/><Relationship Id="rId12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4.svg"/><Relationship Id="rId5" Type="http://schemas.openxmlformats.org/officeDocument/2006/relationships/image" Target="../media/image18.svg"/><Relationship Id="rId15" Type="http://schemas.openxmlformats.org/officeDocument/2006/relationships/image" Target="../media/image73.png"/><Relationship Id="rId10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33.png"/><Relationship Id="rId5" Type="http://schemas.openxmlformats.org/officeDocument/2006/relationships/image" Target="../media/image1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30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2.svg"/><Relationship Id="rId7" Type="http://schemas.openxmlformats.org/officeDocument/2006/relationships/image" Target="../media/image9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2.svg"/><Relationship Id="rId3" Type="http://schemas.openxmlformats.org/officeDocument/2006/relationships/image" Target="../media/image12.svg"/><Relationship Id="rId7" Type="http://schemas.openxmlformats.org/officeDocument/2006/relationships/image" Target="../media/image77.svg"/><Relationship Id="rId12" Type="http://schemas.openxmlformats.org/officeDocument/2006/relationships/image" Target="../media/image81.png"/><Relationship Id="rId2" Type="http://schemas.openxmlformats.org/officeDocument/2006/relationships/image" Target="../media/image11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22.svg"/><Relationship Id="rId5" Type="http://schemas.openxmlformats.org/officeDocument/2006/relationships/image" Target="../media/image36.svg"/><Relationship Id="rId1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55.svg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10" Type="http://schemas.openxmlformats.org/officeDocument/2006/relationships/image" Target="../media/image300.png"/><Relationship Id="rId4" Type="http://schemas.openxmlformats.org/officeDocument/2006/relationships/image" Target="../media/image42.png"/><Relationship Id="rId9" Type="http://schemas.openxmlformats.org/officeDocument/2006/relationships/image" Target="../media/image2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43.png"/><Relationship Id="rId9" Type="http://schemas.openxmlformats.org/officeDocument/2006/relationships/image" Target="../media/image3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10" Type="http://schemas.openxmlformats.org/officeDocument/2006/relationships/image" Target="../media/image380.png"/><Relationship Id="rId4" Type="http://schemas.openxmlformats.org/officeDocument/2006/relationships/image" Target="../media/image43.png"/><Relationship Id="rId9" Type="http://schemas.openxmlformats.org/officeDocument/2006/relationships/image" Target="../media/image3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svg"/><Relationship Id="rId7" Type="http://schemas.openxmlformats.org/officeDocument/2006/relationships/image" Target="../media/image18.svg"/><Relationship Id="rId12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32.svg"/><Relationship Id="rId10" Type="http://schemas.openxmlformats.org/officeDocument/2006/relationships/image" Target="../media/image21.png"/><Relationship Id="rId4" Type="http://schemas.openxmlformats.org/officeDocument/2006/relationships/image" Target="../media/image31.png"/><Relationship Id="rId9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627008"/>
            <a:ext cx="14026377" cy="7076900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10684" y="1627008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D5308B-0A9F-5A66-F59B-EA9412DF4923}"/>
              </a:ext>
            </a:extLst>
          </p:cNvPr>
          <p:cNvSpPr txBox="1"/>
          <p:nvPr/>
        </p:nvSpPr>
        <p:spPr>
          <a:xfrm>
            <a:off x="3450556" y="341547"/>
            <a:ext cx="10694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32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4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456</Words>
  <Application>Microsoft Office PowerPoint</Application>
  <PresentationFormat>Custom</PresentationFormat>
  <Paragraphs>90</Paragraphs>
  <Slides>23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DFPOP1-W9</vt:lpstr>
      <vt:lpstr>SVN-Hole Hearted</vt:lpstr>
      <vt:lpstr>Times New Roman</vt:lpstr>
      <vt:lpstr>字魂112号-阿开童漫体</vt:lpstr>
      <vt:lpstr>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A13740</cp:lastModifiedBy>
  <cp:revision>29</cp:revision>
  <dcterms:created xsi:type="dcterms:W3CDTF">2006-08-16T00:00:00Z</dcterms:created>
  <dcterms:modified xsi:type="dcterms:W3CDTF">2025-04-09T01:32:38Z</dcterms:modified>
  <dc:identifier>DAGEmfzFEig</dc:identifier>
</cp:coreProperties>
</file>