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8"/>
  </p:notesMasterIdLst>
  <p:sldIdLst>
    <p:sldId id="257" r:id="rId5"/>
    <p:sldId id="258" r:id="rId6"/>
    <p:sldId id="2634" r:id="rId7"/>
    <p:sldId id="2643" r:id="rId8"/>
    <p:sldId id="2635" r:id="rId9"/>
    <p:sldId id="266" r:id="rId10"/>
    <p:sldId id="2645" r:id="rId11"/>
    <p:sldId id="2667" r:id="rId12"/>
    <p:sldId id="2660" r:id="rId13"/>
    <p:sldId id="2668" r:id="rId14"/>
    <p:sldId id="2641" r:id="rId15"/>
    <p:sldId id="280" r:id="rId16"/>
    <p:sldId id="26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124" autoAdjust="0"/>
  </p:normalViewPr>
  <p:slideViewPr>
    <p:cSldViewPr snapToGrid="0">
      <p:cViewPr varScale="1">
        <p:scale>
          <a:sx n="75" d="100"/>
          <a:sy n="75" d="100"/>
        </p:scale>
        <p:origin x="97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1</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3.xml"/><Relationship Id="rId7" Type="http://schemas.openxmlformats.org/officeDocument/2006/relationships/tags" Target="../tags/tag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image" Target="../media/image4.jpeg"/><Relationship Id="rId4" Type="http://schemas.openxmlformats.org/officeDocument/2006/relationships/slideLayout" Target="../slideLayouts/slideLayout24.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jpg"/><Relationship Id="rId5" Type="http://schemas.microsoft.com/office/2007/relationships/hdphoto" Target="../media/hdphoto1.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A8C0114-D480-0B0C-4BA1-077DB4C19897}"/>
              </a:ext>
            </a:extLst>
          </p:cNvPr>
          <p:cNvSpPr>
            <a:spLocks/>
          </p:cNvSpPr>
          <p:nvPr/>
        </p:nvSpPr>
        <p:spPr>
          <a:xfrm>
            <a:off x="1686560" y="585326"/>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id="{B01EC1EF-0D06-969F-7EE0-8450346863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id="{9CF3F16F-22DE-9BF1-1548-046027E83DB0}"/>
              </a:ext>
            </a:extLst>
          </p:cNvPr>
          <p:cNvPicPr>
            <a:picLocks noChangeAspect="1"/>
          </p:cNvPicPr>
          <p:nvPr/>
        </p:nvPicPr>
        <p:blipFill>
          <a:blip r:embed="rId5"/>
          <a:stretch>
            <a:fillRect/>
          </a:stretch>
        </p:blipFill>
        <p:spPr>
          <a:xfrm>
            <a:off x="5781906" y="1612017"/>
            <a:ext cx="3462828" cy="1018120"/>
          </a:xfrm>
          <a:prstGeom prst="rect">
            <a:avLst/>
          </a:prstGeom>
        </p:spPr>
      </p:pic>
      <p:pic>
        <p:nvPicPr>
          <p:cNvPr id="4" name="Picture 3">
            <a:extLst>
              <a:ext uri="{FF2B5EF4-FFF2-40B4-BE49-F238E27FC236}">
                <a16:creationId xmlns:a16="http://schemas.microsoft.com/office/drawing/2014/main" id="{4E743A65-E5AC-329A-62F6-28B07D6BBC18}"/>
              </a:ext>
            </a:extLst>
          </p:cNvPr>
          <p:cNvPicPr>
            <a:picLocks noChangeAspect="1"/>
          </p:cNvPicPr>
          <p:nvPr/>
        </p:nvPicPr>
        <p:blipFill>
          <a:blip r:embed="rId6"/>
          <a:stretch>
            <a:fillRect/>
          </a:stretch>
        </p:blipFill>
        <p:spPr>
          <a:xfrm>
            <a:off x="3457009" y="2630137"/>
            <a:ext cx="7598556" cy="2830751"/>
          </a:xfrm>
          <a:prstGeom prst="rect">
            <a:avLst/>
          </a:prstGeom>
        </p:spPr>
      </p:pic>
      <p:sp>
        <p:nvSpPr>
          <p:cNvPr id="6" name="TextBox 5">
            <a:extLst>
              <a:ext uri="{FF2B5EF4-FFF2-40B4-BE49-F238E27FC236}">
                <a16:creationId xmlns:a16="http://schemas.microsoft.com/office/drawing/2014/main" id="{A4B82EC3-8D40-3BD7-5B59-3377359C71AF}"/>
              </a:ext>
            </a:extLst>
          </p:cNvPr>
          <p:cNvSpPr txBox="1"/>
          <p:nvPr/>
        </p:nvSpPr>
        <p:spPr>
          <a:xfrm>
            <a:off x="3610591" y="94741"/>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id="{1A975583-AA43-415B-01E8-8EA7665EF0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id="{939C9E63-F37D-CC50-8E64-A95B111001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5FCC8DAD-8CA2-1B45-BBBC-2F34835DE46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B754405-66CF-AD4C-8B74-E3006D4EF447}"/>
              </a:ext>
            </a:extLst>
          </p:cNvPr>
          <p:cNvSpPr txBox="1"/>
          <p:nvPr/>
        </p:nvSpPr>
        <p:spPr>
          <a:xfrm>
            <a:off x="1541500" y="222017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Hoàn thành bài trên lớp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D083F143-AFAC-BA45-A3E1-6790C621C2E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2254872"/>
            <a:ext cx="720000" cy="72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id="{2093F237-810D-3846-9B65-B321ABEF158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3266136"/>
            <a:ext cx="720000" cy="720000"/>
          </a:xfrm>
          <a:prstGeom prst="rect">
            <a:avLst/>
          </a:prstGeom>
          <a:effectLst>
            <a:innerShdw blurRad="63500" dist="50800" dir="8100000">
              <a:prstClr val="black">
                <a:alpha val="50000"/>
              </a:prstClr>
            </a:innerShdw>
          </a:effectLst>
        </p:spPr>
      </p:pic>
      <p:sp>
        <p:nvSpPr>
          <p:cNvPr id="2" name="TextBox 1">
            <a:extLst>
              <a:ext uri="{FF2B5EF4-FFF2-40B4-BE49-F238E27FC236}">
                <a16:creationId xmlns:a16="http://schemas.microsoft.com/office/drawing/2014/main" id="{3F9A8E28-F6E0-DC93-BF1D-42823EAA16CC}"/>
              </a:ext>
            </a:extLst>
          </p:cNvPr>
          <p:cNvSpPr txBox="1"/>
          <p:nvPr/>
        </p:nvSpPr>
        <p:spPr>
          <a:xfrm>
            <a:off x="1541500" y="337844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Chuẩn bị bài tiếp theo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2A12F13C-5326-8C44-E93C-F0F6614051DE}"/>
              </a:ext>
            </a:extLst>
          </p:cNvPr>
          <p:cNvPicPr>
            <a:picLocks noChangeAspect="1"/>
          </p:cNvPicPr>
          <p:nvPr/>
        </p:nvPicPr>
        <p:blipFill>
          <a:blip r:embed="rId4"/>
          <a:stretch>
            <a:fillRect/>
          </a:stretch>
        </p:blipFill>
        <p:spPr>
          <a:xfrm>
            <a:off x="3044687" y="378706"/>
            <a:ext cx="6102625" cy="2261812"/>
          </a:xfrm>
          <a:prstGeom prst="rect">
            <a:avLst/>
          </a:prstGeom>
        </p:spPr>
      </p:pic>
    </p:spTree>
    <p:extLst>
      <p:ext uri="{BB962C8B-B14F-4D97-AF65-F5344CB8AC3E}">
        <p14:creationId xmlns:p14="http://schemas.microsoft.com/office/powerpoint/2010/main" val="3753472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1569660"/>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HƯƠNG THẢO</a:t>
            </a:r>
          </a:p>
          <a:p>
            <a:pPr marL="0" marR="0" lvl="0" indent="0" algn="ctr" defTabSz="835318"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617</TotalTime>
  <Words>584</Words>
  <Application>Microsoft Office PowerPoint</Application>
  <PresentationFormat>Widescreen</PresentationFormat>
  <Paragraphs>31</Paragraphs>
  <Slides>13</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#9Slide02 Noi dung dai</vt:lpstr>
      <vt:lpstr>#9Slide02 Tieu de dai</vt:lpstr>
      <vt:lpstr>Aptos</vt:lpstr>
      <vt:lpstr>Arial</vt:lpstr>
      <vt:lpstr>Calibri</vt:lpstr>
      <vt:lpstr>Cambria</vt:lpstr>
      <vt:lpstr>Times New Roman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A13740</cp:lastModifiedBy>
  <cp:revision>71</cp:revision>
  <dcterms:created xsi:type="dcterms:W3CDTF">2023-09-08T12:48:23Z</dcterms:created>
  <dcterms:modified xsi:type="dcterms:W3CDTF">2025-04-09T05:11:23Z</dcterms:modified>
  <cp:category>9Slide.vn</cp:category>
</cp:coreProperties>
</file>