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39"/>
  </p:notesMasterIdLst>
  <p:sldIdLst>
    <p:sldId id="263" r:id="rId7"/>
    <p:sldId id="523" r:id="rId8"/>
    <p:sldId id="524" r:id="rId9"/>
    <p:sldId id="482" r:id="rId10"/>
    <p:sldId id="540" r:id="rId11"/>
    <p:sldId id="525" r:id="rId12"/>
    <p:sldId id="539" r:id="rId13"/>
    <p:sldId id="541" r:id="rId14"/>
    <p:sldId id="542" r:id="rId15"/>
    <p:sldId id="258" r:id="rId16"/>
    <p:sldId id="526" r:id="rId17"/>
    <p:sldId id="543" r:id="rId18"/>
    <p:sldId id="531" r:id="rId19"/>
    <p:sldId id="532" r:id="rId20"/>
    <p:sldId id="485" r:id="rId21"/>
    <p:sldId id="533" r:id="rId22"/>
    <p:sldId id="544"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 id="5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0.xml"/><Relationship Id="rId5" Type="http://schemas.openxmlformats.org/officeDocument/2006/relationships/image" Target="../media/image53.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9.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6733155" y="980204"/>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
        <p:nvSpPr>
          <p:cNvPr id="2" name="TextBox 1">
            <a:extLst>
              <a:ext uri="{FF2B5EF4-FFF2-40B4-BE49-F238E27FC236}">
                <a16:creationId xmlns:a16="http://schemas.microsoft.com/office/drawing/2014/main" id="{869A91CD-416B-D6F1-BE3D-EEEB8A4D8E56}"/>
              </a:ext>
            </a:extLst>
          </p:cNvPr>
          <p:cNvSpPr txBox="1"/>
          <p:nvPr/>
        </p:nvSpPr>
        <p:spPr>
          <a:xfrm>
            <a:off x="3133976" y="114402"/>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1243</Words>
  <Application>Microsoft Office PowerPoint</Application>
  <PresentationFormat>Widescreen</PresentationFormat>
  <Paragraphs>81</Paragraphs>
  <Slides>32</Slides>
  <Notes>13</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81</cp:revision>
  <dcterms:created xsi:type="dcterms:W3CDTF">2023-10-22T04:26:35Z</dcterms:created>
  <dcterms:modified xsi:type="dcterms:W3CDTF">2025-04-09T05:14:51Z</dcterms:modified>
</cp:coreProperties>
</file>