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661" r:id="rId3"/>
    <p:sldId id="260" r:id="rId4"/>
    <p:sldId id="259" r:id="rId5"/>
    <p:sldId id="257" r:id="rId6"/>
    <p:sldId id="262" r:id="rId7"/>
    <p:sldId id="263" r:id="rId8"/>
    <p:sldId id="266" r:id="rId9"/>
    <p:sldId id="265" r:id="rId10"/>
    <p:sldId id="267" r:id="rId11"/>
    <p:sldId id="270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9B048-9286-4259-9CA7-1B9266AF41D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9D9D0-215F-4B1E-99F2-EB53DD5D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5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5D5F8-3211-43D5-AB1E-255525B223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15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3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4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2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FC257BC-A565-4CC2-C931-4DD50995C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r="31986" b="77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15DC9-3331-B16C-8E7D-6F95AD265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14148-2CBA-86DC-7983-52E8C1562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7E306-88CC-E017-5695-38D006F0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299C-6598-4FA7-81A2-05E6462B8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DADCF-DC02-16AA-796E-1DD7D556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D7A07-E168-A6AC-D5DB-7B5CBCB6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B8FF-72AC-4200-B224-EE9B78AB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67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879D-5013-4E42-80BF-D4A716DD2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2647B-45DF-5064-C4B1-34F98E18E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AD2CB-6AC0-BD07-7783-F52AC1BB2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299C-6598-4FA7-81A2-05E6462B8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F7952-0A29-6B81-5C30-6E1D6A9FC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87A9B-C30C-8A60-A0E9-3B7445F6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B8FF-72AC-4200-B224-EE9B78AB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30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9488-7382-7C58-4DE6-0A6B4821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1EBFA-27F5-D81B-DE31-955EBA1FD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3F49C-0FED-21C7-1117-18361C14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299C-6598-4FA7-81A2-05E6462B8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7BA0F-3637-2D67-79DD-60A05ADA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4E12A-7891-289C-746B-98C4C383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B8FF-72AC-4200-B224-EE9B78AB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0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86FF-F690-62FE-46FC-A68BDD89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454B9-C1AE-5EDC-BE36-D26D145C7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0A432-5F5E-DC9D-F67B-4EC4280FF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60D3E-6856-03AB-A926-4F346624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299C-6598-4FA7-81A2-05E6462B8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20CCB-B6B9-C6CC-C60E-835ADAE95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BC66D-15C3-F6F2-9F09-853C8993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B8FF-72AC-4200-B224-EE9B78AB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00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7497-4D34-DA01-E0AA-E2BBA47CE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5292D-ACE2-C8EB-85B8-1445688E9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6AACF-6B2A-449D-AD27-62475E684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8384E-3234-394C-010F-D77C9206B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3A7D5-BBEF-070D-CD14-502A253DB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B71415-6C79-702C-AA1C-1EBFD60CA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299C-6598-4FA7-81A2-05E6462B8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4688B7-EF3A-7E83-8648-6C010F14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DE744-9E83-8A32-77B7-2E29F98C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B8FF-72AC-4200-B224-EE9B78AB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36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62259-4C18-66A5-A4D5-F184CC21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BD00E5-2E68-8FE9-10C1-9A1501724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299C-6598-4FA7-81A2-05E6462B8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9F107-7FF6-4A0E-FF1D-8699C7E8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30C2F-59FD-9D6C-9C50-FABAC3C5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B8FF-72AC-4200-B224-EE9B78AB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91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5B4ED7-FE41-7BFF-9521-F32FFFD1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299C-6598-4FA7-81A2-05E6462B8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C37CA-3901-08B2-B8F1-CD2433FB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83F45-07E1-8FC0-3682-74FC073D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B8FF-72AC-4200-B224-EE9B78AB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0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44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DA372-732B-76A8-A73E-FEBF6040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EA235-E331-87BB-4007-E35E352FD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437D8-5C29-BDE0-A119-FB943DFE9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297C5-2709-2FD4-45C8-DC53037EE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299C-6598-4FA7-81A2-05E6462B8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BABB8-CC07-7B28-2E34-917AFC78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3CE71-DA25-E6AE-F804-AED40E21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B8FF-72AC-4200-B224-EE9B78AB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40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0F6F9-6499-5FCB-F929-620A4144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AA212-760A-0457-BD5D-117B381AF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57A19-955A-9A1C-D717-48108EE6E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55D83-C84F-26F4-FE4B-BC22DB997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299C-6598-4FA7-81A2-05E6462B8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B3B63-6571-DE9F-C300-6CD04DFF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28072-873A-649A-540D-20C72D2F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B8FF-72AC-4200-B224-EE9B78AB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36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615CE-2585-9997-1A2C-15BEB5FF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D6E3E-9EA6-995E-9CB4-4CE4050A0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D8D31-88FC-F70D-17EA-D2882EDB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299C-6598-4FA7-81A2-05E6462B8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E85D0-63C4-DC59-AB46-5676D3BD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2FBD1-C23D-1576-F0AD-A518CEE3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B8FF-72AC-4200-B224-EE9B78AB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84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001D72-5CE7-30B9-3D64-4A46EFEAD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E6095-0F6E-ED32-3A15-613449815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7E8D1-393C-8C1A-F1C2-2E948243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299C-6598-4FA7-81A2-05E6462B8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21BB6-8B16-BF38-5D0E-C692C9F4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108D6-7A52-EC8A-62F7-294E26FD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B8FF-72AC-4200-B224-EE9B78AB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52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68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3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2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3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6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2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3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3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9AB65-6214-4FF3-87E9-DDD3689371E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2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331826-E3AD-C84C-0162-E89D5D51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7B6C9-A7AE-A4A8-9008-96A1C2629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1ECA1-52C0-1A5B-EAAB-D32B95B11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5299C-6598-4FA7-81A2-05E6462B8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CB044-1072-FE91-4349-25D38082F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D2C5A-A202-FA5B-A01E-78E588F46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7B8FF-72AC-4200-B224-EE9B78AB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0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867614-EA5F-C4FF-3F9B-CF7D3AD12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38" y="-95250"/>
            <a:ext cx="9193844" cy="5348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5E8B2C-1501-610C-CB02-E83161DE35F6}"/>
              </a:ext>
            </a:extLst>
          </p:cNvPr>
          <p:cNvSpPr txBox="1"/>
          <p:nvPr/>
        </p:nvSpPr>
        <p:spPr>
          <a:xfrm>
            <a:off x="37314" y="16416"/>
            <a:ext cx="9021613" cy="100162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4120" eaLnBrk="1" hangingPunct="1">
              <a:lnSpc>
                <a:spcPct val="150000"/>
              </a:lnSpc>
              <a:defRPr/>
            </a:pPr>
            <a:r>
              <a:rPr lang="en-US" altLang="en-US" sz="20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altLang="en-US" sz="2095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2095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095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altLang="en-US" sz="2095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4120" eaLnBrk="1" hangingPunct="1">
              <a:lnSpc>
                <a:spcPct val="150000"/>
              </a:lnSpc>
              <a:defRPr/>
            </a:pPr>
            <a:r>
              <a:rPr lang="en-US" altLang="en-US" sz="20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95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095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9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95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DŨNG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6DA056-DCF5-02BF-4541-4E1D7E4DF98A}"/>
              </a:ext>
            </a:extLst>
          </p:cNvPr>
          <p:cNvCxnSpPr/>
          <p:nvPr/>
        </p:nvCxnSpPr>
        <p:spPr>
          <a:xfrm>
            <a:off x="3559872" y="994641"/>
            <a:ext cx="229301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21CD853A-3798-2DC5-9D64-2B1301D4B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4641"/>
            <a:ext cx="9143999" cy="76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35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altLang="en-US" sz="33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D3651-BCDE-17CA-4B37-DCD84075760F}"/>
              </a:ext>
            </a:extLst>
          </p:cNvPr>
          <p:cNvSpPr txBox="1"/>
          <p:nvPr/>
        </p:nvSpPr>
        <p:spPr>
          <a:xfrm>
            <a:off x="152399" y="1933112"/>
            <a:ext cx="8956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8: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Mô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phát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điện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gió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3068430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desktop\Công việc\Nền power point\482263297_661893959555138_46216150995434940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30" y="0"/>
            <a:ext cx="9175630" cy="51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917488">
            <a:off x="2414619" y="561786"/>
            <a:ext cx="45191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Chọn</a:t>
            </a:r>
            <a:r>
              <a:rPr lang="en-US" sz="3500" b="1" dirty="0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 </a:t>
            </a:r>
            <a:r>
              <a:rPr lang="en-US" sz="3500" b="1" dirty="0" err="1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đáp</a:t>
            </a:r>
            <a:r>
              <a:rPr lang="en-US" sz="3500" b="1" dirty="0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 </a:t>
            </a:r>
            <a:r>
              <a:rPr lang="en-US" sz="3500" b="1" dirty="0" err="1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án</a:t>
            </a:r>
            <a:r>
              <a:rPr lang="en-US" sz="3500" b="1" dirty="0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 </a:t>
            </a:r>
          </a:p>
          <a:p>
            <a:pPr algn="ctr"/>
            <a:r>
              <a:rPr lang="en-US" sz="3500" b="1" dirty="0" err="1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đứng</a:t>
            </a:r>
            <a:r>
              <a:rPr lang="en-US" sz="3500" b="1" dirty="0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 </a:t>
            </a:r>
            <a:r>
              <a:rPr lang="en-US" sz="3500" b="1" dirty="0" err="1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trước</a:t>
            </a:r>
            <a:r>
              <a:rPr lang="en-US" sz="3500" b="1" dirty="0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 </a:t>
            </a:r>
          </a:p>
          <a:p>
            <a:pPr algn="ctr"/>
            <a:r>
              <a:rPr lang="en-US" sz="3500" b="1" dirty="0" err="1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câu</a:t>
            </a:r>
            <a:r>
              <a:rPr lang="en-US" sz="3500" b="1" dirty="0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 </a:t>
            </a:r>
            <a:r>
              <a:rPr lang="en-US" sz="3500" b="1" dirty="0" err="1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trả</a:t>
            </a:r>
            <a:r>
              <a:rPr lang="en-US" sz="3500" b="1" dirty="0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 </a:t>
            </a:r>
            <a:r>
              <a:rPr lang="en-US" sz="3500" b="1" dirty="0" err="1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lời</a:t>
            </a:r>
            <a:r>
              <a:rPr lang="en-US" sz="3500" b="1" dirty="0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 </a:t>
            </a:r>
            <a:r>
              <a:rPr lang="en-US" sz="3500" b="1" dirty="0" err="1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đúng</a:t>
            </a:r>
            <a:endParaRPr lang="en-US" sz="3500" b="1" dirty="0">
              <a:latin typeface="Cascadia Mono SemiLight" pitchFamily="49" charset="0"/>
              <a:ea typeface="Cascadia Mono SemiLight" pitchFamily="49" charset="0"/>
              <a:cs typeface="Cascadia Mono SemiLigh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6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sktop\Công việc\Nền power point\485759094_661894476221753_469163307426365872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4950"/>
            <a:ext cx="8763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742950"/>
            <a:ext cx="8133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2" b="99359" l="855" r="987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271" y="1592997"/>
            <a:ext cx="2752727" cy="27313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1604844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2262485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2914650"/>
            <a:ext cx="220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Đồng hồ bấm giờ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18968" t="14084" r="25676" b="12655"/>
          <a:stretch/>
        </p:blipFill>
        <p:spPr>
          <a:xfrm>
            <a:off x="7710970" y="4076700"/>
            <a:ext cx="1433028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3200400" y="2262485"/>
            <a:ext cx="457200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sktop\Công việc\Nền power point\485759094_661894476221753_469163307426365872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4950"/>
            <a:ext cx="8763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742950"/>
            <a:ext cx="8057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1581329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2238970"/>
            <a:ext cx="171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2891135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Đồng hồ bấm giờ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8968" t="14084" r="25676" b="12655"/>
          <a:stretch/>
        </p:blipFill>
        <p:spPr>
          <a:xfrm>
            <a:off x="7710970" y="4076700"/>
            <a:ext cx="1433028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3200399" y="1573947"/>
            <a:ext cx="457200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940362"/>
            <a:ext cx="1600200" cy="18981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0399" y="3557885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4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7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sktop\Công việc\Nền power point\485759094_661894476221753_469163307426365872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4950"/>
            <a:ext cx="8763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97753"/>
            <a:ext cx="8057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2074" y="1464112"/>
            <a:ext cx="374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2074" y="1962150"/>
            <a:ext cx="2953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2074" y="2731353"/>
            <a:ext cx="3307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Đồng hồ bấm giờ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8968" t="14084" r="25676" b="12655"/>
          <a:stretch/>
        </p:blipFill>
        <p:spPr>
          <a:xfrm>
            <a:off x="7710970" y="4076700"/>
            <a:ext cx="1433028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2362200" y="3557885"/>
            <a:ext cx="457200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32073" y="3557885"/>
            <a:ext cx="3677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" y="1438870"/>
            <a:ext cx="1496060" cy="13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7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sktop\Công việc\Nền power point\485759094_661894476221753_469163307426365872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4950"/>
            <a:ext cx="8763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2665" y="738485"/>
            <a:ext cx="6413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4964" y="1540312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4964" y="2186285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4964" y="2807553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Đồng hồ bấm giờ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8968" t="14084" r="25676" b="12655"/>
          <a:stretch/>
        </p:blipFill>
        <p:spPr>
          <a:xfrm>
            <a:off x="7710970" y="4076700"/>
            <a:ext cx="1433028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2724150" y="2209800"/>
            <a:ext cx="457200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24963" y="3409950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000" l="0" r="100000">
                        <a14:foregroundMark x1="42035" y1="8000" x2="42035" y2="8000"/>
                        <a14:foregroundMark x1="70796" y1="10000" x2="70796" y2="10000"/>
                        <a14:foregroundMark x1="93805" y1="12000" x2="93805" y2="12000"/>
                        <a14:foregroundMark x1="93363" y1="76000" x2="93363" y2="76000"/>
                        <a14:foregroundMark x1="55310" y1="76000" x2="55310" y2="76000"/>
                        <a14:foregroundMark x1="12832" y1="76000" x2="12832" y2="76000"/>
                        <a14:foregroundMark x1="7522" y1="58000" x2="7522" y2="58000"/>
                        <a14:foregroundMark x1="10619" y1="10000" x2="10619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4" y="2562135"/>
            <a:ext cx="21526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9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7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sktop\Công việc\Nền power point\485759094_661894476221753_469163307426365872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4950"/>
            <a:ext cx="8763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8327" y="738485"/>
            <a:ext cx="6750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6014" y="1540312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6014" y="2186285"/>
            <a:ext cx="1590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6014" y="280755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Đồng hồ bấm giờ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8968" t="14084" r="25676" b="12655"/>
          <a:stretch/>
        </p:blipFill>
        <p:spPr>
          <a:xfrm>
            <a:off x="7710970" y="4076700"/>
            <a:ext cx="1433028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3505200" y="2209800"/>
            <a:ext cx="457200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06013" y="3409950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6154" y1="23913" x2="46154" y2="23913"/>
                        <a14:foregroundMark x1="76923" y1="26087" x2="76923" y2="26087"/>
                        <a14:foregroundMark x1="76923" y1="63043" x2="76923" y2="63043"/>
                        <a14:foregroundMark x1="41026" y1="65217" x2="41026" y2="65217"/>
                        <a14:foregroundMark x1="24359" y1="76087" x2="24359" y2="76087"/>
                        <a14:foregroundMark x1="19231" y1="41304" x2="19231" y2="41304"/>
                        <a14:foregroundMark x1="25641" y1="15217" x2="25641" y2="15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63" y="2124599"/>
            <a:ext cx="1627773" cy="9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1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7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sktop\Công việc\Nền power point\485759094_661894476221753_469163307426365872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4950"/>
            <a:ext cx="8763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8327" y="738485"/>
            <a:ext cx="6750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6014" y="1540312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6014" y="2186285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6014" y="280755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Đồng hồ bấm giờ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8968" t="14084" r="25676" b="12655"/>
          <a:stretch/>
        </p:blipFill>
        <p:spPr>
          <a:xfrm>
            <a:off x="7710970" y="4076700"/>
            <a:ext cx="1433028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3505200" y="2209800"/>
            <a:ext cx="457200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06013" y="3409950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51" b="87324" l="4310" r="98276">
                        <a14:foregroundMark x1="24569" y1="26761" x2="24569" y2="26761"/>
                        <a14:foregroundMark x1="49569" y1="29577" x2="49569" y2="29577"/>
                        <a14:foregroundMark x1="74138" y1="28169" x2="74138" y2="28169"/>
                        <a14:foregroundMark x1="91379" y1="35211" x2="91379" y2="35211"/>
                        <a14:foregroundMark x1="90948" y1="77465" x2="90948" y2="77465"/>
                        <a14:foregroundMark x1="82759" y1="77465" x2="82759" y2="77465"/>
                        <a14:foregroundMark x1="78017" y1="57746" x2="78017" y2="57746"/>
                        <a14:foregroundMark x1="50431" y1="57746" x2="50431" y2="57746"/>
                        <a14:foregroundMark x1="25862" y1="57746" x2="25862" y2="57746"/>
                        <a14:foregroundMark x1="12500" y1="63380" x2="12500" y2="63380"/>
                        <a14:foregroundMark x1="9483" y1="28169" x2="9483" y2="28169"/>
                        <a14:foregroundMark x1="18103" y1="35211" x2="18103" y2="35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7" y="2309812"/>
            <a:ext cx="22098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4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7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sktop\Công việc\Nền power point\485759094_661894476221753_469163307426365872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4950"/>
            <a:ext cx="8763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90550"/>
            <a:ext cx="784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1504950"/>
            <a:ext cx="51122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(1) Lắp đèn LED với dây dẫn điện.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(2) Gắn máy phát điện và đèn LED vào </a:t>
            </a: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khung giá đỡ.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(3) Kiểm tra hoạt động của mô hình.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(4) Lắp khung giá đỡ.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Đồng hồ đếm ngược 10 giâ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0960" t="14166" r="27049" b="11846"/>
          <a:stretch/>
        </p:blipFill>
        <p:spPr>
          <a:xfrm>
            <a:off x="7791450" y="4069359"/>
            <a:ext cx="1292217" cy="103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24100" y="3607693"/>
                <a:ext cx="31694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(4)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(1)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(3)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(2)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3607693"/>
                <a:ext cx="3169457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500" t="-10526" r="-269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31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3512895"/>
            <a:ext cx="2606040" cy="16306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964033" y="368965"/>
            <a:ext cx="833078" cy="54831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7677107" y="745921"/>
            <a:ext cx="1197597" cy="1377413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78524" y="554615"/>
            <a:ext cx="5946075" cy="3137438"/>
          </a:xfrm>
          <a:prstGeom prst="wedgeRoundRectCallout">
            <a:avLst>
              <a:gd name="adj1" fmla="val 63580"/>
              <a:gd name="adj2" fmla="val 41071"/>
              <a:gd name="adj3" fmla="val 16667"/>
            </a:avLst>
          </a:prstGeom>
          <a:solidFill>
            <a:srgbClr val="F250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just"/>
            <a:r>
              <a:rPr lang="vi-VN" sz="27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S</a:t>
            </a:r>
            <a:r>
              <a:rPr lang="vi-V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ử dụng các chi tiết trong bộ lắp ghép mô hình kĩ thuật để cải tiến mô hình máy phát điện gió đã lắp theo ý tưởng sáng tạo của em</a:t>
            </a: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  <a:endParaRPr lang="en-US" sz="27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21" name="Freeform 8"/>
          <p:cNvSpPr/>
          <p:nvPr/>
        </p:nvSpPr>
        <p:spPr>
          <a:xfrm>
            <a:off x="6537962" y="1101838"/>
            <a:ext cx="2421890" cy="3836657"/>
          </a:xfrm>
          <a:custGeom>
            <a:avLst/>
            <a:gdLst/>
            <a:ahLst/>
            <a:cxnLst/>
            <a:rect l="l" t="t" r="r" b="b"/>
            <a:pathLst>
              <a:path w="5194935" h="8229600">
                <a:moveTo>
                  <a:pt x="0" y="0"/>
                </a:moveTo>
                <a:lnTo>
                  <a:pt x="5194935" y="0"/>
                </a:lnTo>
                <a:lnTo>
                  <a:pt x="51949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 lIns="68580" tIns="34290" rIns="68580" bIns="34290"/>
          <a:lstStyle/>
          <a:p>
            <a:pPr defTabSz="685800">
              <a:defRPr/>
            </a:pPr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31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88AF-3260-3FEE-63C3-8F000494D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34198-AB17-736D-F796-6F47C2845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id="{E6915661-2310-BD49-4B71-7A6A3F0206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0535E2E-F550-888B-8577-239B9E0B6F6C}"/>
              </a:ext>
            </a:extLst>
          </p:cNvPr>
          <p:cNvGrpSpPr/>
          <p:nvPr/>
        </p:nvGrpSpPr>
        <p:grpSpPr>
          <a:xfrm>
            <a:off x="3213404" y="1004908"/>
            <a:ext cx="2401619" cy="646332"/>
            <a:chOff x="4543331" y="552089"/>
            <a:chExt cx="3202158" cy="861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70E271-CE30-D1D6-A702-50B0CD1317F0}"/>
                </a:ext>
              </a:extLst>
            </p:cNvPr>
            <p:cNvSpPr txBox="1"/>
            <p:nvPr/>
          </p:nvSpPr>
          <p:spPr>
            <a:xfrm>
              <a:off x="4543331" y="552090"/>
              <a:ext cx="320215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vi-VN" sz="3600" dirty="0">
                  <a:ln w="133350">
                    <a:solidFill>
                      <a:srgbClr val="FFC000"/>
                    </a:solidFill>
                  </a:ln>
                  <a:solidFill>
                    <a:prstClr val="black"/>
                  </a:solidFill>
                  <a:effectLst>
                    <a:outerShdw dist="38100" dir="5400000" sx="107000" sy="107000" algn="t" rotWithShape="0">
                      <a:prstClr val="white"/>
                    </a:outerShdw>
                  </a:effectLst>
                  <a:latin typeface="#9Slide07 IcielNabila" pitchFamily="2" charset="0"/>
                </a:rPr>
                <a:t>Công nghệ</a:t>
              </a:r>
              <a:endParaRPr lang="en-US" sz="3600" dirty="0">
                <a:ln w="133350">
                  <a:solidFill>
                    <a:srgbClr val="FFC000"/>
                  </a:solidFill>
                </a:ln>
                <a:solidFill>
                  <a:prstClr val="black"/>
                </a:solidFill>
                <a:effectLst>
                  <a:outerShdw dist="38100" dir="5400000" sx="107000" sy="107000" algn="t" rotWithShape="0">
                    <a:prstClr val="white"/>
                  </a:outerShdw>
                </a:effectLst>
                <a:latin typeface="#9Slide07 IcielNabila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02B8F7-06F4-2602-7A9D-F46B7B06B036}"/>
                </a:ext>
              </a:extLst>
            </p:cNvPr>
            <p:cNvSpPr txBox="1"/>
            <p:nvPr/>
          </p:nvSpPr>
          <p:spPr>
            <a:xfrm>
              <a:off x="4543331" y="552089"/>
              <a:ext cx="320215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vi-VN" sz="3600" dirty="0">
                  <a:solidFill>
                    <a:prstClr val="white"/>
                  </a:solidFill>
                  <a:latin typeface="#9Slide07 IcielNabila" pitchFamily="2" charset="0"/>
                </a:rPr>
                <a:t>Công nghệ</a:t>
              </a:r>
              <a:endParaRPr lang="en-US" sz="3600" dirty="0">
                <a:solidFill>
                  <a:prstClr val="white"/>
                </a:solidFill>
                <a:latin typeface="#9Slide07 IcielNabila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1EECF04-4E02-9FAB-236E-62E0184DD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40" y="1662593"/>
            <a:ext cx="7155800" cy="21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0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C0A1C1-BD2F-B748-3309-94252B6DB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17" y="688052"/>
            <a:ext cx="4639427" cy="3767397"/>
          </a:xfrm>
          <a:prstGeom prst="rect">
            <a:avLst/>
          </a:prstGeom>
        </p:spPr>
      </p:pic>
      <p:sp>
        <p:nvSpPr>
          <p:cNvPr id="7" name="Freeform 25">
            <a:extLst>
              <a:ext uri="{FF2B5EF4-FFF2-40B4-BE49-F238E27FC236}">
                <a16:creationId xmlns:a16="http://schemas.microsoft.com/office/drawing/2014/main" id="{3868CA0E-1957-1545-C6F6-F27C7003D960}"/>
              </a:ext>
            </a:extLst>
          </p:cNvPr>
          <p:cNvSpPr/>
          <p:nvPr/>
        </p:nvSpPr>
        <p:spPr>
          <a:xfrm rot="1196410">
            <a:off x="97914" y="609429"/>
            <a:ext cx="2711359" cy="4625793"/>
          </a:xfrm>
          <a:custGeom>
            <a:avLst/>
            <a:gdLst/>
            <a:ahLst/>
            <a:cxnLst/>
            <a:rect l="l" t="t" r="r" b="b"/>
            <a:pathLst>
              <a:path w="1652405" h="2838778">
                <a:moveTo>
                  <a:pt x="0" y="0"/>
                </a:moveTo>
                <a:lnTo>
                  <a:pt x="1652405" y="0"/>
                </a:lnTo>
                <a:lnTo>
                  <a:pt x="1652405" y="2838778"/>
                </a:lnTo>
                <a:lnTo>
                  <a:pt x="0" y="28387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lIns="68580" tIns="34290" rIns="68580" bIns="34290"/>
          <a:lstStyle/>
          <a:p>
            <a:pPr defTabSz="685800">
              <a:defRPr/>
            </a:pP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66160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esktop\Công việc\Nền power point\486147921_663300176081183_513370553493850500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247650"/>
            <a:ext cx="11049000" cy="564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hởi động tiết học - Bài 8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90600" y="-336532"/>
            <a:ext cx="11049000" cy="57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sktop\Công việc\Nền power point\485976060_661893926221808_494087158578826751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" y="19050"/>
            <a:ext cx="91665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5278" y="1123950"/>
            <a:ext cx="425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..... </a:t>
            </a:r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 ..... </a:t>
            </a:r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...... </a:t>
            </a:r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2025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4850" y="149800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Công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nghệ</a:t>
            </a:r>
            <a:endParaRPr lang="en-US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899465"/>
            <a:ext cx="495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 8: </a:t>
            </a:r>
            <a:r>
              <a:rPr lang="en-US" sz="2000" b="1" dirty="0" err="1">
                <a:solidFill>
                  <a:schemeClr val="bg1"/>
                </a:solidFill>
                <a:latin typeface="HP001 4 hàng" pitchFamily="34" charset="0"/>
              </a:rPr>
              <a:t>Mô</a:t>
            </a:r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itchFamily="34" charset="0"/>
              </a:rPr>
              <a:t>hình</a:t>
            </a:r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itchFamily="34" charset="0"/>
              </a:rPr>
              <a:t>máy</a:t>
            </a:r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itchFamily="34" charset="0"/>
              </a:rPr>
              <a:t>phát</a:t>
            </a:r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itchFamily="34" charset="0"/>
              </a:rPr>
              <a:t>điện</a:t>
            </a:r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itchFamily="34" charset="0"/>
              </a:rPr>
              <a:t>bằng</a:t>
            </a:r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itchFamily="34" charset="0"/>
              </a:rPr>
              <a:t>gió</a:t>
            </a:r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12807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  <p:sp>
        <p:nvSpPr>
          <p:cNvPr id="7" name="Freeform 25">
            <a:extLst>
              <a:ext uri="{FF2B5EF4-FFF2-40B4-BE49-F238E27FC236}">
                <a16:creationId xmlns:a16="http://schemas.microsoft.com/office/drawing/2014/main" id="{3868CA0E-1957-1545-C6F6-F27C7003D960}"/>
              </a:ext>
            </a:extLst>
          </p:cNvPr>
          <p:cNvSpPr/>
          <p:nvPr/>
        </p:nvSpPr>
        <p:spPr>
          <a:xfrm rot="1196410">
            <a:off x="-112798" y="1204079"/>
            <a:ext cx="2711359" cy="4625793"/>
          </a:xfrm>
          <a:custGeom>
            <a:avLst/>
            <a:gdLst/>
            <a:ahLst/>
            <a:cxnLst/>
            <a:rect l="l" t="t" r="r" b="b"/>
            <a:pathLst>
              <a:path w="1652405" h="2838778">
                <a:moveTo>
                  <a:pt x="0" y="0"/>
                </a:moveTo>
                <a:lnTo>
                  <a:pt x="1652405" y="0"/>
                </a:lnTo>
                <a:lnTo>
                  <a:pt x="1652405" y="2838778"/>
                </a:lnTo>
                <a:lnTo>
                  <a:pt x="0" y="2838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lIns="68580" tIns="34290" rIns="68580" bIns="34290"/>
          <a:lstStyle/>
          <a:p>
            <a:pPr defTabSz="685800">
              <a:defRPr/>
            </a:pPr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 descr="A black and orange text&#10;&#10;Description automatically generated">
            <a:extLst>
              <a:ext uri="{FF2B5EF4-FFF2-40B4-BE49-F238E27FC236}">
                <a16:creationId xmlns:a16="http://schemas.microsoft.com/office/drawing/2014/main" id="{B53CBDC5-D6E3-3571-7505-5567602C2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576036"/>
            <a:ext cx="9144000" cy="22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3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sktop\Công việc\Nền power point\481822671_661901719554362_490024609893862212_n.jpg">
            <a:extLst>
              <a:ext uri="{FF2B5EF4-FFF2-40B4-BE49-F238E27FC236}">
                <a16:creationId xmlns:a16="http://schemas.microsoft.com/office/drawing/2014/main" id="{6DA092C5-9D4C-FC18-B61D-177682DAD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5A1A2-14B1-EACF-E7E9-BE3150B76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59" y="1078889"/>
            <a:ext cx="503150" cy="503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C735B-34F5-DFF8-B06C-1D0C87734922}"/>
              </a:ext>
            </a:extLst>
          </p:cNvPr>
          <p:cNvSpPr txBox="1"/>
          <p:nvPr/>
        </p:nvSpPr>
        <p:spPr>
          <a:xfrm>
            <a:off x="1177296" y="616228"/>
            <a:ext cx="758570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 </a:t>
            </a:r>
            <a:r>
              <a:rPr lang="en-US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7A2E0F-0D2E-0AE4-1011-6AE179D3C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335" y="1582038"/>
            <a:ext cx="6537328" cy="236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1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desktop\Công việc\Nền power point\481822671_661901719554362_4900246098938622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BC570F-6061-F3CE-3083-ECD303A77C90}"/>
              </a:ext>
            </a:extLst>
          </p:cNvPr>
          <p:cNvSpPr txBox="1"/>
          <p:nvPr/>
        </p:nvSpPr>
        <p:spPr>
          <a:xfrm>
            <a:off x="1600200" y="474642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Hoàn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phiếu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nhóm</a:t>
            </a:r>
            <a:endParaRPr lang="en-US" sz="2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48B505-A5E1-27A9-8675-BBA20BB90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" y="1299289"/>
            <a:ext cx="800100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1484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sktop\Công việc\Nền power point\481822671_661901719554362_490024609893862212_n.jpg">
            <a:extLst>
              <a:ext uri="{FF2B5EF4-FFF2-40B4-BE49-F238E27FC236}">
                <a16:creationId xmlns:a16="http://schemas.microsoft.com/office/drawing/2014/main" id="{FA926B5F-DB3C-6A6F-5BC9-999F1A31C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BC570F-6061-F3CE-3083-ECD303A77C90}"/>
              </a:ext>
            </a:extLst>
          </p:cNvPr>
          <p:cNvSpPr txBox="1"/>
          <p:nvPr/>
        </p:nvSpPr>
        <p:spPr>
          <a:xfrm>
            <a:off x="799342" y="40583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Hoàn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phiếu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nhóm</a:t>
            </a:r>
            <a:endParaRPr lang="en-US" sz="2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48B505-A5E1-27A9-8675-BBA20BB90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8" y="1123950"/>
            <a:ext cx="8012184" cy="360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  <p:sp>
        <p:nvSpPr>
          <p:cNvPr id="7" name="Freeform 25">
            <a:extLst>
              <a:ext uri="{FF2B5EF4-FFF2-40B4-BE49-F238E27FC236}">
                <a16:creationId xmlns:a16="http://schemas.microsoft.com/office/drawing/2014/main" id="{3868CA0E-1957-1545-C6F6-F27C7003D960}"/>
              </a:ext>
            </a:extLst>
          </p:cNvPr>
          <p:cNvSpPr/>
          <p:nvPr/>
        </p:nvSpPr>
        <p:spPr>
          <a:xfrm rot="1196410">
            <a:off x="-112798" y="1204079"/>
            <a:ext cx="2711359" cy="4625793"/>
          </a:xfrm>
          <a:custGeom>
            <a:avLst/>
            <a:gdLst/>
            <a:ahLst/>
            <a:cxnLst/>
            <a:rect l="l" t="t" r="r" b="b"/>
            <a:pathLst>
              <a:path w="1652405" h="2838778">
                <a:moveTo>
                  <a:pt x="0" y="0"/>
                </a:moveTo>
                <a:lnTo>
                  <a:pt x="1652405" y="0"/>
                </a:lnTo>
                <a:lnTo>
                  <a:pt x="1652405" y="2838778"/>
                </a:lnTo>
                <a:lnTo>
                  <a:pt x="0" y="2838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lIns="68580" tIns="34290" rIns="68580" bIns="34290"/>
          <a:lstStyle/>
          <a:p>
            <a:pPr defTabSz="685800">
              <a:defRPr/>
            </a:pPr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96F99EC-F4F4-E3AA-B425-3F4737FFD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549" y="1047750"/>
            <a:ext cx="1295325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30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462</Words>
  <Application>Microsoft Office PowerPoint</Application>
  <PresentationFormat>On-screen Show (16:9)</PresentationFormat>
  <Paragraphs>63</Paragraphs>
  <Slides>19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#9Slide07 IcielNabila</vt:lpstr>
      <vt:lpstr>Arial</vt:lpstr>
      <vt:lpstr>Calibri</vt:lpstr>
      <vt:lpstr>Calibri Light</vt:lpstr>
      <vt:lpstr>Cambria</vt:lpstr>
      <vt:lpstr>Cambria Math</vt:lpstr>
      <vt:lpstr>Cascadia Mono SemiLight</vt:lpstr>
      <vt:lpstr>HP001 4 hàng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Long</dc:creator>
  <cp:lastModifiedBy>Admin</cp:lastModifiedBy>
  <cp:revision>10</cp:revision>
  <dcterms:created xsi:type="dcterms:W3CDTF">2025-04-02T07:18:18Z</dcterms:created>
  <dcterms:modified xsi:type="dcterms:W3CDTF">2025-04-10T10:44:55Z</dcterms:modified>
</cp:coreProperties>
</file>