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61" r:id="rId3"/>
    <p:sldId id="2671" r:id="rId4"/>
    <p:sldId id="2662" r:id="rId5"/>
    <p:sldId id="2668" r:id="rId6"/>
    <p:sldId id="2670" r:id="rId7"/>
    <p:sldId id="2672" r:id="rId8"/>
    <p:sldId id="2673" r:id="rId9"/>
    <p:sldId id="2674" r:id="rId10"/>
    <p:sldId id="2675" r:id="rId11"/>
    <p:sldId id="2669" r:id="rId12"/>
    <p:sldId id="27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13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0" autoAdjust="0"/>
    <p:restoredTop sz="94660"/>
  </p:normalViewPr>
  <p:slideViewPr>
    <p:cSldViewPr snapToGrid="0">
      <p:cViewPr>
        <p:scale>
          <a:sx n="50" d="100"/>
          <a:sy n="50" d="100"/>
        </p:scale>
        <p:origin x="372" y="1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57617-590E-2F9A-1F21-3025A32623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2083F9-9646-708F-847C-9AA60A24A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438213-E6AF-37A9-00D3-3CB4BC062AB5}"/>
              </a:ext>
            </a:extLst>
          </p:cNvPr>
          <p:cNvSpPr>
            <a:spLocks noGrp="1"/>
          </p:cNvSpPr>
          <p:nvPr>
            <p:ph type="dt" sz="half" idx="10"/>
          </p:nvPr>
        </p:nvSpPr>
        <p:spPr/>
        <p:txBody>
          <a:bodyPr/>
          <a:lstStyle/>
          <a:p>
            <a:fld id="{9342E632-DA58-4B4D-9871-95D796234D4E}" type="datetimeFigureOut">
              <a:rPr lang="en-US" smtClean="0"/>
              <a:t>4/10/2025</a:t>
            </a:fld>
            <a:endParaRPr lang="en-US"/>
          </a:p>
        </p:txBody>
      </p:sp>
      <p:sp>
        <p:nvSpPr>
          <p:cNvPr id="5" name="Footer Placeholder 4">
            <a:extLst>
              <a:ext uri="{FF2B5EF4-FFF2-40B4-BE49-F238E27FC236}">
                <a16:creationId xmlns:a16="http://schemas.microsoft.com/office/drawing/2014/main" id="{57BFC1E9-A548-D54F-0162-0CA70F808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01B21-9DB1-85EC-251E-8AE19FB31874}"/>
              </a:ext>
            </a:extLst>
          </p:cNvPr>
          <p:cNvSpPr>
            <a:spLocks noGrp="1"/>
          </p:cNvSpPr>
          <p:nvPr>
            <p:ph type="sldNum" sz="quarter" idx="12"/>
          </p:nvPr>
        </p:nvSpPr>
        <p:spPr/>
        <p:txBody>
          <a:bodyPr/>
          <a:lstStyle/>
          <a:p>
            <a:fld id="{6B39BA80-2371-400B-85A3-785B2DE3A22B}" type="slidenum">
              <a:rPr lang="en-US" smtClean="0"/>
              <a:t>‹#›</a:t>
            </a:fld>
            <a:endParaRPr lang="en-US"/>
          </a:p>
        </p:txBody>
      </p:sp>
    </p:spTree>
    <p:extLst>
      <p:ext uri="{BB962C8B-B14F-4D97-AF65-F5344CB8AC3E}">
        <p14:creationId xmlns:p14="http://schemas.microsoft.com/office/powerpoint/2010/main" val="4102095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DBD4-0A1A-44B3-E312-D477FA0C49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D07082-0A70-BDD7-B9CC-C54DDDC95E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1AEAE-98B7-7777-3391-74434F398BC1}"/>
              </a:ext>
            </a:extLst>
          </p:cNvPr>
          <p:cNvSpPr>
            <a:spLocks noGrp="1"/>
          </p:cNvSpPr>
          <p:nvPr>
            <p:ph type="dt" sz="half" idx="10"/>
          </p:nvPr>
        </p:nvSpPr>
        <p:spPr/>
        <p:txBody>
          <a:bodyPr/>
          <a:lstStyle/>
          <a:p>
            <a:fld id="{9342E632-DA58-4B4D-9871-95D796234D4E}" type="datetimeFigureOut">
              <a:rPr lang="en-US" smtClean="0"/>
              <a:t>4/10/2025</a:t>
            </a:fld>
            <a:endParaRPr lang="en-US"/>
          </a:p>
        </p:txBody>
      </p:sp>
      <p:sp>
        <p:nvSpPr>
          <p:cNvPr id="5" name="Footer Placeholder 4">
            <a:extLst>
              <a:ext uri="{FF2B5EF4-FFF2-40B4-BE49-F238E27FC236}">
                <a16:creationId xmlns:a16="http://schemas.microsoft.com/office/drawing/2014/main" id="{A70C9F16-6F09-EB8B-2B10-2A209A264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9EAD8-3456-45C1-AC9D-F163D2E7774C}"/>
              </a:ext>
            </a:extLst>
          </p:cNvPr>
          <p:cNvSpPr>
            <a:spLocks noGrp="1"/>
          </p:cNvSpPr>
          <p:nvPr>
            <p:ph type="sldNum" sz="quarter" idx="12"/>
          </p:nvPr>
        </p:nvSpPr>
        <p:spPr/>
        <p:txBody>
          <a:bodyPr/>
          <a:lstStyle/>
          <a:p>
            <a:fld id="{6B39BA80-2371-400B-85A3-785B2DE3A22B}" type="slidenum">
              <a:rPr lang="en-US" smtClean="0"/>
              <a:t>‹#›</a:t>
            </a:fld>
            <a:endParaRPr lang="en-US"/>
          </a:p>
        </p:txBody>
      </p:sp>
    </p:spTree>
    <p:extLst>
      <p:ext uri="{BB962C8B-B14F-4D97-AF65-F5344CB8AC3E}">
        <p14:creationId xmlns:p14="http://schemas.microsoft.com/office/powerpoint/2010/main" val="2630165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7AEA25-C84E-79C0-8CCB-87DD1565F2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4018A8-08B3-C6A7-CF56-9FD9DB29E9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1E628-8DB6-3DD1-FC94-2FAFAA3AF141}"/>
              </a:ext>
            </a:extLst>
          </p:cNvPr>
          <p:cNvSpPr>
            <a:spLocks noGrp="1"/>
          </p:cNvSpPr>
          <p:nvPr>
            <p:ph type="dt" sz="half" idx="10"/>
          </p:nvPr>
        </p:nvSpPr>
        <p:spPr/>
        <p:txBody>
          <a:bodyPr/>
          <a:lstStyle/>
          <a:p>
            <a:fld id="{9342E632-DA58-4B4D-9871-95D796234D4E}" type="datetimeFigureOut">
              <a:rPr lang="en-US" smtClean="0"/>
              <a:t>4/10/2025</a:t>
            </a:fld>
            <a:endParaRPr lang="en-US"/>
          </a:p>
        </p:txBody>
      </p:sp>
      <p:sp>
        <p:nvSpPr>
          <p:cNvPr id="5" name="Footer Placeholder 4">
            <a:extLst>
              <a:ext uri="{FF2B5EF4-FFF2-40B4-BE49-F238E27FC236}">
                <a16:creationId xmlns:a16="http://schemas.microsoft.com/office/drawing/2014/main" id="{6901E4D2-CD49-D1D8-747F-CB911CA6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86A1E-F05B-87D5-AF89-D8ED4BC6AAEC}"/>
              </a:ext>
            </a:extLst>
          </p:cNvPr>
          <p:cNvSpPr>
            <a:spLocks noGrp="1"/>
          </p:cNvSpPr>
          <p:nvPr>
            <p:ph type="sldNum" sz="quarter" idx="12"/>
          </p:nvPr>
        </p:nvSpPr>
        <p:spPr/>
        <p:txBody>
          <a:bodyPr/>
          <a:lstStyle/>
          <a:p>
            <a:fld id="{6B39BA80-2371-400B-85A3-785B2DE3A22B}" type="slidenum">
              <a:rPr lang="en-US" smtClean="0"/>
              <a:t>‹#›</a:t>
            </a:fld>
            <a:endParaRPr lang="en-US"/>
          </a:p>
        </p:txBody>
      </p:sp>
    </p:spTree>
    <p:extLst>
      <p:ext uri="{BB962C8B-B14F-4D97-AF65-F5344CB8AC3E}">
        <p14:creationId xmlns:p14="http://schemas.microsoft.com/office/powerpoint/2010/main" val="533661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15DC9-3331-B16C-8E7D-6F95AD265E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C14148-2CBA-86DC-7983-52E8C156215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B7E306-88CC-E017-5695-38D006F02F4E}"/>
              </a:ext>
            </a:extLst>
          </p:cNvPr>
          <p:cNvSpPr>
            <a:spLocks noGrp="1"/>
          </p:cNvSpPr>
          <p:nvPr>
            <p:ph type="dt" sz="half" idx="10"/>
          </p:nvPr>
        </p:nvSpPr>
        <p:spPr/>
        <p:txBody>
          <a:bodyPr/>
          <a:lstStyle/>
          <a:p>
            <a:fld id="{B1D5299C-6598-4FA7-81A2-05E6462B8804}" type="datetimeFigureOut">
              <a:rPr lang="en-US" smtClean="0"/>
              <a:t>4/10/2025</a:t>
            </a:fld>
            <a:endParaRPr lang="en-US"/>
          </a:p>
        </p:txBody>
      </p:sp>
      <p:sp>
        <p:nvSpPr>
          <p:cNvPr id="5" name="Footer Placeholder 4">
            <a:extLst>
              <a:ext uri="{FF2B5EF4-FFF2-40B4-BE49-F238E27FC236}">
                <a16:creationId xmlns:a16="http://schemas.microsoft.com/office/drawing/2014/main" id="{E26DADCF-DC02-16AA-796E-1DD7D556A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D7A07-E168-A6AC-D5DB-7B5CBCB6B9CF}"/>
              </a:ext>
            </a:extLst>
          </p:cNvPr>
          <p:cNvSpPr>
            <a:spLocks noGrp="1"/>
          </p:cNvSpPr>
          <p:nvPr>
            <p:ph type="sldNum" sz="quarter" idx="12"/>
          </p:nvPr>
        </p:nvSpPr>
        <p:spPr/>
        <p:txBody>
          <a:bodyPr/>
          <a:lstStyle/>
          <a:p>
            <a:fld id="{F637B8FF-72AC-4200-B224-EE9B78ABD1A9}" type="slidenum">
              <a:rPr lang="en-US" smtClean="0"/>
              <a:t>‹#›</a:t>
            </a:fld>
            <a:endParaRPr lang="en-US"/>
          </a:p>
        </p:txBody>
      </p:sp>
    </p:spTree>
    <p:extLst>
      <p:ext uri="{BB962C8B-B14F-4D97-AF65-F5344CB8AC3E}">
        <p14:creationId xmlns:p14="http://schemas.microsoft.com/office/powerpoint/2010/main" val="2508888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879D-5013-4E42-80BF-D4A716DD29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D2647B-45DF-5064-C4B1-34F98E18E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3AD2CB-6AC0-BD07-7783-F52AC1BB299E}"/>
              </a:ext>
            </a:extLst>
          </p:cNvPr>
          <p:cNvSpPr>
            <a:spLocks noGrp="1"/>
          </p:cNvSpPr>
          <p:nvPr>
            <p:ph type="dt" sz="half" idx="10"/>
          </p:nvPr>
        </p:nvSpPr>
        <p:spPr/>
        <p:txBody>
          <a:bodyPr/>
          <a:lstStyle/>
          <a:p>
            <a:fld id="{B1D5299C-6598-4FA7-81A2-05E6462B8804}" type="datetimeFigureOut">
              <a:rPr lang="en-US" smtClean="0"/>
              <a:t>4/10/2025</a:t>
            </a:fld>
            <a:endParaRPr lang="en-US"/>
          </a:p>
        </p:txBody>
      </p:sp>
      <p:sp>
        <p:nvSpPr>
          <p:cNvPr id="5" name="Footer Placeholder 4">
            <a:extLst>
              <a:ext uri="{FF2B5EF4-FFF2-40B4-BE49-F238E27FC236}">
                <a16:creationId xmlns:a16="http://schemas.microsoft.com/office/drawing/2014/main" id="{557F7952-0A29-6B81-5C30-6E1D6A9FC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387A9B-C30C-8A60-A0E9-3B7445F62B81}"/>
              </a:ext>
            </a:extLst>
          </p:cNvPr>
          <p:cNvSpPr>
            <a:spLocks noGrp="1"/>
          </p:cNvSpPr>
          <p:nvPr>
            <p:ph type="sldNum" sz="quarter" idx="12"/>
          </p:nvPr>
        </p:nvSpPr>
        <p:spPr/>
        <p:txBody>
          <a:bodyPr/>
          <a:lstStyle/>
          <a:p>
            <a:fld id="{F637B8FF-72AC-4200-B224-EE9B78ABD1A9}" type="slidenum">
              <a:rPr lang="en-US" smtClean="0"/>
              <a:t>‹#›</a:t>
            </a:fld>
            <a:endParaRPr lang="en-US"/>
          </a:p>
        </p:txBody>
      </p:sp>
    </p:spTree>
    <p:extLst>
      <p:ext uri="{BB962C8B-B14F-4D97-AF65-F5344CB8AC3E}">
        <p14:creationId xmlns:p14="http://schemas.microsoft.com/office/powerpoint/2010/main" val="1767555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9488-7382-7C58-4DE6-0A6B4821098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E1EBFA-27F5-D81B-DE31-955EBA1FD1B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03F49C-0FED-21C7-1117-18361C14E8E2}"/>
              </a:ext>
            </a:extLst>
          </p:cNvPr>
          <p:cNvSpPr>
            <a:spLocks noGrp="1"/>
          </p:cNvSpPr>
          <p:nvPr>
            <p:ph type="dt" sz="half" idx="10"/>
          </p:nvPr>
        </p:nvSpPr>
        <p:spPr/>
        <p:txBody>
          <a:bodyPr/>
          <a:lstStyle/>
          <a:p>
            <a:fld id="{B1D5299C-6598-4FA7-81A2-05E6462B8804}" type="datetimeFigureOut">
              <a:rPr lang="en-US" smtClean="0"/>
              <a:t>4/10/2025</a:t>
            </a:fld>
            <a:endParaRPr lang="en-US"/>
          </a:p>
        </p:txBody>
      </p:sp>
      <p:sp>
        <p:nvSpPr>
          <p:cNvPr id="5" name="Footer Placeholder 4">
            <a:extLst>
              <a:ext uri="{FF2B5EF4-FFF2-40B4-BE49-F238E27FC236}">
                <a16:creationId xmlns:a16="http://schemas.microsoft.com/office/drawing/2014/main" id="{8627BA0F-3637-2D67-79DD-60A05ADA7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4E12A-7891-289C-746B-98C4C383DD36}"/>
              </a:ext>
            </a:extLst>
          </p:cNvPr>
          <p:cNvSpPr>
            <a:spLocks noGrp="1"/>
          </p:cNvSpPr>
          <p:nvPr>
            <p:ph type="sldNum" sz="quarter" idx="12"/>
          </p:nvPr>
        </p:nvSpPr>
        <p:spPr/>
        <p:txBody>
          <a:bodyPr/>
          <a:lstStyle/>
          <a:p>
            <a:fld id="{F637B8FF-72AC-4200-B224-EE9B78ABD1A9}" type="slidenum">
              <a:rPr lang="en-US" smtClean="0"/>
              <a:t>‹#›</a:t>
            </a:fld>
            <a:endParaRPr lang="en-US"/>
          </a:p>
        </p:txBody>
      </p:sp>
    </p:spTree>
    <p:extLst>
      <p:ext uri="{BB962C8B-B14F-4D97-AF65-F5344CB8AC3E}">
        <p14:creationId xmlns:p14="http://schemas.microsoft.com/office/powerpoint/2010/main" val="2083146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86FF-F690-62FE-46FC-A68BDD89DA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7454B9-C1AE-5EDC-BE36-D26D145C7D6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20A432-5F5E-DC9D-F67B-4EC4280FF109}"/>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560D3E-6856-03AB-A926-4F346624B5F7}"/>
              </a:ext>
            </a:extLst>
          </p:cNvPr>
          <p:cNvSpPr>
            <a:spLocks noGrp="1"/>
          </p:cNvSpPr>
          <p:nvPr>
            <p:ph type="dt" sz="half" idx="10"/>
          </p:nvPr>
        </p:nvSpPr>
        <p:spPr/>
        <p:txBody>
          <a:bodyPr/>
          <a:lstStyle/>
          <a:p>
            <a:fld id="{B1D5299C-6598-4FA7-81A2-05E6462B8804}" type="datetimeFigureOut">
              <a:rPr lang="en-US" smtClean="0"/>
              <a:t>4/10/2025</a:t>
            </a:fld>
            <a:endParaRPr lang="en-US"/>
          </a:p>
        </p:txBody>
      </p:sp>
      <p:sp>
        <p:nvSpPr>
          <p:cNvPr id="6" name="Footer Placeholder 5">
            <a:extLst>
              <a:ext uri="{FF2B5EF4-FFF2-40B4-BE49-F238E27FC236}">
                <a16:creationId xmlns:a16="http://schemas.microsoft.com/office/drawing/2014/main" id="{F5C20CCB-B6B9-C6CC-C60E-835ADAE950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BBC66D-15C3-F6F2-9F09-853C8993FD0D}"/>
              </a:ext>
            </a:extLst>
          </p:cNvPr>
          <p:cNvSpPr>
            <a:spLocks noGrp="1"/>
          </p:cNvSpPr>
          <p:nvPr>
            <p:ph type="sldNum" sz="quarter" idx="12"/>
          </p:nvPr>
        </p:nvSpPr>
        <p:spPr/>
        <p:txBody>
          <a:bodyPr/>
          <a:lstStyle/>
          <a:p>
            <a:fld id="{F637B8FF-72AC-4200-B224-EE9B78ABD1A9}" type="slidenum">
              <a:rPr lang="en-US" smtClean="0"/>
              <a:t>‹#›</a:t>
            </a:fld>
            <a:endParaRPr lang="en-US"/>
          </a:p>
        </p:txBody>
      </p:sp>
    </p:spTree>
    <p:extLst>
      <p:ext uri="{BB962C8B-B14F-4D97-AF65-F5344CB8AC3E}">
        <p14:creationId xmlns:p14="http://schemas.microsoft.com/office/powerpoint/2010/main" val="2898701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87497-4D34-DA01-E0AA-E2BBA47CE5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95292D-ACE2-C8EB-85B8-1445688E946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B6AACF-6B2A-449D-AD27-62475E68488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8384E-3234-394C-010F-D77C9206BD1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3A7D5-BBEF-070D-CD14-502A253DB55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B71415-6C79-702C-AA1C-1EBFD60CA1ED}"/>
              </a:ext>
            </a:extLst>
          </p:cNvPr>
          <p:cNvSpPr>
            <a:spLocks noGrp="1"/>
          </p:cNvSpPr>
          <p:nvPr>
            <p:ph type="dt" sz="half" idx="10"/>
          </p:nvPr>
        </p:nvSpPr>
        <p:spPr/>
        <p:txBody>
          <a:bodyPr/>
          <a:lstStyle/>
          <a:p>
            <a:fld id="{B1D5299C-6598-4FA7-81A2-05E6462B8804}" type="datetimeFigureOut">
              <a:rPr lang="en-US" smtClean="0"/>
              <a:t>4/10/2025</a:t>
            </a:fld>
            <a:endParaRPr lang="en-US"/>
          </a:p>
        </p:txBody>
      </p:sp>
      <p:sp>
        <p:nvSpPr>
          <p:cNvPr id="8" name="Footer Placeholder 7">
            <a:extLst>
              <a:ext uri="{FF2B5EF4-FFF2-40B4-BE49-F238E27FC236}">
                <a16:creationId xmlns:a16="http://schemas.microsoft.com/office/drawing/2014/main" id="{244688B7-EF3A-7E83-8648-6C010F146D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2DE744-9E83-8A32-77B7-2E29F98CAAE2}"/>
              </a:ext>
            </a:extLst>
          </p:cNvPr>
          <p:cNvSpPr>
            <a:spLocks noGrp="1"/>
          </p:cNvSpPr>
          <p:nvPr>
            <p:ph type="sldNum" sz="quarter" idx="12"/>
          </p:nvPr>
        </p:nvSpPr>
        <p:spPr/>
        <p:txBody>
          <a:bodyPr/>
          <a:lstStyle/>
          <a:p>
            <a:fld id="{F637B8FF-72AC-4200-B224-EE9B78ABD1A9}" type="slidenum">
              <a:rPr lang="en-US" smtClean="0"/>
              <a:t>‹#›</a:t>
            </a:fld>
            <a:endParaRPr lang="en-US"/>
          </a:p>
        </p:txBody>
      </p:sp>
    </p:spTree>
    <p:extLst>
      <p:ext uri="{BB962C8B-B14F-4D97-AF65-F5344CB8AC3E}">
        <p14:creationId xmlns:p14="http://schemas.microsoft.com/office/powerpoint/2010/main" val="1890793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2259-4C18-66A5-A4D5-F184CC215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BD00E5-2E68-8FE9-10C1-9A15017240B7}"/>
              </a:ext>
            </a:extLst>
          </p:cNvPr>
          <p:cNvSpPr>
            <a:spLocks noGrp="1"/>
          </p:cNvSpPr>
          <p:nvPr>
            <p:ph type="dt" sz="half" idx="10"/>
          </p:nvPr>
        </p:nvSpPr>
        <p:spPr/>
        <p:txBody>
          <a:bodyPr/>
          <a:lstStyle/>
          <a:p>
            <a:fld id="{B1D5299C-6598-4FA7-81A2-05E6462B8804}" type="datetimeFigureOut">
              <a:rPr lang="en-US" smtClean="0"/>
              <a:t>4/10/2025</a:t>
            </a:fld>
            <a:endParaRPr lang="en-US"/>
          </a:p>
        </p:txBody>
      </p:sp>
      <p:sp>
        <p:nvSpPr>
          <p:cNvPr id="4" name="Footer Placeholder 3">
            <a:extLst>
              <a:ext uri="{FF2B5EF4-FFF2-40B4-BE49-F238E27FC236}">
                <a16:creationId xmlns:a16="http://schemas.microsoft.com/office/drawing/2014/main" id="{7389F107-7FF6-4A0E-FF1D-8699C7E828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130C2F-59FD-9D6C-9C50-FABAC3C510CF}"/>
              </a:ext>
            </a:extLst>
          </p:cNvPr>
          <p:cNvSpPr>
            <a:spLocks noGrp="1"/>
          </p:cNvSpPr>
          <p:nvPr>
            <p:ph type="sldNum" sz="quarter" idx="12"/>
          </p:nvPr>
        </p:nvSpPr>
        <p:spPr/>
        <p:txBody>
          <a:bodyPr/>
          <a:lstStyle/>
          <a:p>
            <a:fld id="{F637B8FF-72AC-4200-B224-EE9B78ABD1A9}" type="slidenum">
              <a:rPr lang="en-US" smtClean="0"/>
              <a:t>‹#›</a:t>
            </a:fld>
            <a:endParaRPr lang="en-US"/>
          </a:p>
        </p:txBody>
      </p:sp>
    </p:spTree>
    <p:extLst>
      <p:ext uri="{BB962C8B-B14F-4D97-AF65-F5344CB8AC3E}">
        <p14:creationId xmlns:p14="http://schemas.microsoft.com/office/powerpoint/2010/main" val="1418056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5B4ED7-FE41-7BFF-9521-F32FFFD139B5}"/>
              </a:ext>
            </a:extLst>
          </p:cNvPr>
          <p:cNvSpPr>
            <a:spLocks noGrp="1"/>
          </p:cNvSpPr>
          <p:nvPr>
            <p:ph type="dt" sz="half" idx="10"/>
          </p:nvPr>
        </p:nvSpPr>
        <p:spPr/>
        <p:txBody>
          <a:bodyPr/>
          <a:lstStyle/>
          <a:p>
            <a:fld id="{B1D5299C-6598-4FA7-81A2-05E6462B8804}" type="datetimeFigureOut">
              <a:rPr lang="en-US" smtClean="0"/>
              <a:t>4/10/2025</a:t>
            </a:fld>
            <a:endParaRPr lang="en-US"/>
          </a:p>
        </p:txBody>
      </p:sp>
      <p:sp>
        <p:nvSpPr>
          <p:cNvPr id="3" name="Footer Placeholder 2">
            <a:extLst>
              <a:ext uri="{FF2B5EF4-FFF2-40B4-BE49-F238E27FC236}">
                <a16:creationId xmlns:a16="http://schemas.microsoft.com/office/drawing/2014/main" id="{7E1C37CA-3901-08B2-B8F1-CD2433FB32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283F45-07E1-8FC0-3682-74FC073DF788}"/>
              </a:ext>
            </a:extLst>
          </p:cNvPr>
          <p:cNvSpPr>
            <a:spLocks noGrp="1"/>
          </p:cNvSpPr>
          <p:nvPr>
            <p:ph type="sldNum" sz="quarter" idx="12"/>
          </p:nvPr>
        </p:nvSpPr>
        <p:spPr/>
        <p:txBody>
          <a:bodyPr/>
          <a:lstStyle/>
          <a:p>
            <a:fld id="{F637B8FF-72AC-4200-B224-EE9B78ABD1A9}" type="slidenum">
              <a:rPr lang="en-US" smtClean="0"/>
              <a:t>‹#›</a:t>
            </a:fld>
            <a:endParaRPr lang="en-US"/>
          </a:p>
        </p:txBody>
      </p:sp>
    </p:spTree>
    <p:extLst>
      <p:ext uri="{BB962C8B-B14F-4D97-AF65-F5344CB8AC3E}">
        <p14:creationId xmlns:p14="http://schemas.microsoft.com/office/powerpoint/2010/main" val="199957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A372-732B-76A8-A73E-FEBF604063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7EA235-E331-87BB-4007-E35E352FD95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9437D8-5C29-BDE0-A119-FB943DFE99B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297C5-2709-2FD4-45C8-DC53037EE669}"/>
              </a:ext>
            </a:extLst>
          </p:cNvPr>
          <p:cNvSpPr>
            <a:spLocks noGrp="1"/>
          </p:cNvSpPr>
          <p:nvPr>
            <p:ph type="dt" sz="half" idx="10"/>
          </p:nvPr>
        </p:nvSpPr>
        <p:spPr/>
        <p:txBody>
          <a:bodyPr/>
          <a:lstStyle/>
          <a:p>
            <a:fld id="{B1D5299C-6598-4FA7-81A2-05E6462B8804}" type="datetimeFigureOut">
              <a:rPr lang="en-US" smtClean="0"/>
              <a:t>4/10/2025</a:t>
            </a:fld>
            <a:endParaRPr lang="en-US"/>
          </a:p>
        </p:txBody>
      </p:sp>
      <p:sp>
        <p:nvSpPr>
          <p:cNvPr id="6" name="Footer Placeholder 5">
            <a:extLst>
              <a:ext uri="{FF2B5EF4-FFF2-40B4-BE49-F238E27FC236}">
                <a16:creationId xmlns:a16="http://schemas.microsoft.com/office/drawing/2014/main" id="{D60BABB8-CC07-7B28-2E34-917AFC782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3CE71-DA25-E6AE-F804-AED40E212170}"/>
              </a:ext>
            </a:extLst>
          </p:cNvPr>
          <p:cNvSpPr>
            <a:spLocks noGrp="1"/>
          </p:cNvSpPr>
          <p:nvPr>
            <p:ph type="sldNum" sz="quarter" idx="12"/>
          </p:nvPr>
        </p:nvSpPr>
        <p:spPr/>
        <p:txBody>
          <a:bodyPr/>
          <a:lstStyle/>
          <a:p>
            <a:fld id="{F637B8FF-72AC-4200-B224-EE9B78ABD1A9}" type="slidenum">
              <a:rPr lang="en-US" smtClean="0"/>
              <a:t>‹#›</a:t>
            </a:fld>
            <a:endParaRPr lang="en-US"/>
          </a:p>
        </p:txBody>
      </p:sp>
    </p:spTree>
    <p:extLst>
      <p:ext uri="{BB962C8B-B14F-4D97-AF65-F5344CB8AC3E}">
        <p14:creationId xmlns:p14="http://schemas.microsoft.com/office/powerpoint/2010/main" val="4038148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61C73-A46E-DA01-6F3E-FB41122C7D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3DEC0-F673-F08C-A74A-5FC131F56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77FFE-C71B-672C-0024-3C96297DA922}"/>
              </a:ext>
            </a:extLst>
          </p:cNvPr>
          <p:cNvSpPr>
            <a:spLocks noGrp="1"/>
          </p:cNvSpPr>
          <p:nvPr>
            <p:ph type="dt" sz="half" idx="10"/>
          </p:nvPr>
        </p:nvSpPr>
        <p:spPr/>
        <p:txBody>
          <a:bodyPr/>
          <a:lstStyle/>
          <a:p>
            <a:fld id="{9342E632-DA58-4B4D-9871-95D796234D4E}" type="datetimeFigureOut">
              <a:rPr lang="en-US" smtClean="0"/>
              <a:t>4/10/2025</a:t>
            </a:fld>
            <a:endParaRPr lang="en-US"/>
          </a:p>
        </p:txBody>
      </p:sp>
      <p:sp>
        <p:nvSpPr>
          <p:cNvPr id="5" name="Footer Placeholder 4">
            <a:extLst>
              <a:ext uri="{FF2B5EF4-FFF2-40B4-BE49-F238E27FC236}">
                <a16:creationId xmlns:a16="http://schemas.microsoft.com/office/drawing/2014/main" id="{E015666E-46F9-CE76-F8E3-97D914CAB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153EE6-20C9-03D9-C5A9-E6EE98C9176C}"/>
              </a:ext>
            </a:extLst>
          </p:cNvPr>
          <p:cNvSpPr>
            <a:spLocks noGrp="1"/>
          </p:cNvSpPr>
          <p:nvPr>
            <p:ph type="sldNum" sz="quarter" idx="12"/>
          </p:nvPr>
        </p:nvSpPr>
        <p:spPr/>
        <p:txBody>
          <a:bodyPr/>
          <a:lstStyle/>
          <a:p>
            <a:fld id="{6B39BA80-2371-400B-85A3-785B2DE3A22B}" type="slidenum">
              <a:rPr lang="en-US" smtClean="0"/>
              <a:t>‹#›</a:t>
            </a:fld>
            <a:endParaRPr lang="en-US"/>
          </a:p>
        </p:txBody>
      </p:sp>
    </p:spTree>
    <p:extLst>
      <p:ext uri="{BB962C8B-B14F-4D97-AF65-F5344CB8AC3E}">
        <p14:creationId xmlns:p14="http://schemas.microsoft.com/office/powerpoint/2010/main" val="382965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0F6F9-6499-5FCB-F929-620A414415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FAA212-760A-0457-BD5D-117B381AF24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CD57A19-955A-9A1C-D717-48108EE6EE8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55D83-C84F-26F4-FE4B-BC22DB99785E}"/>
              </a:ext>
            </a:extLst>
          </p:cNvPr>
          <p:cNvSpPr>
            <a:spLocks noGrp="1"/>
          </p:cNvSpPr>
          <p:nvPr>
            <p:ph type="dt" sz="half" idx="10"/>
          </p:nvPr>
        </p:nvSpPr>
        <p:spPr/>
        <p:txBody>
          <a:bodyPr/>
          <a:lstStyle/>
          <a:p>
            <a:fld id="{B1D5299C-6598-4FA7-81A2-05E6462B8804}" type="datetimeFigureOut">
              <a:rPr lang="en-US" smtClean="0"/>
              <a:t>4/10/2025</a:t>
            </a:fld>
            <a:endParaRPr lang="en-US"/>
          </a:p>
        </p:txBody>
      </p:sp>
      <p:sp>
        <p:nvSpPr>
          <p:cNvPr id="6" name="Footer Placeholder 5">
            <a:extLst>
              <a:ext uri="{FF2B5EF4-FFF2-40B4-BE49-F238E27FC236}">
                <a16:creationId xmlns:a16="http://schemas.microsoft.com/office/drawing/2014/main" id="{592B3B63-6571-DE9F-C300-6CD04DFFF5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28072-873A-649A-540D-20C72D2F31EB}"/>
              </a:ext>
            </a:extLst>
          </p:cNvPr>
          <p:cNvSpPr>
            <a:spLocks noGrp="1"/>
          </p:cNvSpPr>
          <p:nvPr>
            <p:ph type="sldNum" sz="quarter" idx="12"/>
          </p:nvPr>
        </p:nvSpPr>
        <p:spPr/>
        <p:txBody>
          <a:bodyPr/>
          <a:lstStyle/>
          <a:p>
            <a:fld id="{F637B8FF-72AC-4200-B224-EE9B78ABD1A9}" type="slidenum">
              <a:rPr lang="en-US" smtClean="0"/>
              <a:t>‹#›</a:t>
            </a:fld>
            <a:endParaRPr lang="en-US"/>
          </a:p>
        </p:txBody>
      </p:sp>
    </p:spTree>
    <p:extLst>
      <p:ext uri="{BB962C8B-B14F-4D97-AF65-F5344CB8AC3E}">
        <p14:creationId xmlns:p14="http://schemas.microsoft.com/office/powerpoint/2010/main" val="73968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615CE-2585-9997-1A2C-15BEB5FFA5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3D6E3E-9EA6-995E-9CB4-4CE4050A0A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D8D31-88FC-F70D-17EA-D2882EDB3C64}"/>
              </a:ext>
            </a:extLst>
          </p:cNvPr>
          <p:cNvSpPr>
            <a:spLocks noGrp="1"/>
          </p:cNvSpPr>
          <p:nvPr>
            <p:ph type="dt" sz="half" idx="10"/>
          </p:nvPr>
        </p:nvSpPr>
        <p:spPr/>
        <p:txBody>
          <a:bodyPr/>
          <a:lstStyle/>
          <a:p>
            <a:fld id="{B1D5299C-6598-4FA7-81A2-05E6462B8804}" type="datetimeFigureOut">
              <a:rPr lang="en-US" smtClean="0"/>
              <a:t>4/10/2025</a:t>
            </a:fld>
            <a:endParaRPr lang="en-US"/>
          </a:p>
        </p:txBody>
      </p:sp>
      <p:sp>
        <p:nvSpPr>
          <p:cNvPr id="5" name="Footer Placeholder 4">
            <a:extLst>
              <a:ext uri="{FF2B5EF4-FFF2-40B4-BE49-F238E27FC236}">
                <a16:creationId xmlns:a16="http://schemas.microsoft.com/office/drawing/2014/main" id="{5A4E85D0-63C4-DC59-AB46-5676D3BD4E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2FBD1-C23D-1576-F0AD-A518CEE36BE2}"/>
              </a:ext>
            </a:extLst>
          </p:cNvPr>
          <p:cNvSpPr>
            <a:spLocks noGrp="1"/>
          </p:cNvSpPr>
          <p:nvPr>
            <p:ph type="sldNum" sz="quarter" idx="12"/>
          </p:nvPr>
        </p:nvSpPr>
        <p:spPr/>
        <p:txBody>
          <a:bodyPr/>
          <a:lstStyle/>
          <a:p>
            <a:fld id="{F637B8FF-72AC-4200-B224-EE9B78ABD1A9}" type="slidenum">
              <a:rPr lang="en-US" smtClean="0"/>
              <a:t>‹#›</a:t>
            </a:fld>
            <a:endParaRPr lang="en-US"/>
          </a:p>
        </p:txBody>
      </p:sp>
    </p:spTree>
    <p:extLst>
      <p:ext uri="{BB962C8B-B14F-4D97-AF65-F5344CB8AC3E}">
        <p14:creationId xmlns:p14="http://schemas.microsoft.com/office/powerpoint/2010/main" val="3955699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001D72-5CE7-30B9-3D64-4A46EFEAD32E}"/>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7E6095-0F6E-ED32-3A15-613449815A53}"/>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07E8D1-393C-8C1A-F1C2-2E948243C88C}"/>
              </a:ext>
            </a:extLst>
          </p:cNvPr>
          <p:cNvSpPr>
            <a:spLocks noGrp="1"/>
          </p:cNvSpPr>
          <p:nvPr>
            <p:ph type="dt" sz="half" idx="10"/>
          </p:nvPr>
        </p:nvSpPr>
        <p:spPr/>
        <p:txBody>
          <a:bodyPr/>
          <a:lstStyle/>
          <a:p>
            <a:fld id="{B1D5299C-6598-4FA7-81A2-05E6462B8804}" type="datetimeFigureOut">
              <a:rPr lang="en-US" smtClean="0"/>
              <a:t>4/10/2025</a:t>
            </a:fld>
            <a:endParaRPr lang="en-US"/>
          </a:p>
        </p:txBody>
      </p:sp>
      <p:sp>
        <p:nvSpPr>
          <p:cNvPr id="5" name="Footer Placeholder 4">
            <a:extLst>
              <a:ext uri="{FF2B5EF4-FFF2-40B4-BE49-F238E27FC236}">
                <a16:creationId xmlns:a16="http://schemas.microsoft.com/office/drawing/2014/main" id="{4A521BB6-8B16-BF38-5D0E-C692C9F4E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108D6-7A52-EC8A-62F7-294E26FD957B}"/>
              </a:ext>
            </a:extLst>
          </p:cNvPr>
          <p:cNvSpPr>
            <a:spLocks noGrp="1"/>
          </p:cNvSpPr>
          <p:nvPr>
            <p:ph type="sldNum" sz="quarter" idx="12"/>
          </p:nvPr>
        </p:nvSpPr>
        <p:spPr/>
        <p:txBody>
          <a:bodyPr/>
          <a:lstStyle/>
          <a:p>
            <a:fld id="{F637B8FF-72AC-4200-B224-EE9B78ABD1A9}" type="slidenum">
              <a:rPr lang="en-US" smtClean="0"/>
              <a:t>‹#›</a:t>
            </a:fld>
            <a:endParaRPr lang="en-US"/>
          </a:p>
        </p:txBody>
      </p:sp>
    </p:spTree>
    <p:extLst>
      <p:ext uri="{BB962C8B-B14F-4D97-AF65-F5344CB8AC3E}">
        <p14:creationId xmlns:p14="http://schemas.microsoft.com/office/powerpoint/2010/main" val="2043384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79748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33"/>
        <p:cNvGrpSpPr/>
        <p:nvPr/>
      </p:nvGrpSpPr>
      <p:grpSpPr>
        <a:xfrm>
          <a:off x="0" y="0"/>
          <a:ext cx="0" cy="0"/>
          <a:chOff x="0" y="0"/>
          <a:chExt cx="0" cy="0"/>
        </a:xfrm>
      </p:grpSpPr>
      <p:grpSp>
        <p:nvGrpSpPr>
          <p:cNvPr id="2134" name="Google Shape;2134;p23"/>
          <p:cNvGrpSpPr/>
          <p:nvPr/>
        </p:nvGrpSpPr>
        <p:grpSpPr>
          <a:xfrm>
            <a:off x="-338679" y="34"/>
            <a:ext cx="12530900" cy="6858012"/>
            <a:chOff x="-254010" y="25"/>
            <a:chExt cx="9398175" cy="5143509"/>
          </a:xfrm>
        </p:grpSpPr>
        <p:grpSp>
          <p:nvGrpSpPr>
            <p:cNvPr id="2135" name="Google Shape;2135;p23"/>
            <p:cNvGrpSpPr/>
            <p:nvPr/>
          </p:nvGrpSpPr>
          <p:grpSpPr>
            <a:xfrm>
              <a:off x="-254010" y="25"/>
              <a:ext cx="9398175" cy="5143509"/>
              <a:chOff x="-230725" y="25"/>
              <a:chExt cx="9479700" cy="5143509"/>
            </a:xfrm>
          </p:grpSpPr>
          <p:sp>
            <p:nvSpPr>
              <p:cNvPr id="2136" name="Google Shape;2136;p23"/>
              <p:cNvSpPr/>
              <p:nvPr/>
            </p:nvSpPr>
            <p:spPr>
              <a:xfrm>
                <a:off x="2138587"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37" name="Google Shape;2137;p23"/>
              <p:cNvSpPr/>
              <p:nvPr/>
            </p:nvSpPr>
            <p:spPr>
              <a:xfrm>
                <a:off x="1875330"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38" name="Google Shape;2138;p23"/>
              <p:cNvSpPr/>
              <p:nvPr/>
            </p:nvSpPr>
            <p:spPr>
              <a:xfrm>
                <a:off x="1613161"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39" name="Google Shape;2139;p23"/>
              <p:cNvSpPr/>
              <p:nvPr/>
            </p:nvSpPr>
            <p:spPr>
              <a:xfrm>
                <a:off x="1348816"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40" name="Google Shape;2140;p23"/>
              <p:cNvSpPr/>
              <p:nvPr/>
            </p:nvSpPr>
            <p:spPr>
              <a:xfrm>
                <a:off x="1086647"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41" name="Google Shape;2141;p23"/>
              <p:cNvSpPr/>
              <p:nvPr/>
            </p:nvSpPr>
            <p:spPr>
              <a:xfrm>
                <a:off x="822303"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42" name="Google Shape;2142;p23"/>
              <p:cNvSpPr/>
              <p:nvPr/>
            </p:nvSpPr>
            <p:spPr>
              <a:xfrm>
                <a:off x="33620"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cxnSp>
            <p:nvCxnSpPr>
              <p:cNvPr id="2143" name="Google Shape;2143;p23"/>
              <p:cNvCxnSpPr/>
              <p:nvPr/>
            </p:nvCxnSpPr>
            <p:spPr>
              <a:xfrm rot="10800000">
                <a:off x="-230725" y="34"/>
                <a:ext cx="0" cy="5143500"/>
              </a:xfrm>
              <a:prstGeom prst="straightConnector1">
                <a:avLst/>
              </a:prstGeom>
              <a:noFill/>
              <a:ln w="9525" cap="flat" cmpd="sng">
                <a:solidFill>
                  <a:schemeClr val="dk2"/>
                </a:solidFill>
                <a:prstDash val="solid"/>
                <a:miter lim="8000"/>
                <a:headEnd type="none" w="sm" len="sm"/>
                <a:tailEnd type="none" w="sm" len="sm"/>
              </a:ln>
            </p:spPr>
          </p:cxnSp>
          <p:sp>
            <p:nvSpPr>
              <p:cNvPr id="2144" name="Google Shape;2144;p23"/>
              <p:cNvSpPr/>
              <p:nvPr/>
            </p:nvSpPr>
            <p:spPr>
              <a:xfrm>
                <a:off x="4771156"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45" name="Google Shape;2145;p23"/>
              <p:cNvSpPr/>
              <p:nvPr/>
            </p:nvSpPr>
            <p:spPr>
              <a:xfrm>
                <a:off x="4508987"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46" name="Google Shape;2146;p23"/>
              <p:cNvSpPr/>
              <p:nvPr/>
            </p:nvSpPr>
            <p:spPr>
              <a:xfrm>
                <a:off x="4244642"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47" name="Google Shape;2147;p23"/>
              <p:cNvSpPr/>
              <p:nvPr/>
            </p:nvSpPr>
            <p:spPr>
              <a:xfrm>
                <a:off x="3982473"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48" name="Google Shape;2148;p23"/>
              <p:cNvSpPr/>
              <p:nvPr/>
            </p:nvSpPr>
            <p:spPr>
              <a:xfrm>
                <a:off x="3718128"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49" name="Google Shape;2149;p23"/>
              <p:cNvSpPr/>
              <p:nvPr/>
            </p:nvSpPr>
            <p:spPr>
              <a:xfrm>
                <a:off x="3455959"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50" name="Google Shape;2150;p23"/>
              <p:cNvSpPr/>
              <p:nvPr/>
            </p:nvSpPr>
            <p:spPr>
              <a:xfrm>
                <a:off x="3191615"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51" name="Google Shape;2151;p23"/>
              <p:cNvSpPr/>
              <p:nvPr/>
            </p:nvSpPr>
            <p:spPr>
              <a:xfrm>
                <a:off x="2929446"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52" name="Google Shape;2152;p23"/>
              <p:cNvSpPr/>
              <p:nvPr/>
            </p:nvSpPr>
            <p:spPr>
              <a:xfrm>
                <a:off x="2665101"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53" name="Google Shape;2153;p23"/>
              <p:cNvSpPr/>
              <p:nvPr/>
            </p:nvSpPr>
            <p:spPr>
              <a:xfrm>
                <a:off x="2401844"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54" name="Google Shape;2154;p23"/>
              <p:cNvSpPr/>
              <p:nvPr/>
            </p:nvSpPr>
            <p:spPr>
              <a:xfrm>
                <a:off x="7404812"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55" name="Google Shape;2155;p23"/>
              <p:cNvSpPr/>
              <p:nvPr/>
            </p:nvSpPr>
            <p:spPr>
              <a:xfrm>
                <a:off x="7140468"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56" name="Google Shape;2156;p23"/>
              <p:cNvSpPr/>
              <p:nvPr/>
            </p:nvSpPr>
            <p:spPr>
              <a:xfrm>
                <a:off x="6878299"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57" name="Google Shape;2157;p23"/>
              <p:cNvSpPr/>
              <p:nvPr/>
            </p:nvSpPr>
            <p:spPr>
              <a:xfrm>
                <a:off x="6615042"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58" name="Google Shape;2158;p23"/>
              <p:cNvSpPr/>
              <p:nvPr/>
            </p:nvSpPr>
            <p:spPr>
              <a:xfrm>
                <a:off x="6352873"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59" name="Google Shape;2159;p23"/>
              <p:cNvSpPr/>
              <p:nvPr/>
            </p:nvSpPr>
            <p:spPr>
              <a:xfrm>
                <a:off x="6088528"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60" name="Google Shape;2160;p23"/>
              <p:cNvSpPr/>
              <p:nvPr/>
            </p:nvSpPr>
            <p:spPr>
              <a:xfrm>
                <a:off x="5826359"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61" name="Google Shape;2161;p23"/>
              <p:cNvSpPr/>
              <p:nvPr/>
            </p:nvSpPr>
            <p:spPr>
              <a:xfrm>
                <a:off x="5562014"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62" name="Google Shape;2162;p23"/>
              <p:cNvSpPr/>
              <p:nvPr/>
            </p:nvSpPr>
            <p:spPr>
              <a:xfrm>
                <a:off x="5297670"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63" name="Google Shape;2163;p23"/>
              <p:cNvSpPr/>
              <p:nvPr/>
            </p:nvSpPr>
            <p:spPr>
              <a:xfrm>
                <a:off x="5035501"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64" name="Google Shape;2164;p23"/>
              <p:cNvSpPr/>
              <p:nvPr/>
            </p:nvSpPr>
            <p:spPr>
              <a:xfrm>
                <a:off x="9248698"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65" name="Google Shape;2165;p23"/>
              <p:cNvSpPr/>
              <p:nvPr/>
            </p:nvSpPr>
            <p:spPr>
              <a:xfrm>
                <a:off x="8984354"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66" name="Google Shape;2166;p23"/>
              <p:cNvSpPr/>
              <p:nvPr/>
            </p:nvSpPr>
            <p:spPr>
              <a:xfrm>
                <a:off x="8722185"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67" name="Google Shape;2167;p23"/>
              <p:cNvSpPr/>
              <p:nvPr/>
            </p:nvSpPr>
            <p:spPr>
              <a:xfrm>
                <a:off x="8457840"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68" name="Google Shape;2168;p23"/>
              <p:cNvSpPr/>
              <p:nvPr/>
            </p:nvSpPr>
            <p:spPr>
              <a:xfrm>
                <a:off x="8193495"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69" name="Google Shape;2169;p23"/>
              <p:cNvSpPr/>
              <p:nvPr/>
            </p:nvSpPr>
            <p:spPr>
              <a:xfrm>
                <a:off x="7931326"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70" name="Google Shape;2170;p23"/>
              <p:cNvSpPr/>
              <p:nvPr/>
            </p:nvSpPr>
            <p:spPr>
              <a:xfrm>
                <a:off x="7666981"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71" name="Google Shape;2171;p23"/>
              <p:cNvSpPr/>
              <p:nvPr/>
            </p:nvSpPr>
            <p:spPr>
              <a:xfrm>
                <a:off x="-230725" y="2314867"/>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72" name="Google Shape;2172;p23"/>
              <p:cNvSpPr/>
              <p:nvPr/>
            </p:nvSpPr>
            <p:spPr>
              <a:xfrm>
                <a:off x="-230725" y="2057429"/>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73" name="Google Shape;2173;p23"/>
              <p:cNvSpPr/>
              <p:nvPr/>
            </p:nvSpPr>
            <p:spPr>
              <a:xfrm>
                <a:off x="-230725" y="1799991"/>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74" name="Google Shape;2174;p23"/>
              <p:cNvSpPr/>
              <p:nvPr/>
            </p:nvSpPr>
            <p:spPr>
              <a:xfrm>
                <a:off x="-230725" y="1542552"/>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75" name="Google Shape;2175;p23"/>
              <p:cNvSpPr/>
              <p:nvPr/>
            </p:nvSpPr>
            <p:spPr>
              <a:xfrm>
                <a:off x="-230725" y="1286165"/>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76" name="Google Shape;2176;p23"/>
              <p:cNvSpPr/>
              <p:nvPr/>
            </p:nvSpPr>
            <p:spPr>
              <a:xfrm>
                <a:off x="-230725" y="1028727"/>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77" name="Google Shape;2177;p23"/>
              <p:cNvSpPr/>
              <p:nvPr/>
            </p:nvSpPr>
            <p:spPr>
              <a:xfrm>
                <a:off x="-230725" y="771289"/>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78" name="Google Shape;2178;p23"/>
              <p:cNvSpPr/>
              <p:nvPr/>
            </p:nvSpPr>
            <p:spPr>
              <a:xfrm>
                <a:off x="-230725" y="513851"/>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79" name="Google Shape;2179;p23"/>
              <p:cNvSpPr/>
              <p:nvPr/>
            </p:nvSpPr>
            <p:spPr>
              <a:xfrm>
                <a:off x="-230725" y="257463"/>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cxnSp>
            <p:nvCxnSpPr>
              <p:cNvPr id="2180" name="Google Shape;2180;p23"/>
              <p:cNvCxnSpPr/>
              <p:nvPr/>
            </p:nvCxnSpPr>
            <p:spPr>
              <a:xfrm>
                <a:off x="-230725" y="25"/>
                <a:ext cx="9479700" cy="0"/>
              </a:xfrm>
              <a:prstGeom prst="straightConnector1">
                <a:avLst/>
              </a:prstGeom>
              <a:noFill/>
              <a:ln w="9525" cap="flat" cmpd="sng">
                <a:solidFill>
                  <a:schemeClr val="dk2"/>
                </a:solidFill>
                <a:prstDash val="solid"/>
                <a:miter lim="8000"/>
                <a:headEnd type="none" w="sm" len="sm"/>
                <a:tailEnd type="none" w="sm" len="sm"/>
              </a:ln>
            </p:spPr>
          </p:cxnSp>
          <p:sp>
            <p:nvSpPr>
              <p:cNvPr id="2181" name="Google Shape;2181;p23"/>
              <p:cNvSpPr/>
              <p:nvPr/>
            </p:nvSpPr>
            <p:spPr>
              <a:xfrm>
                <a:off x="-230725" y="4886096"/>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82" name="Google Shape;2182;p23"/>
              <p:cNvSpPr/>
              <p:nvPr/>
            </p:nvSpPr>
            <p:spPr>
              <a:xfrm>
                <a:off x="-230725" y="5143534"/>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83" name="Google Shape;2183;p23"/>
              <p:cNvSpPr/>
              <p:nvPr/>
            </p:nvSpPr>
            <p:spPr>
              <a:xfrm>
                <a:off x="-230725" y="4628658"/>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84" name="Google Shape;2184;p23"/>
              <p:cNvSpPr/>
              <p:nvPr/>
            </p:nvSpPr>
            <p:spPr>
              <a:xfrm>
                <a:off x="-230725" y="4372271"/>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85" name="Google Shape;2185;p23"/>
              <p:cNvSpPr/>
              <p:nvPr/>
            </p:nvSpPr>
            <p:spPr>
              <a:xfrm>
                <a:off x="-230725" y="4114832"/>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86" name="Google Shape;2186;p23"/>
              <p:cNvSpPr/>
              <p:nvPr/>
            </p:nvSpPr>
            <p:spPr>
              <a:xfrm>
                <a:off x="-230725" y="3857394"/>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87" name="Google Shape;2187;p23"/>
              <p:cNvSpPr/>
              <p:nvPr/>
            </p:nvSpPr>
            <p:spPr>
              <a:xfrm>
                <a:off x="-230725" y="3599956"/>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88" name="Google Shape;2188;p23"/>
              <p:cNvSpPr/>
              <p:nvPr/>
            </p:nvSpPr>
            <p:spPr>
              <a:xfrm>
                <a:off x="-230725" y="3343569"/>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89" name="Google Shape;2189;p23"/>
              <p:cNvSpPr/>
              <p:nvPr/>
            </p:nvSpPr>
            <p:spPr>
              <a:xfrm>
                <a:off x="-230725" y="3086131"/>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90" name="Google Shape;2190;p23"/>
              <p:cNvSpPr/>
              <p:nvPr/>
            </p:nvSpPr>
            <p:spPr>
              <a:xfrm>
                <a:off x="-230725" y="2828692"/>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91" name="Google Shape;2191;p23"/>
              <p:cNvSpPr/>
              <p:nvPr/>
            </p:nvSpPr>
            <p:spPr>
              <a:xfrm>
                <a:off x="-230725" y="2571254"/>
                <a:ext cx="9479416" cy="0"/>
              </a:xfrm>
              <a:custGeom>
                <a:avLst/>
                <a:gdLst/>
                <a:ahLst/>
                <a:cxnLst/>
                <a:rect l="l" t="t" r="r" b="b"/>
                <a:pathLst>
                  <a:path w="8714" h="120000" fill="none" extrusionOk="0">
                    <a:moveTo>
                      <a:pt x="0" y="0"/>
                    </a:moveTo>
                    <a:lnTo>
                      <a:pt x="8714" y="0"/>
                    </a:lnTo>
                    <a:lnTo>
                      <a:pt x="8714" y="0"/>
                    </a:lnTo>
                  </a:path>
                </a:pathLst>
              </a:custGeom>
              <a:noFill/>
              <a:ln w="9525" cap="flat" cmpd="sng">
                <a:solidFill>
                  <a:schemeClr val="dk2"/>
                </a:solidFill>
                <a:prstDash val="solid"/>
                <a:miter lim="8000"/>
                <a:headEnd type="none" w="sm" len="sm"/>
                <a:tailEnd type="none" w="sm" len="sm"/>
              </a:ln>
            </p:spPr>
            <p:txBody>
              <a:bodyPr spcFirstLastPara="1" wrap="square" lIns="91075" tIns="0" rIns="910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92" name="Google Shape;2192;p23"/>
              <p:cNvSpPr/>
              <p:nvPr/>
            </p:nvSpPr>
            <p:spPr>
              <a:xfrm>
                <a:off x="295789" y="25"/>
                <a:ext cx="0" cy="5143507"/>
              </a:xfrm>
              <a:custGeom>
                <a:avLst/>
                <a:gdLst/>
                <a:ahLst/>
                <a:cxnLst/>
                <a:rect l="l" t="t" r="r" b="b"/>
                <a:pathLst>
                  <a:path w="120000" h="4895" fill="none" extrusionOk="0">
                    <a:moveTo>
                      <a:pt x="0" y="4895"/>
                    </a:moveTo>
                    <a:lnTo>
                      <a:pt x="0" y="0"/>
                    </a:lnTo>
                    <a:lnTo>
                      <a:pt x="0" y="0"/>
                    </a:lnTo>
                    <a:lnTo>
                      <a:pt x="0" y="0"/>
                    </a:lnTo>
                  </a:path>
                </a:pathLst>
              </a:custGeom>
              <a:noFill/>
              <a:ln w="9525" cap="flat" cmpd="sng">
                <a:solidFill>
                  <a:schemeClr val="dk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193" name="Google Shape;2193;p23"/>
              <p:cNvSpPr/>
              <p:nvPr/>
            </p:nvSpPr>
            <p:spPr>
              <a:xfrm>
                <a:off x="560134" y="25"/>
                <a:ext cx="0" cy="5143507"/>
              </a:xfrm>
              <a:custGeom>
                <a:avLst/>
                <a:gdLst/>
                <a:ahLst/>
                <a:cxnLst/>
                <a:rect l="l" t="t" r="r" b="b"/>
                <a:pathLst>
                  <a:path w="120000" h="4895" fill="none" extrusionOk="0">
                    <a:moveTo>
                      <a:pt x="0" y="4895"/>
                    </a:moveTo>
                    <a:lnTo>
                      <a:pt x="0" y="0"/>
                    </a:lnTo>
                    <a:lnTo>
                      <a:pt x="0" y="0"/>
                    </a:lnTo>
                    <a:lnTo>
                      <a:pt x="0" y="0"/>
                    </a:lnTo>
                  </a:path>
                </a:pathLst>
              </a:custGeom>
              <a:noFill/>
              <a:ln w="19050" cap="flat" cmpd="sng">
                <a:solidFill>
                  <a:schemeClr val="lt2"/>
                </a:solidFill>
                <a:prstDash val="solid"/>
                <a:miter lim="8000"/>
                <a:headEnd type="none" w="sm" len="sm"/>
                <a:tailEnd type="none" w="sm" len="sm"/>
              </a:ln>
            </p:spPr>
            <p:txBody>
              <a:bodyPr spcFirstLastPara="1" wrap="square" lIns="91075" tIns="46075" rIns="91075" bIns="460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grpSp>
          <p:nvGrpSpPr>
            <p:cNvPr id="2194" name="Google Shape;2194;p23"/>
            <p:cNvGrpSpPr/>
            <p:nvPr/>
          </p:nvGrpSpPr>
          <p:grpSpPr>
            <a:xfrm>
              <a:off x="152875" y="1132408"/>
              <a:ext cx="222300" cy="2892800"/>
              <a:chOff x="131925" y="1058325"/>
              <a:chExt cx="222300" cy="2892800"/>
            </a:xfrm>
          </p:grpSpPr>
          <p:sp>
            <p:nvSpPr>
              <p:cNvPr id="2195" name="Google Shape;2195;p23"/>
              <p:cNvSpPr/>
              <p:nvPr/>
            </p:nvSpPr>
            <p:spPr>
              <a:xfrm>
                <a:off x="131925" y="1058325"/>
                <a:ext cx="222300" cy="222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NanumGothic"/>
                  <a:ea typeface="NanumGothic"/>
                  <a:cs typeface="NanumGothic"/>
                  <a:sym typeface="Nanum Gothic"/>
                </a:endParaRPr>
              </a:p>
            </p:txBody>
          </p:sp>
          <p:sp>
            <p:nvSpPr>
              <p:cNvPr id="2196" name="Google Shape;2196;p23"/>
              <p:cNvSpPr/>
              <p:nvPr/>
            </p:nvSpPr>
            <p:spPr>
              <a:xfrm>
                <a:off x="131925" y="3728825"/>
                <a:ext cx="222300" cy="222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NanumGothic"/>
                  <a:ea typeface="NanumGothic"/>
                  <a:cs typeface="NanumGothic"/>
                  <a:sym typeface="Nanum Gothic"/>
                </a:endParaRPr>
              </a:p>
            </p:txBody>
          </p:sp>
        </p:grpSp>
      </p:grpSp>
      <p:sp>
        <p:nvSpPr>
          <p:cNvPr id="2197" name="Google Shape;2197;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98" name="Google Shape;2198;p23"/>
          <p:cNvSpPr txBox="1">
            <a:spLocks noGrp="1"/>
          </p:cNvSpPr>
          <p:nvPr>
            <p:ph type="subTitle" idx="1"/>
          </p:nvPr>
        </p:nvSpPr>
        <p:spPr>
          <a:xfrm>
            <a:off x="960000" y="3453899"/>
            <a:ext cx="3182400" cy="1470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99" name="Google Shape;2199;p23"/>
          <p:cNvSpPr txBox="1">
            <a:spLocks noGrp="1"/>
          </p:cNvSpPr>
          <p:nvPr>
            <p:ph type="subTitle" idx="2"/>
          </p:nvPr>
        </p:nvSpPr>
        <p:spPr>
          <a:xfrm>
            <a:off x="4514871" y="3453899"/>
            <a:ext cx="3182400" cy="1470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00" name="Google Shape;2200;p23"/>
          <p:cNvSpPr txBox="1">
            <a:spLocks noGrp="1"/>
          </p:cNvSpPr>
          <p:nvPr>
            <p:ph type="subTitle" idx="3"/>
          </p:nvPr>
        </p:nvSpPr>
        <p:spPr>
          <a:xfrm>
            <a:off x="8069703" y="3453900"/>
            <a:ext cx="3182400" cy="1470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01" name="Google Shape;2201;p23"/>
          <p:cNvSpPr txBox="1">
            <a:spLocks noGrp="1"/>
          </p:cNvSpPr>
          <p:nvPr>
            <p:ph type="subTitle" idx="4"/>
          </p:nvPr>
        </p:nvSpPr>
        <p:spPr>
          <a:xfrm>
            <a:off x="960000" y="2897100"/>
            <a:ext cx="3182400" cy="658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lack Han Sans"/>
              <a:buNone/>
              <a:defRPr sz="3333">
                <a:solidFill>
                  <a:schemeClr val="dk1"/>
                </a:solidFill>
                <a:latin typeface="Black Han Sans"/>
                <a:ea typeface="Black Han Sans"/>
                <a:cs typeface="Black Han Sans"/>
                <a:sym typeface="Black Han Sans"/>
              </a:defRPr>
            </a:lvl1pPr>
            <a:lvl2pPr lvl="1"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2pPr>
            <a:lvl3pPr lvl="2"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3pPr>
            <a:lvl4pPr lvl="3"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4pPr>
            <a:lvl5pPr lvl="4"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5pPr>
            <a:lvl6pPr lvl="5"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6pPr>
            <a:lvl7pPr lvl="6"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7pPr>
            <a:lvl8pPr lvl="7"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8pPr>
            <a:lvl9pPr lvl="8"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9pPr>
          </a:lstStyle>
          <a:p>
            <a:endParaRPr/>
          </a:p>
        </p:txBody>
      </p:sp>
      <p:sp>
        <p:nvSpPr>
          <p:cNvPr id="2202" name="Google Shape;2202;p23"/>
          <p:cNvSpPr txBox="1">
            <a:spLocks noGrp="1"/>
          </p:cNvSpPr>
          <p:nvPr>
            <p:ph type="subTitle" idx="5"/>
          </p:nvPr>
        </p:nvSpPr>
        <p:spPr>
          <a:xfrm>
            <a:off x="4514875" y="2897100"/>
            <a:ext cx="3182400" cy="658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lack Han Sans"/>
              <a:buNone/>
              <a:defRPr sz="3333">
                <a:solidFill>
                  <a:schemeClr val="dk1"/>
                </a:solidFill>
                <a:latin typeface="Black Han Sans"/>
                <a:ea typeface="Black Han Sans"/>
                <a:cs typeface="Black Han Sans"/>
                <a:sym typeface="Black Han Sans"/>
              </a:defRPr>
            </a:lvl1pPr>
            <a:lvl2pPr lvl="1"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2pPr>
            <a:lvl3pPr lvl="2"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3pPr>
            <a:lvl4pPr lvl="3"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4pPr>
            <a:lvl5pPr lvl="4"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5pPr>
            <a:lvl6pPr lvl="5"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6pPr>
            <a:lvl7pPr lvl="6"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7pPr>
            <a:lvl8pPr lvl="7"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8pPr>
            <a:lvl9pPr lvl="8"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9pPr>
          </a:lstStyle>
          <a:p>
            <a:endParaRPr/>
          </a:p>
        </p:txBody>
      </p:sp>
      <p:sp>
        <p:nvSpPr>
          <p:cNvPr id="2203" name="Google Shape;2203;p23"/>
          <p:cNvSpPr txBox="1">
            <a:spLocks noGrp="1"/>
          </p:cNvSpPr>
          <p:nvPr>
            <p:ph type="subTitle" idx="6"/>
          </p:nvPr>
        </p:nvSpPr>
        <p:spPr>
          <a:xfrm>
            <a:off x="8069703" y="2897100"/>
            <a:ext cx="3182400" cy="658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lack Han Sans"/>
              <a:buNone/>
              <a:defRPr sz="3333">
                <a:solidFill>
                  <a:schemeClr val="dk1"/>
                </a:solidFill>
                <a:latin typeface="Black Han Sans"/>
                <a:ea typeface="Black Han Sans"/>
                <a:cs typeface="Black Han Sans"/>
                <a:sym typeface="Black Han Sans"/>
              </a:defRPr>
            </a:lvl1pPr>
            <a:lvl2pPr lvl="1"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2pPr>
            <a:lvl3pPr lvl="2"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3pPr>
            <a:lvl4pPr lvl="3"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4pPr>
            <a:lvl5pPr lvl="4"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5pPr>
            <a:lvl6pPr lvl="5"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6pPr>
            <a:lvl7pPr lvl="6"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7pPr>
            <a:lvl8pPr lvl="7"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8pPr>
            <a:lvl9pPr lvl="8" algn="ctr" rtl="0">
              <a:lnSpc>
                <a:spcPct val="100000"/>
              </a:lnSpc>
              <a:spcBef>
                <a:spcPts val="0"/>
              </a:spcBef>
              <a:spcAft>
                <a:spcPts val="0"/>
              </a:spcAft>
              <a:buSzPts val="2400"/>
              <a:buFont typeface="Black Han Sans"/>
              <a:buNone/>
              <a:defRPr sz="3200" b="1">
                <a:latin typeface="Black Han Sans"/>
                <a:ea typeface="Black Han Sans"/>
                <a:cs typeface="Black Han Sans"/>
                <a:sym typeface="Black Han Sans"/>
              </a:defRPr>
            </a:lvl9pPr>
          </a:lstStyle>
          <a:p>
            <a:endParaRPr/>
          </a:p>
        </p:txBody>
      </p:sp>
      <p:sp>
        <p:nvSpPr>
          <p:cNvPr id="2204" name="Google Shape;2204;p23"/>
          <p:cNvSpPr/>
          <p:nvPr/>
        </p:nvSpPr>
        <p:spPr>
          <a:xfrm rot="2091304">
            <a:off x="10931097" y="156303"/>
            <a:ext cx="1880899" cy="441884"/>
          </a:xfrm>
          <a:custGeom>
            <a:avLst/>
            <a:gdLst/>
            <a:ahLst/>
            <a:cxnLst/>
            <a:rect l="l" t="t" r="r" b="b"/>
            <a:pathLst>
              <a:path w="3418" h="803" extrusionOk="0">
                <a:moveTo>
                  <a:pt x="3395" y="362"/>
                </a:moveTo>
                <a:lnTo>
                  <a:pt x="2767" y="9"/>
                </a:lnTo>
                <a:cubicBezTo>
                  <a:pt x="2759" y="5"/>
                  <a:pt x="2752" y="3"/>
                  <a:pt x="2744" y="3"/>
                </a:cubicBezTo>
                <a:lnTo>
                  <a:pt x="45" y="0"/>
                </a:lnTo>
                <a:cubicBezTo>
                  <a:pt x="20" y="0"/>
                  <a:pt x="0" y="20"/>
                  <a:pt x="0" y="44"/>
                </a:cubicBezTo>
                <a:lnTo>
                  <a:pt x="0" y="756"/>
                </a:lnTo>
                <a:cubicBezTo>
                  <a:pt x="0" y="781"/>
                  <a:pt x="20" y="801"/>
                  <a:pt x="45" y="801"/>
                </a:cubicBezTo>
                <a:lnTo>
                  <a:pt x="2752" y="801"/>
                </a:lnTo>
                <a:lnTo>
                  <a:pt x="2752" y="803"/>
                </a:lnTo>
                <a:lnTo>
                  <a:pt x="2754" y="801"/>
                </a:lnTo>
                <a:lnTo>
                  <a:pt x="2756" y="801"/>
                </a:lnTo>
                <a:lnTo>
                  <a:pt x="3395" y="440"/>
                </a:lnTo>
                <a:cubicBezTo>
                  <a:pt x="3425" y="424"/>
                  <a:pt x="3425" y="379"/>
                  <a:pt x="3395" y="362"/>
                </a:cubicBezTo>
                <a:close/>
              </a:path>
            </a:pathLst>
          </a:custGeom>
          <a:solidFill>
            <a:schemeClr val="accent3"/>
          </a:solidFill>
          <a:ln>
            <a:noFill/>
          </a:ln>
          <a:effectLst>
            <a:outerShdw dist="28575" dir="3840000" algn="bl" rotWithShape="0">
              <a:schemeClr val="dk1"/>
            </a:outerShdw>
          </a:effectLst>
        </p:spPr>
        <p:txBody>
          <a:bodyPr spcFirstLastPara="1" wrap="square" lIns="120000" tIns="60000" rIns="120000" bIns="60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nvGrpSpPr>
          <p:cNvPr id="2205" name="Google Shape;2205;p23"/>
          <p:cNvGrpSpPr/>
          <p:nvPr/>
        </p:nvGrpSpPr>
        <p:grpSpPr>
          <a:xfrm>
            <a:off x="2400922" y="-262512"/>
            <a:ext cx="8560563" cy="7195867"/>
            <a:chOff x="1800692" y="-196884"/>
            <a:chExt cx="6420422" cy="5396900"/>
          </a:xfrm>
        </p:grpSpPr>
        <p:grpSp>
          <p:nvGrpSpPr>
            <p:cNvPr id="2206" name="Google Shape;2206;p23"/>
            <p:cNvGrpSpPr/>
            <p:nvPr/>
          </p:nvGrpSpPr>
          <p:grpSpPr>
            <a:xfrm>
              <a:off x="1800692" y="4851600"/>
              <a:ext cx="159568" cy="155238"/>
              <a:chOff x="2853720" y="3420720"/>
              <a:chExt cx="92880" cy="90360"/>
            </a:xfrm>
          </p:grpSpPr>
          <p:sp>
            <p:nvSpPr>
              <p:cNvPr id="2207" name="Google Shape;2207;p23"/>
              <p:cNvSpPr/>
              <p:nvPr/>
            </p:nvSpPr>
            <p:spPr>
              <a:xfrm>
                <a:off x="2872800" y="3425760"/>
                <a:ext cx="57960" cy="85320"/>
              </a:xfrm>
              <a:custGeom>
                <a:avLst/>
                <a:gdLst/>
                <a:ahLst/>
                <a:cxnLst/>
                <a:rect l="l" t="t" r="r" b="b"/>
                <a:pathLst>
                  <a:path w="161" h="237" fill="none" extrusionOk="0">
                    <a:moveTo>
                      <a:pt x="0" y="237"/>
                    </a:moveTo>
                    <a:cubicBezTo>
                      <a:pt x="62" y="164"/>
                      <a:pt x="116" y="86"/>
                      <a:pt x="161" y="0"/>
                    </a:cubicBezTo>
                  </a:path>
                </a:pathLst>
              </a:custGeom>
              <a:noFill/>
              <a:ln w="12950" cap="rnd" cmpd="sng">
                <a:solidFill>
                  <a:schemeClr val="dk1"/>
                </a:solidFill>
                <a:prstDash val="solid"/>
                <a:round/>
                <a:headEnd type="none" w="sm" len="sm"/>
                <a:tailEnd type="none" w="sm" len="sm"/>
              </a:ln>
            </p:spPr>
            <p:txBody>
              <a:bodyPr spcFirstLastPara="1" wrap="square" lIns="96475" tIns="33825" rIns="96475" bIns="3382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208" name="Google Shape;2208;p23"/>
              <p:cNvSpPr/>
              <p:nvPr/>
            </p:nvSpPr>
            <p:spPr>
              <a:xfrm>
                <a:off x="2853720" y="3420720"/>
                <a:ext cx="28080" cy="31320"/>
              </a:xfrm>
              <a:custGeom>
                <a:avLst/>
                <a:gdLst/>
                <a:ahLst/>
                <a:cxnLst/>
                <a:rect l="l" t="t" r="r" b="b"/>
                <a:pathLst>
                  <a:path w="78" h="87" extrusionOk="0">
                    <a:moveTo>
                      <a:pt x="72" y="72"/>
                    </a:moveTo>
                    <a:cubicBezTo>
                      <a:pt x="59" y="87"/>
                      <a:pt x="37" y="91"/>
                      <a:pt x="20" y="81"/>
                    </a:cubicBezTo>
                    <a:cubicBezTo>
                      <a:pt x="3" y="72"/>
                      <a:pt x="-5" y="49"/>
                      <a:pt x="3" y="31"/>
                    </a:cubicBezTo>
                    <a:cubicBezTo>
                      <a:pt x="12" y="8"/>
                      <a:pt x="27" y="-7"/>
                      <a:pt x="50" y="3"/>
                    </a:cubicBezTo>
                    <a:cubicBezTo>
                      <a:pt x="72" y="10"/>
                      <a:pt x="87" y="53"/>
                      <a:pt x="72" y="72"/>
                    </a:cubicBezTo>
                    <a:close/>
                  </a:path>
                </a:pathLst>
              </a:custGeom>
              <a:noFill/>
              <a:ln w="12950" cap="rnd" cmpd="sng">
                <a:solidFill>
                  <a:schemeClr val="dk1"/>
                </a:solidFill>
                <a:prstDash val="solid"/>
                <a:round/>
                <a:headEnd type="none" w="sm" len="sm"/>
                <a:tailEnd type="none" w="sm" len="sm"/>
              </a:ln>
            </p:spPr>
            <p:txBody>
              <a:bodyPr spcFirstLastPara="1" wrap="square" lIns="96475" tIns="0" rIns="964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209" name="Google Shape;2209;p23"/>
              <p:cNvSpPr/>
              <p:nvPr/>
            </p:nvSpPr>
            <p:spPr>
              <a:xfrm>
                <a:off x="2917080" y="3480120"/>
                <a:ext cx="29520" cy="26280"/>
              </a:xfrm>
              <a:custGeom>
                <a:avLst/>
                <a:gdLst/>
                <a:ahLst/>
                <a:cxnLst/>
                <a:rect l="l" t="t" r="r" b="b"/>
                <a:pathLst>
                  <a:path w="82" h="73" fill="none" extrusionOk="0">
                    <a:moveTo>
                      <a:pt x="12" y="10"/>
                    </a:moveTo>
                    <a:cubicBezTo>
                      <a:pt x="3" y="13"/>
                      <a:pt x="-1" y="25"/>
                      <a:pt x="1" y="34"/>
                    </a:cubicBezTo>
                    <a:cubicBezTo>
                      <a:pt x="4" y="58"/>
                      <a:pt x="29" y="77"/>
                      <a:pt x="53" y="71"/>
                    </a:cubicBezTo>
                    <a:cubicBezTo>
                      <a:pt x="75" y="66"/>
                      <a:pt x="90" y="36"/>
                      <a:pt x="77" y="15"/>
                    </a:cubicBezTo>
                    <a:cubicBezTo>
                      <a:pt x="64" y="-5"/>
                      <a:pt x="31" y="-5"/>
                      <a:pt x="17" y="15"/>
                    </a:cubicBezTo>
                  </a:path>
                </a:pathLst>
              </a:custGeom>
              <a:noFill/>
              <a:ln w="12950" cap="rnd" cmpd="sng">
                <a:solidFill>
                  <a:schemeClr val="dk1"/>
                </a:solidFill>
                <a:prstDash val="solid"/>
                <a:round/>
                <a:headEnd type="none" w="sm" len="sm"/>
                <a:tailEnd type="none" w="sm" len="sm"/>
              </a:ln>
            </p:spPr>
            <p:txBody>
              <a:bodyPr spcFirstLastPara="1" wrap="square" lIns="96475" tIns="0" rIns="964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grpSp>
          <p:nvGrpSpPr>
            <p:cNvPr id="2210" name="Google Shape;2210;p23"/>
            <p:cNvGrpSpPr/>
            <p:nvPr/>
          </p:nvGrpSpPr>
          <p:grpSpPr>
            <a:xfrm>
              <a:off x="2595820" y="4862124"/>
              <a:ext cx="163279" cy="134210"/>
              <a:chOff x="3292560" y="2517480"/>
              <a:chExt cx="95040" cy="78120"/>
            </a:xfrm>
          </p:grpSpPr>
          <p:sp>
            <p:nvSpPr>
              <p:cNvPr id="2211" name="Google Shape;2211;p23"/>
              <p:cNvSpPr/>
              <p:nvPr/>
            </p:nvSpPr>
            <p:spPr>
              <a:xfrm>
                <a:off x="3332160" y="2517480"/>
                <a:ext cx="5400" cy="78120"/>
              </a:xfrm>
              <a:custGeom>
                <a:avLst/>
                <a:gdLst/>
                <a:ahLst/>
                <a:cxnLst/>
                <a:rect l="l" t="t" r="r" b="b"/>
                <a:pathLst>
                  <a:path w="15" h="217" fill="none" extrusionOk="0">
                    <a:moveTo>
                      <a:pt x="0" y="0"/>
                    </a:moveTo>
                    <a:cubicBezTo>
                      <a:pt x="6" y="73"/>
                      <a:pt x="10" y="144"/>
                      <a:pt x="15" y="217"/>
                    </a:cubicBezTo>
                  </a:path>
                </a:pathLst>
              </a:custGeom>
              <a:noFill/>
              <a:ln w="12950" cap="rnd" cmpd="sng">
                <a:solidFill>
                  <a:schemeClr val="dk1"/>
                </a:solidFill>
                <a:prstDash val="solid"/>
                <a:round/>
                <a:headEnd type="none" w="sm" len="sm"/>
                <a:tailEnd type="none" w="sm" len="sm"/>
              </a:ln>
            </p:spPr>
            <p:txBody>
              <a:bodyPr spcFirstLastPara="1" wrap="square" lIns="96475" tIns="26625" rIns="96475" bIns="2662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212" name="Google Shape;2212;p23"/>
              <p:cNvSpPr/>
              <p:nvPr/>
            </p:nvSpPr>
            <p:spPr>
              <a:xfrm>
                <a:off x="3292560" y="2547000"/>
                <a:ext cx="95040" cy="5400"/>
              </a:xfrm>
              <a:custGeom>
                <a:avLst/>
                <a:gdLst/>
                <a:ahLst/>
                <a:cxnLst/>
                <a:rect l="l" t="t" r="r" b="b"/>
                <a:pathLst>
                  <a:path w="264" h="15" fill="none" extrusionOk="0">
                    <a:moveTo>
                      <a:pt x="0" y="15"/>
                    </a:moveTo>
                    <a:cubicBezTo>
                      <a:pt x="88" y="17"/>
                      <a:pt x="178" y="11"/>
                      <a:pt x="264" y="0"/>
                    </a:cubicBezTo>
                  </a:path>
                </a:pathLst>
              </a:custGeom>
              <a:noFill/>
              <a:ln w="12950" cap="rnd" cmpd="sng">
                <a:solidFill>
                  <a:schemeClr val="dk1"/>
                </a:solidFill>
                <a:prstDash val="solid"/>
                <a:round/>
                <a:headEnd type="none" w="sm" len="sm"/>
                <a:tailEnd type="none" w="sm" len="sm"/>
              </a:ln>
            </p:spPr>
            <p:txBody>
              <a:bodyPr spcFirstLastPara="1" wrap="square" lIns="96475" tIns="0" rIns="964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sp>
          <p:nvSpPr>
            <p:cNvPr id="2213" name="Google Shape;2213;p23"/>
            <p:cNvSpPr/>
            <p:nvPr/>
          </p:nvSpPr>
          <p:spPr>
            <a:xfrm>
              <a:off x="6807021" y="97568"/>
              <a:ext cx="183079" cy="201631"/>
            </a:xfrm>
            <a:custGeom>
              <a:avLst/>
              <a:gdLst/>
              <a:ahLst/>
              <a:cxnLst/>
              <a:rect l="l" t="t" r="r" b="b"/>
              <a:pathLst>
                <a:path w="296" h="326" extrusionOk="0">
                  <a:moveTo>
                    <a:pt x="236" y="311"/>
                  </a:moveTo>
                  <a:cubicBezTo>
                    <a:pt x="170" y="341"/>
                    <a:pt x="84" y="323"/>
                    <a:pt x="38" y="268"/>
                  </a:cubicBezTo>
                  <a:cubicBezTo>
                    <a:pt x="-9" y="212"/>
                    <a:pt x="-13" y="126"/>
                    <a:pt x="28" y="67"/>
                  </a:cubicBezTo>
                  <a:cubicBezTo>
                    <a:pt x="86" y="-17"/>
                    <a:pt x="148" y="-19"/>
                    <a:pt x="228" y="42"/>
                  </a:cubicBezTo>
                  <a:cubicBezTo>
                    <a:pt x="308" y="104"/>
                    <a:pt x="327" y="268"/>
                    <a:pt x="236" y="311"/>
                  </a:cubicBezTo>
                  <a:close/>
                </a:path>
              </a:pathLst>
            </a:custGeom>
            <a:noFill/>
            <a:ln w="12950" cap="rnd" cmpd="sng">
              <a:solidFill>
                <a:schemeClr val="dk1"/>
              </a:solidFill>
              <a:prstDash val="solid"/>
              <a:round/>
              <a:headEnd type="none" w="sm" len="sm"/>
              <a:tailEnd type="none" w="sm" len="sm"/>
            </a:ln>
          </p:spPr>
          <p:txBody>
            <a:bodyPr spcFirstLastPara="1" wrap="square" lIns="96475" tIns="51475" rIns="96475" bIns="514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214" name="Google Shape;2214;p23"/>
            <p:cNvSpPr/>
            <p:nvPr/>
          </p:nvSpPr>
          <p:spPr>
            <a:xfrm>
              <a:off x="7112027" y="189237"/>
              <a:ext cx="173183" cy="187405"/>
            </a:xfrm>
            <a:custGeom>
              <a:avLst/>
              <a:gdLst/>
              <a:ahLst/>
              <a:cxnLst/>
              <a:rect l="l" t="t" r="r" b="b"/>
              <a:pathLst>
                <a:path w="280" h="303" fill="none" extrusionOk="0">
                  <a:moveTo>
                    <a:pt x="183" y="109"/>
                  </a:moveTo>
                  <a:cubicBezTo>
                    <a:pt x="146" y="139"/>
                    <a:pt x="110" y="171"/>
                    <a:pt x="73" y="201"/>
                  </a:cubicBezTo>
                  <a:cubicBezTo>
                    <a:pt x="62" y="210"/>
                    <a:pt x="49" y="221"/>
                    <a:pt x="34" y="219"/>
                  </a:cubicBezTo>
                  <a:cubicBezTo>
                    <a:pt x="8" y="218"/>
                    <a:pt x="-5" y="186"/>
                    <a:pt x="2" y="161"/>
                  </a:cubicBezTo>
                  <a:cubicBezTo>
                    <a:pt x="9" y="137"/>
                    <a:pt x="32" y="120"/>
                    <a:pt x="52" y="105"/>
                  </a:cubicBezTo>
                  <a:cubicBezTo>
                    <a:pt x="86" y="81"/>
                    <a:pt x="118" y="57"/>
                    <a:pt x="151" y="34"/>
                  </a:cubicBezTo>
                  <a:cubicBezTo>
                    <a:pt x="170" y="21"/>
                    <a:pt x="189" y="8"/>
                    <a:pt x="209" y="3"/>
                  </a:cubicBezTo>
                  <a:cubicBezTo>
                    <a:pt x="232" y="-3"/>
                    <a:pt x="256" y="3"/>
                    <a:pt x="271" y="19"/>
                  </a:cubicBezTo>
                  <a:cubicBezTo>
                    <a:pt x="282" y="34"/>
                    <a:pt x="282" y="57"/>
                    <a:pt x="275" y="76"/>
                  </a:cubicBezTo>
                  <a:cubicBezTo>
                    <a:pt x="267" y="94"/>
                    <a:pt x="254" y="109"/>
                    <a:pt x="239" y="122"/>
                  </a:cubicBezTo>
                  <a:cubicBezTo>
                    <a:pt x="170" y="193"/>
                    <a:pt x="92" y="253"/>
                    <a:pt x="6" y="303"/>
                  </a:cubicBezTo>
                </a:path>
              </a:pathLst>
            </a:custGeom>
            <a:noFill/>
            <a:ln w="12950" cap="rnd" cmpd="sng">
              <a:solidFill>
                <a:schemeClr val="dk1"/>
              </a:solidFill>
              <a:prstDash val="solid"/>
              <a:round/>
              <a:headEnd type="none" w="sm" len="sm"/>
              <a:tailEnd type="none" w="sm" len="sm"/>
            </a:ln>
          </p:spPr>
          <p:txBody>
            <a:bodyPr spcFirstLastPara="1" wrap="square" lIns="96475" tIns="51475" rIns="96475" bIns="514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215" name="Google Shape;2215;p23"/>
            <p:cNvSpPr txBox="1"/>
            <p:nvPr/>
          </p:nvSpPr>
          <p:spPr>
            <a:xfrm rot="1590974">
              <a:off x="7249072" y="-4071"/>
              <a:ext cx="944784" cy="345473"/>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2267" b="1">
                  <a:solidFill>
                    <a:schemeClr val="dk1"/>
                  </a:solidFill>
                  <a:latin typeface="Quicksand"/>
                  <a:ea typeface="Quicksand"/>
                  <a:cs typeface="Quicksand"/>
                  <a:sym typeface="Quicksand"/>
                </a:rPr>
                <a:t>A B C</a:t>
              </a:r>
              <a:endParaRPr sz="2267" b="1" strike="noStrike">
                <a:solidFill>
                  <a:schemeClr val="dk1"/>
                </a:solidFill>
                <a:latin typeface="Quicksand"/>
                <a:ea typeface="Quicksand"/>
                <a:cs typeface="Quicksand"/>
                <a:sym typeface="Quicksand"/>
              </a:endParaRPr>
            </a:p>
          </p:txBody>
        </p:sp>
        <p:grpSp>
          <p:nvGrpSpPr>
            <p:cNvPr id="2216" name="Google Shape;2216;p23"/>
            <p:cNvGrpSpPr/>
            <p:nvPr/>
          </p:nvGrpSpPr>
          <p:grpSpPr>
            <a:xfrm>
              <a:off x="2029233" y="4658436"/>
              <a:ext cx="497615" cy="541579"/>
              <a:chOff x="3528376" y="2517973"/>
              <a:chExt cx="386648" cy="420808"/>
            </a:xfrm>
          </p:grpSpPr>
          <p:sp>
            <p:nvSpPr>
              <p:cNvPr id="2217" name="Google Shape;2217;p23"/>
              <p:cNvSpPr/>
              <p:nvPr/>
            </p:nvSpPr>
            <p:spPr>
              <a:xfrm>
                <a:off x="3528376" y="2517973"/>
                <a:ext cx="330125" cy="420808"/>
              </a:xfrm>
              <a:custGeom>
                <a:avLst/>
                <a:gdLst/>
                <a:ahLst/>
                <a:cxnLst/>
                <a:rect l="l" t="t" r="r" b="b"/>
                <a:pathLst>
                  <a:path w="495" h="631" fill="none" extrusionOk="0">
                    <a:moveTo>
                      <a:pt x="0" y="439"/>
                    </a:moveTo>
                    <a:cubicBezTo>
                      <a:pt x="66" y="502"/>
                      <a:pt x="131" y="568"/>
                      <a:pt x="196" y="631"/>
                    </a:cubicBezTo>
                    <a:cubicBezTo>
                      <a:pt x="168" y="458"/>
                      <a:pt x="140" y="286"/>
                      <a:pt x="114" y="112"/>
                    </a:cubicBezTo>
                    <a:cubicBezTo>
                      <a:pt x="237" y="69"/>
                      <a:pt x="365" y="13"/>
                      <a:pt x="495" y="0"/>
                    </a:cubicBezTo>
                  </a:path>
                </a:pathLst>
              </a:custGeom>
              <a:noFill/>
              <a:ln w="12950" cap="rnd" cmpd="sng">
                <a:solidFill>
                  <a:schemeClr val="dk1"/>
                </a:solidFill>
                <a:prstDash val="solid"/>
                <a:round/>
                <a:headEnd type="none" w="sm" len="sm"/>
                <a:tailEnd type="none" w="sm" len="sm"/>
              </a:ln>
            </p:spPr>
            <p:txBody>
              <a:bodyPr spcFirstLastPara="1" wrap="square" lIns="96475" tIns="51475" rIns="96475" bIns="514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218" name="Google Shape;2218;p23"/>
              <p:cNvSpPr txBox="1"/>
              <p:nvPr/>
            </p:nvSpPr>
            <p:spPr>
              <a:xfrm rot="-792914">
                <a:off x="3653630" y="2569175"/>
                <a:ext cx="233586" cy="268509"/>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2267" b="1">
                    <a:solidFill>
                      <a:schemeClr val="dk1"/>
                    </a:solidFill>
                    <a:latin typeface="Quicksand"/>
                    <a:ea typeface="Quicksand"/>
                    <a:cs typeface="Quicksand"/>
                    <a:sym typeface="Quicksand"/>
                  </a:rPr>
                  <a:t>8</a:t>
                </a:r>
                <a:endParaRPr sz="2267" b="1" strike="noStrike">
                  <a:solidFill>
                    <a:schemeClr val="dk1"/>
                  </a:solidFill>
                  <a:latin typeface="Quicksand"/>
                  <a:ea typeface="Quicksand"/>
                  <a:cs typeface="Quicksand"/>
                  <a:sym typeface="Quicksand"/>
                </a:endParaRPr>
              </a:p>
            </p:txBody>
          </p:sp>
        </p:grpSp>
      </p:grpSp>
      <p:grpSp>
        <p:nvGrpSpPr>
          <p:cNvPr id="2219" name="Google Shape;2219;p23"/>
          <p:cNvGrpSpPr/>
          <p:nvPr/>
        </p:nvGrpSpPr>
        <p:grpSpPr>
          <a:xfrm>
            <a:off x="11133763" y="5632379"/>
            <a:ext cx="1058223" cy="1225636"/>
            <a:chOff x="1434240" y="3556440"/>
            <a:chExt cx="616680" cy="714240"/>
          </a:xfrm>
        </p:grpSpPr>
        <p:sp>
          <p:nvSpPr>
            <p:cNvPr id="2220" name="Google Shape;2220;p23"/>
            <p:cNvSpPr/>
            <p:nvPr/>
          </p:nvSpPr>
          <p:spPr>
            <a:xfrm>
              <a:off x="1591200" y="3556440"/>
              <a:ext cx="459720" cy="440280"/>
            </a:xfrm>
            <a:custGeom>
              <a:avLst/>
              <a:gdLst/>
              <a:ahLst/>
              <a:cxnLst/>
              <a:rect l="l" t="t" r="r" b="b"/>
              <a:pathLst>
                <a:path w="1277" h="1223" extrusionOk="0">
                  <a:moveTo>
                    <a:pt x="1131" y="267"/>
                  </a:moveTo>
                  <a:cubicBezTo>
                    <a:pt x="801" y="-111"/>
                    <a:pt x="139" y="-122"/>
                    <a:pt x="14" y="448"/>
                  </a:cubicBezTo>
                  <a:cubicBezTo>
                    <a:pt x="-38" y="683"/>
                    <a:pt x="65" y="943"/>
                    <a:pt x="263" y="1079"/>
                  </a:cubicBezTo>
                  <a:cubicBezTo>
                    <a:pt x="347" y="1137"/>
                    <a:pt x="442" y="1173"/>
                    <a:pt x="541" y="1199"/>
                  </a:cubicBezTo>
                  <a:cubicBezTo>
                    <a:pt x="605" y="1216"/>
                    <a:pt x="672" y="1227"/>
                    <a:pt x="737" y="1221"/>
                  </a:cubicBezTo>
                  <a:cubicBezTo>
                    <a:pt x="872" y="1210"/>
                    <a:pt x="991" y="1130"/>
                    <a:pt x="1089" y="1034"/>
                  </a:cubicBezTo>
                  <a:cubicBezTo>
                    <a:pt x="1154" y="969"/>
                    <a:pt x="1214" y="896"/>
                    <a:pt x="1247" y="810"/>
                  </a:cubicBezTo>
                  <a:cubicBezTo>
                    <a:pt x="1318" y="629"/>
                    <a:pt x="1260" y="414"/>
                    <a:pt x="1131" y="267"/>
                  </a:cubicBezTo>
                  <a:moveTo>
                    <a:pt x="777" y="1048"/>
                  </a:moveTo>
                  <a:cubicBezTo>
                    <a:pt x="739" y="1061"/>
                    <a:pt x="698" y="1064"/>
                    <a:pt x="659" y="1064"/>
                  </a:cubicBezTo>
                  <a:cubicBezTo>
                    <a:pt x="530" y="1064"/>
                    <a:pt x="405" y="1019"/>
                    <a:pt x="311" y="928"/>
                  </a:cubicBezTo>
                  <a:cubicBezTo>
                    <a:pt x="192" y="812"/>
                    <a:pt x="108" y="595"/>
                    <a:pt x="167" y="435"/>
                  </a:cubicBezTo>
                  <a:cubicBezTo>
                    <a:pt x="263" y="171"/>
                    <a:pt x="554" y="100"/>
                    <a:pt x="790" y="184"/>
                  </a:cubicBezTo>
                  <a:cubicBezTo>
                    <a:pt x="833" y="199"/>
                    <a:pt x="876" y="218"/>
                    <a:pt x="913" y="246"/>
                  </a:cubicBezTo>
                  <a:cubicBezTo>
                    <a:pt x="1003" y="315"/>
                    <a:pt x="1068" y="438"/>
                    <a:pt x="1081" y="549"/>
                  </a:cubicBezTo>
                  <a:cubicBezTo>
                    <a:pt x="1100" y="745"/>
                    <a:pt x="984" y="980"/>
                    <a:pt x="777" y="104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221" name="Google Shape;2221;p23"/>
            <p:cNvSpPr/>
            <p:nvPr/>
          </p:nvSpPr>
          <p:spPr>
            <a:xfrm>
              <a:off x="1575360" y="3904560"/>
              <a:ext cx="146880" cy="175680"/>
            </a:xfrm>
            <a:custGeom>
              <a:avLst/>
              <a:gdLst/>
              <a:ahLst/>
              <a:cxnLst/>
              <a:rect l="l" t="t" r="r" b="b"/>
              <a:pathLst>
                <a:path w="408" h="488" extrusionOk="0">
                  <a:moveTo>
                    <a:pt x="408" y="110"/>
                  </a:moveTo>
                  <a:cubicBezTo>
                    <a:pt x="355" y="64"/>
                    <a:pt x="333" y="45"/>
                    <a:pt x="281" y="0"/>
                  </a:cubicBezTo>
                  <a:cubicBezTo>
                    <a:pt x="183" y="129"/>
                    <a:pt x="90" y="262"/>
                    <a:pt x="0" y="396"/>
                  </a:cubicBezTo>
                  <a:cubicBezTo>
                    <a:pt x="79" y="398"/>
                    <a:pt x="81" y="477"/>
                    <a:pt x="157" y="488"/>
                  </a:cubicBezTo>
                  <a:cubicBezTo>
                    <a:pt x="245" y="359"/>
                    <a:pt x="322" y="239"/>
                    <a:pt x="408" y="110"/>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222" name="Google Shape;2222;p23"/>
            <p:cNvSpPr/>
            <p:nvPr/>
          </p:nvSpPr>
          <p:spPr>
            <a:xfrm>
              <a:off x="1434240" y="4028400"/>
              <a:ext cx="208080" cy="242280"/>
            </a:xfrm>
            <a:custGeom>
              <a:avLst/>
              <a:gdLst/>
              <a:ahLst/>
              <a:cxnLst/>
              <a:rect l="l" t="t" r="r" b="b"/>
              <a:pathLst>
                <a:path w="578" h="673" extrusionOk="0">
                  <a:moveTo>
                    <a:pt x="247" y="151"/>
                  </a:moveTo>
                  <a:cubicBezTo>
                    <a:pt x="273" y="114"/>
                    <a:pt x="297" y="77"/>
                    <a:pt x="333" y="47"/>
                  </a:cubicBezTo>
                  <a:cubicBezTo>
                    <a:pt x="366" y="17"/>
                    <a:pt x="411" y="-4"/>
                    <a:pt x="456" y="0"/>
                  </a:cubicBezTo>
                  <a:cubicBezTo>
                    <a:pt x="534" y="6"/>
                    <a:pt x="594" y="91"/>
                    <a:pt x="574" y="166"/>
                  </a:cubicBezTo>
                  <a:cubicBezTo>
                    <a:pt x="568" y="189"/>
                    <a:pt x="557" y="207"/>
                    <a:pt x="544" y="228"/>
                  </a:cubicBezTo>
                  <a:cubicBezTo>
                    <a:pt x="475" y="344"/>
                    <a:pt x="396" y="454"/>
                    <a:pt x="308" y="555"/>
                  </a:cubicBezTo>
                  <a:cubicBezTo>
                    <a:pt x="276" y="592"/>
                    <a:pt x="245" y="628"/>
                    <a:pt x="202" y="652"/>
                  </a:cubicBezTo>
                  <a:cubicBezTo>
                    <a:pt x="101" y="710"/>
                    <a:pt x="-41" y="643"/>
                    <a:pt x="11" y="521"/>
                  </a:cubicBezTo>
                  <a:cubicBezTo>
                    <a:pt x="65" y="394"/>
                    <a:pt x="168" y="267"/>
                    <a:pt x="247" y="15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400" b="0" strike="noStrike">
                <a:solidFill>
                  <a:srgbClr val="FFFFFF"/>
                </a:solidFill>
                <a:latin typeface="Arial"/>
                <a:ea typeface="Arial"/>
                <a:cs typeface="Arial"/>
                <a:sym typeface="Arial"/>
              </a:endParaRPr>
            </a:p>
          </p:txBody>
        </p:sp>
        <p:grpSp>
          <p:nvGrpSpPr>
            <p:cNvPr id="2223" name="Google Shape;2223;p23"/>
            <p:cNvGrpSpPr/>
            <p:nvPr/>
          </p:nvGrpSpPr>
          <p:grpSpPr>
            <a:xfrm>
              <a:off x="1631160" y="3599280"/>
              <a:ext cx="358560" cy="384120"/>
              <a:chOff x="1631160" y="3599280"/>
              <a:chExt cx="358560" cy="384120"/>
            </a:xfrm>
          </p:grpSpPr>
          <p:sp>
            <p:nvSpPr>
              <p:cNvPr id="2224" name="Google Shape;2224;p23"/>
              <p:cNvSpPr/>
              <p:nvPr/>
            </p:nvSpPr>
            <p:spPr>
              <a:xfrm>
                <a:off x="1638360" y="3605760"/>
                <a:ext cx="351360" cy="337320"/>
              </a:xfrm>
              <a:custGeom>
                <a:avLst/>
                <a:gdLst/>
                <a:ahLst/>
                <a:cxnLst/>
                <a:rect l="l" t="t" r="r" b="b"/>
                <a:pathLst>
                  <a:path w="976" h="937" extrusionOk="0">
                    <a:moveTo>
                      <a:pt x="3" y="389"/>
                    </a:moveTo>
                    <a:cubicBezTo>
                      <a:pt x="35" y="88"/>
                      <a:pt x="418" y="-70"/>
                      <a:pt x="679" y="29"/>
                    </a:cubicBezTo>
                    <a:cubicBezTo>
                      <a:pt x="872" y="102"/>
                      <a:pt x="1006" y="316"/>
                      <a:pt x="971" y="518"/>
                    </a:cubicBezTo>
                    <a:cubicBezTo>
                      <a:pt x="958" y="591"/>
                      <a:pt x="926" y="658"/>
                      <a:pt x="888" y="722"/>
                    </a:cubicBezTo>
                    <a:cubicBezTo>
                      <a:pt x="860" y="769"/>
                      <a:pt x="829" y="815"/>
                      <a:pt x="786" y="851"/>
                    </a:cubicBezTo>
                    <a:cubicBezTo>
                      <a:pt x="617" y="993"/>
                      <a:pt x="313" y="946"/>
                      <a:pt x="165" y="798"/>
                    </a:cubicBezTo>
                    <a:cubicBezTo>
                      <a:pt x="61" y="694"/>
                      <a:pt x="-14" y="541"/>
                      <a:pt x="3" y="389"/>
                    </a:cubicBezTo>
                    <a:close/>
                  </a:path>
                </a:pathLst>
              </a:custGeom>
              <a:noFill/>
              <a:ln w="12950" cap="rnd" cmpd="sng">
                <a:solidFill>
                  <a:schemeClr val="dk1"/>
                </a:solidFill>
                <a:prstDash val="solid"/>
                <a:round/>
                <a:headEnd type="none" w="sm" len="sm"/>
                <a:tailEnd type="none" w="sm" len="sm"/>
              </a:ln>
            </p:spPr>
            <p:txBody>
              <a:bodyPr spcFirstLastPara="1" wrap="square" lIns="96475" tIns="51475" rIns="96475" bIns="514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225" name="Google Shape;2225;p23"/>
              <p:cNvSpPr/>
              <p:nvPr/>
            </p:nvSpPr>
            <p:spPr>
              <a:xfrm>
                <a:off x="1778760" y="3763440"/>
                <a:ext cx="39600" cy="71280"/>
              </a:xfrm>
              <a:custGeom>
                <a:avLst/>
                <a:gdLst/>
                <a:ahLst/>
                <a:cxnLst/>
                <a:rect l="l" t="t" r="r" b="b"/>
                <a:pathLst>
                  <a:path w="110" h="198" fill="none" extrusionOk="0">
                    <a:moveTo>
                      <a:pt x="0" y="0"/>
                    </a:moveTo>
                    <a:cubicBezTo>
                      <a:pt x="26" y="71"/>
                      <a:pt x="63" y="138"/>
                      <a:pt x="110" y="198"/>
                    </a:cubicBezTo>
                  </a:path>
                </a:pathLst>
              </a:custGeom>
              <a:noFill/>
              <a:ln w="12950" cap="rnd" cmpd="sng">
                <a:solidFill>
                  <a:schemeClr val="dk1"/>
                </a:solidFill>
                <a:prstDash val="solid"/>
                <a:round/>
                <a:headEnd type="none" w="sm" len="sm"/>
                <a:tailEnd type="none" w="sm" len="sm"/>
              </a:ln>
            </p:spPr>
            <p:txBody>
              <a:bodyPr spcFirstLastPara="1" wrap="square" lIns="96475" tIns="19800" rIns="96475" bIns="198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226" name="Google Shape;2226;p23"/>
              <p:cNvSpPr/>
              <p:nvPr/>
            </p:nvSpPr>
            <p:spPr>
              <a:xfrm>
                <a:off x="1803600" y="3706920"/>
                <a:ext cx="66600" cy="127080"/>
              </a:xfrm>
              <a:custGeom>
                <a:avLst/>
                <a:gdLst/>
                <a:ahLst/>
                <a:cxnLst/>
                <a:rect l="l" t="t" r="r" b="b"/>
                <a:pathLst>
                  <a:path w="185" h="353" fill="none" extrusionOk="0">
                    <a:moveTo>
                      <a:pt x="0" y="0"/>
                    </a:moveTo>
                    <a:cubicBezTo>
                      <a:pt x="50" y="123"/>
                      <a:pt x="112" y="241"/>
                      <a:pt x="185" y="353"/>
                    </a:cubicBezTo>
                  </a:path>
                </a:pathLst>
              </a:custGeom>
              <a:noFill/>
              <a:ln w="12950" cap="rnd" cmpd="sng">
                <a:solidFill>
                  <a:schemeClr val="dk1"/>
                </a:solidFill>
                <a:prstDash val="solid"/>
                <a:round/>
                <a:headEnd type="none" w="sm" len="sm"/>
                <a:tailEnd type="none" w="sm" len="sm"/>
              </a:ln>
            </p:spPr>
            <p:txBody>
              <a:bodyPr spcFirstLastPara="1" wrap="square" lIns="96475" tIns="51475" rIns="96475" bIns="5147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227" name="Google Shape;2227;p23"/>
              <p:cNvSpPr/>
              <p:nvPr/>
            </p:nvSpPr>
            <p:spPr>
              <a:xfrm>
                <a:off x="1631160" y="3889800"/>
                <a:ext cx="130680" cy="93600"/>
              </a:xfrm>
              <a:custGeom>
                <a:avLst/>
                <a:gdLst/>
                <a:ahLst/>
                <a:cxnLst/>
                <a:rect l="l" t="t" r="r" b="b"/>
                <a:pathLst>
                  <a:path w="363" h="260" fill="none" extrusionOk="0">
                    <a:moveTo>
                      <a:pt x="0" y="0"/>
                    </a:moveTo>
                    <a:cubicBezTo>
                      <a:pt x="84" y="127"/>
                      <a:pt x="215" y="221"/>
                      <a:pt x="363" y="260"/>
                    </a:cubicBezTo>
                  </a:path>
                </a:pathLst>
              </a:custGeom>
              <a:noFill/>
              <a:ln w="12950" cap="rnd" cmpd="sng">
                <a:solidFill>
                  <a:schemeClr val="dk1"/>
                </a:solidFill>
                <a:prstDash val="solid"/>
                <a:round/>
                <a:headEnd type="none" w="sm" len="sm"/>
                <a:tailEnd type="none" w="sm" len="sm"/>
              </a:ln>
            </p:spPr>
            <p:txBody>
              <a:bodyPr spcFirstLastPara="1" wrap="square" lIns="96475" tIns="42100" rIns="96475" bIns="4210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228" name="Google Shape;2228;p23"/>
              <p:cNvSpPr/>
              <p:nvPr/>
            </p:nvSpPr>
            <p:spPr>
              <a:xfrm>
                <a:off x="1883520" y="3889800"/>
                <a:ext cx="94680" cy="78120"/>
              </a:xfrm>
              <a:custGeom>
                <a:avLst/>
                <a:gdLst/>
                <a:ahLst/>
                <a:cxnLst/>
                <a:rect l="l" t="t" r="r" b="b"/>
                <a:pathLst>
                  <a:path w="263" h="217" fill="none" extrusionOk="0">
                    <a:moveTo>
                      <a:pt x="0" y="217"/>
                    </a:moveTo>
                    <a:cubicBezTo>
                      <a:pt x="106" y="172"/>
                      <a:pt x="198" y="97"/>
                      <a:pt x="263" y="0"/>
                    </a:cubicBezTo>
                  </a:path>
                </a:pathLst>
              </a:custGeom>
              <a:noFill/>
              <a:ln w="12950" cap="rnd" cmpd="sng">
                <a:solidFill>
                  <a:schemeClr val="dk1"/>
                </a:solidFill>
                <a:prstDash val="solid"/>
                <a:round/>
                <a:headEnd type="none" w="sm" len="sm"/>
                <a:tailEnd type="none" w="sm" len="sm"/>
              </a:ln>
            </p:spPr>
            <p:txBody>
              <a:bodyPr spcFirstLastPara="1" wrap="square" lIns="96475" tIns="26625" rIns="96475" bIns="26625"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sp>
            <p:nvSpPr>
              <p:cNvPr id="2229" name="Google Shape;2229;p23"/>
              <p:cNvSpPr/>
              <p:nvPr/>
            </p:nvSpPr>
            <p:spPr>
              <a:xfrm>
                <a:off x="1684440" y="3599280"/>
                <a:ext cx="53640" cy="32400"/>
              </a:xfrm>
              <a:custGeom>
                <a:avLst/>
                <a:gdLst/>
                <a:ahLst/>
                <a:cxnLst/>
                <a:rect l="l" t="t" r="r" b="b"/>
                <a:pathLst>
                  <a:path w="149" h="90" fill="none" extrusionOk="0">
                    <a:moveTo>
                      <a:pt x="0" y="90"/>
                    </a:moveTo>
                    <a:cubicBezTo>
                      <a:pt x="50" y="60"/>
                      <a:pt x="99" y="30"/>
                      <a:pt x="149" y="0"/>
                    </a:cubicBezTo>
                  </a:path>
                </a:pathLst>
              </a:custGeom>
              <a:noFill/>
              <a:ln w="12950" cap="rnd" cmpd="sng">
                <a:solidFill>
                  <a:schemeClr val="dk1"/>
                </a:solidFill>
                <a:prstDash val="solid"/>
                <a:round/>
                <a:headEnd type="none" w="sm" len="sm"/>
                <a:tailEnd type="none" w="sm" len="sm"/>
              </a:ln>
            </p:spPr>
            <p:txBody>
              <a:bodyPr spcFirstLastPara="1" wrap="square" lIns="96475" tIns="0" rIns="96475" bIns="0" anchor="ctr" anchorCtr="1">
                <a:noAutofit/>
              </a:bodyPr>
              <a:lstStyle/>
              <a:p>
                <a:pPr marL="0" marR="0" lvl="0" indent="0" algn="l" rtl="0">
                  <a:spcBef>
                    <a:spcPts val="0"/>
                  </a:spcBef>
                  <a:spcAft>
                    <a:spcPts val="0"/>
                  </a:spcAft>
                  <a:buNone/>
                </a:pPr>
                <a:endParaRPr sz="2400" b="0" strike="noStrik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68636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D512-D3C6-F12B-CA7C-EB38D0A285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A198A-C7EA-2363-795D-CB0F5E8739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2E3E98-994A-E008-6EC7-AA89F85EE25F}"/>
              </a:ext>
            </a:extLst>
          </p:cNvPr>
          <p:cNvSpPr>
            <a:spLocks noGrp="1"/>
          </p:cNvSpPr>
          <p:nvPr>
            <p:ph type="dt" sz="half" idx="10"/>
          </p:nvPr>
        </p:nvSpPr>
        <p:spPr/>
        <p:txBody>
          <a:bodyPr/>
          <a:lstStyle/>
          <a:p>
            <a:fld id="{9342E632-DA58-4B4D-9871-95D796234D4E}" type="datetimeFigureOut">
              <a:rPr lang="en-US" smtClean="0"/>
              <a:t>4/10/2025</a:t>
            </a:fld>
            <a:endParaRPr lang="en-US"/>
          </a:p>
        </p:txBody>
      </p:sp>
      <p:sp>
        <p:nvSpPr>
          <p:cNvPr id="5" name="Footer Placeholder 4">
            <a:extLst>
              <a:ext uri="{FF2B5EF4-FFF2-40B4-BE49-F238E27FC236}">
                <a16:creationId xmlns:a16="http://schemas.microsoft.com/office/drawing/2014/main" id="{74C3447A-EDCE-CF58-4742-1A8F667DC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059157-C27F-C561-1667-A7DCDBDC2A74}"/>
              </a:ext>
            </a:extLst>
          </p:cNvPr>
          <p:cNvSpPr>
            <a:spLocks noGrp="1"/>
          </p:cNvSpPr>
          <p:nvPr>
            <p:ph type="sldNum" sz="quarter" idx="12"/>
          </p:nvPr>
        </p:nvSpPr>
        <p:spPr/>
        <p:txBody>
          <a:bodyPr/>
          <a:lstStyle/>
          <a:p>
            <a:fld id="{6B39BA80-2371-400B-85A3-785B2DE3A22B}" type="slidenum">
              <a:rPr lang="en-US" smtClean="0"/>
              <a:t>‹#›</a:t>
            </a:fld>
            <a:endParaRPr lang="en-US"/>
          </a:p>
        </p:txBody>
      </p:sp>
    </p:spTree>
    <p:extLst>
      <p:ext uri="{BB962C8B-B14F-4D97-AF65-F5344CB8AC3E}">
        <p14:creationId xmlns:p14="http://schemas.microsoft.com/office/powerpoint/2010/main" val="133834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6679A-0098-3575-1398-D4F3CF2346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862C1B-E0C0-EC40-5893-C8387DDF40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7F0B45-D703-9953-0D81-EED7B93E09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66E8B-3E8B-69F5-6A1D-35E762EE8F3B}"/>
              </a:ext>
            </a:extLst>
          </p:cNvPr>
          <p:cNvSpPr>
            <a:spLocks noGrp="1"/>
          </p:cNvSpPr>
          <p:nvPr>
            <p:ph type="dt" sz="half" idx="10"/>
          </p:nvPr>
        </p:nvSpPr>
        <p:spPr/>
        <p:txBody>
          <a:bodyPr/>
          <a:lstStyle/>
          <a:p>
            <a:fld id="{9342E632-DA58-4B4D-9871-95D796234D4E}" type="datetimeFigureOut">
              <a:rPr lang="en-US" smtClean="0"/>
              <a:t>4/10/2025</a:t>
            </a:fld>
            <a:endParaRPr lang="en-US"/>
          </a:p>
        </p:txBody>
      </p:sp>
      <p:sp>
        <p:nvSpPr>
          <p:cNvPr id="6" name="Footer Placeholder 5">
            <a:extLst>
              <a:ext uri="{FF2B5EF4-FFF2-40B4-BE49-F238E27FC236}">
                <a16:creationId xmlns:a16="http://schemas.microsoft.com/office/drawing/2014/main" id="{4FFDBCCC-B5F6-D8D7-2F16-29F0BEB6E3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FB6922-0C0E-91F9-8F24-C124816415CA}"/>
              </a:ext>
            </a:extLst>
          </p:cNvPr>
          <p:cNvSpPr>
            <a:spLocks noGrp="1"/>
          </p:cNvSpPr>
          <p:nvPr>
            <p:ph type="sldNum" sz="quarter" idx="12"/>
          </p:nvPr>
        </p:nvSpPr>
        <p:spPr/>
        <p:txBody>
          <a:bodyPr/>
          <a:lstStyle/>
          <a:p>
            <a:fld id="{6B39BA80-2371-400B-85A3-785B2DE3A22B}" type="slidenum">
              <a:rPr lang="en-US" smtClean="0"/>
              <a:t>‹#›</a:t>
            </a:fld>
            <a:endParaRPr lang="en-US"/>
          </a:p>
        </p:txBody>
      </p:sp>
    </p:spTree>
    <p:extLst>
      <p:ext uri="{BB962C8B-B14F-4D97-AF65-F5344CB8AC3E}">
        <p14:creationId xmlns:p14="http://schemas.microsoft.com/office/powerpoint/2010/main" val="4261168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B83AF-C1C2-D0B9-F1CC-EC5098EEB8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5D46FF-AF05-32F6-43B0-C0F5830C7E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5DA2EE-06E5-747B-6BEE-FB10DBCCF1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F10E9-3E09-6046-6514-7F08F0D4CB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29B8CC-E74F-F9E8-DAC4-25E4272C5E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688C64-A1E1-2F40-BDE9-54C1FA28E136}"/>
              </a:ext>
            </a:extLst>
          </p:cNvPr>
          <p:cNvSpPr>
            <a:spLocks noGrp="1"/>
          </p:cNvSpPr>
          <p:nvPr>
            <p:ph type="dt" sz="half" idx="10"/>
          </p:nvPr>
        </p:nvSpPr>
        <p:spPr/>
        <p:txBody>
          <a:bodyPr/>
          <a:lstStyle/>
          <a:p>
            <a:fld id="{9342E632-DA58-4B4D-9871-95D796234D4E}" type="datetimeFigureOut">
              <a:rPr lang="en-US" smtClean="0"/>
              <a:t>4/10/2025</a:t>
            </a:fld>
            <a:endParaRPr lang="en-US"/>
          </a:p>
        </p:txBody>
      </p:sp>
      <p:sp>
        <p:nvSpPr>
          <p:cNvPr id="8" name="Footer Placeholder 7">
            <a:extLst>
              <a:ext uri="{FF2B5EF4-FFF2-40B4-BE49-F238E27FC236}">
                <a16:creationId xmlns:a16="http://schemas.microsoft.com/office/drawing/2014/main" id="{B79530B5-D2F9-BF76-8317-7ACDF4687E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6A0A09-745F-5B0C-1221-928158642FCB}"/>
              </a:ext>
            </a:extLst>
          </p:cNvPr>
          <p:cNvSpPr>
            <a:spLocks noGrp="1"/>
          </p:cNvSpPr>
          <p:nvPr>
            <p:ph type="sldNum" sz="quarter" idx="12"/>
          </p:nvPr>
        </p:nvSpPr>
        <p:spPr/>
        <p:txBody>
          <a:bodyPr/>
          <a:lstStyle/>
          <a:p>
            <a:fld id="{6B39BA80-2371-400B-85A3-785B2DE3A22B}" type="slidenum">
              <a:rPr lang="en-US" smtClean="0"/>
              <a:t>‹#›</a:t>
            </a:fld>
            <a:endParaRPr lang="en-US"/>
          </a:p>
        </p:txBody>
      </p:sp>
    </p:spTree>
    <p:extLst>
      <p:ext uri="{BB962C8B-B14F-4D97-AF65-F5344CB8AC3E}">
        <p14:creationId xmlns:p14="http://schemas.microsoft.com/office/powerpoint/2010/main" val="1560509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86462-34F8-77BB-F6FF-90F1844CE1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19E97A-1659-1432-D202-F944BEB069B4}"/>
              </a:ext>
            </a:extLst>
          </p:cNvPr>
          <p:cNvSpPr>
            <a:spLocks noGrp="1"/>
          </p:cNvSpPr>
          <p:nvPr>
            <p:ph type="dt" sz="half" idx="10"/>
          </p:nvPr>
        </p:nvSpPr>
        <p:spPr/>
        <p:txBody>
          <a:bodyPr/>
          <a:lstStyle/>
          <a:p>
            <a:fld id="{9342E632-DA58-4B4D-9871-95D796234D4E}" type="datetimeFigureOut">
              <a:rPr lang="en-US" smtClean="0"/>
              <a:t>4/10/2025</a:t>
            </a:fld>
            <a:endParaRPr lang="en-US"/>
          </a:p>
        </p:txBody>
      </p:sp>
      <p:sp>
        <p:nvSpPr>
          <p:cNvPr id="4" name="Footer Placeholder 3">
            <a:extLst>
              <a:ext uri="{FF2B5EF4-FFF2-40B4-BE49-F238E27FC236}">
                <a16:creationId xmlns:a16="http://schemas.microsoft.com/office/drawing/2014/main" id="{A3A2751B-B3A2-6929-468A-A8457EC595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908426-0A5E-964C-C289-98F93C37715F}"/>
              </a:ext>
            </a:extLst>
          </p:cNvPr>
          <p:cNvSpPr>
            <a:spLocks noGrp="1"/>
          </p:cNvSpPr>
          <p:nvPr>
            <p:ph type="sldNum" sz="quarter" idx="12"/>
          </p:nvPr>
        </p:nvSpPr>
        <p:spPr/>
        <p:txBody>
          <a:bodyPr/>
          <a:lstStyle/>
          <a:p>
            <a:fld id="{6B39BA80-2371-400B-85A3-785B2DE3A22B}" type="slidenum">
              <a:rPr lang="en-US" smtClean="0"/>
              <a:t>‹#›</a:t>
            </a:fld>
            <a:endParaRPr lang="en-US"/>
          </a:p>
        </p:txBody>
      </p:sp>
    </p:spTree>
    <p:extLst>
      <p:ext uri="{BB962C8B-B14F-4D97-AF65-F5344CB8AC3E}">
        <p14:creationId xmlns:p14="http://schemas.microsoft.com/office/powerpoint/2010/main" val="2477865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4788D-5FE6-19D6-B343-99EB0F5C503A}"/>
              </a:ext>
            </a:extLst>
          </p:cNvPr>
          <p:cNvSpPr>
            <a:spLocks noGrp="1"/>
          </p:cNvSpPr>
          <p:nvPr>
            <p:ph type="dt" sz="half" idx="10"/>
          </p:nvPr>
        </p:nvSpPr>
        <p:spPr/>
        <p:txBody>
          <a:bodyPr/>
          <a:lstStyle/>
          <a:p>
            <a:fld id="{9342E632-DA58-4B4D-9871-95D796234D4E}" type="datetimeFigureOut">
              <a:rPr lang="en-US" smtClean="0"/>
              <a:t>4/10/2025</a:t>
            </a:fld>
            <a:endParaRPr lang="en-US"/>
          </a:p>
        </p:txBody>
      </p:sp>
      <p:sp>
        <p:nvSpPr>
          <p:cNvPr id="3" name="Footer Placeholder 2">
            <a:extLst>
              <a:ext uri="{FF2B5EF4-FFF2-40B4-BE49-F238E27FC236}">
                <a16:creationId xmlns:a16="http://schemas.microsoft.com/office/drawing/2014/main" id="{90C4B0EA-FDDC-A6A9-33E2-4FE9BF8368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174433-D9D5-5552-0C64-A3298E310BF2}"/>
              </a:ext>
            </a:extLst>
          </p:cNvPr>
          <p:cNvSpPr>
            <a:spLocks noGrp="1"/>
          </p:cNvSpPr>
          <p:nvPr>
            <p:ph type="sldNum" sz="quarter" idx="12"/>
          </p:nvPr>
        </p:nvSpPr>
        <p:spPr/>
        <p:txBody>
          <a:bodyPr/>
          <a:lstStyle/>
          <a:p>
            <a:fld id="{6B39BA80-2371-400B-85A3-785B2DE3A22B}" type="slidenum">
              <a:rPr lang="en-US" smtClean="0"/>
              <a:t>‹#›</a:t>
            </a:fld>
            <a:endParaRPr lang="en-US"/>
          </a:p>
        </p:txBody>
      </p:sp>
    </p:spTree>
    <p:extLst>
      <p:ext uri="{BB962C8B-B14F-4D97-AF65-F5344CB8AC3E}">
        <p14:creationId xmlns:p14="http://schemas.microsoft.com/office/powerpoint/2010/main" val="1372403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8DA2-9CFD-FB2D-2F79-D7B3AD55A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D9ACC9-3546-C651-66D7-75E1556C8D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A61150-7B77-40C2-B430-568828BB1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6021E1-BFDD-422F-D11F-BC7114FDCF9B}"/>
              </a:ext>
            </a:extLst>
          </p:cNvPr>
          <p:cNvSpPr>
            <a:spLocks noGrp="1"/>
          </p:cNvSpPr>
          <p:nvPr>
            <p:ph type="dt" sz="half" idx="10"/>
          </p:nvPr>
        </p:nvSpPr>
        <p:spPr/>
        <p:txBody>
          <a:bodyPr/>
          <a:lstStyle/>
          <a:p>
            <a:fld id="{9342E632-DA58-4B4D-9871-95D796234D4E}" type="datetimeFigureOut">
              <a:rPr lang="en-US" smtClean="0"/>
              <a:t>4/10/2025</a:t>
            </a:fld>
            <a:endParaRPr lang="en-US"/>
          </a:p>
        </p:txBody>
      </p:sp>
      <p:sp>
        <p:nvSpPr>
          <p:cNvPr id="6" name="Footer Placeholder 5">
            <a:extLst>
              <a:ext uri="{FF2B5EF4-FFF2-40B4-BE49-F238E27FC236}">
                <a16:creationId xmlns:a16="http://schemas.microsoft.com/office/drawing/2014/main" id="{1C63F6BA-2535-52D1-B89B-D0808189BA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73BFFB-3150-3396-3011-3AC5F39DADD9}"/>
              </a:ext>
            </a:extLst>
          </p:cNvPr>
          <p:cNvSpPr>
            <a:spLocks noGrp="1"/>
          </p:cNvSpPr>
          <p:nvPr>
            <p:ph type="sldNum" sz="quarter" idx="12"/>
          </p:nvPr>
        </p:nvSpPr>
        <p:spPr/>
        <p:txBody>
          <a:bodyPr/>
          <a:lstStyle/>
          <a:p>
            <a:fld id="{6B39BA80-2371-400B-85A3-785B2DE3A22B}" type="slidenum">
              <a:rPr lang="en-US" smtClean="0"/>
              <a:t>‹#›</a:t>
            </a:fld>
            <a:endParaRPr lang="en-US"/>
          </a:p>
        </p:txBody>
      </p:sp>
    </p:spTree>
    <p:extLst>
      <p:ext uri="{BB962C8B-B14F-4D97-AF65-F5344CB8AC3E}">
        <p14:creationId xmlns:p14="http://schemas.microsoft.com/office/powerpoint/2010/main" val="3700878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FFDA6-B42E-EC5E-BB4F-A1FFBE3434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7A4D4C-0A1C-22F1-7E13-0676E62A25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EDBCB2-ACE1-55FF-3897-B49E8B2E6F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9888E-A068-7630-AA96-6CECDB64B877}"/>
              </a:ext>
            </a:extLst>
          </p:cNvPr>
          <p:cNvSpPr>
            <a:spLocks noGrp="1"/>
          </p:cNvSpPr>
          <p:nvPr>
            <p:ph type="dt" sz="half" idx="10"/>
          </p:nvPr>
        </p:nvSpPr>
        <p:spPr/>
        <p:txBody>
          <a:bodyPr/>
          <a:lstStyle/>
          <a:p>
            <a:fld id="{9342E632-DA58-4B4D-9871-95D796234D4E}" type="datetimeFigureOut">
              <a:rPr lang="en-US" smtClean="0"/>
              <a:t>4/10/2025</a:t>
            </a:fld>
            <a:endParaRPr lang="en-US"/>
          </a:p>
        </p:txBody>
      </p:sp>
      <p:sp>
        <p:nvSpPr>
          <p:cNvPr id="6" name="Footer Placeholder 5">
            <a:extLst>
              <a:ext uri="{FF2B5EF4-FFF2-40B4-BE49-F238E27FC236}">
                <a16:creationId xmlns:a16="http://schemas.microsoft.com/office/drawing/2014/main" id="{9E936330-D88A-8F5A-D8A1-01D84C0A8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C68B7C-04BC-B9DE-BAB8-F09CF78E879F}"/>
              </a:ext>
            </a:extLst>
          </p:cNvPr>
          <p:cNvSpPr>
            <a:spLocks noGrp="1"/>
          </p:cNvSpPr>
          <p:nvPr>
            <p:ph type="sldNum" sz="quarter" idx="12"/>
          </p:nvPr>
        </p:nvSpPr>
        <p:spPr/>
        <p:txBody>
          <a:bodyPr/>
          <a:lstStyle/>
          <a:p>
            <a:fld id="{6B39BA80-2371-400B-85A3-785B2DE3A22B}" type="slidenum">
              <a:rPr lang="en-US" smtClean="0"/>
              <a:t>‹#›</a:t>
            </a:fld>
            <a:endParaRPr lang="en-US"/>
          </a:p>
        </p:txBody>
      </p:sp>
    </p:spTree>
    <p:extLst>
      <p:ext uri="{BB962C8B-B14F-4D97-AF65-F5344CB8AC3E}">
        <p14:creationId xmlns:p14="http://schemas.microsoft.com/office/powerpoint/2010/main" val="510427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E45E27-915F-9533-E5EC-7C4B7B1DE9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64A724-28F5-1EF2-F443-85F1ABC29E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7B0F5E-C7A4-DF5D-88B6-A85C8F0626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42E632-DA58-4B4D-9871-95D796234D4E}" type="datetimeFigureOut">
              <a:rPr lang="en-US" smtClean="0"/>
              <a:t>4/10/2025</a:t>
            </a:fld>
            <a:endParaRPr lang="en-US"/>
          </a:p>
        </p:txBody>
      </p:sp>
      <p:sp>
        <p:nvSpPr>
          <p:cNvPr id="5" name="Footer Placeholder 4">
            <a:extLst>
              <a:ext uri="{FF2B5EF4-FFF2-40B4-BE49-F238E27FC236}">
                <a16:creationId xmlns:a16="http://schemas.microsoft.com/office/drawing/2014/main" id="{25EA46E4-FAD2-434B-6423-553B65CF73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4CB106-5406-C80E-D80F-BAB8F2E9C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39BA80-2371-400B-85A3-785B2DE3A22B}" type="slidenum">
              <a:rPr lang="en-US" smtClean="0"/>
              <a:t>‹#›</a:t>
            </a:fld>
            <a:endParaRPr lang="en-US"/>
          </a:p>
        </p:txBody>
      </p:sp>
    </p:spTree>
    <p:extLst>
      <p:ext uri="{BB962C8B-B14F-4D97-AF65-F5344CB8AC3E}">
        <p14:creationId xmlns:p14="http://schemas.microsoft.com/office/powerpoint/2010/main" val="2571058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331826-E3AD-C84C-0162-E89D5D51B2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57B6C9-A7AE-A4A8-9008-96A1C262967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1ECA1-52C0-1A5B-EAAB-D32B95B11A3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5299C-6598-4FA7-81A2-05E6462B8804}" type="datetimeFigureOut">
              <a:rPr lang="en-US" smtClean="0"/>
              <a:t>4/10/2025</a:t>
            </a:fld>
            <a:endParaRPr lang="en-US"/>
          </a:p>
        </p:txBody>
      </p:sp>
      <p:sp>
        <p:nvSpPr>
          <p:cNvPr id="5" name="Footer Placeholder 4">
            <a:extLst>
              <a:ext uri="{FF2B5EF4-FFF2-40B4-BE49-F238E27FC236}">
                <a16:creationId xmlns:a16="http://schemas.microsoft.com/office/drawing/2014/main" id="{B21CB044-1072-FE91-4349-25D38082F6F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1D2C5A-A202-FA5B-A01E-78E588F46B3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37B8FF-72AC-4200-B224-EE9B78ABD1A9}" type="slidenum">
              <a:rPr lang="en-US" smtClean="0"/>
              <a:t>‹#›</a:t>
            </a:fld>
            <a:endParaRPr lang="en-US"/>
          </a:p>
        </p:txBody>
      </p:sp>
    </p:spTree>
    <p:extLst>
      <p:ext uri="{BB962C8B-B14F-4D97-AF65-F5344CB8AC3E}">
        <p14:creationId xmlns:p14="http://schemas.microsoft.com/office/powerpoint/2010/main" val="158934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67614-EA5F-C4FF-3F9B-CF7D3AD12370}"/>
              </a:ext>
            </a:extLst>
          </p:cNvPr>
          <p:cNvPicPr>
            <a:picLocks noChangeAspect="1"/>
          </p:cNvPicPr>
          <p:nvPr/>
        </p:nvPicPr>
        <p:blipFill>
          <a:blip r:embed="rId2"/>
          <a:stretch>
            <a:fillRect/>
          </a:stretch>
        </p:blipFill>
        <p:spPr>
          <a:xfrm>
            <a:off x="-16584" y="-127000"/>
            <a:ext cx="12258459" cy="7131845"/>
          </a:xfrm>
          <a:prstGeom prst="rect">
            <a:avLst/>
          </a:prstGeom>
        </p:spPr>
      </p:pic>
      <p:sp>
        <p:nvSpPr>
          <p:cNvPr id="5" name="TextBox 4">
            <a:extLst>
              <a:ext uri="{FF2B5EF4-FFF2-40B4-BE49-F238E27FC236}">
                <a16:creationId xmlns:a16="http://schemas.microsoft.com/office/drawing/2014/main" id="{875E8B2C-1501-610C-CB02-E83161DE35F6}"/>
              </a:ext>
            </a:extLst>
          </p:cNvPr>
          <p:cNvSpPr txBox="1"/>
          <p:nvPr/>
        </p:nvSpPr>
        <p:spPr>
          <a:xfrm>
            <a:off x="49753" y="21888"/>
            <a:ext cx="12028817" cy="1304588"/>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2137" eaLnBrk="1" hangingPunct="1">
              <a:lnSpc>
                <a:spcPct val="150000"/>
              </a:lnSpc>
              <a:defRPr/>
            </a:pPr>
            <a:r>
              <a:rPr lang="en-US" altLang="en-US" sz="2793"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UBND</a:t>
            </a:r>
            <a:r>
              <a:rPr lang="en-US" altLang="en-US" sz="279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793"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QUẬN</a:t>
            </a:r>
            <a:r>
              <a:rPr lang="en-US" altLang="en-US" sz="279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793"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DƯƠNG</a:t>
            </a:r>
            <a:r>
              <a:rPr lang="en-US" altLang="en-US" sz="279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793"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KINH</a:t>
            </a:r>
            <a:endParaRPr lang="en-US" altLang="en-US" sz="279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algn="ctr" defTabSz="912137" eaLnBrk="1" hangingPunct="1">
              <a:lnSpc>
                <a:spcPct val="150000"/>
              </a:lnSpc>
              <a:defRPr/>
            </a:pPr>
            <a:r>
              <a:rPr lang="en-US" altLang="en-US" sz="2793"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altLang="en-US" sz="279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793"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TIỂU</a:t>
            </a:r>
            <a:r>
              <a:rPr lang="en-US" altLang="en-US" sz="279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793"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279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ANH DŨNG</a:t>
            </a:r>
          </a:p>
        </p:txBody>
      </p:sp>
      <p:cxnSp>
        <p:nvCxnSpPr>
          <p:cNvPr id="6" name="Straight Connector 5">
            <a:extLst>
              <a:ext uri="{FF2B5EF4-FFF2-40B4-BE49-F238E27FC236}">
                <a16:creationId xmlns:a16="http://schemas.microsoft.com/office/drawing/2014/main" id="{EC6DA056-DCF5-02BF-4541-4E1D7E4DF98A}"/>
              </a:ext>
            </a:extLst>
          </p:cNvPr>
          <p:cNvCxnSpPr/>
          <p:nvPr/>
        </p:nvCxnSpPr>
        <p:spPr>
          <a:xfrm>
            <a:off x="4746497" y="1326188"/>
            <a:ext cx="3057351" cy="0"/>
          </a:xfrm>
          <a:prstGeom prst="line">
            <a:avLst/>
          </a:prstGeom>
          <a:ln w="28575">
            <a:solidFill>
              <a:srgbClr val="0000FF"/>
            </a:solidFill>
          </a:ln>
        </p:spPr>
        <p:style>
          <a:lnRef idx="1">
            <a:schemeClr val="dk1"/>
          </a:lnRef>
          <a:fillRef idx="0">
            <a:schemeClr val="dk1"/>
          </a:fillRef>
          <a:effectRef idx="0">
            <a:schemeClr val="dk1"/>
          </a:effectRef>
          <a:fontRef idx="minor">
            <a:schemeClr val="tx1"/>
          </a:fontRef>
        </p:style>
      </p:cxnSp>
      <p:sp>
        <p:nvSpPr>
          <p:cNvPr id="8" name="TextBox 6">
            <a:extLst>
              <a:ext uri="{FF2B5EF4-FFF2-40B4-BE49-F238E27FC236}">
                <a16:creationId xmlns:a16="http://schemas.microsoft.com/office/drawing/2014/main" id="{21CD853A-3798-2DC5-9D64-2B1301D4BCD6}"/>
              </a:ext>
            </a:extLst>
          </p:cNvPr>
          <p:cNvSpPr txBox="1">
            <a:spLocks noChangeArrowheads="1"/>
          </p:cNvSpPr>
          <p:nvPr/>
        </p:nvSpPr>
        <p:spPr bwMode="auto">
          <a:xfrm>
            <a:off x="1" y="1326188"/>
            <a:ext cx="12191999"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24">
              <a:lnSpc>
                <a:spcPct val="150000"/>
              </a:lnSpc>
              <a:spcBef>
                <a:spcPct val="0"/>
              </a:spcBef>
              <a:buNone/>
              <a:defRPr/>
            </a:pPr>
            <a:r>
              <a:rPr lang="en-US" altLang="en-US" sz="4400" b="1" dirty="0">
                <a:solidFill>
                  <a:srgbClr val="7030A0"/>
                </a:solidFill>
                <a:latin typeface="Times New Roman" panose="02020603050405020304" pitchFamily="18" charset="0"/>
                <a:cs typeface="Times New Roman" panose="02020603050405020304" pitchFamily="18" charset="0"/>
              </a:rPr>
              <a:t>Môn: </a:t>
            </a:r>
            <a:r>
              <a:rPr lang="en-US" altLang="en-US" sz="4400" b="1" dirty="0" err="1">
                <a:solidFill>
                  <a:srgbClr val="7030A0"/>
                </a:solidFill>
                <a:latin typeface="Times New Roman" panose="02020603050405020304" pitchFamily="18" charset="0"/>
                <a:cs typeface="Times New Roman" panose="02020603050405020304" pitchFamily="18" charset="0"/>
              </a:rPr>
              <a:t>Công</a:t>
            </a:r>
            <a:r>
              <a:rPr lang="en-US" altLang="en-US" sz="4400" b="1" dirty="0">
                <a:solidFill>
                  <a:srgbClr val="7030A0"/>
                </a:solidFill>
                <a:latin typeface="Times New Roman" panose="02020603050405020304" pitchFamily="18" charset="0"/>
                <a:cs typeface="Times New Roman" panose="02020603050405020304" pitchFamily="18" charset="0"/>
              </a:rPr>
              <a:t> </a:t>
            </a:r>
            <a:r>
              <a:rPr lang="en-US" altLang="en-US" sz="4400" b="1" dirty="0" err="1">
                <a:solidFill>
                  <a:srgbClr val="7030A0"/>
                </a:solidFill>
                <a:latin typeface="Times New Roman" panose="02020603050405020304" pitchFamily="18" charset="0"/>
                <a:cs typeface="Times New Roman" panose="02020603050405020304" pitchFamily="18" charset="0"/>
              </a:rPr>
              <a:t>nghệ</a:t>
            </a:r>
            <a:r>
              <a:rPr lang="en-US" altLang="en-US" sz="4400" b="1" dirty="0">
                <a:solidFill>
                  <a:srgbClr val="7030A0"/>
                </a:solidFill>
                <a:latin typeface="Times New Roman" panose="02020603050405020304" pitchFamily="18" charset="0"/>
                <a:cs typeface="Times New Roman" panose="02020603050405020304" pitchFamily="18" charset="0"/>
              </a:rPr>
              <a:t> 5</a:t>
            </a:r>
          </a:p>
        </p:txBody>
      </p:sp>
      <p:sp>
        <p:nvSpPr>
          <p:cNvPr id="3" name="TextBox 2">
            <a:extLst>
              <a:ext uri="{FF2B5EF4-FFF2-40B4-BE49-F238E27FC236}">
                <a16:creationId xmlns:a16="http://schemas.microsoft.com/office/drawing/2014/main" id="{F56D3651-BCDE-17CA-4B37-DCD84075760F}"/>
              </a:ext>
            </a:extLst>
          </p:cNvPr>
          <p:cNvSpPr txBox="1"/>
          <p:nvPr/>
        </p:nvSpPr>
        <p:spPr>
          <a:xfrm>
            <a:off x="203199" y="2577483"/>
            <a:ext cx="11942055" cy="2144177"/>
          </a:xfrm>
          <a:prstGeom prst="rect">
            <a:avLst/>
          </a:prstGeom>
          <a:noFill/>
        </p:spPr>
        <p:txBody>
          <a:bodyPr wrap="square" rtlCol="0">
            <a:spAutoFit/>
          </a:bodyPr>
          <a:lstStyle/>
          <a:p>
            <a:pPr algn="ctr" defTabSz="1219170">
              <a:spcAft>
                <a:spcPts val="1600"/>
              </a:spcAft>
            </a:pPr>
            <a:r>
              <a:rPr lang="en-US" sz="6000" b="1" dirty="0" err="1">
                <a:solidFill>
                  <a:srgbClr val="FF0000"/>
                </a:solidFill>
                <a:effectLst>
                  <a:outerShdw blurRad="38100" dist="38100" dir="2700000" algn="tl">
                    <a:srgbClr val="000000">
                      <a:alpha val="43137"/>
                    </a:srgbClr>
                  </a:outerShdw>
                </a:effectLst>
                <a:latin typeface="HP001 4 hàng" pitchFamily="34" charset="0"/>
              </a:rPr>
              <a:t>Bài</a:t>
            </a:r>
            <a:r>
              <a:rPr lang="en-US" sz="6000" b="1" dirty="0">
                <a:solidFill>
                  <a:srgbClr val="FF0000"/>
                </a:solidFill>
                <a:effectLst>
                  <a:outerShdw blurRad="38100" dist="38100" dir="2700000" algn="tl">
                    <a:srgbClr val="000000">
                      <a:alpha val="43137"/>
                    </a:srgbClr>
                  </a:outerShdw>
                </a:effectLst>
                <a:latin typeface="HP001 4 hàng" pitchFamily="34" charset="0"/>
              </a:rPr>
              <a:t> 9: </a:t>
            </a:r>
            <a:r>
              <a:rPr lang="en-US" sz="6000" b="1" dirty="0" err="1">
                <a:solidFill>
                  <a:srgbClr val="FF0000"/>
                </a:solidFill>
                <a:effectLst>
                  <a:outerShdw blurRad="38100" dist="38100" dir="2700000" algn="tl">
                    <a:srgbClr val="000000">
                      <a:alpha val="43137"/>
                    </a:srgbClr>
                  </a:outerShdw>
                </a:effectLst>
                <a:latin typeface="HP001 4 hàng" pitchFamily="34" charset="0"/>
              </a:rPr>
              <a:t>Mô</a:t>
            </a:r>
            <a:r>
              <a:rPr lang="en-US" sz="6000" b="1" dirty="0">
                <a:solidFill>
                  <a:srgbClr val="FF0000"/>
                </a:solidFill>
                <a:effectLst>
                  <a:outerShdw blurRad="38100" dist="38100" dir="2700000" algn="tl">
                    <a:srgbClr val="000000">
                      <a:alpha val="43137"/>
                    </a:srgbClr>
                  </a:outerShdw>
                </a:effectLst>
                <a:latin typeface="HP001 4 hàng" pitchFamily="34" charset="0"/>
              </a:rPr>
              <a:t> </a:t>
            </a:r>
            <a:r>
              <a:rPr lang="en-US" sz="6000" b="1" dirty="0" err="1">
                <a:solidFill>
                  <a:srgbClr val="FF0000"/>
                </a:solidFill>
                <a:effectLst>
                  <a:outerShdw blurRad="38100" dist="38100" dir="2700000" algn="tl">
                    <a:srgbClr val="000000">
                      <a:alpha val="43137"/>
                    </a:srgbClr>
                  </a:outerShdw>
                </a:effectLst>
                <a:latin typeface="HP001 4 hàng" pitchFamily="34" charset="0"/>
              </a:rPr>
              <a:t>hình</a:t>
            </a:r>
            <a:r>
              <a:rPr lang="en-US" sz="6000" b="1" dirty="0">
                <a:solidFill>
                  <a:srgbClr val="FF0000"/>
                </a:solidFill>
                <a:effectLst>
                  <a:outerShdw blurRad="38100" dist="38100" dir="2700000" algn="tl">
                    <a:srgbClr val="000000">
                      <a:alpha val="43137"/>
                    </a:srgbClr>
                  </a:outerShdw>
                </a:effectLst>
                <a:latin typeface="HP001 4 hàng" pitchFamily="34" charset="0"/>
              </a:rPr>
              <a:t> </a:t>
            </a:r>
            <a:r>
              <a:rPr lang="en-US" sz="6000" b="1" dirty="0" err="1">
                <a:solidFill>
                  <a:srgbClr val="FF0000"/>
                </a:solidFill>
                <a:effectLst>
                  <a:outerShdw blurRad="38100" dist="38100" dir="2700000" algn="tl">
                    <a:srgbClr val="000000">
                      <a:alpha val="43137"/>
                    </a:srgbClr>
                  </a:outerShdw>
                </a:effectLst>
                <a:latin typeface="HP001 4 hàng" pitchFamily="34" charset="0"/>
              </a:rPr>
              <a:t>điện</a:t>
            </a:r>
            <a:r>
              <a:rPr lang="en-US" sz="6000" b="1" dirty="0">
                <a:solidFill>
                  <a:srgbClr val="FF0000"/>
                </a:solidFill>
                <a:effectLst>
                  <a:outerShdw blurRad="38100" dist="38100" dir="2700000" algn="tl">
                    <a:srgbClr val="000000">
                      <a:alpha val="43137"/>
                    </a:srgbClr>
                  </a:outerShdw>
                </a:effectLst>
                <a:latin typeface="HP001 4 hàng" pitchFamily="34" charset="0"/>
              </a:rPr>
              <a:t> </a:t>
            </a:r>
            <a:r>
              <a:rPr lang="en-US" sz="6000" b="1" dirty="0" err="1">
                <a:solidFill>
                  <a:srgbClr val="FF0000"/>
                </a:solidFill>
                <a:effectLst>
                  <a:outerShdw blurRad="38100" dist="38100" dir="2700000" algn="tl">
                    <a:srgbClr val="000000">
                      <a:alpha val="43137"/>
                    </a:srgbClr>
                  </a:outerShdw>
                </a:effectLst>
                <a:latin typeface="HP001 4 hàng" pitchFamily="34" charset="0"/>
              </a:rPr>
              <a:t>mặt</a:t>
            </a:r>
            <a:r>
              <a:rPr lang="en-US" sz="6000" b="1" dirty="0">
                <a:solidFill>
                  <a:srgbClr val="FF0000"/>
                </a:solidFill>
                <a:effectLst>
                  <a:outerShdw blurRad="38100" dist="38100" dir="2700000" algn="tl">
                    <a:srgbClr val="000000">
                      <a:alpha val="43137"/>
                    </a:srgbClr>
                  </a:outerShdw>
                </a:effectLst>
                <a:latin typeface="HP001 4 hàng" pitchFamily="34" charset="0"/>
              </a:rPr>
              <a:t> </a:t>
            </a:r>
            <a:r>
              <a:rPr lang="en-US" sz="6000" b="1" dirty="0" err="1">
                <a:solidFill>
                  <a:srgbClr val="FF0000"/>
                </a:solidFill>
                <a:effectLst>
                  <a:outerShdw blurRad="38100" dist="38100" dir="2700000" algn="tl">
                    <a:srgbClr val="000000">
                      <a:alpha val="43137"/>
                    </a:srgbClr>
                  </a:outerShdw>
                </a:effectLst>
                <a:latin typeface="HP001 4 hàng" pitchFamily="34" charset="0"/>
              </a:rPr>
              <a:t>trời</a:t>
            </a:r>
            <a:endParaRPr lang="en-US" sz="6000" b="1" dirty="0">
              <a:solidFill>
                <a:srgbClr val="FF0000"/>
              </a:solidFill>
              <a:effectLst>
                <a:outerShdw blurRad="38100" dist="38100" dir="2700000" algn="tl">
                  <a:srgbClr val="000000">
                    <a:alpha val="43137"/>
                  </a:srgbClr>
                </a:outerShdw>
              </a:effectLst>
              <a:latin typeface="HP001 4 hàng" pitchFamily="34" charset="0"/>
            </a:endParaRPr>
          </a:p>
          <a:p>
            <a:pPr algn="ctr" defTabSz="1219170">
              <a:spcAft>
                <a:spcPts val="1600"/>
              </a:spcAft>
            </a:pPr>
            <a:r>
              <a:rPr lang="en-US" sz="6000" b="1" dirty="0">
                <a:solidFill>
                  <a:srgbClr val="FF0000"/>
                </a:solidFill>
                <a:effectLst>
                  <a:outerShdw blurRad="38100" dist="38100" dir="2700000" algn="tl">
                    <a:srgbClr val="000000">
                      <a:alpha val="43137"/>
                    </a:srgbClr>
                  </a:outerShdw>
                </a:effectLst>
                <a:latin typeface="HP001 4 hàng" pitchFamily="34" charset="0"/>
              </a:rPr>
              <a:t>(</a:t>
            </a:r>
            <a:r>
              <a:rPr lang="en-US" sz="6000" b="1" dirty="0" err="1">
                <a:solidFill>
                  <a:srgbClr val="FF0000"/>
                </a:solidFill>
                <a:effectLst>
                  <a:outerShdw blurRad="38100" dist="38100" dir="2700000" algn="tl">
                    <a:srgbClr val="000000">
                      <a:alpha val="43137"/>
                    </a:srgbClr>
                  </a:outerShdw>
                </a:effectLst>
                <a:latin typeface="HP001 4 hàng" pitchFamily="34" charset="0"/>
              </a:rPr>
              <a:t>Tiết</a:t>
            </a:r>
            <a:r>
              <a:rPr lang="en-US" sz="6000" b="1" dirty="0">
                <a:solidFill>
                  <a:srgbClr val="FF0000"/>
                </a:solidFill>
                <a:effectLst>
                  <a:outerShdw blurRad="38100" dist="38100" dir="2700000" algn="tl">
                    <a:srgbClr val="000000">
                      <a:alpha val="43137"/>
                    </a:srgbClr>
                  </a:outerShdw>
                </a:effectLst>
                <a:latin typeface="HP001 4 hàng" pitchFamily="34" charset="0"/>
              </a:rPr>
              <a:t> 1)</a:t>
            </a:r>
          </a:p>
        </p:txBody>
      </p:sp>
    </p:spTree>
    <p:extLst>
      <p:ext uri="{BB962C8B-B14F-4D97-AF65-F5344CB8AC3E}">
        <p14:creationId xmlns:p14="http://schemas.microsoft.com/office/powerpoint/2010/main" val="3068430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esktop\Công việc\Nền power point\485759094_661894476221753_4691633074263658725_n.jpg">
            <a:extLst>
              <a:ext uri="{FF2B5EF4-FFF2-40B4-BE49-F238E27FC236}">
                <a16:creationId xmlns:a16="http://schemas.microsoft.com/office/drawing/2014/main" id="{D4EB63AA-D202-9727-E9BE-535AFF3C0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74" y="-199505"/>
            <a:ext cx="13461074" cy="7057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348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88AF-3260-3FEE-63C3-8F000494D05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5034198-AB17-736D-F796-6F47C2845B63}"/>
              </a:ext>
            </a:extLst>
          </p:cNvPr>
          <p:cNvSpPr>
            <a:spLocks noGrp="1"/>
          </p:cNvSpPr>
          <p:nvPr>
            <p:ph type="subTitle" idx="1"/>
          </p:nvPr>
        </p:nvSpPr>
        <p:spPr/>
        <p:txBody>
          <a:bodyPr/>
          <a:lstStyle/>
          <a:p>
            <a:endParaRPr lang="en-US"/>
          </a:p>
        </p:txBody>
      </p:sp>
      <p:pic>
        <p:nvPicPr>
          <p:cNvPr id="5" name="Picture 4" descr="A cartoon of a child reading a book&#10;&#10;Description automatically generated">
            <a:extLst>
              <a:ext uri="{FF2B5EF4-FFF2-40B4-BE49-F238E27FC236}">
                <a16:creationId xmlns:a16="http://schemas.microsoft.com/office/drawing/2014/main" id="{E6915661-2310-BD49-4B71-7A6A3F0206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0535E2E-F550-888B-8577-239B9E0B6F6C}"/>
              </a:ext>
            </a:extLst>
          </p:cNvPr>
          <p:cNvGrpSpPr/>
          <p:nvPr/>
        </p:nvGrpSpPr>
        <p:grpSpPr>
          <a:xfrm>
            <a:off x="4284540" y="1339878"/>
            <a:ext cx="3105337" cy="830998"/>
            <a:chOff x="4543331" y="552089"/>
            <a:chExt cx="3105336" cy="830997"/>
          </a:xfrm>
        </p:grpSpPr>
        <p:sp>
          <p:nvSpPr>
            <p:cNvPr id="6" name="TextBox 5">
              <a:extLst>
                <a:ext uri="{FF2B5EF4-FFF2-40B4-BE49-F238E27FC236}">
                  <a16:creationId xmlns:a16="http://schemas.microsoft.com/office/drawing/2014/main" id="{E770E271-CE30-D1D6-A702-50B0CD1317F0}"/>
                </a:ext>
              </a:extLst>
            </p:cNvPr>
            <p:cNvSpPr txBox="1"/>
            <p:nvPr/>
          </p:nvSpPr>
          <p:spPr>
            <a:xfrm>
              <a:off x="4543331" y="552090"/>
              <a:ext cx="3105336" cy="830996"/>
            </a:xfrm>
            <a:prstGeom prst="rect">
              <a:avLst/>
            </a:prstGeom>
            <a:noFill/>
          </p:spPr>
          <p:txBody>
            <a:bodyPr wrap="none" rtlCol="0">
              <a:spAutoFit/>
            </a:bodyPr>
            <a:lstStyle/>
            <a:p>
              <a:pPr defTabSz="914377">
                <a:defRPr/>
              </a:pPr>
              <a:r>
                <a:rPr lang="vi-VN" sz="4800" dirty="0">
                  <a:ln w="133350">
                    <a:solidFill>
                      <a:srgbClr val="FFC000"/>
                    </a:solidFill>
                  </a:ln>
                  <a:solidFill>
                    <a:prstClr val="black"/>
                  </a:solidFill>
                  <a:effectLst>
                    <a:outerShdw dist="38100" dir="5400000" sx="107000" sy="107000" algn="t" rotWithShape="0">
                      <a:prstClr val="white"/>
                    </a:outerShdw>
                  </a:effectLst>
                  <a:latin typeface="#9Slide07 IcielNabila" pitchFamily="2" charset="0"/>
                </a:rPr>
                <a:t>Công nghệ</a:t>
              </a:r>
              <a:endParaRPr lang="en-US" sz="4800" dirty="0">
                <a:ln w="133350">
                  <a:solidFill>
                    <a:srgbClr val="FFC000"/>
                  </a:solidFill>
                </a:ln>
                <a:solidFill>
                  <a:prstClr val="black"/>
                </a:solidFill>
                <a:effectLst>
                  <a:outerShdw dist="38100" dir="5400000" sx="107000" sy="107000" algn="t" rotWithShape="0">
                    <a:prstClr val="white"/>
                  </a:outerShdw>
                </a:effectLst>
                <a:latin typeface="#9Slide07 IcielNabila" pitchFamily="2" charset="0"/>
              </a:endParaRPr>
            </a:p>
          </p:txBody>
        </p:sp>
        <p:sp>
          <p:nvSpPr>
            <p:cNvPr id="7" name="TextBox 6">
              <a:extLst>
                <a:ext uri="{FF2B5EF4-FFF2-40B4-BE49-F238E27FC236}">
                  <a16:creationId xmlns:a16="http://schemas.microsoft.com/office/drawing/2014/main" id="{2902B8F7-06F4-2602-7A9D-F46B7B06B036}"/>
                </a:ext>
              </a:extLst>
            </p:cNvPr>
            <p:cNvSpPr txBox="1"/>
            <p:nvPr/>
          </p:nvSpPr>
          <p:spPr>
            <a:xfrm>
              <a:off x="4543331" y="552089"/>
              <a:ext cx="3105336" cy="830996"/>
            </a:xfrm>
            <a:prstGeom prst="rect">
              <a:avLst/>
            </a:prstGeom>
            <a:noFill/>
          </p:spPr>
          <p:txBody>
            <a:bodyPr wrap="none" rtlCol="0">
              <a:spAutoFit/>
            </a:bodyPr>
            <a:lstStyle/>
            <a:p>
              <a:pPr defTabSz="914377">
                <a:defRPr/>
              </a:pPr>
              <a:r>
                <a:rPr lang="vi-VN" sz="4800" dirty="0">
                  <a:solidFill>
                    <a:prstClr val="white"/>
                  </a:solidFill>
                  <a:latin typeface="#9Slide07 IcielNabila" pitchFamily="2" charset="0"/>
                </a:rPr>
                <a:t>Công nghệ</a:t>
              </a:r>
              <a:endParaRPr lang="en-US" sz="4800" dirty="0">
                <a:solidFill>
                  <a:prstClr val="white"/>
                </a:solidFill>
                <a:latin typeface="#9Slide07 IcielNabila" pitchFamily="2" charset="0"/>
              </a:endParaRPr>
            </a:p>
          </p:txBody>
        </p:sp>
      </p:grpSp>
      <p:pic>
        <p:nvPicPr>
          <p:cNvPr id="4" name="Picture 3">
            <a:extLst>
              <a:ext uri="{FF2B5EF4-FFF2-40B4-BE49-F238E27FC236}">
                <a16:creationId xmlns:a16="http://schemas.microsoft.com/office/drawing/2014/main" id="{B1EECF04-4E02-9FAB-236E-62E0184DD9D9}"/>
              </a:ext>
            </a:extLst>
          </p:cNvPr>
          <p:cNvPicPr>
            <a:picLocks noChangeAspect="1"/>
          </p:cNvPicPr>
          <p:nvPr/>
        </p:nvPicPr>
        <p:blipFill>
          <a:blip r:embed="rId3"/>
          <a:stretch>
            <a:fillRect/>
          </a:stretch>
        </p:blipFill>
        <p:spPr>
          <a:xfrm>
            <a:off x="634587" y="2216791"/>
            <a:ext cx="9541067" cy="2810500"/>
          </a:xfrm>
          <a:prstGeom prst="rect">
            <a:avLst/>
          </a:prstGeom>
        </p:spPr>
      </p:pic>
    </p:spTree>
    <p:extLst>
      <p:ext uri="{BB962C8B-B14F-4D97-AF65-F5344CB8AC3E}">
        <p14:creationId xmlns:p14="http://schemas.microsoft.com/office/powerpoint/2010/main" val="366210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DDE7B-E5DA-A745-023C-08307DD8328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4082BA1-7B27-9155-E29F-CE4C1C8B50E9}"/>
              </a:ext>
            </a:extLst>
          </p:cNvPr>
          <p:cNvPicPr>
            <a:picLocks noChangeAspect="1"/>
          </p:cNvPicPr>
          <p:nvPr/>
        </p:nvPicPr>
        <p:blipFill>
          <a:blip r:embed="rId2"/>
          <a:stretch>
            <a:fillRect/>
          </a:stretch>
        </p:blipFill>
        <p:spPr>
          <a:xfrm>
            <a:off x="923925" y="0"/>
            <a:ext cx="10344150" cy="6860799"/>
          </a:xfrm>
          <a:prstGeom prst="rect">
            <a:avLst/>
          </a:prstGeom>
        </p:spPr>
      </p:pic>
    </p:spTree>
    <p:extLst>
      <p:ext uri="{BB962C8B-B14F-4D97-AF65-F5344CB8AC3E}">
        <p14:creationId xmlns:p14="http://schemas.microsoft.com/office/powerpoint/2010/main" val="2924354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ội thảo Điện NLMT">
            <a:hlinkClick r:id="" action="ppaction://media"/>
            <a:extLst>
              <a:ext uri="{FF2B5EF4-FFF2-40B4-BE49-F238E27FC236}">
                <a16:creationId xmlns:a16="http://schemas.microsoft.com/office/drawing/2014/main" id="{5EE18C3B-3C9B-7D70-6AD8-876628FFF7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288143" cy="6980767"/>
          </a:xfrm>
          <a:prstGeom prst="rect">
            <a:avLst/>
          </a:prstGeom>
        </p:spPr>
      </p:pic>
    </p:spTree>
    <p:extLst>
      <p:ext uri="{BB962C8B-B14F-4D97-AF65-F5344CB8AC3E}">
        <p14:creationId xmlns:p14="http://schemas.microsoft.com/office/powerpoint/2010/main" val="298054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BBDE9-D775-7A26-F328-64F81CDA1282}"/>
            </a:ext>
          </a:extLst>
        </p:cNvPr>
        <p:cNvGrpSpPr/>
        <p:nvPr/>
      </p:nvGrpSpPr>
      <p:grpSpPr>
        <a:xfrm>
          <a:off x="0" y="0"/>
          <a:ext cx="0" cy="0"/>
          <a:chOff x="0" y="0"/>
          <a:chExt cx="0" cy="0"/>
        </a:xfrm>
      </p:grpSpPr>
      <p:pic>
        <p:nvPicPr>
          <p:cNvPr id="2" name="Picture 2" descr="E:\desktop\Công việc\Nền power point\485759094_661894476221753_4691633074263658725_n.jpg">
            <a:extLst>
              <a:ext uri="{FF2B5EF4-FFF2-40B4-BE49-F238E27FC236}">
                <a16:creationId xmlns:a16="http://schemas.microsoft.com/office/drawing/2014/main" id="{99145A75-500C-D920-E509-939EB22CA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74" y="-199505"/>
            <a:ext cx="13461074" cy="7057505"/>
          </a:xfrm>
          <a:prstGeom prst="rect">
            <a:avLst/>
          </a:prstGeom>
          <a:noFill/>
          <a:extLst>
            <a:ext uri="{909E8E84-426E-40DD-AFC4-6F175D3DCCD1}">
              <a14:hiddenFill xmlns:a14="http://schemas.microsoft.com/office/drawing/2010/main">
                <a:solidFill>
                  <a:srgbClr val="FFFFFF"/>
                </a:solidFill>
              </a14:hiddenFill>
            </a:ext>
          </a:extLst>
        </p:spPr>
      </p:pic>
      <p:sp>
        <p:nvSpPr>
          <p:cNvPr id="2760" name="Google Shape;2760;p33"/>
          <p:cNvSpPr txBox="1">
            <a:spLocks/>
          </p:cNvSpPr>
          <p:nvPr/>
        </p:nvSpPr>
        <p:spPr>
          <a:xfrm>
            <a:off x="1019696" y="388204"/>
            <a:ext cx="9825643" cy="736452"/>
          </a:xfrm>
          <a:prstGeom prst="rect">
            <a:avLst/>
          </a:prstGeom>
        </p:spPr>
        <p:txBody>
          <a:bodyPr spcFirstLastPara="1" vert="horz" wrap="square" lIns="91425" tIns="91425" rIns="91425" bIns="91425" rtlCol="0" anchor="t" anchorCtr="0">
            <a:noAutofit/>
            <a:scene3d>
              <a:camera prst="orthographicFront"/>
              <a:lightRig rig="harsh" dir="t"/>
            </a:scene3d>
            <a:sp3d extrusionH="57150" prstMaterial="matte">
              <a:bevelT w="63500" h="12700" prst="angle"/>
              <a:contourClr>
                <a:schemeClr val="bg1">
                  <a:lumMod val="65000"/>
                </a:schemeClr>
              </a:contourClr>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spcBef>
                <a:spcPts val="0"/>
              </a:spcBef>
            </a:pPr>
            <a:r>
              <a:rPr lang="en-US" sz="4000" b="1" dirty="0">
                <a:ln/>
                <a:solidFill>
                  <a:srgbClr val="0E13F0"/>
                </a:solidFill>
                <a:latin typeface="Times New Roman" panose="02020603050405020304" pitchFamily="18" charset="0"/>
                <a:cs typeface="Times New Roman" panose="02020603050405020304" pitchFamily="18" charset="0"/>
              </a:rPr>
              <a:t>I. </a:t>
            </a:r>
            <a:r>
              <a:rPr lang="en-US" sz="4000" b="1" dirty="0" err="1">
                <a:ln/>
                <a:solidFill>
                  <a:srgbClr val="0E13F0"/>
                </a:solidFill>
                <a:latin typeface="Times New Roman" panose="02020603050405020304" pitchFamily="18" charset="0"/>
                <a:cs typeface="Times New Roman" panose="02020603050405020304" pitchFamily="18" charset="0"/>
              </a:rPr>
              <a:t>Cách</a:t>
            </a:r>
            <a:r>
              <a:rPr lang="en-US" sz="4000" b="1" dirty="0">
                <a:ln/>
                <a:solidFill>
                  <a:srgbClr val="0E13F0"/>
                </a:solidFill>
                <a:latin typeface="Times New Roman" panose="02020603050405020304" pitchFamily="18" charset="0"/>
                <a:cs typeface="Times New Roman" panose="02020603050405020304" pitchFamily="18" charset="0"/>
              </a:rPr>
              <a:t> </a:t>
            </a:r>
            <a:r>
              <a:rPr lang="en-US" sz="4000" b="1" dirty="0" err="1">
                <a:ln/>
                <a:solidFill>
                  <a:srgbClr val="0E13F0"/>
                </a:solidFill>
                <a:latin typeface="Times New Roman" panose="02020603050405020304" pitchFamily="18" charset="0"/>
                <a:cs typeface="Times New Roman" panose="02020603050405020304" pitchFamily="18" charset="0"/>
              </a:rPr>
              <a:t>tạo</a:t>
            </a:r>
            <a:r>
              <a:rPr lang="en-US" sz="4000" b="1" dirty="0">
                <a:ln/>
                <a:solidFill>
                  <a:srgbClr val="0E13F0"/>
                </a:solidFill>
                <a:latin typeface="Times New Roman" panose="02020603050405020304" pitchFamily="18" charset="0"/>
                <a:cs typeface="Times New Roman" panose="02020603050405020304" pitchFamily="18" charset="0"/>
              </a:rPr>
              <a:t> </a:t>
            </a:r>
            <a:r>
              <a:rPr lang="en-US" sz="4000" b="1" dirty="0" err="1">
                <a:ln/>
                <a:solidFill>
                  <a:srgbClr val="0E13F0"/>
                </a:solidFill>
                <a:latin typeface="Times New Roman" panose="02020603050405020304" pitchFamily="18" charset="0"/>
                <a:cs typeface="Times New Roman" panose="02020603050405020304" pitchFamily="18" charset="0"/>
              </a:rPr>
              <a:t>ra</a:t>
            </a:r>
            <a:r>
              <a:rPr lang="en-US" sz="4000" b="1" dirty="0">
                <a:ln/>
                <a:solidFill>
                  <a:srgbClr val="0E13F0"/>
                </a:solidFill>
                <a:latin typeface="Times New Roman" panose="02020603050405020304" pitchFamily="18" charset="0"/>
                <a:cs typeface="Times New Roman" panose="02020603050405020304" pitchFamily="18" charset="0"/>
              </a:rPr>
              <a:t> </a:t>
            </a:r>
            <a:r>
              <a:rPr lang="en-US" sz="4000" b="1" dirty="0" err="1">
                <a:ln/>
                <a:solidFill>
                  <a:srgbClr val="0E13F0"/>
                </a:solidFill>
                <a:latin typeface="Times New Roman" panose="02020603050405020304" pitchFamily="18" charset="0"/>
                <a:cs typeface="Times New Roman" panose="02020603050405020304" pitchFamily="18" charset="0"/>
              </a:rPr>
              <a:t>điện</a:t>
            </a:r>
            <a:r>
              <a:rPr lang="en-US" sz="4000" b="1" dirty="0">
                <a:ln/>
                <a:solidFill>
                  <a:srgbClr val="0E13F0"/>
                </a:solidFill>
                <a:latin typeface="Times New Roman" panose="02020603050405020304" pitchFamily="18" charset="0"/>
                <a:cs typeface="Times New Roman" panose="02020603050405020304" pitchFamily="18" charset="0"/>
              </a:rPr>
              <a:t> </a:t>
            </a:r>
            <a:r>
              <a:rPr lang="en-US" sz="4000" b="1" dirty="0" err="1">
                <a:ln/>
                <a:solidFill>
                  <a:srgbClr val="0E13F0"/>
                </a:solidFill>
                <a:latin typeface="Times New Roman" panose="02020603050405020304" pitchFamily="18" charset="0"/>
                <a:cs typeface="Times New Roman" panose="02020603050405020304" pitchFamily="18" charset="0"/>
              </a:rPr>
              <a:t>từ</a:t>
            </a:r>
            <a:r>
              <a:rPr lang="en-US" sz="4000" b="1" dirty="0">
                <a:ln/>
                <a:solidFill>
                  <a:srgbClr val="0E13F0"/>
                </a:solidFill>
                <a:latin typeface="Times New Roman" panose="02020603050405020304" pitchFamily="18" charset="0"/>
                <a:cs typeface="Times New Roman" panose="02020603050405020304" pitchFamily="18" charset="0"/>
              </a:rPr>
              <a:t> </a:t>
            </a:r>
            <a:r>
              <a:rPr lang="en-US" sz="4000" b="1" dirty="0" err="1">
                <a:ln/>
                <a:solidFill>
                  <a:srgbClr val="0E13F0"/>
                </a:solidFill>
                <a:latin typeface="Times New Roman" panose="02020603050405020304" pitchFamily="18" charset="0"/>
                <a:cs typeface="Times New Roman" panose="02020603050405020304" pitchFamily="18" charset="0"/>
              </a:rPr>
              <a:t>ánh</a:t>
            </a:r>
            <a:r>
              <a:rPr lang="en-US" sz="4000" b="1" dirty="0">
                <a:ln/>
                <a:solidFill>
                  <a:srgbClr val="0E13F0"/>
                </a:solidFill>
                <a:latin typeface="Times New Roman" panose="02020603050405020304" pitchFamily="18" charset="0"/>
                <a:cs typeface="Times New Roman" panose="02020603050405020304" pitchFamily="18" charset="0"/>
              </a:rPr>
              <a:t> </a:t>
            </a:r>
            <a:r>
              <a:rPr lang="en-US" sz="4000" b="1" dirty="0" err="1">
                <a:ln/>
                <a:solidFill>
                  <a:srgbClr val="0E13F0"/>
                </a:solidFill>
                <a:latin typeface="Times New Roman" panose="02020603050405020304" pitchFamily="18" charset="0"/>
                <a:cs typeface="Times New Roman" panose="02020603050405020304" pitchFamily="18" charset="0"/>
              </a:rPr>
              <a:t>sáng</a:t>
            </a:r>
            <a:r>
              <a:rPr lang="en-US" sz="4000" b="1" dirty="0">
                <a:ln/>
                <a:solidFill>
                  <a:srgbClr val="0E13F0"/>
                </a:solidFill>
                <a:latin typeface="Times New Roman" panose="02020603050405020304" pitchFamily="18" charset="0"/>
                <a:cs typeface="Times New Roman" panose="02020603050405020304" pitchFamily="18" charset="0"/>
              </a:rPr>
              <a:t> </a:t>
            </a:r>
            <a:r>
              <a:rPr lang="en-US" sz="4000" b="1" dirty="0" err="1">
                <a:ln/>
                <a:solidFill>
                  <a:srgbClr val="0E13F0"/>
                </a:solidFill>
                <a:latin typeface="Times New Roman" panose="02020603050405020304" pitchFamily="18" charset="0"/>
                <a:cs typeface="Times New Roman" panose="02020603050405020304" pitchFamily="18" charset="0"/>
              </a:rPr>
              <a:t>mặt</a:t>
            </a:r>
            <a:r>
              <a:rPr lang="en-US" sz="4000" b="1" dirty="0">
                <a:ln/>
                <a:solidFill>
                  <a:srgbClr val="0E13F0"/>
                </a:solidFill>
                <a:latin typeface="Times New Roman" panose="02020603050405020304" pitchFamily="18" charset="0"/>
                <a:cs typeface="Times New Roman" panose="02020603050405020304" pitchFamily="18" charset="0"/>
              </a:rPr>
              <a:t> </a:t>
            </a:r>
            <a:r>
              <a:rPr lang="en-US" sz="4000" b="1" dirty="0" err="1">
                <a:ln/>
                <a:solidFill>
                  <a:srgbClr val="0E13F0"/>
                </a:solidFill>
                <a:latin typeface="Times New Roman" panose="02020603050405020304" pitchFamily="18" charset="0"/>
                <a:cs typeface="Times New Roman" panose="02020603050405020304" pitchFamily="18" charset="0"/>
              </a:rPr>
              <a:t>trời</a:t>
            </a:r>
            <a:endParaRPr lang="en-US" sz="4000" b="1" dirty="0">
              <a:ln/>
              <a:solidFill>
                <a:srgbClr val="0E13F0"/>
              </a:solidFill>
              <a:latin typeface="Times New Roman" panose="02020603050405020304" pitchFamily="18" charset="0"/>
              <a:cs typeface="Times New Roman" panose="02020603050405020304" pitchFamily="18" charset="0"/>
            </a:endParaRPr>
          </a:p>
        </p:txBody>
      </p:sp>
      <p:sp>
        <p:nvSpPr>
          <p:cNvPr id="2761" name="Google Shape;2761;p33"/>
          <p:cNvSpPr txBox="1">
            <a:spLocks/>
          </p:cNvSpPr>
          <p:nvPr/>
        </p:nvSpPr>
        <p:spPr>
          <a:xfrm>
            <a:off x="1019696" y="1334206"/>
            <a:ext cx="6299880" cy="2823280"/>
          </a:xfrm>
          <a:prstGeom prst="rect">
            <a:avLst/>
          </a:prstGeom>
        </p:spPr>
        <p:txBody>
          <a:bodyPr spcFirstLastPara="1" vert="horz" wrap="square" lIns="91425" tIns="91425" rIns="91425" bIns="91425" rtlCol="0" anchor="t" anchorCtr="0">
            <a:noAutofit/>
            <a:scene3d>
              <a:camera prst="orthographicFront"/>
              <a:lightRig rig="soft" dir="t">
                <a:rot lat="0" lon="0" rev="15600000"/>
              </a:lightRig>
            </a:scene3d>
            <a:sp3d extrusionH="57150" prstMaterial="softEdge">
              <a:bevelT w="25400" h="38100"/>
            </a:sp3d>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spcBef>
                <a:spcPts val="0"/>
              </a:spcBef>
            </a:pPr>
            <a:r>
              <a:rPr lang="vi-VN" sz="3600" b="1" dirty="0">
                <a:ln/>
                <a:solidFill>
                  <a:srgbClr val="FF0000"/>
                </a:solidFill>
                <a:latin typeface="Times New Roman" panose="02020603050405020304" pitchFamily="18" charset="0"/>
                <a:cs typeface="Times New Roman" panose="02020603050405020304" pitchFamily="18" charset="0"/>
              </a:rPr>
              <a:t>Em hãy quan sát hình ảnh minh họa máy phát điện từ ánh sáng mặt trời dưới đây và mô tả cách tạo ra điện từ ánh sáng mặt trời.</a:t>
            </a:r>
          </a:p>
        </p:txBody>
      </p:sp>
    </p:spTree>
    <p:extLst>
      <p:ext uri="{BB962C8B-B14F-4D97-AF65-F5344CB8AC3E}">
        <p14:creationId xmlns:p14="http://schemas.microsoft.com/office/powerpoint/2010/main" val="2747755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B8855E-4844-F1B7-2015-B1B24A907689}"/>
              </a:ext>
            </a:extLst>
          </p:cNvPr>
          <p:cNvPicPr>
            <a:picLocks noChangeAspect="1"/>
          </p:cNvPicPr>
          <p:nvPr/>
        </p:nvPicPr>
        <p:blipFill>
          <a:blip r:embed="rId2"/>
          <a:stretch>
            <a:fillRect/>
          </a:stretch>
        </p:blipFill>
        <p:spPr>
          <a:xfrm>
            <a:off x="3931483" y="516577"/>
            <a:ext cx="8002213" cy="5903273"/>
          </a:xfrm>
          <a:prstGeom prst="rect">
            <a:avLst/>
          </a:prstGeom>
        </p:spPr>
      </p:pic>
      <p:sp>
        <p:nvSpPr>
          <p:cNvPr id="5" name="Round Diagonal Corner Rectangle 1">
            <a:extLst>
              <a:ext uri="{FF2B5EF4-FFF2-40B4-BE49-F238E27FC236}">
                <a16:creationId xmlns:a16="http://schemas.microsoft.com/office/drawing/2014/main" id="{7BC91D04-7268-C3BD-C1A5-CAE1C907AAD4}"/>
              </a:ext>
            </a:extLst>
          </p:cNvPr>
          <p:cNvSpPr/>
          <p:nvPr/>
        </p:nvSpPr>
        <p:spPr>
          <a:xfrm>
            <a:off x="258303" y="516577"/>
            <a:ext cx="3673179" cy="5903273"/>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err="1">
                <a:solidFill>
                  <a:srgbClr val="C00000"/>
                </a:solidFill>
                <a:latin typeface="Times New Roman" panose="02020603050405020304" pitchFamily="18" charset="0"/>
                <a:cs typeface="Times New Roman" panose="02020603050405020304" pitchFamily="18" charset="0"/>
              </a:rPr>
              <a:t>Mặt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trời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tạo</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ánh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sáng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tấm</a:t>
            </a:r>
            <a:r>
              <a:rPr lang="en-US" sz="3600" dirty="0">
                <a:solidFill>
                  <a:srgbClr val="C00000"/>
                </a:solidFill>
                <a:latin typeface="Times New Roman" panose="02020603050405020304" pitchFamily="18" charset="0"/>
                <a:cs typeface="Times New Roman" panose="02020603050405020304" pitchFamily="18" charset="0"/>
              </a:rPr>
              <a:t> pin </a:t>
            </a:r>
            <a:r>
              <a:rPr lang="en-US" sz="3600" dirty="0" err="1">
                <a:solidFill>
                  <a:srgbClr val="C00000"/>
                </a:solidFill>
                <a:latin typeface="Times New Roman" panose="02020603050405020304" pitchFamily="18" charset="0"/>
                <a:cs typeface="Times New Roman" panose="02020603050405020304" pitchFamily="18" charset="0"/>
              </a:rPr>
              <a:t>sẽ</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hấp</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thụ</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ánh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sáng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chuyển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thành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năng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lượng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tạo</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ra</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điện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cung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cấp</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cho</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bóng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đèn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để</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thắp</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sáng</a:t>
            </a:r>
            <a:r>
              <a:rPr lang="en-US" sz="3600" dirty="0">
                <a:solidFill>
                  <a:srgbClr val="C00000"/>
                </a:solidFill>
                <a:latin typeface="Times New Roman" panose="02020603050405020304" pitchFamily="18" charset="0"/>
                <a:cs typeface="Times New Roman" panose="02020603050405020304" pitchFamily="18" charset="0"/>
              </a:rPr>
              <a:t>.</a:t>
            </a:r>
            <a:endParaRPr lang="en-VN" sz="3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562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9477D-06E4-9C6C-8B19-7B5F41291453}"/>
            </a:ext>
          </a:extLst>
        </p:cNvPr>
        <p:cNvGrpSpPr/>
        <p:nvPr/>
      </p:nvGrpSpPr>
      <p:grpSpPr>
        <a:xfrm>
          <a:off x="0" y="0"/>
          <a:ext cx="0" cy="0"/>
          <a:chOff x="0" y="0"/>
          <a:chExt cx="0" cy="0"/>
        </a:xfrm>
      </p:grpSpPr>
      <p:pic>
        <p:nvPicPr>
          <p:cNvPr id="2" name="Picture 2" descr="E:\desktop\Công việc\Nền power point\485759094_661894476221753_4691633074263658725_n.jpg">
            <a:extLst>
              <a:ext uri="{FF2B5EF4-FFF2-40B4-BE49-F238E27FC236}">
                <a16:creationId xmlns:a16="http://schemas.microsoft.com/office/drawing/2014/main" id="{3988A73F-00F2-ABB6-4959-55936D61B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74" y="-199505"/>
            <a:ext cx="13461074" cy="7057505"/>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27">
            <a:extLst>
              <a:ext uri="{FF2B5EF4-FFF2-40B4-BE49-F238E27FC236}">
                <a16:creationId xmlns:a16="http://schemas.microsoft.com/office/drawing/2014/main" id="{60C2258B-FA85-E321-9983-F0C9DDDA8C6A}"/>
              </a:ext>
            </a:extLst>
          </p:cNvPr>
          <p:cNvSpPr>
            <a:spLocks noGrp="1"/>
          </p:cNvSpPr>
          <p:nvPr>
            <p:ph type="title"/>
          </p:nvPr>
        </p:nvSpPr>
        <p:spPr>
          <a:xfrm>
            <a:off x="914310" y="999760"/>
            <a:ext cx="6686640" cy="4410440"/>
          </a:xfrm>
        </p:spPr>
        <p:txBody>
          <a:bodyPr>
            <a:normAutofit/>
          </a:bodyPr>
          <a:lstStyle/>
          <a:p>
            <a:pPr algn="just"/>
            <a:r>
              <a:rPr lang="vi-VN" b="1" dirty="0">
                <a:ln w="12700" cmpd="sng">
                  <a:solidFill>
                    <a:schemeClr val="accent4"/>
                  </a:solidFill>
                  <a:prstDash val="solid"/>
                </a:ln>
                <a:latin typeface="Times New Roman" panose="02020603050405020304" pitchFamily="18" charset="0"/>
                <a:cs typeface="Times New Roman" panose="02020603050405020304" pitchFamily="18" charset="0"/>
              </a:rPr>
              <a:t>Em hãy ghép các thẻ mô tả chức năng các bộ phận chính trong mô hình máy phát điện </a:t>
            </a:r>
            <a:r>
              <a:rPr lang="en-US" b="1" dirty="0" err="1">
                <a:ln w="12700" cmpd="sng">
                  <a:solidFill>
                    <a:schemeClr val="accent4"/>
                  </a:solidFill>
                  <a:prstDash val="solid"/>
                </a:ln>
                <a:latin typeface="Times New Roman" panose="02020603050405020304" pitchFamily="18" charset="0"/>
                <a:cs typeface="Times New Roman" panose="02020603050405020304" pitchFamily="18" charset="0"/>
              </a:rPr>
              <a:t>từ</a:t>
            </a:r>
            <a:r>
              <a:rPr lang="en-US" b="1" dirty="0">
                <a:ln w="12700" cmpd="sng">
                  <a:solidFill>
                    <a:schemeClr val="accent4"/>
                  </a:solidFill>
                  <a:prstDash val="solid"/>
                </a:ln>
                <a:latin typeface="Times New Roman" panose="02020603050405020304" pitchFamily="18" charset="0"/>
                <a:cs typeface="Times New Roman" panose="02020603050405020304" pitchFamily="18" charset="0"/>
              </a:rPr>
              <a:t> </a:t>
            </a:r>
            <a:r>
              <a:rPr lang="en-US" b="1" dirty="0" err="1">
                <a:ln w="12700" cmpd="sng">
                  <a:solidFill>
                    <a:schemeClr val="accent4"/>
                  </a:solidFill>
                  <a:prstDash val="solid"/>
                </a:ln>
                <a:latin typeface="Times New Roman" panose="02020603050405020304" pitchFamily="18" charset="0"/>
                <a:cs typeface="Times New Roman" panose="02020603050405020304" pitchFamily="18" charset="0"/>
              </a:rPr>
              <a:t>ánh</a:t>
            </a:r>
            <a:r>
              <a:rPr lang="en-US" b="1" dirty="0">
                <a:ln w="12700" cmpd="sng">
                  <a:solidFill>
                    <a:schemeClr val="accent4"/>
                  </a:solidFill>
                  <a:prstDash val="solid"/>
                </a:ln>
                <a:latin typeface="Times New Roman" panose="02020603050405020304" pitchFamily="18" charset="0"/>
                <a:cs typeface="Times New Roman" panose="02020603050405020304" pitchFamily="18" charset="0"/>
              </a:rPr>
              <a:t> </a:t>
            </a:r>
            <a:r>
              <a:rPr lang="en-US" b="1" dirty="0" err="1">
                <a:ln w="12700" cmpd="sng">
                  <a:solidFill>
                    <a:schemeClr val="accent4"/>
                  </a:solidFill>
                  <a:prstDash val="solid"/>
                </a:ln>
                <a:latin typeface="Times New Roman" panose="02020603050405020304" pitchFamily="18" charset="0"/>
                <a:cs typeface="Times New Roman" panose="02020603050405020304" pitchFamily="18" charset="0"/>
              </a:rPr>
              <a:t>sáng</a:t>
            </a:r>
            <a:r>
              <a:rPr lang="en-US" b="1" dirty="0">
                <a:ln w="12700" cmpd="sng">
                  <a:solidFill>
                    <a:schemeClr val="accent4"/>
                  </a:solidFill>
                  <a:prstDash val="solid"/>
                </a:ln>
                <a:latin typeface="Times New Roman" panose="02020603050405020304" pitchFamily="18" charset="0"/>
                <a:cs typeface="Times New Roman" panose="02020603050405020304" pitchFamily="18" charset="0"/>
              </a:rPr>
              <a:t> </a:t>
            </a:r>
            <a:r>
              <a:rPr lang="en-US" b="1" dirty="0" err="1">
                <a:ln w="12700" cmpd="sng">
                  <a:solidFill>
                    <a:schemeClr val="accent4"/>
                  </a:solidFill>
                  <a:prstDash val="solid"/>
                </a:ln>
                <a:latin typeface="Times New Roman" panose="02020603050405020304" pitchFamily="18" charset="0"/>
                <a:cs typeface="Times New Roman" panose="02020603050405020304" pitchFamily="18" charset="0"/>
              </a:rPr>
              <a:t>mặt</a:t>
            </a:r>
            <a:r>
              <a:rPr lang="en-US" b="1" dirty="0">
                <a:ln w="12700" cmpd="sng">
                  <a:solidFill>
                    <a:schemeClr val="accent4"/>
                  </a:solidFill>
                  <a:prstDash val="solid"/>
                </a:ln>
                <a:latin typeface="Times New Roman" panose="02020603050405020304" pitchFamily="18" charset="0"/>
                <a:cs typeface="Times New Roman" panose="02020603050405020304" pitchFamily="18" charset="0"/>
              </a:rPr>
              <a:t> </a:t>
            </a:r>
            <a:r>
              <a:rPr lang="en-US" b="1" dirty="0" err="1">
                <a:ln w="12700" cmpd="sng">
                  <a:solidFill>
                    <a:schemeClr val="accent4"/>
                  </a:solidFill>
                  <a:prstDash val="solid"/>
                </a:ln>
                <a:latin typeface="Times New Roman" panose="02020603050405020304" pitchFamily="18" charset="0"/>
                <a:cs typeface="Times New Roman" panose="02020603050405020304" pitchFamily="18" charset="0"/>
              </a:rPr>
              <a:t>trời</a:t>
            </a:r>
            <a:r>
              <a:rPr lang="vi-VN" b="1" dirty="0">
                <a:ln w="12700" cmpd="sng">
                  <a:solidFill>
                    <a:schemeClr val="accent4"/>
                  </a:solidFill>
                  <a:prstDash val="solid"/>
                </a:ln>
                <a:latin typeface="Times New Roman" panose="02020603050405020304" pitchFamily="18" charset="0"/>
                <a:cs typeface="Times New Roman" panose="02020603050405020304" pitchFamily="18" charset="0"/>
              </a:rPr>
              <a:t> phù hợp với các hình ảnh minh họa bên dưới.</a:t>
            </a:r>
            <a:endParaRPr lang="en-VN" b="1" dirty="0">
              <a:ln w="12700" cmpd="sng">
                <a:solidFill>
                  <a:schemeClr val="accent4"/>
                </a:solidFill>
                <a:prstDash val="solid"/>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3082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C5BBF-0450-F4E6-A636-C1E7CD8E1AB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7AB04D4-E81D-4337-8F93-2687619D1C8D}"/>
              </a:ext>
            </a:extLst>
          </p:cNvPr>
          <p:cNvPicPr>
            <a:picLocks noChangeAspect="1"/>
          </p:cNvPicPr>
          <p:nvPr/>
        </p:nvPicPr>
        <p:blipFill>
          <a:blip r:embed="rId2"/>
          <a:stretch>
            <a:fillRect/>
          </a:stretch>
        </p:blipFill>
        <p:spPr>
          <a:xfrm>
            <a:off x="334107" y="0"/>
            <a:ext cx="11454656" cy="6858000"/>
          </a:xfrm>
          <a:prstGeom prst="rect">
            <a:avLst/>
          </a:prstGeom>
        </p:spPr>
      </p:pic>
    </p:spTree>
    <p:extLst>
      <p:ext uri="{BB962C8B-B14F-4D97-AF65-F5344CB8AC3E}">
        <p14:creationId xmlns:p14="http://schemas.microsoft.com/office/powerpoint/2010/main" val="3742360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0CC6E-B06E-8292-9471-6611A2A138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8152F8-E5C3-8A7B-3B6C-9706915D2BD4}"/>
              </a:ext>
            </a:extLst>
          </p:cNvPr>
          <p:cNvSpPr>
            <a:spLocks noGrp="1"/>
          </p:cNvSpPr>
          <p:nvPr>
            <p:ph type="title"/>
          </p:nvPr>
        </p:nvSpPr>
        <p:spPr>
          <a:xfrm>
            <a:off x="258385" y="381826"/>
            <a:ext cx="11675229" cy="1517807"/>
          </a:xfrm>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pPr algn="just"/>
            <a:r>
              <a:rPr lang="en-VN" sz="5400" b="1" dirty="0">
                <a:ln/>
                <a:latin typeface="Times New Roman" panose="02020603050405020304" pitchFamily="18" charset="0"/>
                <a:cs typeface="Times New Roman" panose="02020603050405020304" pitchFamily="18" charset="0"/>
              </a:rPr>
              <a:t>II. </a:t>
            </a:r>
            <a:r>
              <a:rPr lang="en-VN" sz="6600" b="1" dirty="0">
                <a:ln/>
                <a:latin typeface="Times New Roman" panose="02020603050405020304" pitchFamily="18" charset="0"/>
                <a:cs typeface="Times New Roman" panose="02020603050405020304" pitchFamily="18" charset="0"/>
              </a:rPr>
              <a:t>Tìm hiểu mô hình </a:t>
            </a:r>
            <a:r>
              <a:rPr lang="en-US" sz="6600" b="1" dirty="0" err="1">
                <a:ln/>
                <a:latin typeface="Times New Roman" panose="02020603050405020304" pitchFamily="18" charset="0"/>
                <a:cs typeface="Times New Roman" panose="02020603050405020304" pitchFamily="18" charset="0"/>
              </a:rPr>
              <a:t>điện</a:t>
            </a:r>
            <a:r>
              <a:rPr lang="en-US" sz="6600" b="1" dirty="0">
                <a:ln/>
                <a:latin typeface="Times New Roman" panose="02020603050405020304" pitchFamily="18" charset="0"/>
                <a:cs typeface="Times New Roman" panose="02020603050405020304" pitchFamily="18" charset="0"/>
              </a:rPr>
              <a:t> </a:t>
            </a:r>
            <a:r>
              <a:rPr lang="en-US" sz="6600" b="1" dirty="0" err="1">
                <a:ln/>
                <a:latin typeface="Times New Roman" panose="02020603050405020304" pitchFamily="18" charset="0"/>
                <a:cs typeface="Times New Roman" panose="02020603050405020304" pitchFamily="18" charset="0"/>
              </a:rPr>
              <a:t>mặt</a:t>
            </a:r>
            <a:r>
              <a:rPr lang="en-US" sz="6600" b="1" dirty="0">
                <a:ln/>
                <a:latin typeface="Times New Roman" panose="02020603050405020304" pitchFamily="18" charset="0"/>
                <a:cs typeface="Times New Roman" panose="02020603050405020304" pitchFamily="18" charset="0"/>
              </a:rPr>
              <a:t> </a:t>
            </a:r>
            <a:r>
              <a:rPr lang="en-US" sz="6600" b="1" dirty="0" err="1">
                <a:ln/>
                <a:latin typeface="Times New Roman" panose="02020603050405020304" pitchFamily="18" charset="0"/>
                <a:cs typeface="Times New Roman" panose="02020603050405020304" pitchFamily="18" charset="0"/>
              </a:rPr>
              <a:t>trời</a:t>
            </a:r>
            <a:endParaRPr lang="en-VN" sz="5400" b="1" dirty="0">
              <a:ln/>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ECDDBDAE-4379-72C9-0355-74107C96689A}"/>
              </a:ext>
            </a:extLst>
          </p:cNvPr>
          <p:cNvSpPr/>
          <p:nvPr/>
        </p:nvSpPr>
        <p:spPr>
          <a:xfrm>
            <a:off x="258385" y="2024105"/>
            <a:ext cx="11675229" cy="4234467"/>
          </a:xfrm>
          <a:prstGeom prst="rect">
            <a:avLst/>
          </a:prstGeom>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algn="just"/>
            <a:r>
              <a:rPr lang="en-VN" sz="7200" b="1" dirty="0">
                <a:ln w="12700" cmpd="sng">
                  <a:solidFill>
                    <a:schemeClr val="accent4"/>
                  </a:solidFill>
                  <a:prstDash val="solid"/>
                </a:ln>
                <a:solidFill>
                  <a:schemeClr val="tx1"/>
                </a:solidFill>
                <a:latin typeface="Times New Roman" panose="02020603050405020304" pitchFamily="18" charset="0"/>
                <a:cs typeface="Times New Roman" panose="02020603050405020304" pitchFamily="18" charset="0"/>
              </a:rPr>
              <a:t>Em hãy quan sát mô </a:t>
            </a:r>
            <a:r>
              <a:rPr lang="en-VN" sz="7200" b="1">
                <a:ln w="12700" cmpd="sng">
                  <a:solidFill>
                    <a:schemeClr val="accent4"/>
                  </a:solidFill>
                  <a:prstDash val="solid"/>
                </a:ln>
                <a:solidFill>
                  <a:schemeClr val="tx1"/>
                </a:solidFill>
                <a:latin typeface="Times New Roman" panose="02020603050405020304" pitchFamily="18" charset="0"/>
                <a:cs typeface="Times New Roman" panose="02020603050405020304" pitchFamily="18" charset="0"/>
              </a:rPr>
              <a:t>hình </a:t>
            </a:r>
            <a:r>
              <a:rPr lang="en-US" sz="7200" b="1">
                <a:ln w="12700" cmpd="sng">
                  <a:solidFill>
                    <a:schemeClr val="accent4"/>
                  </a:solidFill>
                  <a:prstDash val="solid"/>
                </a:ln>
                <a:solidFill>
                  <a:schemeClr val="tx1"/>
                </a:solidFill>
                <a:latin typeface="Times New Roman" panose="02020603050405020304" pitchFamily="18" charset="0"/>
                <a:cs typeface="Times New Roman" panose="02020603050405020304" pitchFamily="18" charset="0"/>
              </a:rPr>
              <a:t>điện mặt trời</a:t>
            </a:r>
            <a:r>
              <a:rPr lang="en-VN" sz="7200" b="1">
                <a:ln w="12700" cmpd="sng">
                  <a:solidFill>
                    <a:schemeClr val="accent4"/>
                  </a:solidFill>
                  <a:prstDash val="solid"/>
                </a:ln>
                <a:solidFill>
                  <a:schemeClr val="tx1"/>
                </a:solidFill>
                <a:latin typeface="Times New Roman" panose="02020603050405020304" pitchFamily="18" charset="0"/>
                <a:cs typeface="Times New Roman" panose="02020603050405020304" pitchFamily="18" charset="0"/>
              </a:rPr>
              <a:t> </a:t>
            </a:r>
            <a:r>
              <a:rPr lang="en-VN" sz="7200" b="1" dirty="0">
                <a:ln w="12700" cmpd="sng">
                  <a:solidFill>
                    <a:schemeClr val="accent4"/>
                  </a:solidFill>
                  <a:prstDash val="solid"/>
                </a:ln>
                <a:solidFill>
                  <a:schemeClr val="tx1"/>
                </a:solidFill>
                <a:latin typeface="Times New Roman" panose="02020603050405020304" pitchFamily="18" charset="0"/>
                <a:cs typeface="Times New Roman" panose="02020603050405020304" pitchFamily="18" charset="0"/>
              </a:rPr>
              <a:t>dưới đây và nêu tên các bộ phận chính của mô hình</a:t>
            </a:r>
          </a:p>
        </p:txBody>
      </p:sp>
    </p:spTree>
    <p:extLst>
      <p:ext uri="{BB962C8B-B14F-4D97-AF65-F5344CB8AC3E}">
        <p14:creationId xmlns:p14="http://schemas.microsoft.com/office/powerpoint/2010/main" val="735245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055E8-EE9A-40F4-B0BD-E565AD223B10}"/>
            </a:ext>
          </a:extLst>
        </p:cNvPr>
        <p:cNvGrpSpPr/>
        <p:nvPr/>
      </p:nvGrpSpPr>
      <p:grpSpPr>
        <a:xfrm>
          <a:off x="0" y="0"/>
          <a:ext cx="0" cy="0"/>
          <a:chOff x="0" y="0"/>
          <a:chExt cx="0" cy="0"/>
        </a:xfrm>
      </p:grpSpPr>
      <p:pic>
        <p:nvPicPr>
          <p:cNvPr id="3" name="Picture 2" descr="A solar panel and a robot&#10;&#10;AI-generated content may be incorrect.">
            <a:extLst>
              <a:ext uri="{FF2B5EF4-FFF2-40B4-BE49-F238E27FC236}">
                <a16:creationId xmlns:a16="http://schemas.microsoft.com/office/drawing/2014/main" id="{F82DBDE7-6454-DD7B-8BBB-2185D9CEE31A}"/>
              </a:ext>
            </a:extLst>
          </p:cNvPr>
          <p:cNvPicPr>
            <a:picLocks noChangeAspect="1"/>
          </p:cNvPicPr>
          <p:nvPr/>
        </p:nvPicPr>
        <p:blipFill>
          <a:blip r:embed="rId2"/>
          <a:stretch>
            <a:fillRect/>
          </a:stretch>
        </p:blipFill>
        <p:spPr>
          <a:xfrm>
            <a:off x="334850" y="0"/>
            <a:ext cx="11563304" cy="6553200"/>
          </a:xfrm>
          <a:prstGeom prst="rect">
            <a:avLst/>
          </a:prstGeom>
        </p:spPr>
      </p:pic>
      <p:sp>
        <p:nvSpPr>
          <p:cNvPr id="7" name="Rectangle 6">
            <a:extLst>
              <a:ext uri="{FF2B5EF4-FFF2-40B4-BE49-F238E27FC236}">
                <a16:creationId xmlns:a16="http://schemas.microsoft.com/office/drawing/2014/main" id="{859AC063-CDF0-D8EB-4F76-7AB969B0D8CB}"/>
              </a:ext>
            </a:extLst>
          </p:cNvPr>
          <p:cNvSpPr/>
          <p:nvPr/>
        </p:nvSpPr>
        <p:spPr>
          <a:xfrm>
            <a:off x="1474641" y="6097381"/>
            <a:ext cx="2305094" cy="4543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dirty="0" err="1">
                <a:solidFill>
                  <a:srgbClr val="C00000"/>
                </a:solidFill>
              </a:rPr>
              <a:t>Giá</a:t>
            </a:r>
            <a:r>
              <a:rPr lang="en-VN" sz="4500" b="1" dirty="0">
                <a:solidFill>
                  <a:srgbClr val="C00000"/>
                </a:solidFill>
              </a:rPr>
              <a:t> đỡ</a:t>
            </a:r>
          </a:p>
        </p:txBody>
      </p:sp>
      <p:sp>
        <p:nvSpPr>
          <p:cNvPr id="9" name="Rectangle 8">
            <a:extLst>
              <a:ext uri="{FF2B5EF4-FFF2-40B4-BE49-F238E27FC236}">
                <a16:creationId xmlns:a16="http://schemas.microsoft.com/office/drawing/2014/main" id="{7EDE976B-B783-08A2-8B75-730FDA4792CB}"/>
              </a:ext>
            </a:extLst>
          </p:cNvPr>
          <p:cNvSpPr/>
          <p:nvPr/>
        </p:nvSpPr>
        <p:spPr>
          <a:xfrm>
            <a:off x="8716002" y="6097381"/>
            <a:ext cx="2305094" cy="4543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4500" b="1" dirty="0">
                <a:solidFill>
                  <a:srgbClr val="C00000"/>
                </a:solidFill>
              </a:rPr>
              <a:t>Đèn LED</a:t>
            </a:r>
          </a:p>
        </p:txBody>
      </p:sp>
      <p:sp>
        <p:nvSpPr>
          <p:cNvPr id="10" name="Rectangle 9">
            <a:extLst>
              <a:ext uri="{FF2B5EF4-FFF2-40B4-BE49-F238E27FC236}">
                <a16:creationId xmlns:a16="http://schemas.microsoft.com/office/drawing/2014/main" id="{312A6024-0552-7A2E-E4D0-97ADB0E99B7D}"/>
              </a:ext>
            </a:extLst>
          </p:cNvPr>
          <p:cNvSpPr/>
          <p:nvPr/>
        </p:nvSpPr>
        <p:spPr>
          <a:xfrm>
            <a:off x="5533850" y="6097381"/>
            <a:ext cx="2305094" cy="4543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dirty="0" err="1">
                <a:solidFill>
                  <a:srgbClr val="C00000"/>
                </a:solidFill>
              </a:rPr>
              <a:t>Tấm</a:t>
            </a:r>
            <a:r>
              <a:rPr lang="en-US" sz="4500" b="1" dirty="0">
                <a:solidFill>
                  <a:srgbClr val="C00000"/>
                </a:solidFill>
              </a:rPr>
              <a:t> pin</a:t>
            </a:r>
            <a:endParaRPr lang="en-VN" sz="4500" b="1" dirty="0">
              <a:solidFill>
                <a:srgbClr val="C00000"/>
              </a:solidFill>
            </a:endParaRPr>
          </a:p>
        </p:txBody>
      </p:sp>
    </p:spTree>
    <p:extLst>
      <p:ext uri="{BB962C8B-B14F-4D97-AF65-F5344CB8AC3E}">
        <p14:creationId xmlns:p14="http://schemas.microsoft.com/office/powerpoint/2010/main" val="135991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173</Words>
  <Application>Microsoft Office PowerPoint</Application>
  <PresentationFormat>Widescreen</PresentationFormat>
  <Paragraphs>16</Paragraphs>
  <Slides>11</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Black Han Sans</vt:lpstr>
      <vt:lpstr>#9Slide07 IcielNabila</vt:lpstr>
      <vt:lpstr>Arial</vt:lpstr>
      <vt:lpstr>Calibri</vt:lpstr>
      <vt:lpstr>Calibri Light</vt:lpstr>
      <vt:lpstr>HP001 4 hàng</vt:lpstr>
      <vt:lpstr>NanumGothic</vt:lpstr>
      <vt:lpstr>Quicksand</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Em hãy ghép các thẻ mô tả chức năng các bộ phận chính trong mô hình máy phát điện từ ánh sáng mặt trời phù hợp với các hình ảnh minh họa bên dưới.</vt:lpstr>
      <vt:lpstr>PowerPoint Presentation</vt:lpstr>
      <vt:lpstr>II. Tìm hiểu mô hình điện mặt trời</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cp:revision>
  <dcterms:created xsi:type="dcterms:W3CDTF">2025-04-10T13:26:48Z</dcterms:created>
  <dcterms:modified xsi:type="dcterms:W3CDTF">2025-04-10T14:19:21Z</dcterms:modified>
</cp:coreProperties>
</file>