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Lst>
  <p:notesMasterIdLst>
    <p:notesMasterId r:id="rId31"/>
  </p:notesMasterIdLst>
  <p:sldIdLst>
    <p:sldId id="315" r:id="rId5"/>
    <p:sldId id="318" r:id="rId6"/>
    <p:sldId id="256" r:id="rId7"/>
    <p:sldId id="271" r:id="rId8"/>
    <p:sldId id="257" r:id="rId9"/>
    <p:sldId id="258" r:id="rId10"/>
    <p:sldId id="310" r:id="rId11"/>
    <p:sldId id="311" r:id="rId12"/>
    <p:sldId id="312" r:id="rId13"/>
    <p:sldId id="313" r:id="rId14"/>
    <p:sldId id="316" r:id="rId15"/>
    <p:sldId id="319" r:id="rId16"/>
    <p:sldId id="325" r:id="rId17"/>
    <p:sldId id="2007577181" r:id="rId18"/>
    <p:sldId id="329" r:id="rId19"/>
    <p:sldId id="2007577180" r:id="rId20"/>
    <p:sldId id="2007577179" r:id="rId21"/>
    <p:sldId id="320" r:id="rId22"/>
    <p:sldId id="2007577182" r:id="rId23"/>
    <p:sldId id="2007577183" r:id="rId24"/>
    <p:sldId id="2007577186" r:id="rId25"/>
    <p:sldId id="323" r:id="rId26"/>
    <p:sldId id="2007577184" r:id="rId27"/>
    <p:sldId id="2007577165" r:id="rId28"/>
    <p:sldId id="2007577185" r:id="rId29"/>
    <p:sldId id="321" r:id="rId30"/>
  </p:sldIdLst>
  <p:sldSz cx="9144000" cy="5143500" type="screen16x9"/>
  <p:notesSz cx="6858000" cy="9144000"/>
  <p:custDataLst>
    <p:tags r:id="rId3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802" y="28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7_1">
    <p:spTree>
      <p:nvGrpSpPr>
        <p:cNvPr id="1" name="Shape 643"/>
        <p:cNvGrpSpPr/>
        <p:nvPr/>
      </p:nvGrpSpPr>
      <p:grpSpPr>
        <a:xfrm>
          <a:off x="0" y="0"/>
          <a:ext cx="0" cy="0"/>
          <a:chOff x="0" y="0"/>
          <a:chExt cx="0" cy="0"/>
        </a:xfrm>
      </p:grpSpPr>
      <p:pic>
        <p:nvPicPr>
          <p:cNvPr id="644" name="Google Shape;644;p3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45" name="Google Shape;645;p31"/>
          <p:cNvGrpSpPr/>
          <p:nvPr/>
        </p:nvGrpSpPr>
        <p:grpSpPr>
          <a:xfrm>
            <a:off x="0" y="2571745"/>
            <a:ext cx="9144000" cy="2560280"/>
            <a:chOff x="0" y="2571745"/>
            <a:chExt cx="9144000" cy="2560280"/>
          </a:xfrm>
        </p:grpSpPr>
        <p:sp>
          <p:nvSpPr>
            <p:cNvPr id="646" name="Google Shape;646;p31"/>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1"/>
            <p:cNvGrpSpPr/>
            <p:nvPr/>
          </p:nvGrpSpPr>
          <p:grpSpPr>
            <a:xfrm>
              <a:off x="109" y="2571745"/>
              <a:ext cx="9143781" cy="2559828"/>
              <a:chOff x="249425" y="2865140"/>
              <a:chExt cx="7136331" cy="1988834"/>
            </a:xfrm>
          </p:grpSpPr>
          <p:sp>
            <p:nvSpPr>
              <p:cNvPr id="648" name="Google Shape;648;p31"/>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 name="Google Shape;676;p31"/>
          <p:cNvSpPr/>
          <p:nvPr/>
        </p:nvSpPr>
        <p:spPr>
          <a:xfrm>
            <a:off x="0" y="917700"/>
            <a:ext cx="91440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31"/>
          <p:cNvGrpSpPr/>
          <p:nvPr/>
        </p:nvGrpSpPr>
        <p:grpSpPr>
          <a:xfrm>
            <a:off x="8448886" y="2952937"/>
            <a:ext cx="1584811" cy="777324"/>
            <a:chOff x="-317614" y="1364125"/>
            <a:chExt cx="1584811" cy="777324"/>
          </a:xfrm>
        </p:grpSpPr>
        <p:sp>
          <p:nvSpPr>
            <p:cNvPr id="678" name="Google Shape;678;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31"/>
          <p:cNvGrpSpPr/>
          <p:nvPr/>
        </p:nvGrpSpPr>
        <p:grpSpPr>
          <a:xfrm>
            <a:off x="-839814" y="746613"/>
            <a:ext cx="1584811" cy="777324"/>
            <a:chOff x="-317614" y="1364125"/>
            <a:chExt cx="1584811" cy="777324"/>
          </a:xfrm>
        </p:grpSpPr>
        <p:sp>
          <p:nvSpPr>
            <p:cNvPr id="681" name="Google Shape;681;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2025/4/9</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2025/4/9</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77" r:id="rId22"/>
    <p:sldLayoutId id="2147483683" r:id="rId23"/>
    <p:sldLayoutId id="214748368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slide" Target="slide5.xml"/><Relationship Id="rId4" Type="http://schemas.openxmlformats.org/officeDocument/2006/relationships/image" Target="../media/image21.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sv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4.sv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30.png"/><Relationship Id="rId21" Type="http://schemas.openxmlformats.org/officeDocument/2006/relationships/image" Target="../media/image57.png"/><Relationship Id="rId7" Type="http://schemas.openxmlformats.org/officeDocument/2006/relationships/image" Target="../media/image46.png"/><Relationship Id="rId12" Type="http://schemas.openxmlformats.org/officeDocument/2006/relationships/image" Target="../media/image44.svg"/><Relationship Id="rId17" Type="http://schemas.openxmlformats.org/officeDocument/2006/relationships/image" Target="../media/image54.png"/><Relationship Id="rId2" Type="http://schemas.openxmlformats.org/officeDocument/2006/relationships/notesSlide" Target="../notesSlides/notesSlide11.xml"/><Relationship Id="rId16" Type="http://schemas.openxmlformats.org/officeDocument/2006/relationships/image" Target="../media/image53.svg"/><Relationship Id="rId20" Type="http://schemas.openxmlformats.org/officeDocument/2006/relationships/image" Target="../media/image42.svg"/><Relationship Id="rId1" Type="http://schemas.openxmlformats.org/officeDocument/2006/relationships/slideLayout" Target="../slideLayouts/slideLayout48.xml"/><Relationship Id="rId6" Type="http://schemas.openxmlformats.org/officeDocument/2006/relationships/image" Target="../media/image33.svg"/><Relationship Id="rId11" Type="http://schemas.openxmlformats.org/officeDocument/2006/relationships/image" Target="../media/image43.png"/><Relationship Id="rId5" Type="http://schemas.openxmlformats.org/officeDocument/2006/relationships/image" Target="../media/image32.png"/><Relationship Id="rId15" Type="http://schemas.openxmlformats.org/officeDocument/2006/relationships/image" Target="../media/image52.png"/><Relationship Id="rId23" Type="http://schemas.openxmlformats.org/officeDocument/2006/relationships/image" Target="../media/image59.png"/><Relationship Id="rId10" Type="http://schemas.openxmlformats.org/officeDocument/2006/relationships/image" Target="../media/image49.svg"/><Relationship Id="rId19" Type="http://schemas.openxmlformats.org/officeDocument/2006/relationships/image" Target="../media/image56.png"/><Relationship Id="rId4" Type="http://schemas.openxmlformats.org/officeDocument/2006/relationships/image" Target="../media/image31.svg"/><Relationship Id="rId9" Type="http://schemas.openxmlformats.org/officeDocument/2006/relationships/image" Target="../media/image48.png"/><Relationship Id="rId14" Type="http://schemas.openxmlformats.org/officeDocument/2006/relationships/image" Target="../media/image51.svg"/><Relationship Id="rId22"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61.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63.sv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64.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9.jpg"/><Relationship Id="rId7" Type="http://schemas.openxmlformats.org/officeDocument/2006/relationships/slide" Target="slide7.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6.xml"/><Relationship Id="rId11" Type="http://schemas.openxmlformats.org/officeDocument/2006/relationships/slide" Target="slide12.xml"/><Relationship Id="rId5" Type="http://schemas.microsoft.com/office/2007/relationships/hdphoto" Target="../media/hdphoto1.wdp"/><Relationship Id="rId10" Type="http://schemas.openxmlformats.org/officeDocument/2006/relationships/slide" Target="slide10.xml"/><Relationship Id="rId4" Type="http://schemas.openxmlformats.org/officeDocument/2006/relationships/image" Target="../media/image20.png"/><Relationship Id="rId9"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slide" Target="slide5.xml"/><Relationship Id="rId4" Type="http://schemas.openxmlformats.org/officeDocument/2006/relationships/image" Target="../media/image21.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slide" Target="slide5.xml"/><Relationship Id="rId4" Type="http://schemas.openxmlformats.org/officeDocument/2006/relationships/image" Target="../media/image21.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slide" Target="slide5.xml"/><Relationship Id="rId4" Type="http://schemas.openxmlformats.org/officeDocument/2006/relationships/image" Target="../media/image2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slide" Target="slide5.xml"/><Relationship Id="rId4" Type="http://schemas.openxmlformats.org/officeDocument/2006/relationships/image" Target="../media/image21.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10"/>
          <a:stretch>
            <a:fillRect/>
          </a:stretch>
        </p:blipFill>
        <p:spPr>
          <a:xfrm>
            <a:off x="1466847" y="115287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01E1DEF4-62EE-0198-8625-2DD7655FAAF0}"/>
              </a:ext>
            </a:extLst>
          </p:cNvPr>
          <p:cNvSpPr txBox="1"/>
          <p:nvPr/>
        </p:nvSpPr>
        <p:spPr>
          <a:xfrm>
            <a:off x="2862842" y="8124"/>
            <a:ext cx="4237944" cy="707886"/>
          </a:xfrm>
          <a:prstGeom prst="rect">
            <a:avLst/>
          </a:prstGeom>
          <a:noFill/>
        </p:spPr>
        <p:txBody>
          <a:bodyPr wrap="square" rtlCol="0">
            <a:spAutoFit/>
          </a:bodyPr>
          <a:lstStyle/>
          <a:p>
            <a:pPr algn="ctr" defTabSz="1219170">
              <a:buClr>
                <a:srgbClr val="000000"/>
              </a:buClr>
            </a:pPr>
            <a:r>
              <a:rPr lang="en-US" sz="20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0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6618D6-48F4-282D-F401-EC64E899A7DB}"/>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FD718BC8-206E-29F2-1A31-51F9B2CB4FD7}"/>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F1084B-FF98-5A2C-FB2E-C8C67140C56D}"/>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6" name="Rectangle: Rounded Corners 5">
            <a:extLst>
              <a:ext uri="{FF2B5EF4-FFF2-40B4-BE49-F238E27FC236}">
                <a16:creationId xmlns:a16="http://schemas.microsoft.com/office/drawing/2014/main" id="{3A5A73EF-0829-65C6-6BC6-3866F88AE712}"/>
              </a:ext>
            </a:extLst>
          </p:cNvPr>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CD7C51-832A-6D21-8386-B2EEEE6A017B}"/>
              </a:ext>
            </a:extLst>
          </p:cNvPr>
          <p:cNvPicPr>
            <a:picLocks noChangeAspect="1"/>
          </p:cNvPicPr>
          <p:nvPr/>
        </p:nvPicPr>
        <p:blipFill>
          <a:blip r:embed="rId3"/>
          <a:stretch>
            <a:fillRect/>
          </a:stretch>
        </p:blipFill>
        <p:spPr>
          <a:xfrm>
            <a:off x="2373445" y="749372"/>
            <a:ext cx="4413887" cy="859611"/>
          </a:xfrm>
          <a:prstGeom prst="rect">
            <a:avLst/>
          </a:prstGeom>
        </p:spPr>
      </p:pic>
      <p:sp>
        <p:nvSpPr>
          <p:cNvPr id="8" name="TextBox 7">
            <a:extLst>
              <a:ext uri="{FF2B5EF4-FFF2-40B4-BE49-F238E27FC236}">
                <a16:creationId xmlns:a16="http://schemas.microsoft.com/office/drawing/2014/main" id="{70564543-878D-1B53-0C39-F40822CD35E9}"/>
              </a:ext>
            </a:extLst>
          </p:cNvPr>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p>
        </p:txBody>
      </p:sp>
    </p:spTree>
    <p:extLst>
      <p:ext uri="{BB962C8B-B14F-4D97-AF65-F5344CB8AC3E}">
        <p14:creationId xmlns:p14="http://schemas.microsoft.com/office/powerpoint/2010/main" val="274629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776</Words>
  <Application>Microsoft Office PowerPoint</Application>
  <PresentationFormat>On-screen Show (16:9)</PresentationFormat>
  <Paragraphs>155</Paragraphs>
  <Slides>26</Slides>
  <Notes>13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26</vt:i4>
      </vt:variant>
    </vt:vector>
  </HeadingPairs>
  <TitlesOfParts>
    <vt:vector size="45" baseType="lpstr">
      <vt:lpstr>等线</vt:lpstr>
      <vt:lpstr>微软雅黑</vt:lpstr>
      <vt:lpstr>#9Slide03 AmpleSoft Bold</vt:lpstr>
      <vt:lpstr>#9Slide07 Bungee</vt:lpstr>
      <vt:lpstr>#9Slide07 SVNBango</vt:lpstr>
      <vt:lpstr>#9Slide07 SVNZiclets</vt:lpstr>
      <vt:lpstr>Arial</vt:lpstr>
      <vt:lpstr>Bowlby One</vt:lpstr>
      <vt:lpstr>Calibri</vt:lpstr>
      <vt:lpstr>Cambria</vt:lpstr>
      <vt:lpstr>Open Sans</vt:lpstr>
      <vt:lpstr>SVN-A Love Of Thunder</vt:lpstr>
      <vt:lpstr>SVN-Gretoon</vt:lpstr>
      <vt:lpstr>Times New Roman</vt:lpstr>
      <vt:lpstr>UTM Neo Sans Intel</vt:lpstr>
      <vt:lpstr>Summer Pool Party MK Plan by Slidesgo</vt:lpstr>
      <vt:lpstr>Office 主题​​</vt:lpstr>
      <vt:lpstr>1_Office 主题​​</vt:lpstr>
      <vt:lpstr>2_Office 主题​​</vt:lpstr>
      <vt:lpstr>PowerPoint Presentation</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A13740</cp:lastModifiedBy>
  <cp:revision>45</cp:revision>
  <dcterms:modified xsi:type="dcterms:W3CDTF">2025-04-09T02:09:49Z</dcterms:modified>
</cp:coreProperties>
</file>