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7" r:id="rId5"/>
    <p:sldId id="259" r:id="rId6"/>
    <p:sldId id="424" r:id="rId7"/>
    <p:sldId id="425" r:id="rId8"/>
    <p:sldId id="280" r:id="rId9"/>
    <p:sldId id="281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5.svg"/><Relationship Id="rId18" Type="http://schemas.openxmlformats.org/officeDocument/2006/relationships/image" Target="../media/image5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6.png"/><Relationship Id="rId17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10" Type="http://schemas.openxmlformats.org/officeDocument/2006/relationships/image" Target="../media/image60.png"/><Relationship Id="rId4" Type="http://schemas.openxmlformats.org/officeDocument/2006/relationships/image" Target="../media/image16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5.svg"/><Relationship Id="rId18" Type="http://schemas.openxmlformats.org/officeDocument/2006/relationships/image" Target="../media/image61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6.png"/><Relationship Id="rId17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svg"/><Relationship Id="rId3" Type="http://schemas.openxmlformats.org/officeDocument/2006/relationships/image" Target="../media/image74.sv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1.svg"/><Relationship Id="rId5" Type="http://schemas.openxmlformats.org/officeDocument/2006/relationships/image" Target="../media/image76.svg"/><Relationship Id="rId15" Type="http://schemas.openxmlformats.org/officeDocument/2006/relationships/image" Target="../media/image34.svg"/><Relationship Id="rId10" Type="http://schemas.openxmlformats.org/officeDocument/2006/relationships/image" Target="../media/image18.png"/><Relationship Id="rId4" Type="http://schemas.openxmlformats.org/officeDocument/2006/relationships/image" Target="../media/image75.png"/><Relationship Id="rId9" Type="http://schemas.openxmlformats.org/officeDocument/2006/relationships/image" Target="../media/image30.sv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9.svg"/><Relationship Id="rId1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18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5" Type="http://schemas.openxmlformats.org/officeDocument/2006/relationships/image" Target="../media/image39.png"/><Relationship Id="rId10" Type="http://schemas.openxmlformats.org/officeDocument/2006/relationships/image" Target="../media/image24.png"/><Relationship Id="rId19" Type="http://schemas.openxmlformats.org/officeDocument/2006/relationships/image" Target="../media/image37.svg"/><Relationship Id="rId4" Type="http://schemas.openxmlformats.org/officeDocument/2006/relationships/image" Target="../media/image16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6.png"/><Relationship Id="rId17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5.svg"/><Relationship Id="rId18" Type="http://schemas.openxmlformats.org/officeDocument/2006/relationships/image" Target="../media/image47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6.png"/><Relationship Id="rId17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4.svg"/><Relationship Id="rId5" Type="http://schemas.openxmlformats.org/officeDocument/2006/relationships/image" Target="../media/image31.svg"/><Relationship Id="rId1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0.png"/><Relationship Id="rId5" Type="http://schemas.openxmlformats.org/officeDocument/2006/relationships/image" Target="../media/image30.sv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8700157" y="1282469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A5690D-6E78-E14D-BF02-A2CC192D24A9}"/>
              </a:ext>
            </a:extLst>
          </p:cNvPr>
          <p:cNvSpPr txBox="1"/>
          <p:nvPr/>
        </p:nvSpPr>
        <p:spPr>
          <a:xfrm>
            <a:off x="4694817" y="12425"/>
            <a:ext cx="42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462</Words>
  <Application>Microsoft Office PowerPoint</Application>
  <PresentationFormat>Widescreen</PresentationFormat>
  <Paragraphs>115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32</cp:revision>
  <dcterms:created xsi:type="dcterms:W3CDTF">2024-08-04T01:50:14Z</dcterms:created>
  <dcterms:modified xsi:type="dcterms:W3CDTF">2025-04-09T02:13:54Z</dcterms:modified>
</cp:coreProperties>
</file>