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88" r:id="rId3"/>
    <p:sldId id="290" r:id="rId4"/>
    <p:sldId id="350" r:id="rId5"/>
    <p:sldId id="293" r:id="rId6"/>
    <p:sldId id="351" r:id="rId7"/>
    <p:sldId id="307" r:id="rId8"/>
    <p:sldId id="346" r:id="rId9"/>
    <p:sldId id="301" r:id="rId10"/>
    <p:sldId id="352" r:id="rId11"/>
    <p:sldId id="353" r:id="rId12"/>
    <p:sldId id="354" r:id="rId13"/>
    <p:sldId id="347" r:id="rId14"/>
    <p:sldId id="292" r:id="rId15"/>
    <p:sldId id="355" r:id="rId16"/>
    <p:sldId id="356" r:id="rId17"/>
    <p:sldId id="357" r:id="rId18"/>
    <p:sldId id="358" r:id="rId19"/>
    <p:sldId id="349" r:id="rId20"/>
    <p:sldId id="340" r:id="rId21"/>
    <p:sldId id="300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77" d="100"/>
          <a:sy n="77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" Target="slide5.xml"/><Relationship Id="rId15" Type="http://schemas.openxmlformats.org/officeDocument/2006/relationships/slide" Target="slide1.xm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slide" Target="slide6.xml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6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539662" y="2040183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6F3A4-BA9A-FA3E-0148-9E91F3F3EAA3}"/>
              </a:ext>
            </a:extLst>
          </p:cNvPr>
          <p:cNvSpPr txBox="1"/>
          <p:nvPr/>
        </p:nvSpPr>
        <p:spPr>
          <a:xfrm>
            <a:off x="956474" y="1198000"/>
            <a:ext cx="1069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449</Words>
  <Application>Microsoft Office PowerPoint</Application>
  <PresentationFormat>Widescreen</PresentationFormat>
  <Paragraphs>84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#9Slide03 Encode SeEx Black</vt:lpstr>
      <vt:lpstr>#9Slide03 Penumbra</vt:lpstr>
      <vt:lpstr>Arial</vt:lpstr>
      <vt:lpstr>Calibri</vt:lpstr>
      <vt:lpstr>Cambria</vt:lpstr>
      <vt:lpstr>Cambria Math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25</cp:revision>
  <dcterms:created xsi:type="dcterms:W3CDTF">2024-06-23T01:58:00Z</dcterms:created>
  <dcterms:modified xsi:type="dcterms:W3CDTF">2025-04-09T01:40:13Z</dcterms:modified>
</cp:coreProperties>
</file>