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29" r:id="rId4"/>
    <p:sldId id="328" r:id="rId5"/>
    <p:sldId id="262" r:id="rId6"/>
    <p:sldId id="257" r:id="rId7"/>
    <p:sldId id="259" r:id="rId8"/>
    <p:sldId id="258" r:id="rId9"/>
    <p:sldId id="260" r:id="rId10"/>
    <p:sldId id="256" r:id="rId11"/>
    <p:sldId id="263" r:id="rId12"/>
    <p:sldId id="330" r:id="rId13"/>
    <p:sldId id="331" r:id="rId14"/>
    <p:sldId id="332" r:id="rId15"/>
    <p:sldId id="333" r:id="rId16"/>
    <p:sldId id="334" r:id="rId17"/>
    <p:sldId id="335" r:id="rId18"/>
    <p:sldId id="336" r:id="rId19"/>
    <p:sldId id="337" r:id="rId20"/>
    <p:sldId id="338" r:id="rId21"/>
    <p:sldId id="340" r:id="rId22"/>
    <p:sldId id="341" r:id="rId23"/>
    <p:sldId id="342" r:id="rId24"/>
    <p:sldId id="343" r:id="rId25"/>
    <p:sldId id="344" r:id="rId26"/>
    <p:sldId id="345" r:id="rId27"/>
    <p:sldId id="346" r:id="rId28"/>
    <p:sldId id="347" r:id="rId29"/>
    <p:sldId id="348" r:id="rId30"/>
    <p:sldId id="349"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605A369-B68B-4A10-9430-B25532A0BAF6}" type="slidenum">
              <a:rPr lang="en-US" smtClean="0"/>
              <a:t>2</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4/9/2025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gif"/><Relationship Id="rId3" Type="http://schemas.microsoft.com/office/2007/relationships/hdphoto" Target="../media/hdphoto4.wdp"/><Relationship Id="rId7" Type="http://schemas.openxmlformats.org/officeDocument/2006/relationships/image" Target="../media/image51.gif"/><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6.gif"/><Relationship Id="rId11"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5.emf"/></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6.gif"/><Relationship Id="rId11"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30.xml"/><Relationship Id="rId7" Type="http://schemas.openxmlformats.org/officeDocument/2006/relationships/image" Target="../media/image2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6.svg"/><Relationship Id="rId18" Type="http://schemas.openxmlformats.org/officeDocument/2006/relationships/image" Target="../media/image27.png"/><Relationship Id="rId3" Type="http://schemas.microsoft.com/office/2007/relationships/media" Target="../media/media3.m4a"/><Relationship Id="rId21" Type="http://schemas.openxmlformats.org/officeDocument/2006/relationships/image" Target="../media/image40.jpeg"/><Relationship Id="rId7" Type="http://schemas.openxmlformats.org/officeDocument/2006/relationships/video" Target="../media/media5.mp4"/><Relationship Id="rId12" Type="http://schemas.openxmlformats.org/officeDocument/2006/relationships/image" Target="../media/image35.png"/><Relationship Id="rId17" Type="http://schemas.openxmlformats.org/officeDocument/2006/relationships/image" Target="../media/image39.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3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34.svg"/><Relationship Id="rId5" Type="http://schemas.microsoft.com/office/2007/relationships/media" Target="../media/media4.mp3"/><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28.svg"/><Relationship Id="rId4" Type="http://schemas.openxmlformats.org/officeDocument/2006/relationships/audio" Target="../media/media3.m4a"/><Relationship Id="rId9" Type="http://schemas.openxmlformats.org/officeDocument/2006/relationships/image" Target="../media/image32.jpe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5.png"/><Relationship Id="rId18" Type="http://schemas.openxmlformats.org/officeDocument/2006/relationships/image" Target="../media/image42.png"/><Relationship Id="rId3" Type="http://schemas.microsoft.com/office/2007/relationships/media" Target="../media/media3.m4a"/><Relationship Id="rId21" Type="http://schemas.openxmlformats.org/officeDocument/2006/relationships/image" Target="../media/image31.png"/><Relationship Id="rId7" Type="http://schemas.openxmlformats.org/officeDocument/2006/relationships/video" Target="../media/media5.mp4"/><Relationship Id="rId12" Type="http://schemas.openxmlformats.org/officeDocument/2006/relationships/image" Target="../media/image34.svg"/><Relationship Id="rId17" Type="http://schemas.openxmlformats.org/officeDocument/2006/relationships/image" Target="../media/image42.png"/><Relationship Id="rId2" Type="http://schemas.microsoft.com/office/2007/relationships/media" Target="../media/media2.m4a"/><Relationship Id="rId16" Type="http://schemas.openxmlformats.org/officeDocument/2006/relationships/image" Target="../media/image38.svg"/><Relationship Id="rId20" Type="http://schemas.openxmlformats.org/officeDocument/2006/relationships/image" Target="../media/image28.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33.png"/><Relationship Id="rId5" Type="http://schemas.microsoft.com/office/2007/relationships/media" Target="../media/media4.mp3"/><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27.png"/><Relationship Id="rId4" Type="http://schemas.openxmlformats.org/officeDocument/2006/relationships/audio" Target="../media/media3.m4a"/><Relationship Id="rId9" Type="http://schemas.openxmlformats.org/officeDocument/2006/relationships/image" Target="../media/image41.jpeg"/><Relationship Id="rId14" Type="http://schemas.openxmlformats.org/officeDocument/2006/relationships/image" Target="../media/image36.svg"/><Relationship Id="rId22"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6.svg"/><Relationship Id="rId18" Type="http://schemas.openxmlformats.org/officeDocument/2006/relationships/image" Target="../media/image28.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35.png"/><Relationship Id="rId17" Type="http://schemas.openxmlformats.org/officeDocument/2006/relationships/image" Target="../media/image27.png"/><Relationship Id="rId2" Type="http://schemas.microsoft.com/office/2007/relationships/media" Target="../media/media2.m4a"/><Relationship Id="rId16" Type="http://schemas.openxmlformats.org/officeDocument/2006/relationships/image" Target="../media/image39.png"/><Relationship Id="rId20" Type="http://schemas.openxmlformats.org/officeDocument/2006/relationships/image" Target="../media/image40.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34.svg"/><Relationship Id="rId5" Type="http://schemas.microsoft.com/office/2007/relationships/media" Target="../media/media4.mp3"/><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31.png"/><Relationship Id="rId4" Type="http://schemas.openxmlformats.org/officeDocument/2006/relationships/audio" Target="../media/media3.m4a"/><Relationship Id="rId9" Type="http://schemas.openxmlformats.org/officeDocument/2006/relationships/image" Target="../media/image32.jpe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418" y="1093637"/>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474" y="1732759"/>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216741" y="985842"/>
            <a:ext cx="3834716" cy="2200847"/>
          </a:xfrm>
          <a:prstGeom prst="rect">
            <a:avLst/>
          </a:prstGeom>
        </p:spPr>
      </p:pic>
      <p:sp>
        <p:nvSpPr>
          <p:cNvPr id="2" name="TextBox 1">
            <a:extLst>
              <a:ext uri="{FF2B5EF4-FFF2-40B4-BE49-F238E27FC236}">
                <a16:creationId xmlns:a16="http://schemas.microsoft.com/office/drawing/2014/main" id="{7B950CC5-FCC6-51FE-EAEE-0C130AEFB733}"/>
              </a:ext>
            </a:extLst>
          </p:cNvPr>
          <p:cNvSpPr txBox="1"/>
          <p:nvPr/>
        </p:nvSpPr>
        <p:spPr>
          <a:xfrm>
            <a:off x="942975" y="90054"/>
            <a:ext cx="10694175"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1070</Words>
  <Application>Microsoft Office PowerPoint</Application>
  <PresentationFormat>Widescreen</PresentationFormat>
  <Paragraphs>101</Paragraphs>
  <Slides>29</Slides>
  <Notes>3</Notes>
  <HiddenSlides>0</HiddenSlides>
  <MMClips>16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Calibri</vt:lpstr>
      <vt:lpstr>Calibri Light</vt:lpstr>
      <vt:lpstr>Cambria</vt:lpstr>
      <vt:lpstr>Cambria Math</vt:lpstr>
      <vt:lpstr>iCiel Altus</vt:lpstr>
      <vt:lpstr>iCiel Crocante</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42</cp:revision>
  <dcterms:created xsi:type="dcterms:W3CDTF">2024-07-03T03:07:48Z</dcterms:created>
  <dcterms:modified xsi:type="dcterms:W3CDTF">2025-04-09T01:49:37Z</dcterms:modified>
</cp:coreProperties>
</file>