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7" r:id="rId5"/>
    <p:sldId id="259" r:id="rId6"/>
    <p:sldId id="285" r:id="rId7"/>
    <p:sldId id="364" r:id="rId8"/>
    <p:sldId id="365" r:id="rId9"/>
    <p:sldId id="366" r:id="rId10"/>
    <p:sldId id="367" r:id="rId11"/>
    <p:sldId id="386" r:id="rId12"/>
    <p:sldId id="387" r:id="rId13"/>
    <p:sldId id="371" r:id="rId14"/>
    <p:sldId id="388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microsoft.com/office/2007/relationships/hdphoto" Target="../media/hdphoto3.wdp"/><Relationship Id="rId9" Type="http://schemas.openxmlformats.org/officeDocument/2006/relationships/image" Target="../media/image6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6.mp3"/><Relationship Id="rId16" Type="http://schemas.openxmlformats.org/officeDocument/2006/relationships/image" Target="../media/image16.png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11.png"/><Relationship Id="rId5" Type="http://schemas.openxmlformats.org/officeDocument/2006/relationships/tags" Target="../tags/tag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image" Target="../media/image43.jp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2.png"/><Relationship Id="rId3" Type="http://schemas.microsoft.com/office/2007/relationships/media" Target="../media/media5.mp3"/><Relationship Id="rId7" Type="http://schemas.openxmlformats.org/officeDocument/2006/relationships/image" Target="../media/image43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slide" Target="slide8.xml"/><Relationship Id="rId5" Type="http://schemas.openxmlformats.org/officeDocument/2006/relationships/image" Target="../media/image32.png"/><Relationship Id="rId15" Type="http://schemas.openxmlformats.org/officeDocument/2006/relationships/image" Target="../media/image57.png"/><Relationship Id="rId10" Type="http://schemas.openxmlformats.org/officeDocument/2006/relationships/slide" Target="slide10.xml"/><Relationship Id="rId4" Type="http://schemas.openxmlformats.org/officeDocument/2006/relationships/image" Target="../media/image33.jp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2.png"/><Relationship Id="rId3" Type="http://schemas.microsoft.com/office/2007/relationships/media" Target="../media/media5.mp3"/><Relationship Id="rId7" Type="http://schemas.openxmlformats.org/officeDocument/2006/relationships/image" Target="../media/image43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image" Target="../media/image43.jp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0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0" y="1609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8E9AEB-258D-0E9E-8EB1-D787F97E9EC2}"/>
              </a:ext>
            </a:extLst>
          </p:cNvPr>
          <p:cNvSpPr txBox="1"/>
          <p:nvPr/>
        </p:nvSpPr>
        <p:spPr>
          <a:xfrm>
            <a:off x="1214903" y="-78466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793</Words>
  <Application>Microsoft Office PowerPoint</Application>
  <PresentationFormat>Widescreen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Baloo 2</vt:lpstr>
      <vt:lpstr>Calibri</vt:lpstr>
      <vt:lpstr>Cambria</vt:lpstr>
      <vt:lpstr>Cambria Math</vt:lpstr>
      <vt:lpstr>iCiel Cadena</vt:lpstr>
      <vt:lpstr>Pangolin</vt:lpstr>
      <vt:lpstr>Times New Roman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A13740</cp:lastModifiedBy>
  <cp:revision>43</cp:revision>
  <dcterms:created xsi:type="dcterms:W3CDTF">2024-07-08T15:39:44Z</dcterms:created>
  <dcterms:modified xsi:type="dcterms:W3CDTF">2025-04-09T01:50:22Z</dcterms:modified>
</cp:coreProperties>
</file>