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57" r:id="rId3"/>
    <p:sldId id="262" r:id="rId4"/>
    <p:sldId id="285" r:id="rId5"/>
    <p:sldId id="256" r:id="rId6"/>
    <p:sldId id="286" r:id="rId7"/>
    <p:sldId id="258" r:id="rId8"/>
    <p:sldId id="287" r:id="rId9"/>
    <p:sldId id="260" r:id="rId10"/>
    <p:sldId id="261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4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4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slide" Target="slide1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5.xml"/><Relationship Id="rId32" Type="http://schemas.openxmlformats.org/officeDocument/2006/relationships/image" Target="../media/image35.gif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6246C-AFFD-E4A6-ECE7-DE687B97EE46}"/>
              </a:ext>
            </a:extLst>
          </p:cNvPr>
          <p:cNvSpPr txBox="1"/>
          <p:nvPr/>
        </p:nvSpPr>
        <p:spPr>
          <a:xfrm>
            <a:off x="1374070" y="9975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589</Words>
  <Application>Microsoft Office PowerPoint</Application>
  <PresentationFormat>Widescreen</PresentationFormat>
  <Paragraphs>109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46</cp:revision>
  <dcterms:created xsi:type="dcterms:W3CDTF">2024-07-19T05:20:07Z</dcterms:created>
  <dcterms:modified xsi:type="dcterms:W3CDTF">2025-04-09T01:57:29Z</dcterms:modified>
</cp:coreProperties>
</file>