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8" r:id="rId2"/>
    <p:sldId id="260" r:id="rId3"/>
    <p:sldId id="261" r:id="rId4"/>
    <p:sldId id="263" r:id="rId5"/>
    <p:sldId id="264" r:id="rId6"/>
    <p:sldId id="265" r:id="rId7"/>
    <p:sldId id="277" r:id="rId8"/>
    <p:sldId id="273" r:id="rId9"/>
    <p:sldId id="278" r:id="rId10"/>
    <p:sldId id="279" r:id="rId11"/>
    <p:sldId id="288" r:id="rId12"/>
    <p:sldId id="300" r:id="rId13"/>
    <p:sldId id="301" r:id="rId14"/>
    <p:sldId id="293" r:id="rId15"/>
    <p:sldId id="29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97AF0-EF37-4F7F-B586-39BF8B233000}" type="datetimeFigureOut">
              <a:rPr lang="en-US" smtClean="0"/>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C2A13-8677-46D2-8752-D39E65D42434}" type="slidenum">
              <a:rPr lang="en-US" smtClean="0"/>
              <a:t>‹#›</a:t>
            </a:fld>
            <a:endParaRPr lang="en-US"/>
          </a:p>
        </p:txBody>
      </p:sp>
    </p:spTree>
    <p:extLst>
      <p:ext uri="{BB962C8B-B14F-4D97-AF65-F5344CB8AC3E}">
        <p14:creationId xmlns:p14="http://schemas.microsoft.com/office/powerpoint/2010/main" val="3202303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7194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51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184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647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249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741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4/9/2025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444881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4/9/2025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3897517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4/9/2025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6341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4/9/2025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58708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4/9/2025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7461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4/9/2025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1324142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4/9/2025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731088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4/9/2025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3823625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4/9/2025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3070542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4/9/2025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78185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4/9/2025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449287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628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16.gif"/><Relationship Id="rId5" Type="http://schemas.openxmlformats.org/officeDocument/2006/relationships/image" Target="../media/image2.png"/><Relationship Id="rId10" Type="http://schemas.openxmlformats.org/officeDocument/2006/relationships/image" Target="../media/image18.png"/><Relationship Id="rId4" Type="http://schemas.openxmlformats.org/officeDocument/2006/relationships/image" Target="../media/image13.png"/><Relationship Id="rId9"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image" Target="../media/image16.gif"/><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2.png"/><Relationship Id="rId10" Type="http://schemas.openxmlformats.org/officeDocument/2006/relationships/image" Target="../media/image34.svg"/><Relationship Id="rId4" Type="http://schemas.openxmlformats.org/officeDocument/2006/relationships/image" Target="../media/image13.pn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37.png"/><Relationship Id="rId5" Type="http://schemas.microsoft.com/office/2007/relationships/hdphoto" Target="../media/hdphoto1.wd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39.gif"/><Relationship Id="rId3" Type="http://schemas.openxmlformats.org/officeDocument/2006/relationships/slideLayout" Target="../slideLayouts/slideLayout1.xml"/><Relationship Id="rId7" Type="http://schemas.microsoft.com/office/2007/relationships/hdphoto" Target="../media/hdphoto1.wdp"/><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35.jpe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14.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16.gif"/><Relationship Id="rId5" Type="http://schemas.openxmlformats.org/officeDocument/2006/relationships/image" Target="../media/image2.png"/><Relationship Id="rId10" Type="http://schemas.microsoft.com/office/2007/relationships/hdphoto" Target="../media/hdphoto3.wdp"/><Relationship Id="rId4" Type="http://schemas.openxmlformats.org/officeDocument/2006/relationships/image" Target="../media/image13.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9.jpe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slideLayout" Target="../slideLayouts/slideLayout1.xml"/><Relationship Id="rId7"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10.png"/><Relationship Id="rId5" Type="http://schemas.openxmlformats.org/officeDocument/2006/relationships/image" Target="../media/image2.png"/><Relationship Id="rId10" Type="http://schemas.openxmlformats.org/officeDocument/2006/relationships/image" Target="../media/image16.gif"/><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sp>
        <p:nvSpPr>
          <p:cNvPr id="31" name="Rectangle: Rounded Corners 2">
            <a:extLst>
              <a:ext uri="{FF2B5EF4-FFF2-40B4-BE49-F238E27FC236}">
                <a16:creationId xmlns:a16="http://schemas.microsoft.com/office/drawing/2014/main" id="{229C6D28-2D86-8F3B-D70A-9E403E33CDAD}"/>
              </a:ext>
            </a:extLst>
          </p:cNvPr>
          <p:cNvSpPr/>
          <p:nvPr/>
        </p:nvSpPr>
        <p:spPr>
          <a:xfrm>
            <a:off x="325372" y="263938"/>
            <a:ext cx="8465318" cy="3998779"/>
          </a:xfrm>
          <a:custGeom>
            <a:avLst/>
            <a:gdLst>
              <a:gd name="connsiteX0" fmla="*/ 0 w 8465318"/>
              <a:gd name="connsiteY0" fmla="*/ 666476 h 3998779"/>
              <a:gd name="connsiteX1" fmla="*/ 666476 w 8465318"/>
              <a:gd name="connsiteY1" fmla="*/ 0 h 3998779"/>
              <a:gd name="connsiteX2" fmla="*/ 7798842 w 8465318"/>
              <a:gd name="connsiteY2" fmla="*/ 0 h 3998779"/>
              <a:gd name="connsiteX3" fmla="*/ 8465318 w 8465318"/>
              <a:gd name="connsiteY3" fmla="*/ 666476 h 3998779"/>
              <a:gd name="connsiteX4" fmla="*/ 8465318 w 8465318"/>
              <a:gd name="connsiteY4" fmla="*/ 3332303 h 3998779"/>
              <a:gd name="connsiteX5" fmla="*/ 7798842 w 8465318"/>
              <a:gd name="connsiteY5" fmla="*/ 3998779 h 3998779"/>
              <a:gd name="connsiteX6" fmla="*/ 666476 w 8465318"/>
              <a:gd name="connsiteY6" fmla="*/ 3998779 h 3998779"/>
              <a:gd name="connsiteX7" fmla="*/ 0 w 8465318"/>
              <a:gd name="connsiteY7" fmla="*/ 3332303 h 3998779"/>
              <a:gd name="connsiteX8" fmla="*/ 0 w 8465318"/>
              <a:gd name="connsiteY8" fmla="*/ 666476 h 399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5318" h="3998779" fill="none" extrusionOk="0">
                <a:moveTo>
                  <a:pt x="0" y="666476"/>
                </a:moveTo>
                <a:cubicBezTo>
                  <a:pt x="-16458" y="295729"/>
                  <a:pt x="322007" y="19314"/>
                  <a:pt x="666476" y="0"/>
                </a:cubicBezTo>
                <a:cubicBezTo>
                  <a:pt x="2019229" y="130954"/>
                  <a:pt x="6964065" y="43574"/>
                  <a:pt x="7798842" y="0"/>
                </a:cubicBezTo>
                <a:cubicBezTo>
                  <a:pt x="8186066" y="29480"/>
                  <a:pt x="8489136" y="327566"/>
                  <a:pt x="8465318" y="666476"/>
                </a:cubicBezTo>
                <a:cubicBezTo>
                  <a:pt x="8314879" y="1629907"/>
                  <a:pt x="8551197" y="2701881"/>
                  <a:pt x="8465318" y="3332303"/>
                </a:cubicBezTo>
                <a:cubicBezTo>
                  <a:pt x="8425484" y="3706929"/>
                  <a:pt x="8122255" y="3967956"/>
                  <a:pt x="7798842" y="3998779"/>
                </a:cubicBezTo>
                <a:cubicBezTo>
                  <a:pt x="5211171" y="4153976"/>
                  <a:pt x="2688830" y="4161799"/>
                  <a:pt x="666476" y="3998779"/>
                </a:cubicBezTo>
                <a:cubicBezTo>
                  <a:pt x="299232" y="3987405"/>
                  <a:pt x="-35622" y="3721188"/>
                  <a:pt x="0" y="3332303"/>
                </a:cubicBezTo>
                <a:cubicBezTo>
                  <a:pt x="64656" y="3026274"/>
                  <a:pt x="-17807" y="1173415"/>
                  <a:pt x="0" y="666476"/>
                </a:cubicBezTo>
                <a:close/>
              </a:path>
              <a:path w="8465318" h="3998779" stroke="0" extrusionOk="0">
                <a:moveTo>
                  <a:pt x="0" y="666476"/>
                </a:moveTo>
                <a:cubicBezTo>
                  <a:pt x="-35247" y="276650"/>
                  <a:pt x="251632" y="17549"/>
                  <a:pt x="666476" y="0"/>
                </a:cubicBezTo>
                <a:cubicBezTo>
                  <a:pt x="3600348" y="132882"/>
                  <a:pt x="6942167" y="-84951"/>
                  <a:pt x="7798842" y="0"/>
                </a:cubicBezTo>
                <a:cubicBezTo>
                  <a:pt x="8125555" y="40402"/>
                  <a:pt x="8458748" y="334705"/>
                  <a:pt x="8465318" y="666476"/>
                </a:cubicBezTo>
                <a:cubicBezTo>
                  <a:pt x="8485505" y="1333457"/>
                  <a:pt x="8617798" y="2755865"/>
                  <a:pt x="8465318" y="3332303"/>
                </a:cubicBezTo>
                <a:cubicBezTo>
                  <a:pt x="8498860" y="3704367"/>
                  <a:pt x="8195287" y="3940415"/>
                  <a:pt x="7798842" y="3998779"/>
                </a:cubicBezTo>
                <a:cubicBezTo>
                  <a:pt x="6257089" y="4086418"/>
                  <a:pt x="1535950" y="3926100"/>
                  <a:pt x="666476" y="3998779"/>
                </a:cubicBezTo>
                <a:cubicBezTo>
                  <a:pt x="293312" y="3950340"/>
                  <a:pt x="-37653" y="3752715"/>
                  <a:pt x="0" y="3332303"/>
                </a:cubicBezTo>
                <a:cubicBezTo>
                  <a:pt x="-38581" y="2955657"/>
                  <a:pt x="63341" y="1210820"/>
                  <a:pt x="0" y="666476"/>
                </a:cubicBezTo>
                <a:close/>
              </a:path>
            </a:pathLst>
          </a:custGeom>
          <a:solidFill>
            <a:schemeClr val="bg1">
              <a:alpha val="80000"/>
            </a:schemeClr>
          </a:solidFill>
          <a:ln w="28575">
            <a:solidFill>
              <a:srgbClr val="002060"/>
            </a:solidFill>
            <a:extLst>
              <a:ext uri="{C807C97D-BFC1-408E-A445-0C87EB9F89A2}">
                <ask:lineSketchStyleProps xmlns:ask="http://schemas.microsoft.com/office/drawing/2018/sketchyshape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7355441" y="2870054"/>
            <a:ext cx="2838042" cy="4369284"/>
          </a:xfrm>
          <a:prstGeom prst="rect">
            <a:avLst/>
          </a:prstGeom>
        </p:spPr>
      </p:pic>
      <p:pic>
        <p:nvPicPr>
          <p:cNvPr id="2" name="Picture 1">
            <a:extLst>
              <a:ext uri="{FF2B5EF4-FFF2-40B4-BE49-F238E27FC236}">
                <a16:creationId xmlns:a16="http://schemas.microsoft.com/office/drawing/2014/main" id="{36E9AE6E-1565-B7B0-1E6A-99C4D4D6816B}"/>
              </a:ext>
            </a:extLst>
          </p:cNvPr>
          <p:cNvPicPr>
            <a:picLocks noChangeAspect="1"/>
          </p:cNvPicPr>
          <p:nvPr/>
        </p:nvPicPr>
        <p:blipFill>
          <a:blip r:embed="rId5"/>
          <a:stretch>
            <a:fillRect/>
          </a:stretch>
        </p:blipFill>
        <p:spPr>
          <a:xfrm>
            <a:off x="2585804" y="1166974"/>
            <a:ext cx="3944454" cy="1237595"/>
          </a:xfrm>
          <a:prstGeom prst="rect">
            <a:avLst/>
          </a:prstGeom>
        </p:spPr>
      </p:pic>
      <p:pic>
        <p:nvPicPr>
          <p:cNvPr id="3" name="Picture 2">
            <a:extLst>
              <a:ext uri="{FF2B5EF4-FFF2-40B4-BE49-F238E27FC236}">
                <a16:creationId xmlns:a16="http://schemas.microsoft.com/office/drawing/2014/main" id="{F0EBF778-00C5-36FE-8A40-1AF8982ECF01}"/>
              </a:ext>
            </a:extLst>
          </p:cNvPr>
          <p:cNvPicPr>
            <a:picLocks noChangeAspect="1"/>
          </p:cNvPicPr>
          <p:nvPr/>
        </p:nvPicPr>
        <p:blipFill>
          <a:blip r:embed="rId6"/>
          <a:stretch>
            <a:fillRect/>
          </a:stretch>
        </p:blipFill>
        <p:spPr>
          <a:xfrm>
            <a:off x="418234" y="1521266"/>
            <a:ext cx="2402032" cy="1548518"/>
          </a:xfrm>
          <a:prstGeom prst="rect">
            <a:avLst/>
          </a:prstGeom>
        </p:spPr>
      </p:pic>
      <p:pic>
        <p:nvPicPr>
          <p:cNvPr id="4" name="Picture 3">
            <a:extLst>
              <a:ext uri="{FF2B5EF4-FFF2-40B4-BE49-F238E27FC236}">
                <a16:creationId xmlns:a16="http://schemas.microsoft.com/office/drawing/2014/main" id="{B48E4FAA-EC3E-B484-5B65-42A79886A184}"/>
              </a:ext>
            </a:extLst>
          </p:cNvPr>
          <p:cNvPicPr>
            <a:picLocks noChangeAspect="1"/>
          </p:cNvPicPr>
          <p:nvPr/>
        </p:nvPicPr>
        <p:blipFill>
          <a:blip r:embed="rId7"/>
          <a:stretch>
            <a:fillRect/>
          </a:stretch>
        </p:blipFill>
        <p:spPr>
          <a:xfrm>
            <a:off x="776524" y="2258519"/>
            <a:ext cx="7724301" cy="1121761"/>
          </a:xfrm>
          <a:prstGeom prst="rect">
            <a:avLst/>
          </a:prstGeom>
        </p:spPr>
      </p:pic>
      <p:sp>
        <p:nvSpPr>
          <p:cNvPr id="5" name="TextBox 4">
            <a:extLst>
              <a:ext uri="{FF2B5EF4-FFF2-40B4-BE49-F238E27FC236}">
                <a16:creationId xmlns:a16="http://schemas.microsoft.com/office/drawing/2014/main" id="{58D859C7-0092-B4A0-3699-84F80411D12B}"/>
              </a:ext>
            </a:extLst>
          </p:cNvPr>
          <p:cNvSpPr txBox="1"/>
          <p:nvPr/>
        </p:nvSpPr>
        <p:spPr>
          <a:xfrm>
            <a:off x="2867127" y="340633"/>
            <a:ext cx="4237944" cy="707886"/>
          </a:xfrm>
          <a:prstGeom prst="rect">
            <a:avLst/>
          </a:prstGeom>
          <a:noFill/>
        </p:spPr>
        <p:txBody>
          <a:bodyPr wrap="square" rtlCol="0">
            <a:spAutoFit/>
          </a:bodyPr>
          <a:lstStyle/>
          <a:p>
            <a:pPr algn="ctr" defTabSz="1219170">
              <a:buClr>
                <a:srgbClr val="000000"/>
              </a:buClr>
            </a:pPr>
            <a:r>
              <a:rPr lang="en-US" sz="2000" b="1" kern="0" dirty="0">
                <a:solidFill>
                  <a:srgbClr val="000000"/>
                </a:solidFill>
                <a:latin typeface="Times New Roman" panose="02020603050405020304" pitchFamily="18" charset="0"/>
                <a:cs typeface="Times New Roman" panose="02020603050405020304" pitchFamily="18" charset="0"/>
                <a:sym typeface="Arial"/>
              </a:rPr>
              <a:t>UBND QUẬN DƯƠNG KINH</a:t>
            </a:r>
          </a:p>
          <a:p>
            <a:pPr algn="ctr" defTabSz="1219170">
              <a:buClr>
                <a:srgbClr val="000000"/>
              </a:buClr>
            </a:pPr>
            <a:r>
              <a:rPr lang="en-US" sz="2000" b="1" u="sng" kern="0" dirty="0">
                <a:solidFill>
                  <a:srgbClr val="000000"/>
                </a:solidFill>
                <a:latin typeface="Times New Roman" panose="02020603050405020304" pitchFamily="18" charset="0"/>
                <a:cs typeface="Times New Roman" panose="02020603050405020304" pitchFamily="18" charset="0"/>
                <a:sym typeface="Arial"/>
              </a:rPr>
              <a:t>TRƯỜNG TIỂU HỌC ANH DŨNG</a:t>
            </a:r>
          </a:p>
        </p:txBody>
      </p:sp>
    </p:spTree>
    <p:extLst>
      <p:ext uri="{BB962C8B-B14F-4D97-AF65-F5344CB8AC3E}">
        <p14:creationId xmlns:p14="http://schemas.microsoft.com/office/powerpoint/2010/main" val="33107833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500"/>
                            </p:stCondLst>
                            <p:childTnLst>
                              <p:par>
                                <p:cTn id="16" presetID="32" presetClass="emph" presetSubtype="0" fill="hold" nodeType="afterEffect">
                                  <p:stCondLst>
                                    <p:cond delay="0"/>
                                  </p:stCondLst>
                                  <p:childTnLst>
                                    <p:animRot by="120000">
                                      <p:cBhvr>
                                        <p:cTn id="17" dur="100" fill="hold">
                                          <p:stCondLst>
                                            <p:cond delay="0"/>
                                          </p:stCondLst>
                                        </p:cTn>
                                        <p:tgtEl>
                                          <p:spTgt spid="8"/>
                                        </p:tgtEl>
                                        <p:attrNameLst>
                                          <p:attrName>r</p:attrName>
                                        </p:attrNameLst>
                                      </p:cBhvr>
                                    </p:animRot>
                                    <p:animRot by="-240000">
                                      <p:cBhvr>
                                        <p:cTn id="18" dur="200" fill="hold">
                                          <p:stCondLst>
                                            <p:cond delay="200"/>
                                          </p:stCondLst>
                                        </p:cTn>
                                        <p:tgtEl>
                                          <p:spTgt spid="8"/>
                                        </p:tgtEl>
                                        <p:attrNameLst>
                                          <p:attrName>r</p:attrName>
                                        </p:attrNameLst>
                                      </p:cBhvr>
                                    </p:animRot>
                                    <p:animRot by="240000">
                                      <p:cBhvr>
                                        <p:cTn id="19" dur="200" fill="hold">
                                          <p:stCondLst>
                                            <p:cond delay="400"/>
                                          </p:stCondLst>
                                        </p:cTn>
                                        <p:tgtEl>
                                          <p:spTgt spid="8"/>
                                        </p:tgtEl>
                                        <p:attrNameLst>
                                          <p:attrName>r</p:attrName>
                                        </p:attrNameLst>
                                      </p:cBhvr>
                                    </p:animRot>
                                    <p:animRot by="-240000">
                                      <p:cBhvr>
                                        <p:cTn id="20" dur="200" fill="hold">
                                          <p:stCondLst>
                                            <p:cond delay="600"/>
                                          </p:stCondLst>
                                        </p:cTn>
                                        <p:tgtEl>
                                          <p:spTgt spid="8"/>
                                        </p:tgtEl>
                                        <p:attrNameLst>
                                          <p:attrName>r</p:attrName>
                                        </p:attrNameLst>
                                      </p:cBhvr>
                                    </p:animRot>
                                    <p:animRot by="120000">
                                      <p:cBhvr>
                                        <p:cTn id="21" dur="200" fill="hold">
                                          <p:stCondLst>
                                            <p:cond delay="800"/>
                                          </p:stCondLst>
                                        </p:cTn>
                                        <p:tgtEl>
                                          <p:spTgt spid="8"/>
                                        </p:tgtEl>
                                        <p:attrNameLst>
                                          <p:attrName>r</p:attrName>
                                        </p:attrNameLst>
                                      </p:cBhvr>
                                    </p:animRot>
                                  </p:childTnLst>
                                </p:cTn>
                              </p:par>
                              <p:par>
                                <p:cTn id="22" presetID="32" presetClass="emph" presetSubtype="0" fill="hold" nodeType="withEffect">
                                  <p:stCondLst>
                                    <p:cond delay="0"/>
                                  </p:stCondLst>
                                  <p:childTnLst>
                                    <p:animRot by="120000">
                                      <p:cBhvr>
                                        <p:cTn id="23" dur="100" fill="hold">
                                          <p:stCondLst>
                                            <p:cond delay="0"/>
                                          </p:stCondLst>
                                        </p:cTn>
                                        <p:tgtEl>
                                          <p:spTgt spid="9"/>
                                        </p:tgtEl>
                                        <p:attrNameLst>
                                          <p:attrName>r</p:attrName>
                                        </p:attrNameLst>
                                      </p:cBhvr>
                                    </p:animRot>
                                    <p:animRot by="-240000">
                                      <p:cBhvr>
                                        <p:cTn id="24" dur="200" fill="hold">
                                          <p:stCondLst>
                                            <p:cond delay="200"/>
                                          </p:stCondLst>
                                        </p:cTn>
                                        <p:tgtEl>
                                          <p:spTgt spid="9"/>
                                        </p:tgtEl>
                                        <p:attrNameLst>
                                          <p:attrName>r</p:attrName>
                                        </p:attrNameLst>
                                      </p:cBhvr>
                                    </p:animRot>
                                    <p:animRot by="240000">
                                      <p:cBhvr>
                                        <p:cTn id="25" dur="200" fill="hold">
                                          <p:stCondLst>
                                            <p:cond delay="400"/>
                                          </p:stCondLst>
                                        </p:cTn>
                                        <p:tgtEl>
                                          <p:spTgt spid="9"/>
                                        </p:tgtEl>
                                        <p:attrNameLst>
                                          <p:attrName>r</p:attrName>
                                        </p:attrNameLst>
                                      </p:cBhvr>
                                    </p:animRot>
                                    <p:animRot by="-240000">
                                      <p:cBhvr>
                                        <p:cTn id="26" dur="200" fill="hold">
                                          <p:stCondLst>
                                            <p:cond delay="600"/>
                                          </p:stCondLst>
                                        </p:cTn>
                                        <p:tgtEl>
                                          <p:spTgt spid="9"/>
                                        </p:tgtEl>
                                        <p:attrNameLst>
                                          <p:attrName>r</p:attrName>
                                        </p:attrNameLst>
                                      </p:cBhvr>
                                    </p:animRot>
                                    <p:animRot by="120000">
                                      <p:cBhvr>
                                        <p:cTn id="27" dur="200" fill="hold">
                                          <p:stCondLst>
                                            <p:cond delay="800"/>
                                          </p:stCondLst>
                                        </p:cTn>
                                        <p:tgtEl>
                                          <p:spTgt spid="9"/>
                                        </p:tgtEl>
                                        <p:attrNameLst>
                                          <p:attrName>r</p:attrName>
                                        </p:attrNameLst>
                                      </p:cBhvr>
                                    </p:animRot>
                                  </p:childTnLst>
                                </p:cTn>
                              </p:par>
                            </p:childTnLst>
                          </p:cTn>
                        </p:par>
                        <p:par>
                          <p:cTn id="28" fill="hold">
                            <p:stCondLst>
                              <p:cond delay="1500"/>
                            </p:stCondLst>
                            <p:childTnLst>
                              <p:par>
                                <p:cTn id="29" presetID="14" presetClass="entr" presetSubtype="1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randombar(horizontal)">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00"/>
                                        <p:tgtEl>
                                          <p:spTgt spid="4"/>
                                        </p:tgtEl>
                                      </p:cBhvr>
                                    </p:animEffect>
                                  </p:childTnLst>
                                </p:cTn>
                              </p:par>
                              <p:par>
                                <p:cTn id="42" presetID="22" presetClass="entr" presetSubtype="4"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down)">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05A14540-1F7E-EDA6-F811-3DDB9BB18328}"/>
              </a:ext>
            </a:extLst>
          </p:cNvPr>
          <p:cNvGrpSpPr/>
          <p:nvPr/>
        </p:nvGrpSpPr>
        <p:grpSpPr>
          <a:xfrm>
            <a:off x="639097" y="415733"/>
            <a:ext cx="10570599" cy="1732077"/>
            <a:chOff x="678426" y="415733"/>
            <a:chExt cx="10570599" cy="1732077"/>
          </a:xfrm>
        </p:grpSpPr>
        <p:grpSp>
          <p:nvGrpSpPr>
            <p:cNvPr id="4" name="Nhóm 15">
              <a:extLst>
                <a:ext uri="{FF2B5EF4-FFF2-40B4-BE49-F238E27FC236}">
                  <a16:creationId xmlns:a16="http://schemas.microsoft.com/office/drawing/2014/main" id="{55DF02DA-6365-1195-61AA-A6B2E7FEC1EA}"/>
                </a:ext>
              </a:extLst>
            </p:cNvPr>
            <p:cNvGrpSpPr/>
            <p:nvPr/>
          </p:nvGrpSpPr>
          <p:grpSpPr>
            <a:xfrm>
              <a:off x="678426" y="514924"/>
              <a:ext cx="793415" cy="784830"/>
              <a:chOff x="678426" y="514924"/>
              <a:chExt cx="793415" cy="784830"/>
            </a:xfrm>
          </p:grpSpPr>
          <p:sp>
            <p:nvSpPr>
              <p:cNvPr id="6" name="Oval 22">
                <a:extLst>
                  <a:ext uri="{FF2B5EF4-FFF2-40B4-BE49-F238E27FC236}">
                    <a16:creationId xmlns:a16="http://schemas.microsoft.com/office/drawing/2014/main" id="{F8CD8E6A-6322-466A-225C-170791C1BAB4}"/>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TextBox 23">
                <a:extLst>
                  <a:ext uri="{FF2B5EF4-FFF2-40B4-BE49-F238E27FC236}">
                    <a16:creationId xmlns:a16="http://schemas.microsoft.com/office/drawing/2014/main" id="{62B9E240-3408-DF68-2DE7-E529B917F84F}"/>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3</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F02312-29C0-18EB-8A93-FD07F6FAB92E}"/>
                    </a:ext>
                  </a:extLst>
                </p:cNvPr>
                <p:cNvSpPr txBox="1"/>
                <p:nvPr/>
              </p:nvSpPr>
              <p:spPr>
                <a:xfrm>
                  <a:off x="1520877" y="415733"/>
                  <a:ext cx="9728148" cy="1732077"/>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lang="vi-VN" sz="2400" b="1" i="0" dirty="0">
                      <a:solidFill>
                        <a:srgbClr val="002060"/>
                      </a:solidFill>
                      <a:effectLst/>
                      <a:latin typeface="Cambria" panose="02040503050406030204" pitchFamily="18" charset="0"/>
                      <a:ea typeface="Cambria" panose="02040503050406030204" pitchFamily="18" charset="0"/>
                    </a:rPr>
                    <a:t>Người ta muốn xây dựng khu vui chơi cho trẻ em kết hợp với khu cắm trại trên mảnh đất có diện tích 2 ha. Biết khu vui chơi cho trẻ em chiếm </a:t>
                  </a:r>
                  <a:r>
                    <a:rPr lang="en-US" sz="24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2400" b="1" i="1" smtClean="0">
                              <a:solidFill>
                                <a:srgbClr val="002060"/>
                              </a:solidFill>
                              <a:latin typeface="Cambria Math" panose="02040503050406030204" pitchFamily="18" charset="0"/>
                            </a:rPr>
                          </m:ctrlPr>
                        </m:fPr>
                        <m:num>
                          <m:r>
                            <a:rPr lang="en-US" sz="2400" b="1" i="1" smtClean="0">
                              <a:solidFill>
                                <a:srgbClr val="002060"/>
                              </a:solidFill>
                              <a:latin typeface="Cambria Math" panose="02040503050406030204" pitchFamily="18" charset="0"/>
                            </a:rPr>
                            <m:t>𝟑</m:t>
                          </m:r>
                        </m:num>
                        <m:den>
                          <m:r>
                            <a:rPr lang="en-US" sz="2400" b="1" i="1" smtClean="0">
                              <a:solidFill>
                                <a:srgbClr val="002060"/>
                              </a:solidFill>
                              <a:latin typeface="Cambria Math" panose="02040503050406030204" pitchFamily="18" charset="0"/>
                            </a:rPr>
                            <m:t>𝟒</m:t>
                          </m:r>
                        </m:den>
                      </m:f>
                    </m:oMath>
                  </a14:m>
                  <a:r>
                    <a:rPr lang="en-US" sz="2400" b="1" dirty="0">
                      <a:solidFill>
                        <a:srgbClr val="002060"/>
                      </a:solidFill>
                      <a:latin typeface="Cambria" panose="02040503050406030204" pitchFamily="18" charset="0"/>
                      <a:ea typeface="Cambria" panose="02040503050406030204" pitchFamily="18" charset="0"/>
                    </a:rPr>
                    <a:t> </a:t>
                  </a:r>
                  <a:r>
                    <a:rPr lang="vi-VN" sz="2400" b="1" i="0" dirty="0">
                      <a:solidFill>
                        <a:srgbClr val="002060"/>
                      </a:solidFill>
                      <a:effectLst/>
                      <a:latin typeface="Cambria" panose="02040503050406030204" pitchFamily="18" charset="0"/>
                      <a:ea typeface="Cambria" panose="02040503050406030204" pitchFamily="18" charset="0"/>
                    </a:rPr>
                    <a:t> diện tích mảnh đất. Hỏi diện tích của khu cắm trại là bao nhiêu mét vuông?</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CDF02312-29C0-18EB-8A93-FD07F6FAB92E}"/>
                    </a:ext>
                  </a:extLst>
                </p:cNvPr>
                <p:cNvSpPr txBox="1">
                  <a:spLocks noRot="1" noChangeAspect="1" noMove="1" noResize="1" noEditPoints="1" noAdjustHandles="1" noChangeArrowheads="1" noChangeShapeType="1" noTextEdit="1"/>
                </p:cNvSpPr>
                <p:nvPr/>
              </p:nvSpPr>
              <p:spPr>
                <a:xfrm>
                  <a:off x="1520877" y="415733"/>
                  <a:ext cx="9728148" cy="1732077"/>
                </a:xfrm>
                <a:prstGeom prst="rect">
                  <a:avLst/>
                </a:prstGeom>
                <a:blipFill>
                  <a:blip r:embed="rId4"/>
                  <a:stretch>
                    <a:fillRect l="-940" t="-2817" r="-1003" b="-7042"/>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0D2A0D7-012E-5B6C-B884-3783122A2261}"/>
                  </a:ext>
                </a:extLst>
              </p:cNvPr>
              <p:cNvSpPr txBox="1"/>
              <p:nvPr/>
            </p:nvSpPr>
            <p:spPr>
              <a:xfrm>
                <a:off x="5235987" y="2284464"/>
                <a:ext cx="6582390" cy="3728841"/>
              </a:xfrm>
              <a:prstGeom prst="rect">
                <a:avLst/>
              </a:prstGeom>
              <a:noFill/>
            </p:spPr>
            <p:txBody>
              <a:bodyPr wrap="square" rtlCol="0">
                <a:spAutoFit/>
              </a:bodyPr>
              <a:lstStyle/>
              <a:p>
                <a:pPr algn="ctr"/>
                <a:r>
                  <a:rPr lang="en-US" sz="2800" b="1" i="0" dirty="0">
                    <a:solidFill>
                      <a:srgbClr val="FF0000"/>
                    </a:solidFill>
                    <a:effectLst/>
                    <a:latin typeface="Cambria" panose="02040503050406030204" pitchFamily="18" charset="0"/>
                    <a:ea typeface="Cambria" panose="02040503050406030204" pitchFamily="18" charset="0"/>
                  </a:rPr>
                  <a:t>Bài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vi-VN" sz="2800" b="1" i="0" dirty="0">
                    <a:solidFill>
                      <a:srgbClr val="FF0000"/>
                    </a:solidFill>
                    <a:effectLst/>
                    <a:latin typeface="Cambria" panose="02040503050406030204" pitchFamily="18" charset="0"/>
                    <a:ea typeface="Cambria" panose="02040503050406030204" pitchFamily="18" charset="0"/>
                  </a:rPr>
                  <a:t>Đổi: 2 ha = 20 000 m</a:t>
                </a:r>
                <a:r>
                  <a:rPr lang="vi-VN" sz="2800" b="1" i="0" baseline="30000" dirty="0">
                    <a:solidFill>
                      <a:srgbClr val="FF0000"/>
                    </a:solidFill>
                    <a:effectLst/>
                    <a:latin typeface="Cambria" panose="02040503050406030204" pitchFamily="18" charset="0"/>
                    <a:ea typeface="Cambria" panose="02040503050406030204" pitchFamily="18" charset="0"/>
                  </a:rPr>
                  <a:t>2</a:t>
                </a:r>
                <a:endParaRPr lang="vi-VN" sz="2800" b="1" i="0" dirty="0">
                  <a:solidFill>
                    <a:srgbClr val="FF0000"/>
                  </a:solidFill>
                  <a:effectLst/>
                  <a:latin typeface="Cambria" panose="02040503050406030204" pitchFamily="18" charset="0"/>
                  <a:ea typeface="Cambria" panose="02040503050406030204" pitchFamily="18" charset="0"/>
                </a:endParaRPr>
              </a:p>
              <a:p>
                <a:pPr algn="ctr"/>
                <a:r>
                  <a:rPr lang="vi-VN" sz="2800" b="1" i="0" dirty="0">
                    <a:solidFill>
                      <a:srgbClr val="FF0000"/>
                    </a:solidFill>
                    <a:effectLst/>
                    <a:latin typeface="Cambria" panose="02040503050406030204" pitchFamily="18" charset="0"/>
                    <a:ea typeface="Cambria" panose="02040503050406030204" pitchFamily="18" charset="0"/>
                  </a:rPr>
                  <a:t>Diện tích khu vui chơi là:</a:t>
                </a:r>
              </a:p>
              <a:p>
                <a:pPr algn="ctr"/>
                <a:r>
                  <a:rPr lang="vi-VN" sz="2800" b="1" i="0" dirty="0">
                    <a:solidFill>
                      <a:srgbClr val="FF0000"/>
                    </a:solidFill>
                    <a:effectLst/>
                    <a:latin typeface="Cambria" panose="02040503050406030204" pitchFamily="18" charset="0"/>
                    <a:ea typeface="Cambria" panose="02040503050406030204" pitchFamily="18" charset="0"/>
                  </a:rPr>
                  <a:t>20 000 × </a:t>
                </a:r>
                <a14:m>
                  <m:oMath xmlns:m="http://schemas.openxmlformats.org/officeDocument/2006/math">
                    <m:f>
                      <m:fPr>
                        <m:ctrlPr>
                          <a:rPr lang="en-US" sz="2800" b="1" i="1">
                            <a:solidFill>
                              <a:srgbClr val="FF0000"/>
                            </a:solidFill>
                            <a:latin typeface="Cambria Math" panose="02040503050406030204" pitchFamily="18" charset="0"/>
                          </a:rPr>
                        </m:ctrlPr>
                      </m:fPr>
                      <m:num>
                        <m:r>
                          <a:rPr lang="en-US" sz="2800" b="1" i="1">
                            <a:solidFill>
                              <a:srgbClr val="FF0000"/>
                            </a:solidFill>
                            <a:latin typeface="Cambria Math" panose="02040503050406030204" pitchFamily="18" charset="0"/>
                          </a:rPr>
                          <m:t>𝟑</m:t>
                        </m:r>
                      </m:num>
                      <m:den>
                        <m:r>
                          <a:rPr lang="en-US" sz="2800" b="1" i="1">
                            <a:solidFill>
                              <a:srgbClr val="FF0000"/>
                            </a:solidFill>
                            <a:latin typeface="Cambria Math" panose="02040503050406030204" pitchFamily="18" charset="0"/>
                          </a:rPr>
                          <m:t>𝟒</m:t>
                        </m:r>
                      </m:den>
                    </m:f>
                  </m:oMath>
                </a14:m>
                <a:r>
                  <a:rPr lang="en-US" sz="2800" b="1" dirty="0">
                    <a:solidFill>
                      <a:srgbClr val="FF0000"/>
                    </a:solidFill>
                    <a:latin typeface="Cambria" panose="02040503050406030204" pitchFamily="18" charset="0"/>
                    <a:ea typeface="Cambria" panose="02040503050406030204" pitchFamily="18" charset="0"/>
                  </a:rPr>
                  <a:t> </a:t>
                </a:r>
                <a:r>
                  <a:rPr lang="vi-VN" sz="2800" b="1" i="0" dirty="0">
                    <a:solidFill>
                      <a:srgbClr val="FF0000"/>
                    </a:solidFill>
                    <a:effectLst/>
                    <a:latin typeface="Cambria" panose="02040503050406030204" pitchFamily="18" charset="0"/>
                    <a:ea typeface="Cambria" panose="02040503050406030204" pitchFamily="18" charset="0"/>
                  </a:rPr>
                  <a:t> = 15 000 (m</a:t>
                </a:r>
                <a:r>
                  <a:rPr lang="vi-VN" sz="2800" b="1" i="0" baseline="30000" dirty="0">
                    <a:solidFill>
                      <a:srgbClr val="FF0000"/>
                    </a:solidFill>
                    <a:effectLst/>
                    <a:latin typeface="Cambria" panose="02040503050406030204" pitchFamily="18" charset="0"/>
                    <a:ea typeface="Cambria" panose="02040503050406030204" pitchFamily="18" charset="0"/>
                  </a:rPr>
                  <a:t>2</a:t>
                </a:r>
                <a:r>
                  <a:rPr lang="vi-VN" sz="2800" b="1" i="0" dirty="0">
                    <a:solidFill>
                      <a:srgbClr val="FF0000"/>
                    </a:solidFill>
                    <a:effectLst/>
                    <a:latin typeface="Cambria" panose="02040503050406030204" pitchFamily="18" charset="0"/>
                    <a:ea typeface="Cambria" panose="02040503050406030204" pitchFamily="18" charset="0"/>
                  </a:rPr>
                  <a:t>)</a:t>
                </a:r>
              </a:p>
              <a:p>
                <a:pPr algn="ctr"/>
                <a:r>
                  <a:rPr lang="vi-VN" sz="2800" b="1" i="0" dirty="0">
                    <a:solidFill>
                      <a:srgbClr val="FF0000"/>
                    </a:solidFill>
                    <a:effectLst/>
                    <a:latin typeface="Cambria" panose="02040503050406030204" pitchFamily="18" charset="0"/>
                    <a:ea typeface="Cambria" panose="02040503050406030204" pitchFamily="18" charset="0"/>
                  </a:rPr>
                  <a:t>Diện tích khu cắm trại là:</a:t>
                </a:r>
              </a:p>
              <a:p>
                <a:pPr algn="ctr"/>
                <a:r>
                  <a:rPr lang="vi-VN" sz="2800" b="1" i="0" dirty="0">
                    <a:solidFill>
                      <a:srgbClr val="FF0000"/>
                    </a:solidFill>
                    <a:effectLst/>
                    <a:latin typeface="Cambria" panose="02040503050406030204" pitchFamily="18" charset="0"/>
                    <a:ea typeface="Cambria" panose="02040503050406030204" pitchFamily="18" charset="0"/>
                  </a:rPr>
                  <a:t>20 000 – 15 000 = 5 000 (m</a:t>
                </a:r>
                <a:r>
                  <a:rPr lang="vi-VN" sz="2800" b="1" i="0" baseline="30000" dirty="0">
                    <a:solidFill>
                      <a:srgbClr val="FF0000"/>
                    </a:solidFill>
                    <a:effectLst/>
                    <a:latin typeface="Cambria" panose="02040503050406030204" pitchFamily="18" charset="0"/>
                    <a:ea typeface="Cambria" panose="02040503050406030204" pitchFamily="18" charset="0"/>
                  </a:rPr>
                  <a:t>2</a:t>
                </a:r>
                <a:r>
                  <a:rPr lang="vi-VN" sz="2800" b="1" i="0" dirty="0">
                    <a:solidFill>
                      <a:srgbClr val="FF0000"/>
                    </a:solidFill>
                    <a:effectLst/>
                    <a:latin typeface="Cambria" panose="02040503050406030204" pitchFamily="18" charset="0"/>
                    <a:ea typeface="Cambria" panose="02040503050406030204" pitchFamily="18" charset="0"/>
                  </a:rPr>
                  <a:t>)</a:t>
                </a:r>
              </a:p>
              <a:p>
                <a:pPr algn="r"/>
                <a:r>
                  <a:rPr lang="vi-VN" sz="2800" b="1" i="0" dirty="0">
                    <a:solidFill>
                      <a:srgbClr val="FF0000"/>
                    </a:solidFill>
                    <a:effectLst/>
                    <a:latin typeface="Cambria" panose="02040503050406030204" pitchFamily="18" charset="0"/>
                    <a:ea typeface="Cambria" panose="02040503050406030204" pitchFamily="18" charset="0"/>
                  </a:rPr>
                  <a:t>Đáp số: 5 000 m</a:t>
                </a:r>
                <a:r>
                  <a:rPr lang="vi-VN" sz="2800" b="1" i="0" baseline="30000" dirty="0">
                    <a:solidFill>
                      <a:srgbClr val="FF0000"/>
                    </a:solidFill>
                    <a:effectLst/>
                    <a:latin typeface="Cambria" panose="02040503050406030204" pitchFamily="18" charset="0"/>
                    <a:ea typeface="Cambria" panose="02040503050406030204" pitchFamily="18" charset="0"/>
                  </a:rPr>
                  <a:t>2</a:t>
                </a:r>
                <a:endParaRPr lang="vi-VN" sz="2800" b="1" i="0" dirty="0">
                  <a:solidFill>
                    <a:srgbClr val="FF0000"/>
                  </a:solidFill>
                  <a:effectLst/>
                  <a:latin typeface="Cambria" panose="02040503050406030204" pitchFamily="18" charset="0"/>
                  <a:ea typeface="Cambria" panose="02040503050406030204" pitchFamily="18" charset="0"/>
                </a:endParaRPr>
              </a:p>
              <a:p>
                <a:endParaRPr lang="en-US" sz="2800" b="1" dirty="0">
                  <a:solidFill>
                    <a:srgbClr val="FF0000"/>
                  </a:solidFill>
                  <a:latin typeface="Cambria" panose="02040503050406030204" pitchFamily="18" charset="0"/>
                  <a:ea typeface="Cambria" panose="02040503050406030204" pitchFamily="18" charset="0"/>
                </a:endParaRPr>
              </a:p>
            </p:txBody>
          </p:sp>
        </mc:Choice>
        <mc:Fallback xmlns="">
          <p:sp>
            <p:nvSpPr>
              <p:cNvPr id="11" name="TextBox 10">
                <a:extLst>
                  <a:ext uri="{FF2B5EF4-FFF2-40B4-BE49-F238E27FC236}">
                    <a16:creationId xmlns:a16="http://schemas.microsoft.com/office/drawing/2014/main" id="{80D2A0D7-012E-5B6C-B884-3783122A2261}"/>
                  </a:ext>
                </a:extLst>
              </p:cNvPr>
              <p:cNvSpPr txBox="1">
                <a:spLocks noRot="1" noChangeAspect="1" noMove="1" noResize="1" noEditPoints="1" noAdjustHandles="1" noChangeArrowheads="1" noChangeShapeType="1" noTextEdit="1"/>
              </p:cNvSpPr>
              <p:nvPr/>
            </p:nvSpPr>
            <p:spPr>
              <a:xfrm>
                <a:off x="5235987" y="2284464"/>
                <a:ext cx="6582390" cy="3728841"/>
              </a:xfrm>
              <a:prstGeom prst="rect">
                <a:avLst/>
              </a:prstGeom>
              <a:blipFill>
                <a:blip r:embed="rId5"/>
                <a:stretch>
                  <a:fillRect t="-1800" r="-833"/>
                </a:stretch>
              </a:blipFill>
            </p:spPr>
            <p:txBody>
              <a:bodyPr/>
              <a:lstStyle/>
              <a:p>
                <a:r>
                  <a:rPr lang="en-US">
                    <a:noFill/>
                  </a:rPr>
                  <a:t> </a:t>
                </a:r>
              </a:p>
            </p:txBody>
          </p:sp>
        </mc:Fallback>
      </mc:AlternateContent>
      <p:sp>
        <p:nvSpPr>
          <p:cNvPr id="12" name="Freeform 2">
            <a:extLst>
              <a:ext uri="{FF2B5EF4-FFF2-40B4-BE49-F238E27FC236}">
                <a16:creationId xmlns:a16="http://schemas.microsoft.com/office/drawing/2014/main" id="{AA4B8378-599A-59C2-DB33-EA3A31AE59F7}"/>
              </a:ext>
            </a:extLst>
          </p:cNvPr>
          <p:cNvSpPr/>
          <p:nvPr/>
        </p:nvSpPr>
        <p:spPr>
          <a:xfrm>
            <a:off x="776747" y="2231921"/>
            <a:ext cx="5338918" cy="4031227"/>
          </a:xfrm>
          <a:custGeom>
            <a:avLst/>
            <a:gdLst/>
            <a:ahLst/>
            <a:cxnLst/>
            <a:rect l="l" t="t" r="r" b="b"/>
            <a:pathLst>
              <a:path w="14828108" h="8229600">
                <a:moveTo>
                  <a:pt x="0" y="0"/>
                </a:moveTo>
                <a:lnTo>
                  <a:pt x="14828108" y="0"/>
                </a:lnTo>
                <a:lnTo>
                  <a:pt x="14828108" y="8229600"/>
                </a:lnTo>
                <a:lnTo>
                  <a:pt x="0" y="8229600"/>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127976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951" r="696"/>
          <a:stretch/>
        </p:blipFill>
        <p:spPr>
          <a:xfrm>
            <a:off x="0" y="0"/>
            <a:ext cx="12223376" cy="6858000"/>
          </a:xfrm>
          <a:prstGeom prst="rect">
            <a:avLst/>
          </a:prstGeom>
        </p:spPr>
      </p:pic>
      <p:pic>
        <p:nvPicPr>
          <p:cNvPr id="8"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pic>
        <p:nvPicPr>
          <p:cNvPr id="9"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0" y="2700237"/>
            <a:ext cx="2838042" cy="4369284"/>
          </a:xfrm>
          <a:prstGeom prst="rect">
            <a:avLst/>
          </a:prstGeom>
        </p:spPr>
      </p:pic>
      <p:grpSp>
        <p:nvGrpSpPr>
          <p:cNvPr id="22" name="Nhóm 2">
            <a:extLst>
              <a:ext uri="{FF2B5EF4-FFF2-40B4-BE49-F238E27FC236}">
                <a16:creationId xmlns:a16="http://schemas.microsoft.com/office/drawing/2014/main" id="{F58F85D0-3FC6-679C-B09F-4574A6D87515}"/>
              </a:ext>
            </a:extLst>
          </p:cNvPr>
          <p:cNvGrpSpPr/>
          <p:nvPr/>
        </p:nvGrpSpPr>
        <p:grpSpPr>
          <a:xfrm flipH="1">
            <a:off x="546081" y="1302183"/>
            <a:ext cx="4656417" cy="1616150"/>
            <a:chOff x="1139185" y="2161570"/>
            <a:chExt cx="7173783" cy="3152268"/>
          </a:xfrm>
        </p:grpSpPr>
        <p:sp>
          <p:nvSpPr>
            <p:cNvPr id="23"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139185" y="2161570"/>
              <a:ext cx="7173783" cy="2662356"/>
            </a:xfrm>
            <a:prstGeom prst="wedgeRoundRectCallout">
              <a:avLst>
                <a:gd name="adj1" fmla="val -68035"/>
                <a:gd name="adj2" fmla="val 12726"/>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4" name="Text Placeholder 7">
              <a:extLst>
                <a:ext uri="{FF2B5EF4-FFF2-40B4-BE49-F238E27FC236}">
                  <a16:creationId xmlns:a16="http://schemas.microsoft.com/office/drawing/2014/main" id="{E5964B3C-8D91-6BC0-A655-FB65D469D7A8}"/>
                </a:ext>
              </a:extLst>
            </p:cNvPr>
            <p:cNvSpPr txBox="1">
              <a:spLocks/>
            </p:cNvSpPr>
            <p:nvPr/>
          </p:nvSpPr>
          <p:spPr>
            <a:xfrm>
              <a:off x="1553957" y="2325302"/>
              <a:ext cx="6213646" cy="2988536"/>
            </a:xfrm>
            <a:prstGeom prst="wedgeRoundRectCallou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Ngon</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quá</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Cảm</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ơn</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các</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bạn</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nhé</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a:t>
              </a:r>
            </a:p>
          </p:txBody>
        </p:sp>
      </p:grpSp>
      <p:pic>
        <p:nvPicPr>
          <p:cNvPr id="25"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804225" y="-616160"/>
            <a:ext cx="609600" cy="609600"/>
          </a:xfrm>
          <a:prstGeom prst="rect">
            <a:avLst/>
          </a:prstGeom>
        </p:spPr>
      </p:pic>
      <p:grpSp>
        <p:nvGrpSpPr>
          <p:cNvPr id="2" name="Group 1"/>
          <p:cNvGrpSpPr/>
          <p:nvPr/>
        </p:nvGrpSpPr>
        <p:grpSpPr>
          <a:xfrm>
            <a:off x="3881942" y="2751102"/>
            <a:ext cx="4600234" cy="3968422"/>
            <a:chOff x="3881942" y="2751102"/>
            <a:chExt cx="4600234" cy="3968422"/>
          </a:xfrm>
        </p:grpSpPr>
        <p:pic>
          <p:nvPicPr>
            <p:cNvPr id="14" name="Hình ảnh 2" descr="Ảnh có chứa mẫu họa&#10;&#10;Mô tả được tạo tự động">
              <a:extLst>
                <a:ext uri="{FF2B5EF4-FFF2-40B4-BE49-F238E27FC236}">
                  <a16:creationId xmlns:a16="http://schemas.microsoft.com/office/drawing/2014/main" id="{308F1949-755E-5415-79F0-9598B00D20C1}"/>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5102" l="9878" r="89878">
                          <a14:foregroundMark x1="44490" y1="90510" x2="43020" y2="90306"/>
                          <a14:foregroundMark x1="40163" y1="87143" x2="39837" y2="88571"/>
                          <a14:foregroundMark x1="52163" y1="91939" x2="52163" y2="95102"/>
                          <a14:foregroundMark x1="43837" y1="24082" x2="44000" y2="22245"/>
                          <a14:foregroundMark x1="42286" y1="17959" x2="43918" y2="28673"/>
                          <a14:foregroundMark x1="43918" y1="28673" x2="43510" y2="28061"/>
                          <a14:foregroundMark x1="20000" y1="47143" x2="21061" y2="47143"/>
                          <a14:foregroundMark x1="20898" y1="46122" x2="20163" y2="46327"/>
                          <a14:foregroundMark x1="73633" y1="25714" x2="74694" y2="26224"/>
                          <a14:backgroundMark x1="24245" y1="27041" x2="20735" y2="29898"/>
                          <a14:backgroundMark x1="33796" y1="83163" x2="31592" y2="82143"/>
                          <a14:backgroundMark x1="16653" y1="61327" x2="15673" y2="61939"/>
                          <a14:backgroundMark x1="69796" y1="40612" x2="69469" y2="42959"/>
                          <a14:backgroundMark x1="70612" y1="44592" x2="70939" y2="46020"/>
                        </a14:backgroundRemoval>
                      </a14:imgEffect>
                    </a14:imgLayer>
                  </a14:imgProps>
                </a:ext>
                <a:ext uri="{28A0092B-C50C-407E-A947-70E740481C1C}">
                  <a14:useLocalDpi xmlns:a14="http://schemas.microsoft.com/office/drawing/2010/main" val="0"/>
                </a:ext>
              </a:extLst>
            </a:blip>
            <a:srcRect l="8815" t="9381" r="14615"/>
            <a:stretch/>
          </p:blipFill>
          <p:spPr>
            <a:xfrm>
              <a:off x="3881942" y="2751102"/>
              <a:ext cx="4459491" cy="3968422"/>
            </a:xfrm>
            <a:prstGeom prst="rect">
              <a:avLst/>
            </a:prstGeom>
          </p:spPr>
        </p:pic>
        <p:pic>
          <p:nvPicPr>
            <p:cNvPr id="17" name="Picture 16"/>
            <p:cNvPicPr>
              <a:picLocks noChangeAspect="1"/>
            </p:cNvPicPr>
            <p:nvPr/>
          </p:nvPicPr>
          <p:blipFill rotWithShape="1">
            <a:blip r:embed="rId10">
              <a:extLst>
                <a:ext uri="{28A0092B-C50C-407E-A947-70E740481C1C}">
                  <a14:useLocalDpi xmlns:a14="http://schemas.microsoft.com/office/drawing/2010/main" val="0"/>
                </a:ext>
              </a:extLst>
            </a:blip>
            <a:srcRect l="2376" t="43780" r="76071" b="13902"/>
            <a:stretch/>
          </p:blipFill>
          <p:spPr>
            <a:xfrm rot="21183909">
              <a:off x="6605688" y="3699042"/>
              <a:ext cx="1876488" cy="2072540"/>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704835" y="2521149"/>
            <a:ext cx="2318927" cy="3117885"/>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90834" y="818900"/>
            <a:ext cx="2689565" cy="3616222"/>
          </a:xfrm>
          <a:prstGeom prst="rect">
            <a:avLst/>
          </a:prstGeom>
        </p:spPr>
      </p:pic>
    </p:spTree>
    <p:extLst>
      <p:ext uri="{BB962C8B-B14F-4D97-AF65-F5344CB8AC3E}">
        <p14:creationId xmlns:p14="http://schemas.microsoft.com/office/powerpoint/2010/main" val="14566576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9"/>
                                        </p:tgtEl>
                                        <p:attrNameLst>
                                          <p:attrName>r</p:attrName>
                                        </p:attrNameLst>
                                      </p:cBhvr>
                                    </p:animRot>
                                    <p:animRot by="-240000">
                                      <p:cBhvr>
                                        <p:cTn id="30" dur="200" fill="hold">
                                          <p:stCondLst>
                                            <p:cond delay="200"/>
                                          </p:stCondLst>
                                        </p:cTn>
                                        <p:tgtEl>
                                          <p:spTgt spid="9"/>
                                        </p:tgtEl>
                                        <p:attrNameLst>
                                          <p:attrName>r</p:attrName>
                                        </p:attrNameLst>
                                      </p:cBhvr>
                                    </p:animRot>
                                    <p:animRot by="240000">
                                      <p:cBhvr>
                                        <p:cTn id="31" dur="200" fill="hold">
                                          <p:stCondLst>
                                            <p:cond delay="400"/>
                                          </p:stCondLst>
                                        </p:cTn>
                                        <p:tgtEl>
                                          <p:spTgt spid="9"/>
                                        </p:tgtEl>
                                        <p:attrNameLst>
                                          <p:attrName>r</p:attrName>
                                        </p:attrNameLst>
                                      </p:cBhvr>
                                    </p:animRot>
                                    <p:animRot by="-240000">
                                      <p:cBhvr>
                                        <p:cTn id="32" dur="200" fill="hold">
                                          <p:stCondLst>
                                            <p:cond delay="600"/>
                                          </p:stCondLst>
                                        </p:cTn>
                                        <p:tgtEl>
                                          <p:spTgt spid="9"/>
                                        </p:tgtEl>
                                        <p:attrNameLst>
                                          <p:attrName>r</p:attrName>
                                        </p:attrNameLst>
                                      </p:cBhvr>
                                    </p:animRot>
                                    <p:animRot by="120000">
                                      <p:cBhvr>
                                        <p:cTn id="33" dur="200" fill="hold">
                                          <p:stCondLst>
                                            <p:cond delay="800"/>
                                          </p:stCondLst>
                                        </p:cTn>
                                        <p:tgtEl>
                                          <p:spTgt spid="9"/>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 presetClass="mediacall" presetSubtype="0" fill="hold" nodeType="withEffect">
                                  <p:stCondLst>
                                    <p:cond delay="0"/>
                                  </p:stCondLst>
                                  <p:childTnLst>
                                    <p:cmd type="call" cmd="playFrom(0.0)">
                                      <p:cBhvr>
                                        <p:cTn id="38" dur="4414" fill="hold"/>
                                        <p:tgtEl>
                                          <p:spTgt spid="25"/>
                                        </p:tgtEl>
                                      </p:cBhvr>
                                    </p:cmd>
                                  </p:childTnLst>
                                </p:cTn>
                              </p:par>
                              <p:par>
                                <p:cTn id="39" presetID="32" presetClass="emph" presetSubtype="0" fill="hold" nodeType="withEffect">
                                  <p:stCondLst>
                                    <p:cond delay="0"/>
                                  </p:stCondLst>
                                  <p:childTnLst>
                                    <p:animRot by="120000">
                                      <p:cBhvr>
                                        <p:cTn id="40" dur="100" fill="hold">
                                          <p:stCondLst>
                                            <p:cond delay="0"/>
                                          </p:stCondLst>
                                        </p:cTn>
                                        <p:tgtEl>
                                          <p:spTgt spid="2"/>
                                        </p:tgtEl>
                                        <p:attrNameLst>
                                          <p:attrName>r</p:attrName>
                                        </p:attrNameLst>
                                      </p:cBhvr>
                                    </p:animRot>
                                    <p:animRot by="-240000">
                                      <p:cBhvr>
                                        <p:cTn id="41" dur="200" fill="hold">
                                          <p:stCondLst>
                                            <p:cond delay="200"/>
                                          </p:stCondLst>
                                        </p:cTn>
                                        <p:tgtEl>
                                          <p:spTgt spid="2"/>
                                        </p:tgtEl>
                                        <p:attrNameLst>
                                          <p:attrName>r</p:attrName>
                                        </p:attrNameLst>
                                      </p:cBhvr>
                                    </p:animRot>
                                    <p:animRot by="240000">
                                      <p:cBhvr>
                                        <p:cTn id="42" dur="200" fill="hold">
                                          <p:stCondLst>
                                            <p:cond delay="400"/>
                                          </p:stCondLst>
                                        </p:cTn>
                                        <p:tgtEl>
                                          <p:spTgt spid="2"/>
                                        </p:tgtEl>
                                        <p:attrNameLst>
                                          <p:attrName>r</p:attrName>
                                        </p:attrNameLst>
                                      </p:cBhvr>
                                    </p:animRot>
                                    <p:animRot by="-240000">
                                      <p:cBhvr>
                                        <p:cTn id="43" dur="200" fill="hold">
                                          <p:stCondLst>
                                            <p:cond delay="600"/>
                                          </p:stCondLst>
                                        </p:cTn>
                                        <p:tgtEl>
                                          <p:spTgt spid="2"/>
                                        </p:tgtEl>
                                        <p:attrNameLst>
                                          <p:attrName>r</p:attrName>
                                        </p:attrNameLst>
                                      </p:cBhvr>
                                    </p:animRot>
                                    <p:animRot by="120000">
                                      <p:cBhvr>
                                        <p:cTn id="44"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2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05A14540-1F7E-EDA6-F811-3DDB9BB18328}"/>
              </a:ext>
            </a:extLst>
          </p:cNvPr>
          <p:cNvGrpSpPr/>
          <p:nvPr/>
        </p:nvGrpSpPr>
        <p:grpSpPr>
          <a:xfrm>
            <a:off x="639097" y="415733"/>
            <a:ext cx="10570599" cy="1569660"/>
            <a:chOff x="678426" y="415733"/>
            <a:chExt cx="10570599" cy="1569660"/>
          </a:xfrm>
        </p:grpSpPr>
        <p:grpSp>
          <p:nvGrpSpPr>
            <p:cNvPr id="4" name="Nhóm 15">
              <a:extLst>
                <a:ext uri="{FF2B5EF4-FFF2-40B4-BE49-F238E27FC236}">
                  <a16:creationId xmlns:a16="http://schemas.microsoft.com/office/drawing/2014/main" id="{55DF02DA-6365-1195-61AA-A6B2E7FEC1EA}"/>
                </a:ext>
              </a:extLst>
            </p:cNvPr>
            <p:cNvGrpSpPr/>
            <p:nvPr/>
          </p:nvGrpSpPr>
          <p:grpSpPr>
            <a:xfrm>
              <a:off x="678426" y="514924"/>
              <a:ext cx="793415" cy="784830"/>
              <a:chOff x="678426" y="514924"/>
              <a:chExt cx="793415" cy="784830"/>
            </a:xfrm>
          </p:grpSpPr>
          <p:sp>
            <p:nvSpPr>
              <p:cNvPr id="6" name="Oval 22">
                <a:extLst>
                  <a:ext uri="{FF2B5EF4-FFF2-40B4-BE49-F238E27FC236}">
                    <a16:creationId xmlns:a16="http://schemas.microsoft.com/office/drawing/2014/main" id="{F8CD8E6A-6322-466A-225C-170791C1BAB4}"/>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TextBox 23">
                <a:extLst>
                  <a:ext uri="{FF2B5EF4-FFF2-40B4-BE49-F238E27FC236}">
                    <a16:creationId xmlns:a16="http://schemas.microsoft.com/office/drawing/2014/main" id="{62B9E240-3408-DF68-2DE7-E529B917F84F}"/>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500" dirty="0">
                    <a:solidFill>
                      <a:prstClr val="white"/>
                    </a:solidFill>
                    <a:latin typeface="UTM Cookies" panose="02040603050506020204" pitchFamily="18" charset="0"/>
                  </a:rPr>
                  <a:t>4</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5" name="TextBox 4">
              <a:extLst>
                <a:ext uri="{FF2B5EF4-FFF2-40B4-BE49-F238E27FC236}">
                  <a16:creationId xmlns:a16="http://schemas.microsoft.com/office/drawing/2014/main" id="{CDF02312-29C0-18EB-8A93-FD07F6FAB92E}"/>
                </a:ext>
              </a:extLst>
            </p:cNvPr>
            <p:cNvSpPr txBox="1"/>
            <p:nvPr/>
          </p:nvSpPr>
          <p:spPr>
            <a:xfrm>
              <a:off x="1520877" y="415733"/>
              <a:ext cx="9728148" cy="1569660"/>
            </a:xfrm>
            <a:prstGeom prst="rect">
              <a:avLst/>
            </a:prstGeom>
            <a:noFill/>
            <a:ln>
              <a:noFill/>
            </a:ln>
          </p:spPr>
          <p:txBody>
            <a:bodyPr wrap="square" rtlCol="0">
              <a:spAutoFit/>
            </a:bodyPr>
            <a:lstStyle/>
            <a:p>
              <a:pPr lvl="0" algn="just">
                <a:buClr>
                  <a:srgbClr val="FC786A"/>
                </a:buClr>
              </a:pPr>
              <a:r>
                <a:rPr lang="vi-VN" sz="2400" b="1" dirty="0">
                  <a:solidFill>
                    <a:srgbClr val="002060"/>
                  </a:solidFill>
                  <a:latin typeface="Cambria" panose="02040503050406030204" pitchFamily="18" charset="0"/>
                  <a:ea typeface="Cambria" panose="02040503050406030204" pitchFamily="18" charset="0"/>
                </a:rPr>
                <a:t>Một mảnh đất dạng hình chữ nhật được chia thành các phần như hình vẽ dưới đây. Biết phần đất có dạng hình chữ nhật màu vàng được dùng để xây nhà máy. Hỏi người ta dùng bao nhiêu héc – ta để xây nhà máy?</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7" name="Picture 6">
            <a:extLst>
              <a:ext uri="{FF2B5EF4-FFF2-40B4-BE49-F238E27FC236}">
                <a16:creationId xmlns:a16="http://schemas.microsoft.com/office/drawing/2014/main" id="{86661B3F-582B-DDE9-F0CD-9902E7E00BAE}"/>
              </a:ext>
            </a:extLst>
          </p:cNvPr>
          <p:cNvPicPr>
            <a:picLocks noChangeAspect="1"/>
          </p:cNvPicPr>
          <p:nvPr/>
        </p:nvPicPr>
        <p:blipFill>
          <a:blip r:embed="rId4"/>
          <a:stretch>
            <a:fillRect/>
          </a:stretch>
        </p:blipFill>
        <p:spPr>
          <a:xfrm>
            <a:off x="833437" y="2390775"/>
            <a:ext cx="4317522" cy="2495550"/>
          </a:xfrm>
          <a:prstGeom prst="rect">
            <a:avLst/>
          </a:prstGeom>
        </p:spPr>
      </p:pic>
      <p:sp>
        <p:nvSpPr>
          <p:cNvPr id="8" name="TextBox 7">
            <a:extLst>
              <a:ext uri="{FF2B5EF4-FFF2-40B4-BE49-F238E27FC236}">
                <a16:creationId xmlns:a16="http://schemas.microsoft.com/office/drawing/2014/main" id="{1BDB94B1-D19A-6398-F9BC-3DF66541F690}"/>
              </a:ext>
            </a:extLst>
          </p:cNvPr>
          <p:cNvSpPr txBox="1"/>
          <p:nvPr/>
        </p:nvSpPr>
        <p:spPr>
          <a:xfrm>
            <a:off x="5000625" y="1828800"/>
            <a:ext cx="6372225" cy="4832092"/>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Bài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vi-VN" sz="2800" b="0" i="0" dirty="0">
                <a:solidFill>
                  <a:srgbClr val="FF0000"/>
                </a:solidFill>
                <a:effectLst/>
                <a:latin typeface="Cambria" panose="02040503050406030204" pitchFamily="18" charset="0"/>
                <a:ea typeface="Cambria" panose="02040503050406030204" pitchFamily="18" charset="0"/>
              </a:rPr>
              <a:t>Chiều dài phần đất xây nhà máy là:</a:t>
            </a:r>
          </a:p>
          <a:p>
            <a:pPr algn="ctr"/>
            <a:r>
              <a:rPr lang="vi-VN" sz="2800" b="0" i="0" dirty="0">
                <a:solidFill>
                  <a:srgbClr val="FF0000"/>
                </a:solidFill>
                <a:effectLst/>
                <a:latin typeface="Cambria" panose="02040503050406030204" pitchFamily="18" charset="0"/>
                <a:ea typeface="Cambria" panose="02040503050406030204" pitchFamily="18" charset="0"/>
              </a:rPr>
              <a:t>30 × 6 = 180 (m)</a:t>
            </a:r>
          </a:p>
          <a:p>
            <a:pPr algn="ctr"/>
            <a:r>
              <a:rPr lang="vi-VN" sz="2800" b="0" i="0" dirty="0">
                <a:solidFill>
                  <a:srgbClr val="FF0000"/>
                </a:solidFill>
                <a:effectLst/>
                <a:latin typeface="Cambria" panose="02040503050406030204" pitchFamily="18" charset="0"/>
                <a:ea typeface="Cambria" panose="02040503050406030204" pitchFamily="18" charset="0"/>
              </a:rPr>
              <a:t>Chiều rộng phần đất xây nhà máy là:</a:t>
            </a:r>
          </a:p>
          <a:p>
            <a:pPr algn="ctr"/>
            <a:r>
              <a:rPr lang="vi-VN" sz="2800" b="0" i="0" dirty="0">
                <a:solidFill>
                  <a:srgbClr val="FF0000"/>
                </a:solidFill>
                <a:effectLst/>
                <a:latin typeface="Cambria" panose="02040503050406030204" pitchFamily="18" charset="0"/>
                <a:ea typeface="Cambria" panose="02040503050406030204" pitchFamily="18" charset="0"/>
              </a:rPr>
              <a:t>30 × 3 = 90 (m)</a:t>
            </a:r>
          </a:p>
          <a:p>
            <a:pPr algn="ctr"/>
            <a:r>
              <a:rPr lang="vi-VN" sz="2800" b="0" i="0" dirty="0">
                <a:solidFill>
                  <a:srgbClr val="FF0000"/>
                </a:solidFill>
                <a:effectLst/>
                <a:latin typeface="Cambria" panose="02040503050406030204" pitchFamily="18" charset="0"/>
                <a:ea typeface="Cambria" panose="02040503050406030204" pitchFamily="18" charset="0"/>
              </a:rPr>
              <a:t>Diện tích phần đất xây nhà máy là:</a:t>
            </a:r>
          </a:p>
          <a:p>
            <a:pPr algn="ctr"/>
            <a:r>
              <a:rPr lang="vi-VN" sz="2800" b="0" i="0" dirty="0">
                <a:solidFill>
                  <a:srgbClr val="FF0000"/>
                </a:solidFill>
                <a:effectLst/>
                <a:latin typeface="Cambria" panose="02040503050406030204" pitchFamily="18" charset="0"/>
                <a:ea typeface="Cambria" panose="02040503050406030204" pitchFamily="18" charset="0"/>
              </a:rPr>
              <a:t>180 × 90 = 16 200 (m</a:t>
            </a:r>
            <a:r>
              <a:rPr lang="vi-VN" sz="2800" b="0" i="0" baseline="30000" dirty="0">
                <a:solidFill>
                  <a:srgbClr val="FF0000"/>
                </a:solidFill>
                <a:effectLst/>
                <a:latin typeface="Cambria" panose="02040503050406030204" pitchFamily="18" charset="0"/>
                <a:ea typeface="Cambria" panose="02040503050406030204" pitchFamily="18" charset="0"/>
              </a:rPr>
              <a:t>2</a:t>
            </a:r>
            <a:r>
              <a:rPr lang="vi-VN" sz="2800" b="0" i="0" dirty="0">
                <a:solidFill>
                  <a:srgbClr val="FF0000"/>
                </a:solidFill>
                <a:effectLst/>
                <a:latin typeface="Cambria" panose="02040503050406030204" pitchFamily="18" charset="0"/>
                <a:ea typeface="Cambria" panose="02040503050406030204" pitchFamily="18" charset="0"/>
              </a:rPr>
              <a:t>)</a:t>
            </a:r>
          </a:p>
          <a:p>
            <a:pPr algn="ctr"/>
            <a:r>
              <a:rPr lang="vi-VN" sz="2800" b="0" i="0" dirty="0">
                <a:solidFill>
                  <a:srgbClr val="FF0000"/>
                </a:solidFill>
                <a:effectLst/>
                <a:latin typeface="Cambria" panose="02040503050406030204" pitchFamily="18" charset="0"/>
                <a:ea typeface="Cambria" panose="02040503050406030204" pitchFamily="18" charset="0"/>
              </a:rPr>
              <a:t>Người ta dùng số héc-ta xây nhà máy là:</a:t>
            </a:r>
          </a:p>
          <a:p>
            <a:pPr algn="ctr"/>
            <a:r>
              <a:rPr lang="vi-VN" sz="2800" b="0" i="0" dirty="0">
                <a:solidFill>
                  <a:srgbClr val="FF0000"/>
                </a:solidFill>
                <a:effectLst/>
                <a:latin typeface="Cambria" panose="02040503050406030204" pitchFamily="18" charset="0"/>
                <a:ea typeface="Cambria" panose="02040503050406030204" pitchFamily="18" charset="0"/>
              </a:rPr>
              <a:t>16 200 : 10 000 = 1,62 (ha)</a:t>
            </a:r>
          </a:p>
          <a:p>
            <a:pPr algn="r"/>
            <a:r>
              <a:rPr lang="vi-VN" sz="2800" b="0" i="0" dirty="0">
                <a:solidFill>
                  <a:srgbClr val="FF0000"/>
                </a:solidFill>
                <a:effectLst/>
                <a:latin typeface="Cambria" panose="02040503050406030204" pitchFamily="18" charset="0"/>
                <a:ea typeface="Cambria" panose="02040503050406030204" pitchFamily="18" charset="0"/>
              </a:rPr>
              <a:t>Đáp số: 1,62 ha</a:t>
            </a:r>
          </a:p>
          <a:p>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073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951" r="696"/>
          <a:stretch/>
        </p:blipFill>
        <p:spPr>
          <a:xfrm>
            <a:off x="0" y="0"/>
            <a:ext cx="12223376" cy="6858000"/>
          </a:xfrm>
          <a:prstGeom prst="rect">
            <a:avLst/>
          </a:prstGeom>
        </p:spPr>
      </p:pic>
      <p:pic>
        <p:nvPicPr>
          <p:cNvPr id="8"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pic>
        <p:nvPicPr>
          <p:cNvPr id="9"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0" y="2700237"/>
            <a:ext cx="2838042" cy="4369284"/>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704835" y="2521149"/>
            <a:ext cx="2318927" cy="3117885"/>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90834" y="818900"/>
            <a:ext cx="2689565" cy="3616222"/>
          </a:xfrm>
          <a:prstGeom prst="rect">
            <a:avLst/>
          </a:prstGeom>
        </p:spPr>
      </p:pic>
      <p:grpSp>
        <p:nvGrpSpPr>
          <p:cNvPr id="22" name="Nhóm 2">
            <a:extLst>
              <a:ext uri="{FF2B5EF4-FFF2-40B4-BE49-F238E27FC236}">
                <a16:creationId xmlns:a16="http://schemas.microsoft.com/office/drawing/2014/main" id="{F58F85D0-3FC6-679C-B09F-4574A6D87515}"/>
              </a:ext>
            </a:extLst>
          </p:cNvPr>
          <p:cNvGrpSpPr/>
          <p:nvPr/>
        </p:nvGrpSpPr>
        <p:grpSpPr>
          <a:xfrm flipH="1">
            <a:off x="546083" y="609096"/>
            <a:ext cx="4656417" cy="2309237"/>
            <a:chOff x="1139185" y="2161570"/>
            <a:chExt cx="7173783" cy="3152268"/>
          </a:xfrm>
        </p:grpSpPr>
        <p:sp>
          <p:nvSpPr>
            <p:cNvPr id="23"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139185" y="2161570"/>
              <a:ext cx="7173783" cy="2662356"/>
            </a:xfrm>
            <a:prstGeom prst="wedgeRoundRectCallout">
              <a:avLst>
                <a:gd name="adj1" fmla="val -68035"/>
                <a:gd name="adj2" fmla="val 12726"/>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4" name="Text Placeholder 7">
              <a:extLst>
                <a:ext uri="{FF2B5EF4-FFF2-40B4-BE49-F238E27FC236}">
                  <a16:creationId xmlns:a16="http://schemas.microsoft.com/office/drawing/2014/main" id="{E5964B3C-8D91-6BC0-A655-FB65D469D7A8}"/>
                </a:ext>
              </a:extLst>
            </p:cNvPr>
            <p:cNvSpPr txBox="1">
              <a:spLocks/>
            </p:cNvSpPr>
            <p:nvPr/>
          </p:nvSpPr>
          <p:spPr>
            <a:xfrm>
              <a:off x="1553957" y="2325302"/>
              <a:ext cx="6213646" cy="2988536"/>
            </a:xfrm>
            <a:prstGeom prst="wedgeRoundRectCallou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Kem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ngon</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tuyệt</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Cảm</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ơn</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các</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bạn</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đã</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phục</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vụ</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nhiệt</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tình</a:t>
              </a:r>
              <a:endPar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endParaRPr>
            </a:p>
          </p:txBody>
        </p:sp>
      </p:grpSp>
      <p:pic>
        <p:nvPicPr>
          <p:cNvPr id="25"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804225" y="-616160"/>
            <a:ext cx="609600" cy="609600"/>
          </a:xfrm>
          <a:prstGeom prst="rect">
            <a:avLst/>
          </a:prstGeom>
        </p:spPr>
      </p:pic>
      <p:sp>
        <p:nvSpPr>
          <p:cNvPr id="3" name="Freeform 6">
            <a:extLst>
              <a:ext uri="{FF2B5EF4-FFF2-40B4-BE49-F238E27FC236}">
                <a16:creationId xmlns:a16="http://schemas.microsoft.com/office/drawing/2014/main" id="{4DFF9109-6867-9413-8A16-6664BA023635}"/>
              </a:ext>
            </a:extLst>
          </p:cNvPr>
          <p:cNvSpPr/>
          <p:nvPr/>
        </p:nvSpPr>
        <p:spPr>
          <a:xfrm>
            <a:off x="5000625" y="2990849"/>
            <a:ext cx="2064830" cy="3667125"/>
          </a:xfrm>
          <a:custGeom>
            <a:avLst/>
            <a:gdLst/>
            <a:ahLst/>
            <a:cxnLst/>
            <a:rect l="l" t="t" r="r" b="b"/>
            <a:pathLst>
              <a:path w="2350580" h="4114800">
                <a:moveTo>
                  <a:pt x="0" y="0"/>
                </a:moveTo>
                <a:lnTo>
                  <a:pt x="2350579" y="0"/>
                </a:lnTo>
                <a:lnTo>
                  <a:pt x="2350579"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extLst>
      <p:ext uri="{BB962C8B-B14F-4D97-AF65-F5344CB8AC3E}">
        <p14:creationId xmlns:p14="http://schemas.microsoft.com/office/powerpoint/2010/main" val="19942276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par>
                          <p:cTn id="15" fill="hold">
                            <p:stCondLst>
                              <p:cond delay="500"/>
                            </p:stCondLst>
                            <p:childTnLst>
                              <p:par>
                                <p:cTn id="16" presetID="32" presetClass="emph" presetSubtype="0" fill="hold" nodeType="afterEffect">
                                  <p:stCondLst>
                                    <p:cond delay="0"/>
                                  </p:stCondLst>
                                  <p:childTnLst>
                                    <p:animRot by="120000">
                                      <p:cBhvr>
                                        <p:cTn id="17" dur="100" fill="hold">
                                          <p:stCondLst>
                                            <p:cond delay="0"/>
                                          </p:stCondLst>
                                        </p:cTn>
                                        <p:tgtEl>
                                          <p:spTgt spid="8"/>
                                        </p:tgtEl>
                                        <p:attrNameLst>
                                          <p:attrName>r</p:attrName>
                                        </p:attrNameLst>
                                      </p:cBhvr>
                                    </p:animRot>
                                    <p:animRot by="-240000">
                                      <p:cBhvr>
                                        <p:cTn id="18" dur="200" fill="hold">
                                          <p:stCondLst>
                                            <p:cond delay="200"/>
                                          </p:stCondLst>
                                        </p:cTn>
                                        <p:tgtEl>
                                          <p:spTgt spid="8"/>
                                        </p:tgtEl>
                                        <p:attrNameLst>
                                          <p:attrName>r</p:attrName>
                                        </p:attrNameLst>
                                      </p:cBhvr>
                                    </p:animRot>
                                    <p:animRot by="240000">
                                      <p:cBhvr>
                                        <p:cTn id="19" dur="200" fill="hold">
                                          <p:stCondLst>
                                            <p:cond delay="400"/>
                                          </p:stCondLst>
                                        </p:cTn>
                                        <p:tgtEl>
                                          <p:spTgt spid="8"/>
                                        </p:tgtEl>
                                        <p:attrNameLst>
                                          <p:attrName>r</p:attrName>
                                        </p:attrNameLst>
                                      </p:cBhvr>
                                    </p:animRot>
                                    <p:animRot by="-240000">
                                      <p:cBhvr>
                                        <p:cTn id="20" dur="200" fill="hold">
                                          <p:stCondLst>
                                            <p:cond delay="600"/>
                                          </p:stCondLst>
                                        </p:cTn>
                                        <p:tgtEl>
                                          <p:spTgt spid="8"/>
                                        </p:tgtEl>
                                        <p:attrNameLst>
                                          <p:attrName>r</p:attrName>
                                        </p:attrNameLst>
                                      </p:cBhvr>
                                    </p:animRot>
                                    <p:animRot by="120000">
                                      <p:cBhvr>
                                        <p:cTn id="21" dur="200" fill="hold">
                                          <p:stCondLst>
                                            <p:cond delay="800"/>
                                          </p:stCondLst>
                                        </p:cTn>
                                        <p:tgtEl>
                                          <p:spTgt spid="8"/>
                                        </p:tgtEl>
                                        <p:attrNameLst>
                                          <p:attrName>r</p:attrName>
                                        </p:attrNameLst>
                                      </p:cBhvr>
                                    </p:animRot>
                                  </p:childTnLst>
                                </p:cTn>
                              </p:par>
                              <p:par>
                                <p:cTn id="22" presetID="32" presetClass="emph" presetSubtype="0" fill="hold" nodeType="withEffect">
                                  <p:stCondLst>
                                    <p:cond delay="0"/>
                                  </p:stCondLst>
                                  <p:childTnLst>
                                    <p:animRot by="120000">
                                      <p:cBhvr>
                                        <p:cTn id="23" dur="100" fill="hold">
                                          <p:stCondLst>
                                            <p:cond delay="0"/>
                                          </p:stCondLst>
                                        </p:cTn>
                                        <p:tgtEl>
                                          <p:spTgt spid="9"/>
                                        </p:tgtEl>
                                        <p:attrNameLst>
                                          <p:attrName>r</p:attrName>
                                        </p:attrNameLst>
                                      </p:cBhvr>
                                    </p:animRot>
                                    <p:animRot by="-240000">
                                      <p:cBhvr>
                                        <p:cTn id="24" dur="200" fill="hold">
                                          <p:stCondLst>
                                            <p:cond delay="200"/>
                                          </p:stCondLst>
                                        </p:cTn>
                                        <p:tgtEl>
                                          <p:spTgt spid="9"/>
                                        </p:tgtEl>
                                        <p:attrNameLst>
                                          <p:attrName>r</p:attrName>
                                        </p:attrNameLst>
                                      </p:cBhvr>
                                    </p:animRot>
                                    <p:animRot by="240000">
                                      <p:cBhvr>
                                        <p:cTn id="25" dur="200" fill="hold">
                                          <p:stCondLst>
                                            <p:cond delay="400"/>
                                          </p:stCondLst>
                                        </p:cTn>
                                        <p:tgtEl>
                                          <p:spTgt spid="9"/>
                                        </p:tgtEl>
                                        <p:attrNameLst>
                                          <p:attrName>r</p:attrName>
                                        </p:attrNameLst>
                                      </p:cBhvr>
                                    </p:animRot>
                                    <p:animRot by="-240000">
                                      <p:cBhvr>
                                        <p:cTn id="26" dur="200" fill="hold">
                                          <p:stCondLst>
                                            <p:cond delay="600"/>
                                          </p:stCondLst>
                                        </p:cTn>
                                        <p:tgtEl>
                                          <p:spTgt spid="9"/>
                                        </p:tgtEl>
                                        <p:attrNameLst>
                                          <p:attrName>r</p:attrName>
                                        </p:attrNameLst>
                                      </p:cBhvr>
                                    </p:animRot>
                                    <p:animRot by="120000">
                                      <p:cBhvr>
                                        <p:cTn id="27" dur="200" fill="hold">
                                          <p:stCondLst>
                                            <p:cond delay="800"/>
                                          </p:stCondLst>
                                        </p:cTn>
                                        <p:tgtEl>
                                          <p:spTgt spid="9"/>
                                        </p:tgtEl>
                                        <p:attrNameLst>
                                          <p:attrName>r</p:attrName>
                                        </p:attrNameLst>
                                      </p:cBhvr>
                                    </p:animRot>
                                  </p:childTnLst>
                                </p:cTn>
                              </p:par>
                              <p:par>
                                <p:cTn id="28" presetID="10"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 presetClass="mediacall" presetSubtype="0" fill="hold" nodeType="withEffect">
                                  <p:stCondLst>
                                    <p:cond delay="0"/>
                                  </p:stCondLst>
                                  <p:childTnLst>
                                    <p:cmd type="call" cmd="playFrom(0.0)">
                                      <p:cBhvr>
                                        <p:cTn id="32" dur="4414"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2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2" cstate="print">
            <a:extLst>
              <a:ext uri="{28A0092B-C50C-407E-A947-70E740481C1C}">
                <a14:useLocalDpi xmlns:a14="http://schemas.microsoft.com/office/drawing/2010/main" val="0"/>
              </a:ext>
            </a:extLst>
          </a:blip>
          <a:srcRect r="46808"/>
          <a:stretch/>
        </p:blipFill>
        <p:spPr>
          <a:xfrm>
            <a:off x="14939" y="-12358"/>
            <a:ext cx="12181544" cy="6870358"/>
          </a:xfrm>
          <a:prstGeom prst="rect">
            <a:avLst/>
          </a:prstGeom>
        </p:spPr>
      </p:pic>
      <p:grpSp>
        <p:nvGrpSpPr>
          <p:cNvPr id="25" name="Nhóm 2">
            <a:extLst>
              <a:ext uri="{FF2B5EF4-FFF2-40B4-BE49-F238E27FC236}">
                <a16:creationId xmlns:a16="http://schemas.microsoft.com/office/drawing/2014/main" id="{7E546987-0549-398A-6140-87AF62A9514B}"/>
              </a:ext>
            </a:extLst>
          </p:cNvPr>
          <p:cNvGrpSpPr/>
          <p:nvPr/>
        </p:nvGrpSpPr>
        <p:grpSpPr>
          <a:xfrm>
            <a:off x="818867" y="1665858"/>
            <a:ext cx="7130492" cy="5044658"/>
            <a:chOff x="383136" y="294968"/>
            <a:chExt cx="11949814" cy="6415548"/>
          </a:xfrm>
        </p:grpSpPr>
        <p:sp>
          <p:nvSpPr>
            <p:cNvPr id="26" name="Hình chữ nhật: Góc Tròn 3">
              <a:extLst>
                <a:ext uri="{FF2B5EF4-FFF2-40B4-BE49-F238E27FC236}">
                  <a16:creationId xmlns:a16="http://schemas.microsoft.com/office/drawing/2014/main" id="{FD1C116F-5A53-3627-C653-3E4550C99D90}"/>
                </a:ext>
              </a:extLst>
            </p:cNvPr>
            <p:cNvSpPr/>
            <p:nvPr/>
          </p:nvSpPr>
          <p:spPr>
            <a:xfrm>
              <a:off x="383136" y="294968"/>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rgbClr val="FF5050"/>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2" name="Hình ảnh 5">
              <a:extLst>
                <a:ext uri="{FF2B5EF4-FFF2-40B4-BE49-F238E27FC236}">
                  <a16:creationId xmlns:a16="http://schemas.microsoft.com/office/drawing/2014/main" id="{B5D88B6D-4DB4-6AF9-E295-65C33C6E4A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902" t="25407" r="4782" b="50511"/>
            <a:stretch/>
          </p:blipFill>
          <p:spPr>
            <a:xfrm rot="958498">
              <a:off x="8589752" y="399057"/>
              <a:ext cx="3743198" cy="1275058"/>
            </a:xfrm>
            <a:prstGeom prst="rect">
              <a:avLst/>
            </a:prstGeom>
            <a:ln>
              <a:noFill/>
            </a:ln>
          </p:spPr>
        </p:pic>
      </p:grpSp>
      <p:pic>
        <p:nvPicPr>
          <p:cNvPr id="40"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065590" y="2255425"/>
            <a:ext cx="3159185" cy="4602576"/>
          </a:xfrm>
          <a:prstGeom prst="rect">
            <a:avLst/>
          </a:prstGeom>
        </p:spPr>
      </p:pic>
      <p:pic>
        <p:nvPicPr>
          <p:cNvPr id="41"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6581102" y="2015942"/>
            <a:ext cx="3492237" cy="5376444"/>
          </a:xfrm>
          <a:prstGeom prst="rect">
            <a:avLst/>
          </a:prstGeom>
        </p:spPr>
      </p:pic>
      <p:grpSp>
        <p:nvGrpSpPr>
          <p:cNvPr id="46" name="Group 45"/>
          <p:cNvGrpSpPr/>
          <p:nvPr/>
        </p:nvGrpSpPr>
        <p:grpSpPr>
          <a:xfrm>
            <a:off x="1446662" y="2120226"/>
            <a:ext cx="6100674" cy="941978"/>
            <a:chOff x="1355013" y="1920723"/>
            <a:chExt cx="6100674" cy="941978"/>
          </a:xfrm>
        </p:grpSpPr>
        <p:sp>
          <p:nvSpPr>
            <p:cNvPr id="47" name="TextBox 47">
              <a:extLst>
                <a:ext uri="{FF2B5EF4-FFF2-40B4-BE49-F238E27FC236}">
                  <a16:creationId xmlns:a16="http://schemas.microsoft.com/office/drawing/2014/main"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48" name="Picture 47"/>
            <p:cNvPicPr>
              <a:picLocks noChangeAspect="1"/>
            </p:cNvPicPr>
            <p:nvPr/>
          </p:nvPicPr>
          <p:blipFill rotWithShape="1">
            <a:blip r:embed="rId6"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grpSp>
        <p:nvGrpSpPr>
          <p:cNvPr id="49" name="Group 48"/>
          <p:cNvGrpSpPr/>
          <p:nvPr/>
        </p:nvGrpSpPr>
        <p:grpSpPr>
          <a:xfrm>
            <a:off x="1446662" y="3347422"/>
            <a:ext cx="6100674" cy="941978"/>
            <a:chOff x="1355013" y="1920723"/>
            <a:chExt cx="6100674" cy="941978"/>
          </a:xfrm>
        </p:grpSpPr>
        <p:sp>
          <p:nvSpPr>
            <p:cNvPr id="50" name="TextBox 47">
              <a:extLst>
                <a:ext uri="{FF2B5EF4-FFF2-40B4-BE49-F238E27FC236}">
                  <a16:creationId xmlns:a16="http://schemas.microsoft.com/office/drawing/2014/main"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51" name="Picture 50"/>
            <p:cNvPicPr>
              <a:picLocks noChangeAspect="1"/>
            </p:cNvPicPr>
            <p:nvPr/>
          </p:nvPicPr>
          <p:blipFill rotWithShape="1">
            <a:blip r:embed="rId6"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grpSp>
        <p:nvGrpSpPr>
          <p:cNvPr id="52" name="Group 51"/>
          <p:cNvGrpSpPr/>
          <p:nvPr/>
        </p:nvGrpSpPr>
        <p:grpSpPr>
          <a:xfrm>
            <a:off x="1446662" y="4411443"/>
            <a:ext cx="6100674" cy="941978"/>
            <a:chOff x="1355013" y="1920723"/>
            <a:chExt cx="6100674" cy="941978"/>
          </a:xfrm>
        </p:grpSpPr>
        <p:sp>
          <p:nvSpPr>
            <p:cNvPr id="53" name="TextBox 47">
              <a:extLst>
                <a:ext uri="{FF2B5EF4-FFF2-40B4-BE49-F238E27FC236}">
                  <a16:creationId xmlns:a16="http://schemas.microsoft.com/office/drawing/2014/main"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54" name="Picture 53"/>
            <p:cNvPicPr>
              <a:picLocks noChangeAspect="1"/>
            </p:cNvPicPr>
            <p:nvPr/>
          </p:nvPicPr>
          <p:blipFill rotWithShape="1">
            <a:blip r:embed="rId6"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grpSp>
        <p:nvGrpSpPr>
          <p:cNvPr id="55" name="Group 54"/>
          <p:cNvGrpSpPr/>
          <p:nvPr/>
        </p:nvGrpSpPr>
        <p:grpSpPr>
          <a:xfrm>
            <a:off x="1446662" y="5546850"/>
            <a:ext cx="6100674" cy="941978"/>
            <a:chOff x="1355013" y="1920723"/>
            <a:chExt cx="6100674" cy="941978"/>
          </a:xfrm>
        </p:grpSpPr>
        <p:sp>
          <p:nvSpPr>
            <p:cNvPr id="56" name="TextBox 47">
              <a:extLst>
                <a:ext uri="{FF2B5EF4-FFF2-40B4-BE49-F238E27FC236}">
                  <a16:creationId xmlns:a16="http://schemas.microsoft.com/office/drawing/2014/main"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57" name="Picture 56"/>
            <p:cNvPicPr>
              <a:picLocks noChangeAspect="1"/>
            </p:cNvPicPr>
            <p:nvPr/>
          </p:nvPicPr>
          <p:blipFill rotWithShape="1">
            <a:blip r:embed="rId6"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pic>
        <p:nvPicPr>
          <p:cNvPr id="2" name="Picture 1">
            <a:extLst>
              <a:ext uri="{FF2B5EF4-FFF2-40B4-BE49-F238E27FC236}">
                <a16:creationId xmlns:a16="http://schemas.microsoft.com/office/drawing/2014/main" id="{BAE9DAF3-A84A-5DDE-7C4F-C49D3671D1F0}"/>
              </a:ext>
            </a:extLst>
          </p:cNvPr>
          <p:cNvPicPr>
            <a:picLocks noChangeAspect="1"/>
          </p:cNvPicPr>
          <p:nvPr/>
        </p:nvPicPr>
        <p:blipFill>
          <a:blip r:embed="rId7"/>
          <a:stretch>
            <a:fillRect/>
          </a:stretch>
        </p:blipFill>
        <p:spPr>
          <a:xfrm>
            <a:off x="1534014" y="151553"/>
            <a:ext cx="6285521" cy="1944793"/>
          </a:xfrm>
          <a:prstGeom prst="rect">
            <a:avLst/>
          </a:prstGeom>
        </p:spPr>
      </p:pic>
    </p:spTree>
    <p:extLst>
      <p:ext uri="{BB962C8B-B14F-4D97-AF65-F5344CB8AC3E}">
        <p14:creationId xmlns:p14="http://schemas.microsoft.com/office/powerpoint/2010/main" val="30768571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1+#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2" presetClass="emph" presetSubtype="0" fill="hold" nodeType="afterEffect">
                                  <p:stCondLst>
                                    <p:cond delay="0"/>
                                  </p:stCondLst>
                                  <p:childTnLst>
                                    <p:animRot by="120000">
                                      <p:cBhvr>
                                        <p:cTn id="15" dur="100" fill="hold">
                                          <p:stCondLst>
                                            <p:cond delay="0"/>
                                          </p:stCondLst>
                                        </p:cTn>
                                        <p:tgtEl>
                                          <p:spTgt spid="40"/>
                                        </p:tgtEl>
                                        <p:attrNameLst>
                                          <p:attrName>r</p:attrName>
                                        </p:attrNameLst>
                                      </p:cBhvr>
                                    </p:animRot>
                                    <p:animRot by="-240000">
                                      <p:cBhvr>
                                        <p:cTn id="16" dur="200" fill="hold">
                                          <p:stCondLst>
                                            <p:cond delay="200"/>
                                          </p:stCondLst>
                                        </p:cTn>
                                        <p:tgtEl>
                                          <p:spTgt spid="40"/>
                                        </p:tgtEl>
                                        <p:attrNameLst>
                                          <p:attrName>r</p:attrName>
                                        </p:attrNameLst>
                                      </p:cBhvr>
                                    </p:animRot>
                                    <p:animRot by="240000">
                                      <p:cBhvr>
                                        <p:cTn id="17" dur="200" fill="hold">
                                          <p:stCondLst>
                                            <p:cond delay="400"/>
                                          </p:stCondLst>
                                        </p:cTn>
                                        <p:tgtEl>
                                          <p:spTgt spid="40"/>
                                        </p:tgtEl>
                                        <p:attrNameLst>
                                          <p:attrName>r</p:attrName>
                                        </p:attrNameLst>
                                      </p:cBhvr>
                                    </p:animRot>
                                    <p:animRot by="-240000">
                                      <p:cBhvr>
                                        <p:cTn id="18" dur="200" fill="hold">
                                          <p:stCondLst>
                                            <p:cond delay="600"/>
                                          </p:stCondLst>
                                        </p:cTn>
                                        <p:tgtEl>
                                          <p:spTgt spid="40"/>
                                        </p:tgtEl>
                                        <p:attrNameLst>
                                          <p:attrName>r</p:attrName>
                                        </p:attrNameLst>
                                      </p:cBhvr>
                                    </p:animRot>
                                    <p:animRot by="120000">
                                      <p:cBhvr>
                                        <p:cTn id="19" dur="200" fill="hold">
                                          <p:stCondLst>
                                            <p:cond delay="800"/>
                                          </p:stCondLst>
                                        </p:cTn>
                                        <p:tgtEl>
                                          <p:spTgt spid="40"/>
                                        </p:tgtEl>
                                        <p:attrNameLst>
                                          <p:attrName>r</p:attrName>
                                        </p:attrNameLst>
                                      </p:cBhvr>
                                    </p:animRot>
                                  </p:childTnLst>
                                </p:cTn>
                              </p:par>
                              <p:par>
                                <p:cTn id="20" presetID="32" presetClass="emph" presetSubtype="0" fill="hold" nodeType="withEffect">
                                  <p:stCondLst>
                                    <p:cond delay="0"/>
                                  </p:stCondLst>
                                  <p:childTnLst>
                                    <p:animRot by="120000">
                                      <p:cBhvr>
                                        <p:cTn id="21" dur="100" fill="hold">
                                          <p:stCondLst>
                                            <p:cond delay="0"/>
                                          </p:stCondLst>
                                        </p:cTn>
                                        <p:tgtEl>
                                          <p:spTgt spid="41"/>
                                        </p:tgtEl>
                                        <p:attrNameLst>
                                          <p:attrName>r</p:attrName>
                                        </p:attrNameLst>
                                      </p:cBhvr>
                                    </p:animRot>
                                    <p:animRot by="-240000">
                                      <p:cBhvr>
                                        <p:cTn id="22" dur="200" fill="hold">
                                          <p:stCondLst>
                                            <p:cond delay="200"/>
                                          </p:stCondLst>
                                        </p:cTn>
                                        <p:tgtEl>
                                          <p:spTgt spid="41"/>
                                        </p:tgtEl>
                                        <p:attrNameLst>
                                          <p:attrName>r</p:attrName>
                                        </p:attrNameLst>
                                      </p:cBhvr>
                                    </p:animRot>
                                    <p:animRot by="240000">
                                      <p:cBhvr>
                                        <p:cTn id="23" dur="200" fill="hold">
                                          <p:stCondLst>
                                            <p:cond delay="400"/>
                                          </p:stCondLst>
                                        </p:cTn>
                                        <p:tgtEl>
                                          <p:spTgt spid="41"/>
                                        </p:tgtEl>
                                        <p:attrNameLst>
                                          <p:attrName>r</p:attrName>
                                        </p:attrNameLst>
                                      </p:cBhvr>
                                    </p:animRot>
                                    <p:animRot by="-240000">
                                      <p:cBhvr>
                                        <p:cTn id="24" dur="200" fill="hold">
                                          <p:stCondLst>
                                            <p:cond delay="600"/>
                                          </p:stCondLst>
                                        </p:cTn>
                                        <p:tgtEl>
                                          <p:spTgt spid="41"/>
                                        </p:tgtEl>
                                        <p:attrNameLst>
                                          <p:attrName>r</p:attrName>
                                        </p:attrNameLst>
                                      </p:cBhvr>
                                    </p:animRot>
                                    <p:animRot by="120000">
                                      <p:cBhvr>
                                        <p:cTn id="25" dur="200" fill="hold">
                                          <p:stCondLst>
                                            <p:cond delay="800"/>
                                          </p:stCondLst>
                                        </p:cTn>
                                        <p:tgtEl>
                                          <p:spTgt spid="41"/>
                                        </p:tgtEl>
                                        <p:attrNameLst>
                                          <p:attrName>r</p:attrName>
                                        </p:attrNameLst>
                                      </p:cBhvr>
                                    </p:animRot>
                                  </p:childTnLst>
                                </p:cTn>
                              </p:par>
                              <p:par>
                                <p:cTn id="26" presetID="53" presetClass="entr" presetSubtype="16"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1000" fill="hold"/>
                                        <p:tgtEl>
                                          <p:spTgt spid="25"/>
                                        </p:tgtEl>
                                        <p:attrNameLst>
                                          <p:attrName>ppt_w</p:attrName>
                                        </p:attrNameLst>
                                      </p:cBhvr>
                                      <p:tavLst>
                                        <p:tav tm="0">
                                          <p:val>
                                            <p:fltVal val="0"/>
                                          </p:val>
                                        </p:tav>
                                        <p:tav tm="100000">
                                          <p:val>
                                            <p:strVal val="#ppt_w"/>
                                          </p:val>
                                        </p:tav>
                                      </p:tavLst>
                                    </p:anim>
                                    <p:anim calcmode="lin" valueType="num">
                                      <p:cBhvr>
                                        <p:cTn id="29" dur="1000" fill="hold"/>
                                        <p:tgtEl>
                                          <p:spTgt spid="25"/>
                                        </p:tgtEl>
                                        <p:attrNameLst>
                                          <p:attrName>ppt_h</p:attrName>
                                        </p:attrNameLst>
                                      </p:cBhvr>
                                      <p:tavLst>
                                        <p:tav tm="0">
                                          <p:val>
                                            <p:fltVal val="0"/>
                                          </p:val>
                                        </p:tav>
                                        <p:tav tm="100000">
                                          <p:val>
                                            <p:strVal val="#ppt_h"/>
                                          </p:val>
                                        </p:tav>
                                      </p:tavLst>
                                    </p:anim>
                                    <p:animEffect transition="in" filter="fade">
                                      <p:cBhvr>
                                        <p:cTn id="30" dur="1000"/>
                                        <p:tgtEl>
                                          <p:spTgt spid="25"/>
                                        </p:tgtEl>
                                      </p:cBhvr>
                                    </p:animEffect>
                                  </p:childTnLst>
                                </p:cTn>
                              </p:par>
                            </p:childTnLst>
                          </p:cTn>
                        </p:par>
                        <p:par>
                          <p:cTn id="31" fill="hold">
                            <p:stCondLst>
                              <p:cond delay="1500"/>
                            </p:stCondLst>
                            <p:childTnLst>
                              <p:par>
                                <p:cTn id="32" presetID="42" presetClass="entr" presetSubtype="0" fill="hold"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1000"/>
                                        <p:tgtEl>
                                          <p:spTgt spid="46"/>
                                        </p:tgtEl>
                                      </p:cBhvr>
                                    </p:animEffect>
                                    <p:anim calcmode="lin" valueType="num">
                                      <p:cBhvr>
                                        <p:cTn id="35" dur="1000" fill="hold"/>
                                        <p:tgtEl>
                                          <p:spTgt spid="46"/>
                                        </p:tgtEl>
                                        <p:attrNameLst>
                                          <p:attrName>ppt_x</p:attrName>
                                        </p:attrNameLst>
                                      </p:cBhvr>
                                      <p:tavLst>
                                        <p:tav tm="0">
                                          <p:val>
                                            <p:strVal val="#ppt_x"/>
                                          </p:val>
                                        </p:tav>
                                        <p:tav tm="100000">
                                          <p:val>
                                            <p:strVal val="#ppt_x"/>
                                          </p:val>
                                        </p:tav>
                                      </p:tavLst>
                                    </p:anim>
                                    <p:anim calcmode="lin" valueType="num">
                                      <p:cBhvr>
                                        <p:cTn id="36" dur="1000" fill="hold"/>
                                        <p:tgtEl>
                                          <p:spTgt spid="46"/>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42" presetClass="entr" presetSubtype="0" fill="hold" nodeType="after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1000"/>
                                        <p:tgtEl>
                                          <p:spTgt spid="49"/>
                                        </p:tgtEl>
                                      </p:cBhvr>
                                    </p:animEffect>
                                    <p:anim calcmode="lin" valueType="num">
                                      <p:cBhvr>
                                        <p:cTn id="41" dur="1000" fill="hold"/>
                                        <p:tgtEl>
                                          <p:spTgt spid="49"/>
                                        </p:tgtEl>
                                        <p:attrNameLst>
                                          <p:attrName>ppt_x</p:attrName>
                                        </p:attrNameLst>
                                      </p:cBhvr>
                                      <p:tavLst>
                                        <p:tav tm="0">
                                          <p:val>
                                            <p:strVal val="#ppt_x"/>
                                          </p:val>
                                        </p:tav>
                                        <p:tav tm="100000">
                                          <p:val>
                                            <p:strVal val="#ppt_x"/>
                                          </p:val>
                                        </p:tav>
                                      </p:tavLst>
                                    </p:anim>
                                    <p:anim calcmode="lin" valueType="num">
                                      <p:cBhvr>
                                        <p:cTn id="42" dur="1000" fill="hold"/>
                                        <p:tgtEl>
                                          <p:spTgt spid="49"/>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42" presetClass="entr" presetSubtype="0" fill="hold"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1000"/>
                                        <p:tgtEl>
                                          <p:spTgt spid="55"/>
                                        </p:tgtEl>
                                      </p:cBhvr>
                                    </p:animEffect>
                                    <p:anim calcmode="lin" valueType="num">
                                      <p:cBhvr>
                                        <p:cTn id="53" dur="1000" fill="hold"/>
                                        <p:tgtEl>
                                          <p:spTgt spid="55"/>
                                        </p:tgtEl>
                                        <p:attrNameLst>
                                          <p:attrName>ppt_x</p:attrName>
                                        </p:attrNameLst>
                                      </p:cBhvr>
                                      <p:tavLst>
                                        <p:tav tm="0">
                                          <p:val>
                                            <p:strVal val="#ppt_x"/>
                                          </p:val>
                                        </p:tav>
                                        <p:tav tm="100000">
                                          <p:val>
                                            <p:strVal val="#ppt_x"/>
                                          </p:val>
                                        </p:tav>
                                      </p:tavLst>
                                    </p:anim>
                                    <p:anim calcmode="lin" valueType="num">
                                      <p:cBhvr>
                                        <p:cTn id="5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46808"/>
          <a:stretch/>
        </p:blipFill>
        <p:spPr>
          <a:xfrm>
            <a:off x="14939" y="-12358"/>
            <a:ext cx="12181544" cy="6870358"/>
          </a:xfrm>
          <a:prstGeom prst="rect">
            <a:avLst/>
          </a:prstGeom>
        </p:spPr>
      </p:pic>
      <p:pic>
        <p:nvPicPr>
          <p:cNvPr id="17" name="Tieng-yeah-tre-con-www_nhacchuongvui_com">
            <a:hlinkClick r:id="" action="ppaction://media"/>
            <a:extLst>
              <a:ext uri="{FF2B5EF4-FFF2-40B4-BE49-F238E27FC236}">
                <a16:creationId xmlns:a16="http://schemas.microsoft.com/office/drawing/2014/main" id="{74A95EBA-7CD2-818A-6E52-BCB7FD00366B}"/>
              </a:ext>
            </a:extLst>
          </p:cNvPr>
          <p:cNvPicPr>
            <a:picLocks noChangeAspect="1"/>
          </p:cNvPicPr>
          <p:nvPr>
            <a:audioFile r:link="rId1"/>
            <p:extLst>
              <p:ext uri="{DAA4B4D4-6D71-4841-9C94-3DE7FCFB9230}">
                <p14:media xmlns:p14="http://schemas.microsoft.com/office/powerpoint/2010/main" r:embed="rId2">
                  <p14:trim end="2120.6938"/>
                  <p14:fade out="1000"/>
                </p14:media>
              </p:ext>
            </p:extLst>
          </p:nvPr>
        </p:nvPicPr>
        <p:blipFill>
          <a:blip r:embed="rId5"/>
          <a:stretch>
            <a:fillRect/>
          </a:stretch>
        </p:blipFill>
        <p:spPr>
          <a:xfrm>
            <a:off x="6834231" y="-961323"/>
            <a:ext cx="609600" cy="609600"/>
          </a:xfrm>
          <a:prstGeom prst="rect">
            <a:avLst/>
          </a:prstGeom>
        </p:spPr>
      </p:pic>
      <p:pic>
        <p:nvPicPr>
          <p:cNvPr id="13"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065590" y="2255425"/>
            <a:ext cx="3159185" cy="4602576"/>
          </a:xfrm>
          <a:prstGeom prst="rect">
            <a:avLst/>
          </a:prstGeom>
        </p:spPr>
      </p:pic>
      <p:pic>
        <p:nvPicPr>
          <p:cNvPr id="14"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6581102" y="2015942"/>
            <a:ext cx="3492237" cy="5376444"/>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777025">
            <a:off x="6885287" y="996535"/>
            <a:ext cx="2278967" cy="2655107"/>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822975" flipH="1">
            <a:off x="113962" y="238134"/>
            <a:ext cx="2449008" cy="2853213"/>
          </a:xfrm>
          <a:prstGeom prst="rect">
            <a:avLst/>
          </a:prstGeom>
        </p:spPr>
      </p:pic>
      <p:pic>
        <p:nvPicPr>
          <p:cNvPr id="3" name="Picture 2">
            <a:extLst>
              <a:ext uri="{FF2B5EF4-FFF2-40B4-BE49-F238E27FC236}">
                <a16:creationId xmlns:a16="http://schemas.microsoft.com/office/drawing/2014/main" id="{207CD869-22D7-9F2F-921A-0B6C5F47DBF5}"/>
              </a:ext>
            </a:extLst>
          </p:cNvPr>
          <p:cNvPicPr>
            <a:picLocks noChangeAspect="1"/>
          </p:cNvPicPr>
          <p:nvPr/>
        </p:nvPicPr>
        <p:blipFill>
          <a:blip r:embed="rId9"/>
          <a:stretch>
            <a:fillRect/>
          </a:stretch>
        </p:blipFill>
        <p:spPr>
          <a:xfrm>
            <a:off x="-121907" y="1189706"/>
            <a:ext cx="8492464" cy="3621338"/>
          </a:xfrm>
          <a:prstGeom prst="rect">
            <a:avLst/>
          </a:prstGeom>
        </p:spPr>
      </p:pic>
    </p:spTree>
    <p:extLst>
      <p:ext uri="{BB962C8B-B14F-4D97-AF65-F5344CB8AC3E}">
        <p14:creationId xmlns:p14="http://schemas.microsoft.com/office/powerpoint/2010/main" val="39167699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 presetClass="mediacall" presetSubtype="0" fill="hold" nodeType="withEffect">
                                  <p:stCondLst>
                                    <p:cond delay="0"/>
                                  </p:stCondLst>
                                  <p:childTnLst>
                                    <p:cmd type="call" cmd="playFrom(0.0)">
                                      <p:cBhvr>
                                        <p:cTn id="12" dur="2294" fill="hold"/>
                                        <p:tgtEl>
                                          <p:spTgt spid="17"/>
                                        </p:tgtEl>
                                      </p:cBhvr>
                                    </p:cmd>
                                  </p:childTnLst>
                                </p:cTn>
                              </p:par>
                              <p:par>
                                <p:cTn id="13" presetID="32" presetClass="emph" presetSubtype="0" fill="hold" nodeType="withEffect">
                                  <p:stCondLst>
                                    <p:cond delay="0"/>
                                  </p:stCondLst>
                                  <p:childTnLst>
                                    <p:animRot by="120000">
                                      <p:cBhvr>
                                        <p:cTn id="14" dur="100" fill="hold">
                                          <p:stCondLst>
                                            <p:cond delay="0"/>
                                          </p:stCondLst>
                                        </p:cTn>
                                        <p:tgtEl>
                                          <p:spTgt spid="13"/>
                                        </p:tgtEl>
                                        <p:attrNameLst>
                                          <p:attrName>r</p:attrName>
                                        </p:attrNameLst>
                                      </p:cBhvr>
                                    </p:animRot>
                                    <p:animRot by="-240000">
                                      <p:cBhvr>
                                        <p:cTn id="15" dur="200" fill="hold">
                                          <p:stCondLst>
                                            <p:cond delay="200"/>
                                          </p:stCondLst>
                                        </p:cTn>
                                        <p:tgtEl>
                                          <p:spTgt spid="13"/>
                                        </p:tgtEl>
                                        <p:attrNameLst>
                                          <p:attrName>r</p:attrName>
                                        </p:attrNameLst>
                                      </p:cBhvr>
                                    </p:animRot>
                                    <p:animRot by="240000">
                                      <p:cBhvr>
                                        <p:cTn id="16" dur="200" fill="hold">
                                          <p:stCondLst>
                                            <p:cond delay="400"/>
                                          </p:stCondLst>
                                        </p:cTn>
                                        <p:tgtEl>
                                          <p:spTgt spid="13"/>
                                        </p:tgtEl>
                                        <p:attrNameLst>
                                          <p:attrName>r</p:attrName>
                                        </p:attrNameLst>
                                      </p:cBhvr>
                                    </p:animRot>
                                    <p:animRot by="-240000">
                                      <p:cBhvr>
                                        <p:cTn id="17" dur="200" fill="hold">
                                          <p:stCondLst>
                                            <p:cond delay="600"/>
                                          </p:stCondLst>
                                        </p:cTn>
                                        <p:tgtEl>
                                          <p:spTgt spid="13"/>
                                        </p:tgtEl>
                                        <p:attrNameLst>
                                          <p:attrName>r</p:attrName>
                                        </p:attrNameLst>
                                      </p:cBhvr>
                                    </p:animRot>
                                    <p:animRot by="120000">
                                      <p:cBhvr>
                                        <p:cTn id="18" dur="200" fill="hold">
                                          <p:stCondLst>
                                            <p:cond delay="800"/>
                                          </p:stCondLst>
                                        </p:cTn>
                                        <p:tgtEl>
                                          <p:spTgt spid="13"/>
                                        </p:tgtEl>
                                        <p:attrNameLst>
                                          <p:attrName>r</p:attrName>
                                        </p:attrNameLst>
                                      </p:cBhvr>
                                    </p:animRot>
                                  </p:childTnLst>
                                </p:cTn>
                              </p:par>
                              <p:par>
                                <p:cTn id="19" presetID="32" presetClass="emph" presetSubtype="0" fill="hold" nodeType="withEffect">
                                  <p:stCondLst>
                                    <p:cond delay="0"/>
                                  </p:stCondLst>
                                  <p:childTnLst>
                                    <p:animRot by="120000">
                                      <p:cBhvr>
                                        <p:cTn id="20" dur="100" fill="hold">
                                          <p:stCondLst>
                                            <p:cond delay="0"/>
                                          </p:stCondLst>
                                        </p:cTn>
                                        <p:tgtEl>
                                          <p:spTgt spid="14"/>
                                        </p:tgtEl>
                                        <p:attrNameLst>
                                          <p:attrName>r</p:attrName>
                                        </p:attrNameLst>
                                      </p:cBhvr>
                                    </p:animRot>
                                    <p:animRot by="-240000">
                                      <p:cBhvr>
                                        <p:cTn id="21" dur="200" fill="hold">
                                          <p:stCondLst>
                                            <p:cond delay="200"/>
                                          </p:stCondLst>
                                        </p:cTn>
                                        <p:tgtEl>
                                          <p:spTgt spid="14"/>
                                        </p:tgtEl>
                                        <p:attrNameLst>
                                          <p:attrName>r</p:attrName>
                                        </p:attrNameLst>
                                      </p:cBhvr>
                                    </p:animRot>
                                    <p:animRot by="240000">
                                      <p:cBhvr>
                                        <p:cTn id="22" dur="200" fill="hold">
                                          <p:stCondLst>
                                            <p:cond delay="400"/>
                                          </p:stCondLst>
                                        </p:cTn>
                                        <p:tgtEl>
                                          <p:spTgt spid="14"/>
                                        </p:tgtEl>
                                        <p:attrNameLst>
                                          <p:attrName>r</p:attrName>
                                        </p:attrNameLst>
                                      </p:cBhvr>
                                    </p:animRot>
                                    <p:animRot by="-240000">
                                      <p:cBhvr>
                                        <p:cTn id="23" dur="200" fill="hold">
                                          <p:stCondLst>
                                            <p:cond delay="600"/>
                                          </p:stCondLst>
                                        </p:cTn>
                                        <p:tgtEl>
                                          <p:spTgt spid="14"/>
                                        </p:tgtEl>
                                        <p:attrNameLst>
                                          <p:attrName>r</p:attrName>
                                        </p:attrNameLst>
                                      </p:cBhvr>
                                    </p:animRot>
                                    <p:animRot by="120000">
                                      <p:cBhvr>
                                        <p:cTn id="24" dur="200" fill="hold">
                                          <p:stCondLst>
                                            <p:cond delay="800"/>
                                          </p:stCondLst>
                                        </p:cTn>
                                        <p:tgtEl>
                                          <p:spTgt spid="14"/>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1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58" t="5256" r="59014" b="53780"/>
          <a:stretch/>
        </p:blipFill>
        <p:spPr>
          <a:xfrm>
            <a:off x="0" y="-328996"/>
            <a:ext cx="6225583" cy="3326922"/>
          </a:xfrm>
          <a:prstGeom prst="rect">
            <a:avLst/>
          </a:prstGeom>
        </p:spPr>
      </p:pic>
      <p:pic>
        <p:nvPicPr>
          <p:cNvPr id="2" name="Picture 1">
            <a:extLst>
              <a:ext uri="{FF2B5EF4-FFF2-40B4-BE49-F238E27FC236}">
                <a16:creationId xmlns:a16="http://schemas.microsoft.com/office/drawing/2014/main" id="{A0E200B9-D724-CC27-F775-FA842BF2C03E}"/>
              </a:ext>
            </a:extLst>
          </p:cNvPr>
          <p:cNvPicPr>
            <a:picLocks noChangeAspect="1"/>
          </p:cNvPicPr>
          <p:nvPr/>
        </p:nvPicPr>
        <p:blipFill>
          <a:blip r:embed="rId4"/>
          <a:stretch>
            <a:fillRect/>
          </a:stretch>
        </p:blipFill>
        <p:spPr>
          <a:xfrm>
            <a:off x="655759" y="-476250"/>
            <a:ext cx="10918582" cy="6858000"/>
          </a:xfrm>
          <a:prstGeom prst="rect">
            <a:avLst/>
          </a:prstGeom>
        </p:spPr>
      </p:pic>
    </p:spTree>
    <p:extLst>
      <p:ext uri="{BB962C8B-B14F-4D97-AF65-F5344CB8AC3E}">
        <p14:creationId xmlns:p14="http://schemas.microsoft.com/office/powerpoint/2010/main" val="266365049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grpSp>
        <p:nvGrpSpPr>
          <p:cNvPr id="5" name="Group 4"/>
          <p:cNvGrpSpPr/>
          <p:nvPr/>
        </p:nvGrpSpPr>
        <p:grpSpPr>
          <a:xfrm>
            <a:off x="421954" y="348652"/>
            <a:ext cx="6864659" cy="5110854"/>
            <a:chOff x="421954" y="348652"/>
            <a:chExt cx="6864659" cy="5110854"/>
          </a:xfrm>
        </p:grpSpPr>
        <p:pic>
          <p:nvPicPr>
            <p:cNvPr id="25"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8" t="13101" r="-19515" b="23911"/>
            <a:stretch/>
          </p:blipFill>
          <p:spPr>
            <a:xfrm>
              <a:off x="421954" y="691662"/>
              <a:ext cx="6409152" cy="4767844"/>
            </a:xfrm>
            <a:prstGeom prst="rect">
              <a:avLst/>
            </a:prstGeom>
          </p:spPr>
        </p:pic>
        <p:pic>
          <p:nvPicPr>
            <p:cNvPr id="27"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1" r="48625" b="24796"/>
            <a:stretch/>
          </p:blipFill>
          <p:spPr>
            <a:xfrm>
              <a:off x="2922409" y="348652"/>
              <a:ext cx="4364204" cy="5110854"/>
            </a:xfrm>
            <a:prstGeom prst="rect">
              <a:avLst/>
            </a:prstGeom>
          </p:spPr>
        </p:pic>
      </p:grpSp>
      <p:grpSp>
        <p:nvGrpSpPr>
          <p:cNvPr id="32" name="Nhóm 2">
            <a:extLst>
              <a:ext uri="{FF2B5EF4-FFF2-40B4-BE49-F238E27FC236}">
                <a16:creationId xmlns:a16="http://schemas.microsoft.com/office/drawing/2014/main" id="{F58F85D0-3FC6-679C-B09F-4574A6D87515}"/>
              </a:ext>
            </a:extLst>
          </p:cNvPr>
          <p:cNvGrpSpPr/>
          <p:nvPr/>
        </p:nvGrpSpPr>
        <p:grpSpPr>
          <a:xfrm flipH="1">
            <a:off x="7286613" y="691662"/>
            <a:ext cx="4656417" cy="3068352"/>
            <a:chOff x="1139185" y="2161570"/>
            <a:chExt cx="7173783" cy="3736656"/>
          </a:xfrm>
        </p:grpSpPr>
        <p:sp>
          <p:nvSpPr>
            <p:cNvPr id="34"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139185" y="2161570"/>
              <a:ext cx="7173783" cy="3736656"/>
            </a:xfrm>
            <a:custGeom>
              <a:avLst/>
              <a:gdLst>
                <a:gd name="connsiteX0" fmla="*/ 0 w 7173783"/>
                <a:gd name="connsiteY0" fmla="*/ 622788 h 3736656"/>
                <a:gd name="connsiteX1" fmla="*/ 622788 w 7173783"/>
                <a:gd name="connsiteY1" fmla="*/ 0 h 3736656"/>
                <a:gd name="connsiteX2" fmla="*/ 1195631 w 7173783"/>
                <a:gd name="connsiteY2" fmla="*/ 0 h 3736656"/>
                <a:gd name="connsiteX3" fmla="*/ 1195631 w 7173783"/>
                <a:gd name="connsiteY3" fmla="*/ 0 h 3736656"/>
                <a:gd name="connsiteX4" fmla="*/ 2989076 w 7173783"/>
                <a:gd name="connsiteY4" fmla="*/ 0 h 3736656"/>
                <a:gd name="connsiteX5" fmla="*/ 6550995 w 7173783"/>
                <a:gd name="connsiteY5" fmla="*/ 0 h 3736656"/>
                <a:gd name="connsiteX6" fmla="*/ 7173783 w 7173783"/>
                <a:gd name="connsiteY6" fmla="*/ 622788 h 3736656"/>
                <a:gd name="connsiteX7" fmla="*/ 7173783 w 7173783"/>
                <a:gd name="connsiteY7" fmla="*/ 2179716 h 3736656"/>
                <a:gd name="connsiteX8" fmla="*/ 7173783 w 7173783"/>
                <a:gd name="connsiteY8" fmla="*/ 2179716 h 3736656"/>
                <a:gd name="connsiteX9" fmla="*/ 7173783 w 7173783"/>
                <a:gd name="connsiteY9" fmla="*/ 3113880 h 3736656"/>
                <a:gd name="connsiteX10" fmla="*/ 7173783 w 7173783"/>
                <a:gd name="connsiteY10" fmla="*/ 3113868 h 3736656"/>
                <a:gd name="connsiteX11" fmla="*/ 6550995 w 7173783"/>
                <a:gd name="connsiteY11" fmla="*/ 3736656 h 3736656"/>
                <a:gd name="connsiteX12" fmla="*/ 2989076 w 7173783"/>
                <a:gd name="connsiteY12" fmla="*/ 3736656 h 3736656"/>
                <a:gd name="connsiteX13" fmla="*/ 1195631 w 7173783"/>
                <a:gd name="connsiteY13" fmla="*/ 3736656 h 3736656"/>
                <a:gd name="connsiteX14" fmla="*/ 1195631 w 7173783"/>
                <a:gd name="connsiteY14" fmla="*/ 3736656 h 3736656"/>
                <a:gd name="connsiteX15" fmla="*/ 622788 w 7173783"/>
                <a:gd name="connsiteY15" fmla="*/ 3736656 h 3736656"/>
                <a:gd name="connsiteX16" fmla="*/ 0 w 7173783"/>
                <a:gd name="connsiteY16" fmla="*/ 3113868 h 3736656"/>
                <a:gd name="connsiteX17" fmla="*/ 0 w 7173783"/>
                <a:gd name="connsiteY17" fmla="*/ 3113880 h 3736656"/>
                <a:gd name="connsiteX18" fmla="*/ -1293792 w 7173783"/>
                <a:gd name="connsiteY18" fmla="*/ 2343855 h 3736656"/>
                <a:gd name="connsiteX19" fmla="*/ 0 w 7173783"/>
                <a:gd name="connsiteY19" fmla="*/ 2179716 h 3736656"/>
                <a:gd name="connsiteX20" fmla="*/ 0 w 7173783"/>
                <a:gd name="connsiteY20" fmla="*/ 622788 h 373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73783" h="3736656" fill="none" extrusionOk="0">
                  <a:moveTo>
                    <a:pt x="0" y="622788"/>
                  </a:moveTo>
                  <a:cubicBezTo>
                    <a:pt x="-28094" y="245611"/>
                    <a:pt x="275657" y="-5769"/>
                    <a:pt x="622788" y="0"/>
                  </a:cubicBezTo>
                  <a:cubicBezTo>
                    <a:pt x="891126" y="35821"/>
                    <a:pt x="1054447" y="48516"/>
                    <a:pt x="1195631" y="0"/>
                  </a:cubicBezTo>
                  <a:lnTo>
                    <a:pt x="1195631" y="0"/>
                  </a:lnTo>
                  <a:cubicBezTo>
                    <a:pt x="1916721" y="39099"/>
                    <a:pt x="2742138" y="36401"/>
                    <a:pt x="2989076" y="0"/>
                  </a:cubicBezTo>
                  <a:cubicBezTo>
                    <a:pt x="4524031" y="169626"/>
                    <a:pt x="6022263" y="166819"/>
                    <a:pt x="6550995" y="0"/>
                  </a:cubicBezTo>
                  <a:cubicBezTo>
                    <a:pt x="6918913" y="-35935"/>
                    <a:pt x="7138022" y="252658"/>
                    <a:pt x="7173783" y="622788"/>
                  </a:cubicBezTo>
                  <a:cubicBezTo>
                    <a:pt x="7307286" y="1365295"/>
                    <a:pt x="7053877" y="1468078"/>
                    <a:pt x="7173783" y="2179716"/>
                  </a:cubicBezTo>
                  <a:lnTo>
                    <a:pt x="7173783" y="2179716"/>
                  </a:lnTo>
                  <a:cubicBezTo>
                    <a:pt x="7236074" y="2591870"/>
                    <a:pt x="7210589" y="2845059"/>
                    <a:pt x="7173783" y="3113880"/>
                  </a:cubicBezTo>
                  <a:cubicBezTo>
                    <a:pt x="7173782" y="3113875"/>
                    <a:pt x="7173784" y="3113873"/>
                    <a:pt x="7173783" y="3113868"/>
                  </a:cubicBezTo>
                  <a:cubicBezTo>
                    <a:pt x="7214291" y="3426033"/>
                    <a:pt x="6904144" y="3760410"/>
                    <a:pt x="6550995" y="3736656"/>
                  </a:cubicBezTo>
                  <a:cubicBezTo>
                    <a:pt x="5282595" y="3659694"/>
                    <a:pt x="3543674" y="3707597"/>
                    <a:pt x="2989076" y="3736656"/>
                  </a:cubicBezTo>
                  <a:cubicBezTo>
                    <a:pt x="2457844" y="3719649"/>
                    <a:pt x="1832322" y="3702396"/>
                    <a:pt x="1195631" y="3736656"/>
                  </a:cubicBezTo>
                  <a:lnTo>
                    <a:pt x="1195631" y="3736656"/>
                  </a:lnTo>
                  <a:cubicBezTo>
                    <a:pt x="991623" y="3729851"/>
                    <a:pt x="862126" y="3714594"/>
                    <a:pt x="622788" y="3736656"/>
                  </a:cubicBezTo>
                  <a:cubicBezTo>
                    <a:pt x="255202" y="3744101"/>
                    <a:pt x="2082" y="3504386"/>
                    <a:pt x="0" y="3113868"/>
                  </a:cubicBezTo>
                  <a:cubicBezTo>
                    <a:pt x="0" y="3113871"/>
                    <a:pt x="0" y="3113878"/>
                    <a:pt x="0" y="3113880"/>
                  </a:cubicBezTo>
                  <a:cubicBezTo>
                    <a:pt x="-355349" y="2929664"/>
                    <a:pt x="-1199043" y="2542516"/>
                    <a:pt x="-1293792" y="2343855"/>
                  </a:cubicBezTo>
                  <a:cubicBezTo>
                    <a:pt x="-652002" y="2339115"/>
                    <a:pt x="-338605" y="2183441"/>
                    <a:pt x="0" y="2179716"/>
                  </a:cubicBezTo>
                  <a:cubicBezTo>
                    <a:pt x="-126384" y="1409931"/>
                    <a:pt x="-104759" y="1347094"/>
                    <a:pt x="0" y="622788"/>
                  </a:cubicBezTo>
                  <a:close/>
                </a:path>
                <a:path w="7173783" h="3736656" stroke="0" extrusionOk="0">
                  <a:moveTo>
                    <a:pt x="0" y="622788"/>
                  </a:moveTo>
                  <a:cubicBezTo>
                    <a:pt x="33159" y="282770"/>
                    <a:pt x="263037" y="-21251"/>
                    <a:pt x="622788" y="0"/>
                  </a:cubicBezTo>
                  <a:cubicBezTo>
                    <a:pt x="698628" y="31800"/>
                    <a:pt x="1024553" y="18216"/>
                    <a:pt x="1195631" y="0"/>
                  </a:cubicBezTo>
                  <a:lnTo>
                    <a:pt x="1195631" y="0"/>
                  </a:lnTo>
                  <a:cubicBezTo>
                    <a:pt x="1499881" y="7351"/>
                    <a:pt x="2348502" y="-25425"/>
                    <a:pt x="2989076" y="0"/>
                  </a:cubicBezTo>
                  <a:cubicBezTo>
                    <a:pt x="3666461" y="117495"/>
                    <a:pt x="5477730" y="-81622"/>
                    <a:pt x="6550995" y="0"/>
                  </a:cubicBezTo>
                  <a:cubicBezTo>
                    <a:pt x="6871429" y="-9468"/>
                    <a:pt x="7181044" y="280491"/>
                    <a:pt x="7173783" y="622788"/>
                  </a:cubicBezTo>
                  <a:cubicBezTo>
                    <a:pt x="7247632" y="868559"/>
                    <a:pt x="7099267" y="1886675"/>
                    <a:pt x="7173783" y="2179716"/>
                  </a:cubicBezTo>
                  <a:lnTo>
                    <a:pt x="7173783" y="2179716"/>
                  </a:lnTo>
                  <a:cubicBezTo>
                    <a:pt x="7228756" y="2570406"/>
                    <a:pt x="7146365" y="2986442"/>
                    <a:pt x="7173783" y="3113880"/>
                  </a:cubicBezTo>
                  <a:cubicBezTo>
                    <a:pt x="7173783" y="3113873"/>
                    <a:pt x="7173782" y="3113871"/>
                    <a:pt x="7173783" y="3113868"/>
                  </a:cubicBezTo>
                  <a:cubicBezTo>
                    <a:pt x="7194443" y="3432121"/>
                    <a:pt x="6829574" y="3731754"/>
                    <a:pt x="6550995" y="3736656"/>
                  </a:cubicBezTo>
                  <a:cubicBezTo>
                    <a:pt x="4782036" y="3591572"/>
                    <a:pt x="4577926" y="3771735"/>
                    <a:pt x="2989076" y="3736656"/>
                  </a:cubicBezTo>
                  <a:cubicBezTo>
                    <a:pt x="2198558" y="3775746"/>
                    <a:pt x="1678911" y="3697990"/>
                    <a:pt x="1195631" y="3736656"/>
                  </a:cubicBezTo>
                  <a:lnTo>
                    <a:pt x="1195631" y="3736656"/>
                  </a:lnTo>
                  <a:cubicBezTo>
                    <a:pt x="1085606" y="3693188"/>
                    <a:pt x="904370" y="3753201"/>
                    <a:pt x="622788" y="3736656"/>
                  </a:cubicBezTo>
                  <a:cubicBezTo>
                    <a:pt x="245367" y="3722363"/>
                    <a:pt x="8653" y="3452490"/>
                    <a:pt x="0" y="3113868"/>
                  </a:cubicBezTo>
                  <a:cubicBezTo>
                    <a:pt x="0" y="3113869"/>
                    <a:pt x="0" y="3113875"/>
                    <a:pt x="0" y="3113880"/>
                  </a:cubicBezTo>
                  <a:cubicBezTo>
                    <a:pt x="-318898" y="2943042"/>
                    <a:pt x="-822249" y="2565141"/>
                    <a:pt x="-1293792" y="2343855"/>
                  </a:cubicBezTo>
                  <a:cubicBezTo>
                    <a:pt x="-715894" y="2267171"/>
                    <a:pt x="-242825" y="2145024"/>
                    <a:pt x="0" y="2179716"/>
                  </a:cubicBezTo>
                  <a:cubicBezTo>
                    <a:pt x="26841" y="1437474"/>
                    <a:pt x="113388" y="1275576"/>
                    <a:pt x="0" y="622788"/>
                  </a:cubicBezTo>
                  <a:close/>
                </a:path>
              </a:pathLst>
            </a:custGeom>
            <a:solidFill>
              <a:schemeClr val="bg1"/>
            </a:solidFill>
            <a:ln w="38100">
              <a:solidFill>
                <a:schemeClr val="accent2">
                  <a:lumMod val="75000"/>
                </a:schemeClr>
              </a:solidFill>
              <a:prstDash val="dash"/>
              <a:extLst>
                <a:ext uri="{C807C97D-BFC1-408E-A445-0C87EB9F89A2}">
                  <ask:lineSketchStyleProps xmlns:ask="http://schemas.microsoft.com/office/drawing/2018/sketchyshapes" sd="2214188587">
                    <a:prstGeom prst="wedgeRoundRectCallout">
                      <a:avLst>
                        <a:gd name="adj1" fmla="val -68035"/>
                        <a:gd name="adj2" fmla="val 12726"/>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35" name="Text Placeholder 7">
              <a:extLst>
                <a:ext uri="{FF2B5EF4-FFF2-40B4-BE49-F238E27FC236}">
                  <a16:creationId xmlns:a16="http://schemas.microsoft.com/office/drawing/2014/main" id="{E5964B3C-8D91-6BC0-A655-FB65D469D7A8}"/>
                </a:ext>
              </a:extLst>
            </p:cNvPr>
            <p:cNvSpPr txBox="1">
              <a:spLocks/>
            </p:cNvSpPr>
            <p:nvPr/>
          </p:nvSpPr>
          <p:spPr>
            <a:xfrm>
              <a:off x="1553957" y="2325302"/>
              <a:ext cx="6213646" cy="298853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Trước</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khi</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giúp</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chúng</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mình</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bán</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kem</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chúng</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ta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hãy</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cùng</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nhảy</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và</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hát</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một</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bài</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hát</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sau</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để</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có</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thật</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nhiều</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năng</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lượng</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trong</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tiết</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học</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này</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nhé</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a:t>
              </a:r>
            </a:p>
          </p:txBody>
        </p:sp>
      </p:grpSp>
    </p:spTree>
    <p:extLst>
      <p:ext uri="{BB962C8B-B14F-4D97-AF65-F5344CB8AC3E}">
        <p14:creationId xmlns:p14="http://schemas.microsoft.com/office/powerpoint/2010/main" val="10372067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par>
                                <p:cTn id="16" presetID="10"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grpSp>
        <p:nvGrpSpPr>
          <p:cNvPr id="5" name="Group 4"/>
          <p:cNvGrpSpPr/>
          <p:nvPr/>
        </p:nvGrpSpPr>
        <p:grpSpPr>
          <a:xfrm>
            <a:off x="421954" y="348652"/>
            <a:ext cx="6864659" cy="5110854"/>
            <a:chOff x="421954" y="348652"/>
            <a:chExt cx="6864659" cy="5110854"/>
          </a:xfrm>
        </p:grpSpPr>
        <p:pic>
          <p:nvPicPr>
            <p:cNvPr id="25"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8" t="13101" r="-19515" b="23911"/>
            <a:stretch/>
          </p:blipFill>
          <p:spPr>
            <a:xfrm>
              <a:off x="421954" y="691662"/>
              <a:ext cx="6409152" cy="4767844"/>
            </a:xfrm>
            <a:prstGeom prst="rect">
              <a:avLst/>
            </a:prstGeom>
          </p:spPr>
        </p:pic>
        <p:pic>
          <p:nvPicPr>
            <p:cNvPr id="27"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1" r="48625" b="24796"/>
            <a:stretch/>
          </p:blipFill>
          <p:spPr>
            <a:xfrm>
              <a:off x="2922409" y="348652"/>
              <a:ext cx="4364204" cy="5110854"/>
            </a:xfrm>
            <a:prstGeom prst="rect">
              <a:avLst/>
            </a:prstGeom>
          </p:spPr>
        </p:pic>
      </p:grpSp>
      <p:grpSp>
        <p:nvGrpSpPr>
          <p:cNvPr id="32" name="Nhóm 2">
            <a:extLst>
              <a:ext uri="{FF2B5EF4-FFF2-40B4-BE49-F238E27FC236}">
                <a16:creationId xmlns:a16="http://schemas.microsoft.com/office/drawing/2014/main" id="{F58F85D0-3FC6-679C-B09F-4574A6D87515}"/>
              </a:ext>
            </a:extLst>
          </p:cNvPr>
          <p:cNvGrpSpPr/>
          <p:nvPr/>
        </p:nvGrpSpPr>
        <p:grpSpPr>
          <a:xfrm flipH="1">
            <a:off x="7286612" y="691662"/>
            <a:ext cx="4656417" cy="2737338"/>
            <a:chOff x="1139185" y="2161570"/>
            <a:chExt cx="7173783" cy="3736656"/>
          </a:xfrm>
        </p:grpSpPr>
        <p:sp>
          <p:nvSpPr>
            <p:cNvPr id="34"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139185" y="2161570"/>
              <a:ext cx="7173783" cy="3736656"/>
            </a:xfrm>
            <a:custGeom>
              <a:avLst/>
              <a:gdLst>
                <a:gd name="connsiteX0" fmla="*/ 0 w 7173783"/>
                <a:gd name="connsiteY0" fmla="*/ 622788 h 3736656"/>
                <a:gd name="connsiteX1" fmla="*/ 622788 w 7173783"/>
                <a:gd name="connsiteY1" fmla="*/ 0 h 3736656"/>
                <a:gd name="connsiteX2" fmla="*/ 1195631 w 7173783"/>
                <a:gd name="connsiteY2" fmla="*/ 0 h 3736656"/>
                <a:gd name="connsiteX3" fmla="*/ 1195631 w 7173783"/>
                <a:gd name="connsiteY3" fmla="*/ 0 h 3736656"/>
                <a:gd name="connsiteX4" fmla="*/ 2989076 w 7173783"/>
                <a:gd name="connsiteY4" fmla="*/ 0 h 3736656"/>
                <a:gd name="connsiteX5" fmla="*/ 6550995 w 7173783"/>
                <a:gd name="connsiteY5" fmla="*/ 0 h 3736656"/>
                <a:gd name="connsiteX6" fmla="*/ 7173783 w 7173783"/>
                <a:gd name="connsiteY6" fmla="*/ 622788 h 3736656"/>
                <a:gd name="connsiteX7" fmla="*/ 7173783 w 7173783"/>
                <a:gd name="connsiteY7" fmla="*/ 2179716 h 3736656"/>
                <a:gd name="connsiteX8" fmla="*/ 7173783 w 7173783"/>
                <a:gd name="connsiteY8" fmla="*/ 2179716 h 3736656"/>
                <a:gd name="connsiteX9" fmla="*/ 7173783 w 7173783"/>
                <a:gd name="connsiteY9" fmla="*/ 3113880 h 3736656"/>
                <a:gd name="connsiteX10" fmla="*/ 7173783 w 7173783"/>
                <a:gd name="connsiteY10" fmla="*/ 3113868 h 3736656"/>
                <a:gd name="connsiteX11" fmla="*/ 6550995 w 7173783"/>
                <a:gd name="connsiteY11" fmla="*/ 3736656 h 3736656"/>
                <a:gd name="connsiteX12" fmla="*/ 2989076 w 7173783"/>
                <a:gd name="connsiteY12" fmla="*/ 3736656 h 3736656"/>
                <a:gd name="connsiteX13" fmla="*/ 1195631 w 7173783"/>
                <a:gd name="connsiteY13" fmla="*/ 3736656 h 3736656"/>
                <a:gd name="connsiteX14" fmla="*/ 1195631 w 7173783"/>
                <a:gd name="connsiteY14" fmla="*/ 3736656 h 3736656"/>
                <a:gd name="connsiteX15" fmla="*/ 622788 w 7173783"/>
                <a:gd name="connsiteY15" fmla="*/ 3736656 h 3736656"/>
                <a:gd name="connsiteX16" fmla="*/ 0 w 7173783"/>
                <a:gd name="connsiteY16" fmla="*/ 3113868 h 3736656"/>
                <a:gd name="connsiteX17" fmla="*/ 0 w 7173783"/>
                <a:gd name="connsiteY17" fmla="*/ 3113880 h 3736656"/>
                <a:gd name="connsiteX18" fmla="*/ -1293792 w 7173783"/>
                <a:gd name="connsiteY18" fmla="*/ 2343855 h 3736656"/>
                <a:gd name="connsiteX19" fmla="*/ 0 w 7173783"/>
                <a:gd name="connsiteY19" fmla="*/ 2179716 h 3736656"/>
                <a:gd name="connsiteX20" fmla="*/ 0 w 7173783"/>
                <a:gd name="connsiteY20" fmla="*/ 622788 h 373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73783" h="3736656" fill="none" extrusionOk="0">
                  <a:moveTo>
                    <a:pt x="0" y="622788"/>
                  </a:moveTo>
                  <a:cubicBezTo>
                    <a:pt x="-28094" y="245611"/>
                    <a:pt x="275657" y="-5769"/>
                    <a:pt x="622788" y="0"/>
                  </a:cubicBezTo>
                  <a:cubicBezTo>
                    <a:pt x="891126" y="35821"/>
                    <a:pt x="1054447" y="48516"/>
                    <a:pt x="1195631" y="0"/>
                  </a:cubicBezTo>
                  <a:lnTo>
                    <a:pt x="1195631" y="0"/>
                  </a:lnTo>
                  <a:cubicBezTo>
                    <a:pt x="1916721" y="39099"/>
                    <a:pt x="2742138" y="36401"/>
                    <a:pt x="2989076" y="0"/>
                  </a:cubicBezTo>
                  <a:cubicBezTo>
                    <a:pt x="4524031" y="169626"/>
                    <a:pt x="6022263" y="166819"/>
                    <a:pt x="6550995" y="0"/>
                  </a:cubicBezTo>
                  <a:cubicBezTo>
                    <a:pt x="6918913" y="-35935"/>
                    <a:pt x="7138022" y="252658"/>
                    <a:pt x="7173783" y="622788"/>
                  </a:cubicBezTo>
                  <a:cubicBezTo>
                    <a:pt x="7307286" y="1365295"/>
                    <a:pt x="7053877" y="1468078"/>
                    <a:pt x="7173783" y="2179716"/>
                  </a:cubicBezTo>
                  <a:lnTo>
                    <a:pt x="7173783" y="2179716"/>
                  </a:lnTo>
                  <a:cubicBezTo>
                    <a:pt x="7236074" y="2591870"/>
                    <a:pt x="7210589" y="2845059"/>
                    <a:pt x="7173783" y="3113880"/>
                  </a:cubicBezTo>
                  <a:cubicBezTo>
                    <a:pt x="7173782" y="3113875"/>
                    <a:pt x="7173784" y="3113873"/>
                    <a:pt x="7173783" y="3113868"/>
                  </a:cubicBezTo>
                  <a:cubicBezTo>
                    <a:pt x="7214291" y="3426033"/>
                    <a:pt x="6904144" y="3760410"/>
                    <a:pt x="6550995" y="3736656"/>
                  </a:cubicBezTo>
                  <a:cubicBezTo>
                    <a:pt x="5282595" y="3659694"/>
                    <a:pt x="3543674" y="3707597"/>
                    <a:pt x="2989076" y="3736656"/>
                  </a:cubicBezTo>
                  <a:cubicBezTo>
                    <a:pt x="2457844" y="3719649"/>
                    <a:pt x="1832322" y="3702396"/>
                    <a:pt x="1195631" y="3736656"/>
                  </a:cubicBezTo>
                  <a:lnTo>
                    <a:pt x="1195631" y="3736656"/>
                  </a:lnTo>
                  <a:cubicBezTo>
                    <a:pt x="991623" y="3729851"/>
                    <a:pt x="862126" y="3714594"/>
                    <a:pt x="622788" y="3736656"/>
                  </a:cubicBezTo>
                  <a:cubicBezTo>
                    <a:pt x="255202" y="3744101"/>
                    <a:pt x="2082" y="3504386"/>
                    <a:pt x="0" y="3113868"/>
                  </a:cubicBezTo>
                  <a:cubicBezTo>
                    <a:pt x="0" y="3113871"/>
                    <a:pt x="0" y="3113878"/>
                    <a:pt x="0" y="3113880"/>
                  </a:cubicBezTo>
                  <a:cubicBezTo>
                    <a:pt x="-355349" y="2929664"/>
                    <a:pt x="-1199043" y="2542516"/>
                    <a:pt x="-1293792" y="2343855"/>
                  </a:cubicBezTo>
                  <a:cubicBezTo>
                    <a:pt x="-652002" y="2339115"/>
                    <a:pt x="-338605" y="2183441"/>
                    <a:pt x="0" y="2179716"/>
                  </a:cubicBezTo>
                  <a:cubicBezTo>
                    <a:pt x="-126384" y="1409931"/>
                    <a:pt x="-104759" y="1347094"/>
                    <a:pt x="0" y="622788"/>
                  </a:cubicBezTo>
                  <a:close/>
                </a:path>
                <a:path w="7173783" h="3736656" stroke="0" extrusionOk="0">
                  <a:moveTo>
                    <a:pt x="0" y="622788"/>
                  </a:moveTo>
                  <a:cubicBezTo>
                    <a:pt x="33159" y="282770"/>
                    <a:pt x="263037" y="-21251"/>
                    <a:pt x="622788" y="0"/>
                  </a:cubicBezTo>
                  <a:cubicBezTo>
                    <a:pt x="698628" y="31800"/>
                    <a:pt x="1024553" y="18216"/>
                    <a:pt x="1195631" y="0"/>
                  </a:cubicBezTo>
                  <a:lnTo>
                    <a:pt x="1195631" y="0"/>
                  </a:lnTo>
                  <a:cubicBezTo>
                    <a:pt x="1499881" y="7351"/>
                    <a:pt x="2348502" y="-25425"/>
                    <a:pt x="2989076" y="0"/>
                  </a:cubicBezTo>
                  <a:cubicBezTo>
                    <a:pt x="3666461" y="117495"/>
                    <a:pt x="5477730" y="-81622"/>
                    <a:pt x="6550995" y="0"/>
                  </a:cubicBezTo>
                  <a:cubicBezTo>
                    <a:pt x="6871429" y="-9468"/>
                    <a:pt x="7181044" y="280491"/>
                    <a:pt x="7173783" y="622788"/>
                  </a:cubicBezTo>
                  <a:cubicBezTo>
                    <a:pt x="7247632" y="868559"/>
                    <a:pt x="7099267" y="1886675"/>
                    <a:pt x="7173783" y="2179716"/>
                  </a:cubicBezTo>
                  <a:lnTo>
                    <a:pt x="7173783" y="2179716"/>
                  </a:lnTo>
                  <a:cubicBezTo>
                    <a:pt x="7228756" y="2570406"/>
                    <a:pt x="7146365" y="2986442"/>
                    <a:pt x="7173783" y="3113880"/>
                  </a:cubicBezTo>
                  <a:cubicBezTo>
                    <a:pt x="7173783" y="3113873"/>
                    <a:pt x="7173782" y="3113871"/>
                    <a:pt x="7173783" y="3113868"/>
                  </a:cubicBezTo>
                  <a:cubicBezTo>
                    <a:pt x="7194443" y="3432121"/>
                    <a:pt x="6829574" y="3731754"/>
                    <a:pt x="6550995" y="3736656"/>
                  </a:cubicBezTo>
                  <a:cubicBezTo>
                    <a:pt x="4782036" y="3591572"/>
                    <a:pt x="4577926" y="3771735"/>
                    <a:pt x="2989076" y="3736656"/>
                  </a:cubicBezTo>
                  <a:cubicBezTo>
                    <a:pt x="2198558" y="3775746"/>
                    <a:pt x="1678911" y="3697990"/>
                    <a:pt x="1195631" y="3736656"/>
                  </a:cubicBezTo>
                  <a:lnTo>
                    <a:pt x="1195631" y="3736656"/>
                  </a:lnTo>
                  <a:cubicBezTo>
                    <a:pt x="1085606" y="3693188"/>
                    <a:pt x="904370" y="3753201"/>
                    <a:pt x="622788" y="3736656"/>
                  </a:cubicBezTo>
                  <a:cubicBezTo>
                    <a:pt x="245367" y="3722363"/>
                    <a:pt x="8653" y="3452490"/>
                    <a:pt x="0" y="3113868"/>
                  </a:cubicBezTo>
                  <a:cubicBezTo>
                    <a:pt x="0" y="3113869"/>
                    <a:pt x="0" y="3113875"/>
                    <a:pt x="0" y="3113880"/>
                  </a:cubicBezTo>
                  <a:cubicBezTo>
                    <a:pt x="-318898" y="2943042"/>
                    <a:pt x="-822249" y="2565141"/>
                    <a:pt x="-1293792" y="2343855"/>
                  </a:cubicBezTo>
                  <a:cubicBezTo>
                    <a:pt x="-715894" y="2267171"/>
                    <a:pt x="-242825" y="2145024"/>
                    <a:pt x="0" y="2179716"/>
                  </a:cubicBezTo>
                  <a:cubicBezTo>
                    <a:pt x="26841" y="1437474"/>
                    <a:pt x="113388" y="1275576"/>
                    <a:pt x="0" y="622788"/>
                  </a:cubicBezTo>
                  <a:close/>
                </a:path>
              </a:pathLst>
            </a:custGeom>
            <a:solidFill>
              <a:schemeClr val="bg1"/>
            </a:solidFill>
            <a:ln w="38100">
              <a:solidFill>
                <a:schemeClr val="accent2">
                  <a:lumMod val="75000"/>
                </a:schemeClr>
              </a:solidFill>
              <a:prstDash val="dash"/>
              <a:extLst>
                <a:ext uri="{C807C97D-BFC1-408E-A445-0C87EB9F89A2}">
                  <ask:lineSketchStyleProps xmlns:ask="http://schemas.microsoft.com/office/drawing/2018/sketchyshapes" sd="2214188587">
                    <a:prstGeom prst="wedgeRoundRectCallout">
                      <a:avLst>
                        <a:gd name="adj1" fmla="val -68035"/>
                        <a:gd name="adj2" fmla="val 12726"/>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35" name="Text Placeholder 7">
              <a:extLst>
                <a:ext uri="{FF2B5EF4-FFF2-40B4-BE49-F238E27FC236}">
                  <a16:creationId xmlns:a16="http://schemas.microsoft.com/office/drawing/2014/main" id="{E5964B3C-8D91-6BC0-A655-FB65D469D7A8}"/>
                </a:ext>
              </a:extLst>
            </p:cNvPr>
            <p:cNvSpPr txBox="1">
              <a:spLocks/>
            </p:cNvSpPr>
            <p:nvPr/>
          </p:nvSpPr>
          <p:spPr>
            <a:xfrm>
              <a:off x="1553957" y="2325302"/>
              <a:ext cx="6213646" cy="298853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Các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bạn</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thật</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đáng</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yêu</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Chúng</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ta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đã</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có</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năng</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lượng</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để</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mang</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những</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vị</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kem</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ngon</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nhất</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đến</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khách</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hàng</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rồi</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a:t>
              </a:r>
            </a:p>
          </p:txBody>
        </p:sp>
      </p:grpSp>
      <p:pic>
        <p:nvPicPr>
          <p:cNvPr id="9"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804225" y="-616160"/>
            <a:ext cx="609600" cy="609600"/>
          </a:xfrm>
          <a:prstGeom prst="rect">
            <a:avLst/>
          </a:prstGeom>
        </p:spPr>
      </p:pic>
    </p:spTree>
    <p:extLst>
      <p:ext uri="{BB962C8B-B14F-4D97-AF65-F5344CB8AC3E}">
        <p14:creationId xmlns:p14="http://schemas.microsoft.com/office/powerpoint/2010/main" val="255014925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par>
                                <p:cTn id="16" presetID="10"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 presetClass="mediacall" presetSubtype="0" fill="hold" nodeType="withEffect">
                                  <p:stCondLst>
                                    <p:cond delay="0"/>
                                  </p:stCondLst>
                                  <p:childTnLst>
                                    <p:cmd type="call" cmd="playFrom(0.0)">
                                      <p:cBhvr>
                                        <p:cTn id="20" dur="441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58" t="5256" r="59014" b="53780"/>
          <a:stretch/>
        </p:blipFill>
        <p:spPr>
          <a:xfrm>
            <a:off x="0" y="-328996"/>
            <a:ext cx="6225583" cy="3326922"/>
          </a:xfrm>
          <a:prstGeom prst="rect">
            <a:avLst/>
          </a:prstGeom>
        </p:spPr>
      </p:pic>
      <p:pic>
        <p:nvPicPr>
          <p:cNvPr id="2" name="Picture 1">
            <a:extLst>
              <a:ext uri="{FF2B5EF4-FFF2-40B4-BE49-F238E27FC236}">
                <a16:creationId xmlns:a16="http://schemas.microsoft.com/office/drawing/2014/main" id="{8FADF52D-C8E8-BCBA-A769-769C3D023A4A}"/>
              </a:ext>
            </a:extLst>
          </p:cNvPr>
          <p:cNvPicPr>
            <a:picLocks noChangeAspect="1"/>
          </p:cNvPicPr>
          <p:nvPr/>
        </p:nvPicPr>
        <p:blipFill>
          <a:blip r:embed="rId4"/>
          <a:stretch>
            <a:fillRect/>
          </a:stretch>
        </p:blipFill>
        <p:spPr>
          <a:xfrm>
            <a:off x="358786" y="-943980"/>
            <a:ext cx="11455377" cy="5602710"/>
          </a:xfrm>
          <a:prstGeom prst="rect">
            <a:avLst/>
          </a:prstGeom>
        </p:spPr>
      </p:pic>
    </p:spTree>
    <p:extLst>
      <p:ext uri="{BB962C8B-B14F-4D97-AF65-F5344CB8AC3E}">
        <p14:creationId xmlns:p14="http://schemas.microsoft.com/office/powerpoint/2010/main" val="26042203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 name="Group 5"/>
          <p:cNvGrpSpPr/>
          <p:nvPr/>
        </p:nvGrpSpPr>
        <p:grpSpPr>
          <a:xfrm>
            <a:off x="992751" y="436275"/>
            <a:ext cx="10818249" cy="787279"/>
            <a:chOff x="678426" y="512475"/>
            <a:chExt cx="10818249" cy="787279"/>
          </a:xfrm>
        </p:grpSpPr>
        <p:grpSp>
          <p:nvGrpSpPr>
            <p:cNvPr id="13" name="Nhóm 15">
              <a:extLst>
                <a:ext uri="{FF2B5EF4-FFF2-40B4-BE49-F238E27FC236}">
                  <a16:creationId xmlns:a16="http://schemas.microsoft.com/office/drawing/2014/main" id="{A81E65BE-4709-FC37-0582-F2FEEBB26CFE}"/>
                </a:ext>
              </a:extLst>
            </p:cNvPr>
            <p:cNvGrpSpPr/>
            <p:nvPr/>
          </p:nvGrpSpPr>
          <p:grpSpPr>
            <a:xfrm>
              <a:off x="678426" y="514924"/>
              <a:ext cx="793415" cy="784830"/>
              <a:chOff x="678426" y="514924"/>
              <a:chExt cx="793415" cy="784830"/>
            </a:xfrm>
          </p:grpSpPr>
          <p:sp>
            <p:nvSpPr>
              <p:cNvPr id="15" name="Oval 22">
                <a:extLst>
                  <a:ext uri="{FF2B5EF4-FFF2-40B4-BE49-F238E27FC236}">
                    <a16:creationId xmlns:a16="http://schemas.microsoft.com/office/drawing/2014/main" id="{AF42425C-4672-C025-68E9-7A010A11681C}"/>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6" name="TextBox 23">
                <a:extLst>
                  <a:ext uri="{FF2B5EF4-FFF2-40B4-BE49-F238E27FC236}">
                    <a16:creationId xmlns:a16="http://schemas.microsoft.com/office/drawing/2014/main" id="{7A9D16A1-37C5-02F0-0795-99F6F859EEE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1</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7" name="TextBox 16">
              <a:extLst>
                <a:ext uri="{FF2B5EF4-FFF2-40B4-BE49-F238E27FC236}">
                  <a16:creationId xmlns:a16="http://schemas.microsoft.com/office/drawing/2014/main" id="{234B22C0-B9C3-AB33-E036-F58F1DD43359}"/>
                </a:ext>
              </a:extLst>
            </p:cNvPr>
            <p:cNvSpPr txBox="1"/>
            <p:nvPr/>
          </p:nvSpPr>
          <p:spPr>
            <a:xfrm>
              <a:off x="1511129" y="512475"/>
              <a:ext cx="9985546" cy="707886"/>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Chọn</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đo</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phù</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hợp</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
        <p:nvSpPr>
          <p:cNvPr id="2" name="TextBox 1">
            <a:extLst>
              <a:ext uri="{FF2B5EF4-FFF2-40B4-BE49-F238E27FC236}">
                <a16:creationId xmlns:a16="http://schemas.microsoft.com/office/drawing/2014/main" id="{D969B0C0-DE17-E829-7607-30CB0FA521B8}"/>
              </a:ext>
            </a:extLst>
          </p:cNvPr>
          <p:cNvSpPr txBox="1"/>
          <p:nvPr/>
        </p:nvSpPr>
        <p:spPr>
          <a:xfrm>
            <a:off x="809625" y="1514475"/>
            <a:ext cx="10791825" cy="2554545"/>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Diện tích trường học của Mai khoảng:</a:t>
            </a:r>
          </a:p>
          <a:p>
            <a:pPr algn="just"/>
            <a:r>
              <a:rPr lang="vi-VN" sz="3200" b="0" i="0" dirty="0">
                <a:solidFill>
                  <a:srgbClr val="000000"/>
                </a:solidFill>
                <a:effectLst/>
                <a:latin typeface="Cambria" panose="02040503050406030204" pitchFamily="18" charset="0"/>
                <a:ea typeface="Cambria" panose="02040503050406030204" pitchFamily="18" charset="0"/>
              </a:rPr>
              <a:t>A. 1,5 ha                         </a:t>
            </a:r>
          </a:p>
          <a:p>
            <a:pPr algn="just"/>
            <a:r>
              <a:rPr lang="vi-VN" sz="3200" b="0" i="0" dirty="0">
                <a:solidFill>
                  <a:srgbClr val="000000"/>
                </a:solidFill>
                <a:effectLst/>
                <a:latin typeface="Cambria" panose="02040503050406030204" pitchFamily="18" charset="0"/>
                <a:ea typeface="Cambria" panose="02040503050406030204" pitchFamily="18" charset="0"/>
              </a:rPr>
              <a:t>B. 1,5 m</a:t>
            </a:r>
            <a:r>
              <a:rPr lang="vi-VN" sz="3200" b="0" i="0" baseline="30000" dirty="0">
                <a:solidFill>
                  <a:srgbClr val="000000"/>
                </a:solidFill>
                <a:effectLst/>
                <a:latin typeface="Cambria" panose="02040503050406030204" pitchFamily="18" charset="0"/>
                <a:ea typeface="Cambria" panose="02040503050406030204" pitchFamily="18" charset="0"/>
              </a:rPr>
              <a:t>2</a:t>
            </a:r>
            <a:r>
              <a:rPr lang="vi-VN" sz="3200" b="0" i="0" dirty="0">
                <a:solidFill>
                  <a:srgbClr val="000000"/>
                </a:solidFill>
                <a:effectLst/>
                <a:latin typeface="Cambria" panose="02040503050406030204" pitchFamily="18" charset="0"/>
                <a:ea typeface="Cambria" panose="02040503050406030204" pitchFamily="18" charset="0"/>
              </a:rPr>
              <a:t>                        </a:t>
            </a:r>
          </a:p>
          <a:p>
            <a:pPr algn="just"/>
            <a:r>
              <a:rPr lang="vi-VN" sz="3200" b="0" i="0" dirty="0">
                <a:solidFill>
                  <a:srgbClr val="000000"/>
                </a:solidFill>
                <a:effectLst/>
                <a:latin typeface="Cambria" panose="02040503050406030204" pitchFamily="18" charset="0"/>
                <a:ea typeface="Cambria" panose="02040503050406030204" pitchFamily="18" charset="0"/>
              </a:rPr>
              <a:t>C. 1,5 dm</a:t>
            </a:r>
            <a:r>
              <a:rPr lang="vi-VN" sz="3200" b="0" i="0" baseline="30000" dirty="0">
                <a:solidFill>
                  <a:srgbClr val="000000"/>
                </a:solidFill>
                <a:effectLst/>
                <a:latin typeface="Cambria" panose="02040503050406030204" pitchFamily="18" charset="0"/>
                <a:ea typeface="Cambria" panose="02040503050406030204" pitchFamily="18" charset="0"/>
              </a:rPr>
              <a:t>2</a:t>
            </a:r>
            <a:r>
              <a:rPr lang="vi-VN" sz="3200" b="0" i="0" dirty="0">
                <a:solidFill>
                  <a:srgbClr val="000000"/>
                </a:solidFill>
                <a:effectLst/>
                <a:latin typeface="Cambria" panose="02040503050406030204" pitchFamily="18" charset="0"/>
                <a:ea typeface="Cambria" panose="02040503050406030204" pitchFamily="18" charset="0"/>
              </a:rPr>
              <a:t>            </a:t>
            </a:r>
          </a:p>
          <a:p>
            <a:pPr algn="just"/>
            <a:r>
              <a:rPr lang="vi-VN" sz="3200" b="0" i="0" dirty="0">
                <a:solidFill>
                  <a:srgbClr val="000000"/>
                </a:solidFill>
                <a:effectLst/>
                <a:latin typeface="Cambria" panose="02040503050406030204" pitchFamily="18" charset="0"/>
                <a:ea typeface="Cambria" panose="02040503050406030204" pitchFamily="18" charset="0"/>
              </a:rPr>
              <a:t>D. 1,5 cm</a:t>
            </a:r>
            <a:r>
              <a:rPr lang="vi-VN" sz="3200" b="0" i="0" baseline="30000" dirty="0">
                <a:solidFill>
                  <a:srgbClr val="000000"/>
                </a:solidFill>
                <a:effectLst/>
                <a:latin typeface="Cambria" panose="02040503050406030204" pitchFamily="18" charset="0"/>
                <a:ea typeface="Cambria" panose="02040503050406030204" pitchFamily="18" charset="0"/>
              </a:rPr>
              <a:t>2</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D904A7FF-3FBE-BD90-7E2B-8131561F0997}"/>
              </a:ext>
            </a:extLst>
          </p:cNvPr>
          <p:cNvPicPr>
            <a:picLocks noChangeAspect="1"/>
          </p:cNvPicPr>
          <p:nvPr/>
        </p:nvPicPr>
        <p:blipFill>
          <a:blip r:embed="rId4"/>
          <a:stretch>
            <a:fillRect/>
          </a:stretch>
        </p:blipFill>
        <p:spPr>
          <a:xfrm>
            <a:off x="5273426" y="2143125"/>
            <a:ext cx="5985123" cy="4090987"/>
          </a:xfrm>
          <a:prstGeom prst="rect">
            <a:avLst/>
          </a:prstGeom>
        </p:spPr>
      </p:pic>
      <p:sp>
        <p:nvSpPr>
          <p:cNvPr id="8" name="Oval 7">
            <a:extLst>
              <a:ext uri="{FF2B5EF4-FFF2-40B4-BE49-F238E27FC236}">
                <a16:creationId xmlns:a16="http://schemas.microsoft.com/office/drawing/2014/main" id="{091D994B-6FCC-E352-B34D-C876571C6F0B}"/>
              </a:ext>
            </a:extLst>
          </p:cNvPr>
          <p:cNvSpPr/>
          <p:nvPr/>
        </p:nvSpPr>
        <p:spPr>
          <a:xfrm>
            <a:off x="752475" y="2076450"/>
            <a:ext cx="542925" cy="48577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990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951" r="696"/>
          <a:stretch/>
        </p:blipFill>
        <p:spPr>
          <a:xfrm>
            <a:off x="0" y="0"/>
            <a:ext cx="12223376" cy="6858000"/>
          </a:xfrm>
          <a:prstGeom prst="rect">
            <a:avLst/>
          </a:prstGeom>
        </p:spPr>
      </p:pic>
      <p:pic>
        <p:nvPicPr>
          <p:cNvPr id="8"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pic>
        <p:nvPicPr>
          <p:cNvPr id="9"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0" y="2700237"/>
            <a:ext cx="2838042" cy="4369284"/>
          </a:xfrm>
          <a:prstGeom prst="rect">
            <a:avLst/>
          </a:prstGeom>
        </p:spPr>
      </p:pic>
      <p:grpSp>
        <p:nvGrpSpPr>
          <p:cNvPr id="2" name="Group 1"/>
          <p:cNvGrpSpPr/>
          <p:nvPr/>
        </p:nvGrpSpPr>
        <p:grpSpPr>
          <a:xfrm>
            <a:off x="4695599" y="2521149"/>
            <a:ext cx="3043256" cy="4140907"/>
            <a:chOff x="4695599" y="2521149"/>
            <a:chExt cx="3043256" cy="4140907"/>
          </a:xfrm>
        </p:grpSpPr>
        <p:pic>
          <p:nvPicPr>
            <p:cNvPr id="17" name="Hình ảnh 5">
              <a:extLst>
                <a:ext uri="{FF2B5EF4-FFF2-40B4-BE49-F238E27FC236}">
                  <a16:creationId xmlns:a16="http://schemas.microsoft.com/office/drawing/2014/main" id="{2155AD2B-28A5-CB74-582D-DFFADD48A550}"/>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2143" b="94490" l="29143" r="67347">
                          <a14:foregroundMark x1="43837" y1="16327" x2="42122" y2="12143"/>
                          <a14:foregroundMark x1="47184" y1="88776" x2="54531" y2="91327"/>
                          <a14:foregroundMark x1="54041" y1="94490" x2="52245" y2="93571"/>
                          <a14:foregroundMark x1="46367" y1="94490" x2="45306" y2="94286"/>
                        </a14:backgroundRemoval>
                      </a14:imgEffect>
                    </a14:imgLayer>
                  </a14:imgProps>
                </a:ext>
                <a:ext uri="{28A0092B-C50C-407E-A947-70E740481C1C}">
                  <a14:useLocalDpi xmlns:a14="http://schemas.microsoft.com/office/drawing/2010/main" val="0"/>
                </a:ext>
              </a:extLst>
            </a:blip>
            <a:srcRect l="24600" t="5372" r="28803" b="2095"/>
            <a:stretch/>
          </p:blipFill>
          <p:spPr>
            <a:xfrm>
              <a:off x="4695599" y="2521149"/>
              <a:ext cx="2606540" cy="4140907"/>
            </a:xfrm>
            <a:prstGeom prst="rect">
              <a:avLst/>
            </a:prstGeom>
          </p:spPr>
        </p:pic>
        <p:pic>
          <p:nvPicPr>
            <p:cNvPr id="18" name="Picture 17"/>
            <p:cNvPicPr>
              <a:picLocks noChangeAspect="1"/>
            </p:cNvPicPr>
            <p:nvPr/>
          </p:nvPicPr>
          <p:blipFill rotWithShape="1">
            <a:blip r:embed="rId9">
              <a:extLst>
                <a:ext uri="{BEBA8EAE-BF5A-486C-A8C5-ECC9F3942E4B}">
                  <a14:imgProps xmlns:a14="http://schemas.microsoft.com/office/drawing/2010/main">
                    <a14:imgLayer r:embed="rId10">
                      <a14:imgEffect>
                        <a14:backgroundRemoval t="54633" b="90382" l="61769" r="70194"/>
                      </a14:imgEffect>
                    </a14:imgLayer>
                  </a14:imgProps>
                </a:ext>
                <a:ext uri="{28A0092B-C50C-407E-A947-70E740481C1C}">
                  <a14:useLocalDpi xmlns:a14="http://schemas.microsoft.com/office/drawing/2010/main" val="0"/>
                </a:ext>
              </a:extLst>
            </a:blip>
            <a:srcRect l="60716" t="50164" r="28753" b="5149"/>
            <a:stretch/>
          </p:blipFill>
          <p:spPr>
            <a:xfrm rot="2629619">
              <a:off x="6616064" y="3460685"/>
              <a:ext cx="1122791" cy="256364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704835" y="2521149"/>
            <a:ext cx="2318927" cy="3117885"/>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90834" y="818900"/>
            <a:ext cx="2689565" cy="3616222"/>
          </a:xfrm>
          <a:prstGeom prst="rect">
            <a:avLst/>
          </a:prstGeom>
        </p:spPr>
      </p:pic>
      <p:grpSp>
        <p:nvGrpSpPr>
          <p:cNvPr id="22" name="Nhóm 2">
            <a:extLst>
              <a:ext uri="{FF2B5EF4-FFF2-40B4-BE49-F238E27FC236}">
                <a16:creationId xmlns:a16="http://schemas.microsoft.com/office/drawing/2014/main" id="{F58F85D0-3FC6-679C-B09F-4574A6D87515}"/>
              </a:ext>
            </a:extLst>
          </p:cNvPr>
          <p:cNvGrpSpPr/>
          <p:nvPr/>
        </p:nvGrpSpPr>
        <p:grpSpPr>
          <a:xfrm flipH="1">
            <a:off x="546083" y="609096"/>
            <a:ext cx="4656417" cy="2309237"/>
            <a:chOff x="1139185" y="2161570"/>
            <a:chExt cx="7173783" cy="3152268"/>
          </a:xfrm>
        </p:grpSpPr>
        <p:sp>
          <p:nvSpPr>
            <p:cNvPr id="23"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139185" y="2161570"/>
              <a:ext cx="7173783" cy="2662356"/>
            </a:xfrm>
            <a:prstGeom prst="wedgeRoundRectCallout">
              <a:avLst>
                <a:gd name="adj1" fmla="val -68035"/>
                <a:gd name="adj2" fmla="val 12726"/>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4" name="Text Placeholder 7">
              <a:extLst>
                <a:ext uri="{FF2B5EF4-FFF2-40B4-BE49-F238E27FC236}">
                  <a16:creationId xmlns:a16="http://schemas.microsoft.com/office/drawing/2014/main" id="{E5964B3C-8D91-6BC0-A655-FB65D469D7A8}"/>
                </a:ext>
              </a:extLst>
            </p:cNvPr>
            <p:cNvSpPr txBox="1">
              <a:spLocks/>
            </p:cNvSpPr>
            <p:nvPr/>
          </p:nvSpPr>
          <p:spPr>
            <a:xfrm>
              <a:off x="1553957" y="2325302"/>
              <a:ext cx="6213646" cy="2988536"/>
            </a:xfrm>
            <a:prstGeom prst="wedgeRoundRectCallou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Kem</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ngon</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tuyệt</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Mình</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sẽ</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quay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lại</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quán</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kem</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của</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các</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bạn</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nữa</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đấy</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a:t>
              </a:r>
            </a:p>
          </p:txBody>
        </p:sp>
      </p:grpSp>
      <p:pic>
        <p:nvPicPr>
          <p:cNvPr id="25"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804225" y="-616160"/>
            <a:ext cx="609600" cy="609600"/>
          </a:xfrm>
          <a:prstGeom prst="rect">
            <a:avLst/>
          </a:prstGeom>
        </p:spPr>
      </p:pic>
    </p:spTree>
    <p:extLst>
      <p:ext uri="{BB962C8B-B14F-4D97-AF65-F5344CB8AC3E}">
        <p14:creationId xmlns:p14="http://schemas.microsoft.com/office/powerpoint/2010/main" val="25719373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9"/>
                                        </p:tgtEl>
                                        <p:attrNameLst>
                                          <p:attrName>r</p:attrName>
                                        </p:attrNameLst>
                                      </p:cBhvr>
                                    </p:animRot>
                                    <p:animRot by="-240000">
                                      <p:cBhvr>
                                        <p:cTn id="30" dur="200" fill="hold">
                                          <p:stCondLst>
                                            <p:cond delay="200"/>
                                          </p:stCondLst>
                                        </p:cTn>
                                        <p:tgtEl>
                                          <p:spTgt spid="9"/>
                                        </p:tgtEl>
                                        <p:attrNameLst>
                                          <p:attrName>r</p:attrName>
                                        </p:attrNameLst>
                                      </p:cBhvr>
                                    </p:animRot>
                                    <p:animRot by="240000">
                                      <p:cBhvr>
                                        <p:cTn id="31" dur="200" fill="hold">
                                          <p:stCondLst>
                                            <p:cond delay="400"/>
                                          </p:stCondLst>
                                        </p:cTn>
                                        <p:tgtEl>
                                          <p:spTgt spid="9"/>
                                        </p:tgtEl>
                                        <p:attrNameLst>
                                          <p:attrName>r</p:attrName>
                                        </p:attrNameLst>
                                      </p:cBhvr>
                                    </p:animRot>
                                    <p:animRot by="-240000">
                                      <p:cBhvr>
                                        <p:cTn id="32" dur="200" fill="hold">
                                          <p:stCondLst>
                                            <p:cond delay="600"/>
                                          </p:stCondLst>
                                        </p:cTn>
                                        <p:tgtEl>
                                          <p:spTgt spid="9"/>
                                        </p:tgtEl>
                                        <p:attrNameLst>
                                          <p:attrName>r</p:attrName>
                                        </p:attrNameLst>
                                      </p:cBhvr>
                                    </p:animRot>
                                    <p:animRot by="120000">
                                      <p:cBhvr>
                                        <p:cTn id="33" dur="200" fill="hold">
                                          <p:stCondLst>
                                            <p:cond delay="800"/>
                                          </p:stCondLst>
                                        </p:cTn>
                                        <p:tgtEl>
                                          <p:spTgt spid="9"/>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 presetClass="mediacall" presetSubtype="0" fill="hold" nodeType="withEffect">
                                  <p:stCondLst>
                                    <p:cond delay="0"/>
                                  </p:stCondLst>
                                  <p:childTnLst>
                                    <p:cmd type="call" cmd="playFrom(0.0)">
                                      <p:cBhvr>
                                        <p:cTn id="38" dur="4414" fill="hold"/>
                                        <p:tgtEl>
                                          <p:spTgt spid="25"/>
                                        </p:tgtEl>
                                      </p:cBhvr>
                                    </p:cmd>
                                  </p:childTnLst>
                                </p:cTn>
                              </p:par>
                              <p:par>
                                <p:cTn id="39" presetID="32" presetClass="emph" presetSubtype="0" fill="hold" nodeType="withEffect">
                                  <p:stCondLst>
                                    <p:cond delay="0"/>
                                  </p:stCondLst>
                                  <p:childTnLst>
                                    <p:animRot by="120000">
                                      <p:cBhvr>
                                        <p:cTn id="40" dur="100" fill="hold">
                                          <p:stCondLst>
                                            <p:cond delay="0"/>
                                          </p:stCondLst>
                                        </p:cTn>
                                        <p:tgtEl>
                                          <p:spTgt spid="2"/>
                                        </p:tgtEl>
                                        <p:attrNameLst>
                                          <p:attrName>r</p:attrName>
                                        </p:attrNameLst>
                                      </p:cBhvr>
                                    </p:animRot>
                                    <p:animRot by="-240000">
                                      <p:cBhvr>
                                        <p:cTn id="41" dur="200" fill="hold">
                                          <p:stCondLst>
                                            <p:cond delay="200"/>
                                          </p:stCondLst>
                                        </p:cTn>
                                        <p:tgtEl>
                                          <p:spTgt spid="2"/>
                                        </p:tgtEl>
                                        <p:attrNameLst>
                                          <p:attrName>r</p:attrName>
                                        </p:attrNameLst>
                                      </p:cBhvr>
                                    </p:animRot>
                                    <p:animRot by="240000">
                                      <p:cBhvr>
                                        <p:cTn id="42" dur="200" fill="hold">
                                          <p:stCondLst>
                                            <p:cond delay="400"/>
                                          </p:stCondLst>
                                        </p:cTn>
                                        <p:tgtEl>
                                          <p:spTgt spid="2"/>
                                        </p:tgtEl>
                                        <p:attrNameLst>
                                          <p:attrName>r</p:attrName>
                                        </p:attrNameLst>
                                      </p:cBhvr>
                                    </p:animRot>
                                    <p:animRot by="-240000">
                                      <p:cBhvr>
                                        <p:cTn id="43" dur="200" fill="hold">
                                          <p:stCondLst>
                                            <p:cond delay="600"/>
                                          </p:stCondLst>
                                        </p:cTn>
                                        <p:tgtEl>
                                          <p:spTgt spid="2"/>
                                        </p:tgtEl>
                                        <p:attrNameLst>
                                          <p:attrName>r</p:attrName>
                                        </p:attrNameLst>
                                      </p:cBhvr>
                                    </p:animRot>
                                    <p:animRot by="120000">
                                      <p:cBhvr>
                                        <p:cTn id="44"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2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 name="Group 5"/>
          <p:cNvGrpSpPr/>
          <p:nvPr/>
        </p:nvGrpSpPr>
        <p:grpSpPr>
          <a:xfrm>
            <a:off x="678426" y="514924"/>
            <a:ext cx="10380098" cy="784830"/>
            <a:chOff x="678426" y="514924"/>
            <a:chExt cx="10380098" cy="784830"/>
          </a:xfrm>
        </p:grpSpPr>
        <p:grpSp>
          <p:nvGrpSpPr>
            <p:cNvPr id="13" name="Nhóm 15">
              <a:extLst>
                <a:ext uri="{FF2B5EF4-FFF2-40B4-BE49-F238E27FC236}">
                  <a16:creationId xmlns:a16="http://schemas.microsoft.com/office/drawing/2014/main" id="{A81E65BE-4709-FC37-0582-F2FEEBB26CFE}"/>
                </a:ext>
              </a:extLst>
            </p:cNvPr>
            <p:cNvGrpSpPr/>
            <p:nvPr/>
          </p:nvGrpSpPr>
          <p:grpSpPr>
            <a:xfrm>
              <a:off x="678426" y="514924"/>
              <a:ext cx="793415" cy="784830"/>
              <a:chOff x="678426" y="514924"/>
              <a:chExt cx="793415" cy="784830"/>
            </a:xfrm>
          </p:grpSpPr>
          <p:sp>
            <p:nvSpPr>
              <p:cNvPr id="15" name="Oval 22">
                <a:extLst>
                  <a:ext uri="{FF2B5EF4-FFF2-40B4-BE49-F238E27FC236}">
                    <a16:creationId xmlns:a16="http://schemas.microsoft.com/office/drawing/2014/main" id="{AF42425C-4672-C025-68E9-7A010A11681C}"/>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6" name="TextBox 23">
                <a:extLst>
                  <a:ext uri="{FF2B5EF4-FFF2-40B4-BE49-F238E27FC236}">
                    <a16:creationId xmlns:a16="http://schemas.microsoft.com/office/drawing/2014/main" id="{7A9D16A1-37C5-02F0-0795-99F6F859EEE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7" name="TextBox 16">
              <a:extLst>
                <a:ext uri="{FF2B5EF4-FFF2-40B4-BE49-F238E27FC236}">
                  <a16:creationId xmlns:a16="http://schemas.microsoft.com/office/drawing/2014/main" id="{234B22C0-B9C3-AB33-E036-F58F1DD43359}"/>
                </a:ext>
              </a:extLst>
            </p:cNvPr>
            <p:cNvSpPr txBox="1"/>
            <p:nvPr/>
          </p:nvSpPr>
          <p:spPr>
            <a:xfrm>
              <a:off x="1482777" y="634808"/>
              <a:ext cx="9575747" cy="584775"/>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Viết các số đo dưới đây theo đơn vị héc-ta.</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aphicFrame>
        <p:nvGraphicFramePr>
          <p:cNvPr id="4" name="Table 3">
            <a:extLst>
              <a:ext uri="{FF2B5EF4-FFF2-40B4-BE49-F238E27FC236}">
                <a16:creationId xmlns:a16="http://schemas.microsoft.com/office/drawing/2014/main" id="{99036F33-BCB7-07FD-20D3-6017D1036F9C}"/>
              </a:ext>
            </a:extLst>
          </p:cNvPr>
          <p:cNvGraphicFramePr>
            <a:graphicFrameLocks noGrp="1"/>
          </p:cNvGraphicFramePr>
          <p:nvPr>
            <p:extLst>
              <p:ext uri="{D42A27DB-BD31-4B8C-83A1-F6EECF244321}">
                <p14:modId xmlns:p14="http://schemas.microsoft.com/office/powerpoint/2010/main" val="3950608225"/>
              </p:ext>
            </p:extLst>
          </p:nvPr>
        </p:nvGraphicFramePr>
        <p:xfrm>
          <a:off x="1247775" y="412274"/>
          <a:ext cx="10944225" cy="3901440"/>
        </p:xfrm>
        <a:graphic>
          <a:graphicData uri="http://schemas.openxmlformats.org/drawingml/2006/table">
            <a:tbl>
              <a:tblPr/>
              <a:tblGrid>
                <a:gridCol w="3648075">
                  <a:extLst>
                    <a:ext uri="{9D8B030D-6E8A-4147-A177-3AD203B41FA5}">
                      <a16:colId xmlns:a16="http://schemas.microsoft.com/office/drawing/2014/main" val="3948168335"/>
                    </a:ext>
                  </a:extLst>
                </a:gridCol>
                <a:gridCol w="3648075">
                  <a:extLst>
                    <a:ext uri="{9D8B030D-6E8A-4147-A177-3AD203B41FA5}">
                      <a16:colId xmlns:a16="http://schemas.microsoft.com/office/drawing/2014/main" val="2206190787"/>
                    </a:ext>
                  </a:extLst>
                </a:gridCol>
                <a:gridCol w="3648075">
                  <a:extLst>
                    <a:ext uri="{9D8B030D-6E8A-4147-A177-3AD203B41FA5}">
                      <a16:colId xmlns:a16="http://schemas.microsoft.com/office/drawing/2014/main" val="516077253"/>
                    </a:ext>
                  </a:extLst>
                </a:gridCol>
              </a:tblGrid>
              <a:tr h="0">
                <a:tc>
                  <a:txBody>
                    <a:bodyPr/>
                    <a:lstStyle/>
                    <a:p>
                      <a:pPr algn="l">
                        <a:lnSpc>
                          <a:spcPct val="400000"/>
                        </a:lnSpc>
                      </a:pPr>
                      <a:r>
                        <a:rPr lang="pt-BR" sz="3200" dirty="0">
                          <a:solidFill>
                            <a:srgbClr val="000000"/>
                          </a:solidFill>
                          <a:effectLst/>
                          <a:latin typeface="Cambria" panose="02040503050406030204" pitchFamily="18" charset="0"/>
                          <a:ea typeface="Cambria" panose="02040503050406030204" pitchFamily="18" charset="0"/>
                        </a:rPr>
                        <a:t>a) 25 000 m</a:t>
                      </a:r>
                      <a:r>
                        <a:rPr lang="pt-BR" sz="3200" baseline="30000" dirty="0">
                          <a:solidFill>
                            <a:srgbClr val="000000"/>
                          </a:solidFill>
                          <a:effectLst/>
                          <a:latin typeface="Cambria" panose="02040503050406030204" pitchFamily="18" charset="0"/>
                          <a:ea typeface="Cambria" panose="02040503050406030204" pitchFamily="18" charset="0"/>
                        </a:rPr>
                        <a:t>2</a:t>
                      </a:r>
                      <a:endParaRPr lang="pt-BR" sz="3200" dirty="0">
                        <a:solidFill>
                          <a:srgbClr val="000000"/>
                        </a:solidFill>
                        <a:effectLst/>
                        <a:latin typeface="Cambria" panose="02040503050406030204" pitchFamily="18" charset="0"/>
                        <a:ea typeface="Cambria" panose="02040503050406030204" pitchFamily="18" charset="0"/>
                      </a:endParaRPr>
                    </a:p>
                    <a:p>
                      <a:pPr algn="l">
                        <a:lnSpc>
                          <a:spcPct val="400000"/>
                        </a:lnSpc>
                      </a:pPr>
                      <a:r>
                        <a:rPr lang="pt-BR" sz="3200" dirty="0">
                          <a:solidFill>
                            <a:srgbClr val="000000"/>
                          </a:solidFill>
                          <a:effectLst/>
                          <a:latin typeface="Cambria" panose="02040503050406030204" pitchFamily="18" charset="0"/>
                          <a:ea typeface="Cambria" panose="02040503050406030204" pitchFamily="18" charset="0"/>
                        </a:rPr>
                        <a:t>b) 11 km</a:t>
                      </a:r>
                      <a:r>
                        <a:rPr lang="pt-BR" sz="3200" baseline="30000" dirty="0">
                          <a:solidFill>
                            <a:srgbClr val="000000"/>
                          </a:solidFill>
                          <a:effectLst/>
                          <a:latin typeface="Cambria" panose="02040503050406030204" pitchFamily="18" charset="0"/>
                          <a:ea typeface="Cambria" panose="02040503050406030204" pitchFamily="18" charset="0"/>
                        </a:rPr>
                        <a:t>2</a:t>
                      </a:r>
                      <a:endParaRPr lang="pt-BR" sz="3200" dirty="0">
                        <a:solidFill>
                          <a:srgbClr val="000000"/>
                        </a:solidFill>
                        <a:effectLst/>
                        <a:latin typeface="Cambria" panose="02040503050406030204" pitchFamily="18" charset="0"/>
                        <a:ea typeface="Cambria" panose="02040503050406030204" pitchFamily="18" charset="0"/>
                      </a:endParaRPr>
                    </a:p>
                  </a:txBody>
                  <a:tcPr marL="0" marR="0" marT="0" marB="0">
                    <a:lnL>
                      <a:noFill/>
                    </a:lnL>
                    <a:lnR>
                      <a:noFill/>
                    </a:lnR>
                    <a:lnT>
                      <a:noFill/>
                    </a:lnT>
                    <a:lnB>
                      <a:noFill/>
                    </a:lnB>
                    <a:noFill/>
                  </a:tcPr>
                </a:tc>
                <a:tc>
                  <a:txBody>
                    <a:bodyPr/>
                    <a:lstStyle/>
                    <a:p>
                      <a:pPr algn="l">
                        <a:lnSpc>
                          <a:spcPct val="400000"/>
                        </a:lnSpc>
                      </a:pPr>
                      <a:r>
                        <a:rPr lang="nn-NO" sz="3200" dirty="0">
                          <a:solidFill>
                            <a:srgbClr val="000000"/>
                          </a:solidFill>
                          <a:effectLst/>
                          <a:latin typeface="Cambria" panose="02040503050406030204" pitchFamily="18" charset="0"/>
                          <a:ea typeface="Cambria" panose="02040503050406030204" pitchFamily="18" charset="0"/>
                        </a:rPr>
                        <a:t>412 000 m</a:t>
                      </a:r>
                      <a:r>
                        <a:rPr lang="nn-NO" sz="3200" baseline="30000" dirty="0">
                          <a:solidFill>
                            <a:srgbClr val="000000"/>
                          </a:solidFill>
                          <a:effectLst/>
                          <a:latin typeface="Cambria" panose="02040503050406030204" pitchFamily="18" charset="0"/>
                          <a:ea typeface="Cambria" panose="02040503050406030204" pitchFamily="18" charset="0"/>
                        </a:rPr>
                        <a:t>2</a:t>
                      </a:r>
                      <a:endParaRPr lang="nn-NO" sz="3200" dirty="0">
                        <a:solidFill>
                          <a:srgbClr val="000000"/>
                        </a:solidFill>
                        <a:effectLst/>
                        <a:latin typeface="Cambria" panose="02040503050406030204" pitchFamily="18" charset="0"/>
                        <a:ea typeface="Cambria" panose="02040503050406030204" pitchFamily="18" charset="0"/>
                      </a:endParaRPr>
                    </a:p>
                    <a:p>
                      <a:pPr algn="l">
                        <a:lnSpc>
                          <a:spcPct val="400000"/>
                        </a:lnSpc>
                      </a:pPr>
                      <a:r>
                        <a:rPr lang="nn-NO" sz="3200" dirty="0">
                          <a:solidFill>
                            <a:srgbClr val="000000"/>
                          </a:solidFill>
                          <a:effectLst/>
                          <a:latin typeface="Cambria" panose="02040503050406030204" pitchFamily="18" charset="0"/>
                          <a:ea typeface="Cambria" panose="02040503050406030204" pitchFamily="18" charset="0"/>
                        </a:rPr>
                        <a:t>7,5 km</a:t>
                      </a:r>
                      <a:r>
                        <a:rPr lang="nn-NO" sz="3200" baseline="30000" dirty="0">
                          <a:solidFill>
                            <a:srgbClr val="000000"/>
                          </a:solidFill>
                          <a:effectLst/>
                          <a:latin typeface="Cambria" panose="02040503050406030204" pitchFamily="18" charset="0"/>
                          <a:ea typeface="Cambria" panose="02040503050406030204" pitchFamily="18" charset="0"/>
                        </a:rPr>
                        <a:t>2</a:t>
                      </a:r>
                      <a:endParaRPr lang="nn-NO" sz="3200" dirty="0">
                        <a:solidFill>
                          <a:srgbClr val="000000"/>
                        </a:solidFill>
                        <a:effectLst/>
                        <a:latin typeface="Cambria" panose="02040503050406030204" pitchFamily="18" charset="0"/>
                        <a:ea typeface="Cambria" panose="02040503050406030204" pitchFamily="18" charset="0"/>
                      </a:endParaRPr>
                    </a:p>
                  </a:txBody>
                  <a:tcPr marL="0" marR="0" marT="0" marB="0">
                    <a:lnL>
                      <a:noFill/>
                    </a:lnL>
                    <a:lnR>
                      <a:noFill/>
                    </a:lnR>
                    <a:lnT>
                      <a:noFill/>
                    </a:lnT>
                    <a:lnB>
                      <a:noFill/>
                    </a:lnB>
                    <a:noFill/>
                  </a:tcPr>
                </a:tc>
                <a:tc>
                  <a:txBody>
                    <a:bodyPr/>
                    <a:lstStyle/>
                    <a:p>
                      <a:pPr algn="l">
                        <a:lnSpc>
                          <a:spcPct val="400000"/>
                        </a:lnSpc>
                      </a:pPr>
                      <a:r>
                        <a:rPr lang="nn-NO" sz="3200" dirty="0">
                          <a:solidFill>
                            <a:srgbClr val="000000"/>
                          </a:solidFill>
                          <a:effectLst/>
                          <a:latin typeface="Cambria" panose="02040503050406030204" pitchFamily="18" charset="0"/>
                          <a:ea typeface="Cambria" panose="02040503050406030204" pitchFamily="18" charset="0"/>
                        </a:rPr>
                        <a:t>8 000 m</a:t>
                      </a:r>
                      <a:r>
                        <a:rPr lang="nn-NO" sz="3200" baseline="30000" dirty="0">
                          <a:solidFill>
                            <a:srgbClr val="000000"/>
                          </a:solidFill>
                          <a:effectLst/>
                          <a:latin typeface="Cambria" panose="02040503050406030204" pitchFamily="18" charset="0"/>
                          <a:ea typeface="Cambria" panose="02040503050406030204" pitchFamily="18" charset="0"/>
                        </a:rPr>
                        <a:t>2</a:t>
                      </a:r>
                      <a:endParaRPr lang="nn-NO" sz="3200" dirty="0">
                        <a:solidFill>
                          <a:srgbClr val="000000"/>
                        </a:solidFill>
                        <a:effectLst/>
                        <a:latin typeface="Cambria" panose="02040503050406030204" pitchFamily="18" charset="0"/>
                        <a:ea typeface="Cambria" panose="02040503050406030204" pitchFamily="18" charset="0"/>
                      </a:endParaRPr>
                    </a:p>
                    <a:p>
                      <a:pPr algn="l">
                        <a:lnSpc>
                          <a:spcPct val="400000"/>
                        </a:lnSpc>
                      </a:pPr>
                      <a:r>
                        <a:rPr lang="nn-NO" sz="3200" dirty="0">
                          <a:solidFill>
                            <a:srgbClr val="000000"/>
                          </a:solidFill>
                          <a:effectLst/>
                          <a:latin typeface="Cambria" panose="02040503050406030204" pitchFamily="18" charset="0"/>
                          <a:ea typeface="Cambria" panose="02040503050406030204" pitchFamily="18" charset="0"/>
                        </a:rPr>
                        <a:t>0,48 km</a:t>
                      </a:r>
                      <a:r>
                        <a:rPr lang="nn-NO" sz="3200" baseline="30000" dirty="0">
                          <a:solidFill>
                            <a:srgbClr val="000000"/>
                          </a:solidFill>
                          <a:effectLst/>
                          <a:latin typeface="Cambria" panose="02040503050406030204" pitchFamily="18" charset="0"/>
                          <a:ea typeface="Cambria" panose="02040503050406030204" pitchFamily="18" charset="0"/>
                        </a:rPr>
                        <a:t>2</a:t>
                      </a:r>
                      <a:endParaRPr lang="nn-NO" sz="3200" dirty="0">
                        <a:solidFill>
                          <a:srgbClr val="000000"/>
                        </a:solidFill>
                        <a:effectLst/>
                        <a:latin typeface="Cambria" panose="02040503050406030204" pitchFamily="18" charset="0"/>
                        <a:ea typeface="Cambria" panose="02040503050406030204" pitchFamily="18" charset="0"/>
                      </a:endParaRPr>
                    </a:p>
                  </a:txBody>
                  <a:tcPr marL="0" marR="0" marT="0" marB="0">
                    <a:lnL>
                      <a:noFill/>
                    </a:lnL>
                    <a:lnR>
                      <a:noFill/>
                    </a:lnR>
                    <a:lnT>
                      <a:noFill/>
                    </a:lnT>
                    <a:lnB>
                      <a:noFill/>
                    </a:lnB>
                    <a:noFill/>
                  </a:tcPr>
                </a:tc>
                <a:extLst>
                  <a:ext uri="{0D108BD9-81ED-4DB2-BD59-A6C34878D82A}">
                    <a16:rowId xmlns:a16="http://schemas.microsoft.com/office/drawing/2014/main" val="348658124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412F0D9-BD81-DCA3-BE0B-293C4350A9EE}"/>
                  </a:ext>
                </a:extLst>
              </p:cNvPr>
              <p:cNvSpPr txBox="1"/>
              <p:nvPr/>
            </p:nvSpPr>
            <p:spPr>
              <a:xfrm>
                <a:off x="1314450" y="1943100"/>
                <a:ext cx="2943225" cy="798873"/>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25 000</m:t>
                        </m:r>
                      </m:num>
                      <m:den>
                        <m:r>
                          <a:rPr lang="en-US" sz="3200" b="0" i="1" smtClean="0">
                            <a:solidFill>
                              <a:srgbClr val="FF0000"/>
                            </a:solidFill>
                            <a:latin typeface="Cambria Math" panose="02040503050406030204" pitchFamily="18" charset="0"/>
                          </a:rPr>
                          <m:t>10 000</m:t>
                        </m:r>
                      </m:den>
                    </m:f>
                  </m:oMath>
                </a14:m>
                <a:r>
                  <a:rPr lang="en-US" sz="3200" dirty="0">
                    <a:solidFill>
                      <a:srgbClr val="FF0000"/>
                    </a:solidFill>
                    <a:latin typeface="Cambria" panose="02040503050406030204" pitchFamily="18" charset="0"/>
                    <a:ea typeface="Cambria" panose="02040503050406030204" pitchFamily="18" charset="0"/>
                  </a:rPr>
                  <a:t> ha</a:t>
                </a:r>
              </a:p>
            </p:txBody>
          </p:sp>
        </mc:Choice>
        <mc:Fallback xmlns="">
          <p:sp>
            <p:nvSpPr>
              <p:cNvPr id="7" name="TextBox 6">
                <a:extLst>
                  <a:ext uri="{FF2B5EF4-FFF2-40B4-BE49-F238E27FC236}">
                    <a16:creationId xmlns:a16="http://schemas.microsoft.com/office/drawing/2014/main" id="{A412F0D9-BD81-DCA3-BE0B-293C4350A9EE}"/>
                  </a:ext>
                </a:extLst>
              </p:cNvPr>
              <p:cNvSpPr txBox="1">
                <a:spLocks noRot="1" noChangeAspect="1" noMove="1" noResize="1" noEditPoints="1" noAdjustHandles="1" noChangeArrowheads="1" noChangeShapeType="1" noTextEdit="1"/>
              </p:cNvSpPr>
              <p:nvPr/>
            </p:nvSpPr>
            <p:spPr>
              <a:xfrm>
                <a:off x="1314450" y="1943100"/>
                <a:ext cx="2943225" cy="798873"/>
              </a:xfrm>
              <a:prstGeom prst="rect">
                <a:avLst/>
              </a:prstGeom>
              <a:blipFill>
                <a:blip r:embed="rId4"/>
                <a:stretch>
                  <a:fillRect l="-5394" b="-99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3CC4888-06E4-31B2-9F0E-4CE19DD719D7}"/>
                  </a:ext>
                </a:extLst>
              </p:cNvPr>
              <p:cNvSpPr txBox="1"/>
              <p:nvPr/>
            </p:nvSpPr>
            <p:spPr>
              <a:xfrm>
                <a:off x="1314450" y="2705100"/>
                <a:ext cx="294322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 </a:t>
                </a:r>
                <a14:m>
                  <m:oMath xmlns:m="http://schemas.openxmlformats.org/officeDocument/2006/math">
                    <m:r>
                      <a:rPr lang="en-US" sz="3200" i="1" smtClean="0">
                        <a:solidFill>
                          <a:srgbClr val="FF0000"/>
                        </a:solidFill>
                        <a:latin typeface="Cambria Math" panose="02040503050406030204" pitchFamily="18" charset="0"/>
                      </a:rPr>
                      <m:t>2</m:t>
                    </m:r>
                    <m:r>
                      <a:rPr lang="en-US" sz="3200" b="0" i="1" smtClean="0">
                        <a:solidFill>
                          <a:srgbClr val="FF0000"/>
                        </a:solidFill>
                        <a:latin typeface="Cambria Math" panose="02040503050406030204" pitchFamily="18" charset="0"/>
                      </a:rPr>
                      <m:t>,5 </m:t>
                    </m:r>
                  </m:oMath>
                </a14:m>
                <a:r>
                  <a:rPr lang="en-US" sz="3200" dirty="0">
                    <a:solidFill>
                      <a:srgbClr val="FF0000"/>
                    </a:solidFill>
                    <a:latin typeface="Cambria" panose="02040503050406030204" pitchFamily="18" charset="0"/>
                    <a:ea typeface="Cambria" panose="02040503050406030204" pitchFamily="18" charset="0"/>
                  </a:rPr>
                  <a:t>ha</a:t>
                </a:r>
              </a:p>
            </p:txBody>
          </p:sp>
        </mc:Choice>
        <mc:Fallback xmlns="">
          <p:sp>
            <p:nvSpPr>
              <p:cNvPr id="8" name="TextBox 7">
                <a:extLst>
                  <a:ext uri="{FF2B5EF4-FFF2-40B4-BE49-F238E27FC236}">
                    <a16:creationId xmlns:a16="http://schemas.microsoft.com/office/drawing/2014/main" id="{23CC4888-06E4-31B2-9F0E-4CE19DD719D7}"/>
                  </a:ext>
                </a:extLst>
              </p:cNvPr>
              <p:cNvSpPr txBox="1">
                <a:spLocks noRot="1" noChangeAspect="1" noMove="1" noResize="1" noEditPoints="1" noAdjustHandles="1" noChangeArrowheads="1" noChangeShapeType="1" noTextEdit="1"/>
              </p:cNvSpPr>
              <p:nvPr/>
            </p:nvSpPr>
            <p:spPr>
              <a:xfrm>
                <a:off x="1314450" y="2705100"/>
                <a:ext cx="2943225" cy="584775"/>
              </a:xfrm>
              <a:prstGeom prst="rect">
                <a:avLst/>
              </a:prstGeom>
              <a:blipFill>
                <a:blip r:embed="rId5"/>
                <a:stretch>
                  <a:fillRect l="-5394" t="-135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622BBB6-A9EF-AD47-2E61-5984A899969F}"/>
                  </a:ext>
                </a:extLst>
              </p:cNvPr>
              <p:cNvSpPr txBox="1"/>
              <p:nvPr/>
            </p:nvSpPr>
            <p:spPr>
              <a:xfrm>
                <a:off x="4752975" y="1990725"/>
                <a:ext cx="2943225" cy="798873"/>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412 000</m:t>
                        </m:r>
                      </m:num>
                      <m:den>
                        <m:r>
                          <a:rPr lang="en-US" sz="3200" b="0" i="1" smtClean="0">
                            <a:solidFill>
                              <a:srgbClr val="FF0000"/>
                            </a:solidFill>
                            <a:latin typeface="Cambria Math" panose="02040503050406030204" pitchFamily="18" charset="0"/>
                          </a:rPr>
                          <m:t>10 000</m:t>
                        </m:r>
                      </m:den>
                    </m:f>
                  </m:oMath>
                </a14:m>
                <a:r>
                  <a:rPr lang="en-US" sz="3200" dirty="0">
                    <a:solidFill>
                      <a:srgbClr val="FF0000"/>
                    </a:solidFill>
                    <a:latin typeface="Cambria" panose="02040503050406030204" pitchFamily="18" charset="0"/>
                    <a:ea typeface="Cambria" panose="02040503050406030204" pitchFamily="18" charset="0"/>
                  </a:rPr>
                  <a:t> ha</a:t>
                </a:r>
              </a:p>
            </p:txBody>
          </p:sp>
        </mc:Choice>
        <mc:Fallback xmlns="">
          <p:sp>
            <p:nvSpPr>
              <p:cNvPr id="12" name="TextBox 11">
                <a:extLst>
                  <a:ext uri="{FF2B5EF4-FFF2-40B4-BE49-F238E27FC236}">
                    <a16:creationId xmlns:a16="http://schemas.microsoft.com/office/drawing/2014/main" id="{D622BBB6-A9EF-AD47-2E61-5984A899969F}"/>
                  </a:ext>
                </a:extLst>
              </p:cNvPr>
              <p:cNvSpPr txBox="1">
                <a:spLocks noRot="1" noChangeAspect="1" noMove="1" noResize="1" noEditPoints="1" noAdjustHandles="1" noChangeArrowheads="1" noChangeShapeType="1" noTextEdit="1"/>
              </p:cNvSpPr>
              <p:nvPr/>
            </p:nvSpPr>
            <p:spPr>
              <a:xfrm>
                <a:off x="4752975" y="1990725"/>
                <a:ext cx="2943225" cy="798873"/>
              </a:xfrm>
              <a:prstGeom prst="rect">
                <a:avLst/>
              </a:prstGeom>
              <a:blipFill>
                <a:blip r:embed="rId6"/>
                <a:stretch>
                  <a:fillRect l="-5383" b="-91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305E6AE-569C-066D-6870-64F998536283}"/>
                  </a:ext>
                </a:extLst>
              </p:cNvPr>
              <p:cNvSpPr txBox="1"/>
              <p:nvPr/>
            </p:nvSpPr>
            <p:spPr>
              <a:xfrm>
                <a:off x="4752975" y="2752725"/>
                <a:ext cx="294322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 </a:t>
                </a:r>
                <a14:m>
                  <m:oMath xmlns:m="http://schemas.openxmlformats.org/officeDocument/2006/math">
                    <m:r>
                      <a:rPr lang="en-US" sz="3200" i="1" smtClean="0">
                        <a:solidFill>
                          <a:srgbClr val="FF0000"/>
                        </a:solidFill>
                        <a:latin typeface="Cambria Math" panose="02040503050406030204" pitchFamily="18" charset="0"/>
                      </a:rPr>
                      <m:t>4</m:t>
                    </m:r>
                    <m:r>
                      <a:rPr lang="en-US" sz="3200" b="0" i="1" smtClean="0">
                        <a:solidFill>
                          <a:srgbClr val="FF0000"/>
                        </a:solidFill>
                        <a:latin typeface="Cambria Math" panose="02040503050406030204" pitchFamily="18" charset="0"/>
                      </a:rPr>
                      <m:t>1,2 </m:t>
                    </m:r>
                  </m:oMath>
                </a14:m>
                <a:r>
                  <a:rPr lang="en-US" sz="3200" dirty="0">
                    <a:solidFill>
                      <a:srgbClr val="FF0000"/>
                    </a:solidFill>
                    <a:latin typeface="Cambria" panose="02040503050406030204" pitchFamily="18" charset="0"/>
                    <a:ea typeface="Cambria" panose="02040503050406030204" pitchFamily="18" charset="0"/>
                  </a:rPr>
                  <a:t>ha</a:t>
                </a:r>
              </a:p>
            </p:txBody>
          </p:sp>
        </mc:Choice>
        <mc:Fallback xmlns="">
          <p:sp>
            <p:nvSpPr>
              <p:cNvPr id="14" name="TextBox 13">
                <a:extLst>
                  <a:ext uri="{FF2B5EF4-FFF2-40B4-BE49-F238E27FC236}">
                    <a16:creationId xmlns:a16="http://schemas.microsoft.com/office/drawing/2014/main" id="{3305E6AE-569C-066D-6870-64F998536283}"/>
                  </a:ext>
                </a:extLst>
              </p:cNvPr>
              <p:cNvSpPr txBox="1">
                <a:spLocks noRot="1" noChangeAspect="1" noMove="1" noResize="1" noEditPoints="1" noAdjustHandles="1" noChangeArrowheads="1" noChangeShapeType="1" noTextEdit="1"/>
              </p:cNvSpPr>
              <p:nvPr/>
            </p:nvSpPr>
            <p:spPr>
              <a:xfrm>
                <a:off x="4752975" y="2752725"/>
                <a:ext cx="2943225" cy="584775"/>
              </a:xfrm>
              <a:prstGeom prst="rect">
                <a:avLst/>
              </a:prstGeom>
              <a:blipFill>
                <a:blip r:embed="rId7"/>
                <a:stretch>
                  <a:fillRect l="-5383" t="-13684" b="-34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437E850-D387-6068-1DFF-42CDBBACF698}"/>
                  </a:ext>
                </a:extLst>
              </p:cNvPr>
              <p:cNvSpPr txBox="1"/>
              <p:nvPr/>
            </p:nvSpPr>
            <p:spPr>
              <a:xfrm>
                <a:off x="8210550" y="1933575"/>
                <a:ext cx="2943225" cy="798873"/>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8 000</m:t>
                        </m:r>
                      </m:num>
                      <m:den>
                        <m:r>
                          <a:rPr lang="en-US" sz="3200" b="0" i="1" smtClean="0">
                            <a:solidFill>
                              <a:srgbClr val="FF0000"/>
                            </a:solidFill>
                            <a:latin typeface="Cambria Math" panose="02040503050406030204" pitchFamily="18" charset="0"/>
                          </a:rPr>
                          <m:t>10 000</m:t>
                        </m:r>
                      </m:den>
                    </m:f>
                  </m:oMath>
                </a14:m>
                <a:r>
                  <a:rPr lang="en-US" sz="3200" dirty="0">
                    <a:solidFill>
                      <a:srgbClr val="FF0000"/>
                    </a:solidFill>
                    <a:latin typeface="Cambria" panose="02040503050406030204" pitchFamily="18" charset="0"/>
                    <a:ea typeface="Cambria" panose="02040503050406030204" pitchFamily="18" charset="0"/>
                  </a:rPr>
                  <a:t> ha</a:t>
                </a:r>
              </a:p>
            </p:txBody>
          </p:sp>
        </mc:Choice>
        <mc:Fallback xmlns="">
          <p:sp>
            <p:nvSpPr>
              <p:cNvPr id="18" name="TextBox 17">
                <a:extLst>
                  <a:ext uri="{FF2B5EF4-FFF2-40B4-BE49-F238E27FC236}">
                    <a16:creationId xmlns:a16="http://schemas.microsoft.com/office/drawing/2014/main" id="{0437E850-D387-6068-1DFF-42CDBBACF698}"/>
                  </a:ext>
                </a:extLst>
              </p:cNvPr>
              <p:cNvSpPr txBox="1">
                <a:spLocks noRot="1" noChangeAspect="1" noMove="1" noResize="1" noEditPoints="1" noAdjustHandles="1" noChangeArrowheads="1" noChangeShapeType="1" noTextEdit="1"/>
              </p:cNvSpPr>
              <p:nvPr/>
            </p:nvSpPr>
            <p:spPr>
              <a:xfrm>
                <a:off x="8210550" y="1933575"/>
                <a:ext cx="2943225" cy="798873"/>
              </a:xfrm>
              <a:prstGeom prst="rect">
                <a:avLst/>
              </a:prstGeom>
              <a:blipFill>
                <a:blip r:embed="rId8"/>
                <a:stretch>
                  <a:fillRect l="-5383" b="-91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A706AED-3D9D-4020-C84E-6848FA492BE9}"/>
                  </a:ext>
                </a:extLst>
              </p:cNvPr>
              <p:cNvSpPr txBox="1"/>
              <p:nvPr/>
            </p:nvSpPr>
            <p:spPr>
              <a:xfrm>
                <a:off x="8210550" y="2695575"/>
                <a:ext cx="294322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 </a:t>
                </a:r>
                <a14:m>
                  <m:oMath xmlns:m="http://schemas.openxmlformats.org/officeDocument/2006/math">
                    <m:r>
                      <a:rPr lang="en-US" sz="3200" i="1">
                        <a:solidFill>
                          <a:srgbClr val="FF0000"/>
                        </a:solidFill>
                        <a:latin typeface="Cambria Math" panose="02040503050406030204" pitchFamily="18" charset="0"/>
                      </a:rPr>
                      <m:t>0</m:t>
                    </m:r>
                    <m:r>
                      <a:rPr lang="en-US" sz="3200" b="0" i="1" smtClean="0">
                        <a:solidFill>
                          <a:srgbClr val="FF0000"/>
                        </a:solidFill>
                        <a:latin typeface="Cambria Math" panose="02040503050406030204" pitchFamily="18" charset="0"/>
                      </a:rPr>
                      <m:t>,8 </m:t>
                    </m:r>
                  </m:oMath>
                </a14:m>
                <a:r>
                  <a:rPr lang="en-US" sz="3200" dirty="0">
                    <a:solidFill>
                      <a:srgbClr val="FF0000"/>
                    </a:solidFill>
                    <a:latin typeface="Cambria" panose="02040503050406030204" pitchFamily="18" charset="0"/>
                    <a:ea typeface="Cambria" panose="02040503050406030204" pitchFamily="18" charset="0"/>
                  </a:rPr>
                  <a:t>ha</a:t>
                </a:r>
              </a:p>
            </p:txBody>
          </p:sp>
        </mc:Choice>
        <mc:Fallback xmlns="">
          <p:sp>
            <p:nvSpPr>
              <p:cNvPr id="19" name="TextBox 18">
                <a:extLst>
                  <a:ext uri="{FF2B5EF4-FFF2-40B4-BE49-F238E27FC236}">
                    <a16:creationId xmlns:a16="http://schemas.microsoft.com/office/drawing/2014/main" id="{5A706AED-3D9D-4020-C84E-6848FA492BE9}"/>
                  </a:ext>
                </a:extLst>
              </p:cNvPr>
              <p:cNvSpPr txBox="1">
                <a:spLocks noRot="1" noChangeAspect="1" noMove="1" noResize="1" noEditPoints="1" noAdjustHandles="1" noChangeArrowheads="1" noChangeShapeType="1" noTextEdit="1"/>
              </p:cNvSpPr>
              <p:nvPr/>
            </p:nvSpPr>
            <p:spPr>
              <a:xfrm>
                <a:off x="8210550" y="2695575"/>
                <a:ext cx="2943225" cy="584775"/>
              </a:xfrm>
              <a:prstGeom prst="rect">
                <a:avLst/>
              </a:prstGeom>
              <a:blipFill>
                <a:blip r:embed="rId9"/>
                <a:stretch>
                  <a:fillRect l="-5383" t="-135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91B88DF-55C4-1FE2-671D-ABE6EBDE8A25}"/>
                  </a:ext>
                </a:extLst>
              </p:cNvPr>
              <p:cNvSpPr txBox="1"/>
              <p:nvPr/>
            </p:nvSpPr>
            <p:spPr>
              <a:xfrm>
                <a:off x="1209675" y="3962400"/>
                <a:ext cx="294322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 </a:t>
                </a:r>
                <a14:m>
                  <m:oMath xmlns:m="http://schemas.openxmlformats.org/officeDocument/2006/math">
                    <m:r>
                      <a:rPr lang="en-US" sz="3200" i="0" smtClean="0">
                        <a:solidFill>
                          <a:srgbClr val="FF0000"/>
                        </a:solidFill>
                        <a:latin typeface="Cambria Math" panose="02040503050406030204" pitchFamily="18" charset="0"/>
                      </a:rPr>
                      <m:t>1</m:t>
                    </m:r>
                    <m:r>
                      <a:rPr lang="en-US" sz="3200" b="0" i="0" smtClean="0">
                        <a:solidFill>
                          <a:srgbClr val="FF0000"/>
                        </a:solidFill>
                        <a:latin typeface="Cambria Math" panose="02040503050406030204" pitchFamily="18" charset="0"/>
                      </a:rPr>
                      <m:t> 100 </m:t>
                    </m:r>
                    <m:r>
                      <m:rPr>
                        <m:sty m:val="p"/>
                      </m:rPr>
                      <a:rPr lang="en-US" sz="3200" b="0" i="0" smtClean="0">
                        <a:solidFill>
                          <a:srgbClr val="FF0000"/>
                        </a:solidFill>
                        <a:latin typeface="Cambria Math" panose="02040503050406030204" pitchFamily="18" charset="0"/>
                      </a:rPr>
                      <m:t>ha</m:t>
                    </m:r>
                  </m:oMath>
                </a14:m>
                <a:endParaRPr lang="en-US" sz="3200" dirty="0">
                  <a:solidFill>
                    <a:srgbClr val="FF0000"/>
                  </a:solidFill>
                  <a:latin typeface="Cambria" panose="02040503050406030204" pitchFamily="18" charset="0"/>
                  <a:ea typeface="Cambria" panose="02040503050406030204" pitchFamily="18" charset="0"/>
                </a:endParaRPr>
              </a:p>
            </p:txBody>
          </p:sp>
        </mc:Choice>
        <mc:Fallback xmlns="">
          <p:sp>
            <p:nvSpPr>
              <p:cNvPr id="20" name="TextBox 19">
                <a:extLst>
                  <a:ext uri="{FF2B5EF4-FFF2-40B4-BE49-F238E27FC236}">
                    <a16:creationId xmlns:a16="http://schemas.microsoft.com/office/drawing/2014/main" id="{091B88DF-55C4-1FE2-671D-ABE6EBDE8A25}"/>
                  </a:ext>
                </a:extLst>
              </p:cNvPr>
              <p:cNvSpPr txBox="1">
                <a:spLocks noRot="1" noChangeAspect="1" noMove="1" noResize="1" noEditPoints="1" noAdjustHandles="1" noChangeArrowheads="1" noChangeShapeType="1" noTextEdit="1"/>
              </p:cNvSpPr>
              <p:nvPr/>
            </p:nvSpPr>
            <p:spPr>
              <a:xfrm>
                <a:off x="1209675" y="3962400"/>
                <a:ext cx="2943225" cy="584775"/>
              </a:xfrm>
              <a:prstGeom prst="rect">
                <a:avLst/>
              </a:prstGeom>
              <a:blipFill>
                <a:blip r:embed="rId10"/>
                <a:stretch>
                  <a:fillRect l="-5176" t="-135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931A769-6438-71C6-4797-C0BF175B676C}"/>
                  </a:ext>
                </a:extLst>
              </p:cNvPr>
              <p:cNvSpPr txBox="1"/>
              <p:nvPr/>
            </p:nvSpPr>
            <p:spPr>
              <a:xfrm>
                <a:off x="4667250" y="3943350"/>
                <a:ext cx="294322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 </a:t>
                </a:r>
                <a14:m>
                  <m:oMath xmlns:m="http://schemas.openxmlformats.org/officeDocument/2006/math">
                    <m:r>
                      <a:rPr lang="en-US" sz="3200" i="0" smtClean="0">
                        <a:solidFill>
                          <a:srgbClr val="FF0000"/>
                        </a:solidFill>
                        <a:latin typeface="Cambria Math" panose="02040503050406030204" pitchFamily="18" charset="0"/>
                      </a:rPr>
                      <m:t>7</m:t>
                    </m:r>
                    <m:r>
                      <a:rPr lang="en-US" sz="3200" b="0" i="0" smtClean="0">
                        <a:solidFill>
                          <a:srgbClr val="FF0000"/>
                        </a:solidFill>
                        <a:latin typeface="Cambria Math" panose="02040503050406030204" pitchFamily="18" charset="0"/>
                      </a:rPr>
                      <m:t>50 </m:t>
                    </m:r>
                    <m:r>
                      <m:rPr>
                        <m:sty m:val="p"/>
                      </m:rPr>
                      <a:rPr lang="en-US" sz="3200" b="0" i="0" smtClean="0">
                        <a:solidFill>
                          <a:srgbClr val="FF0000"/>
                        </a:solidFill>
                        <a:latin typeface="Cambria Math" panose="02040503050406030204" pitchFamily="18" charset="0"/>
                      </a:rPr>
                      <m:t>ha</m:t>
                    </m:r>
                  </m:oMath>
                </a14:m>
                <a:endParaRPr lang="en-US" sz="3200" dirty="0">
                  <a:solidFill>
                    <a:srgbClr val="FF0000"/>
                  </a:solidFill>
                  <a:latin typeface="Cambria" panose="02040503050406030204" pitchFamily="18" charset="0"/>
                  <a:ea typeface="Cambria" panose="02040503050406030204" pitchFamily="18" charset="0"/>
                </a:endParaRPr>
              </a:p>
            </p:txBody>
          </p:sp>
        </mc:Choice>
        <mc:Fallback xmlns="">
          <p:sp>
            <p:nvSpPr>
              <p:cNvPr id="21" name="TextBox 20">
                <a:extLst>
                  <a:ext uri="{FF2B5EF4-FFF2-40B4-BE49-F238E27FC236}">
                    <a16:creationId xmlns:a16="http://schemas.microsoft.com/office/drawing/2014/main" id="{9931A769-6438-71C6-4797-C0BF175B676C}"/>
                  </a:ext>
                </a:extLst>
              </p:cNvPr>
              <p:cNvSpPr txBox="1">
                <a:spLocks noRot="1" noChangeAspect="1" noMove="1" noResize="1" noEditPoints="1" noAdjustHandles="1" noChangeArrowheads="1" noChangeShapeType="1" noTextEdit="1"/>
              </p:cNvSpPr>
              <p:nvPr/>
            </p:nvSpPr>
            <p:spPr>
              <a:xfrm>
                <a:off x="4667250" y="3943350"/>
                <a:ext cx="2943225" cy="584775"/>
              </a:xfrm>
              <a:prstGeom prst="rect">
                <a:avLst/>
              </a:prstGeom>
              <a:blipFill>
                <a:blip r:embed="rId11"/>
                <a:stretch>
                  <a:fillRect l="-5394" t="-135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1BF70CB-A3FF-D56D-83F2-6F56DB98632B}"/>
                  </a:ext>
                </a:extLst>
              </p:cNvPr>
              <p:cNvSpPr txBox="1"/>
              <p:nvPr/>
            </p:nvSpPr>
            <p:spPr>
              <a:xfrm>
                <a:off x="8458200" y="3933825"/>
                <a:ext cx="294322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 </a:t>
                </a:r>
                <a14:m>
                  <m:oMath xmlns:m="http://schemas.openxmlformats.org/officeDocument/2006/math">
                    <m:r>
                      <a:rPr lang="en-US" sz="3200" i="0" smtClean="0">
                        <a:solidFill>
                          <a:srgbClr val="FF0000"/>
                        </a:solidFill>
                        <a:latin typeface="Cambria Math" panose="02040503050406030204" pitchFamily="18" charset="0"/>
                      </a:rPr>
                      <m:t>4</m:t>
                    </m:r>
                    <m:r>
                      <a:rPr lang="en-US" sz="3200" b="0" i="0" smtClean="0">
                        <a:solidFill>
                          <a:srgbClr val="FF0000"/>
                        </a:solidFill>
                        <a:latin typeface="Cambria Math" panose="02040503050406030204" pitchFamily="18" charset="0"/>
                      </a:rPr>
                      <m:t>8 </m:t>
                    </m:r>
                    <m:r>
                      <m:rPr>
                        <m:sty m:val="p"/>
                      </m:rPr>
                      <a:rPr lang="en-US" sz="3200" b="0" i="0" smtClean="0">
                        <a:solidFill>
                          <a:srgbClr val="FF0000"/>
                        </a:solidFill>
                        <a:latin typeface="Cambria Math" panose="02040503050406030204" pitchFamily="18" charset="0"/>
                      </a:rPr>
                      <m:t>ha</m:t>
                    </m:r>
                  </m:oMath>
                </a14:m>
                <a:endParaRPr lang="en-US" sz="3200" dirty="0">
                  <a:solidFill>
                    <a:srgbClr val="FF0000"/>
                  </a:solidFill>
                  <a:latin typeface="Cambria" panose="02040503050406030204" pitchFamily="18" charset="0"/>
                  <a:ea typeface="Cambria" panose="02040503050406030204" pitchFamily="18" charset="0"/>
                </a:endParaRPr>
              </a:p>
            </p:txBody>
          </p:sp>
        </mc:Choice>
        <mc:Fallback xmlns="">
          <p:sp>
            <p:nvSpPr>
              <p:cNvPr id="22" name="TextBox 21">
                <a:extLst>
                  <a:ext uri="{FF2B5EF4-FFF2-40B4-BE49-F238E27FC236}">
                    <a16:creationId xmlns:a16="http://schemas.microsoft.com/office/drawing/2014/main" id="{F1BF70CB-A3FF-D56D-83F2-6F56DB98632B}"/>
                  </a:ext>
                </a:extLst>
              </p:cNvPr>
              <p:cNvSpPr txBox="1">
                <a:spLocks noRot="1" noChangeAspect="1" noMove="1" noResize="1" noEditPoints="1" noAdjustHandles="1" noChangeArrowheads="1" noChangeShapeType="1" noTextEdit="1"/>
              </p:cNvSpPr>
              <p:nvPr/>
            </p:nvSpPr>
            <p:spPr>
              <a:xfrm>
                <a:off x="8458200" y="3933825"/>
                <a:ext cx="2943225" cy="584775"/>
              </a:xfrm>
              <a:prstGeom prst="rect">
                <a:avLst/>
              </a:prstGeom>
              <a:blipFill>
                <a:blip r:embed="rId12"/>
                <a:stretch>
                  <a:fillRect l="-5394" t="-13542" b="-33333"/>
                </a:stretch>
              </a:blipFill>
            </p:spPr>
            <p:txBody>
              <a:bodyPr/>
              <a:lstStyle/>
              <a:p>
                <a:r>
                  <a:rPr lang="en-US">
                    <a:noFill/>
                  </a:rPr>
                  <a:t> </a:t>
                </a:r>
              </a:p>
            </p:txBody>
          </p:sp>
        </mc:Fallback>
      </mc:AlternateContent>
    </p:spTree>
    <p:extLst>
      <p:ext uri="{BB962C8B-B14F-4D97-AF65-F5344CB8AC3E}">
        <p14:creationId xmlns:p14="http://schemas.microsoft.com/office/powerpoint/2010/main" val="311619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4" grpId="0"/>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951" r="696"/>
          <a:stretch/>
        </p:blipFill>
        <p:spPr>
          <a:xfrm>
            <a:off x="0" y="0"/>
            <a:ext cx="12223376" cy="6858000"/>
          </a:xfrm>
          <a:prstGeom prst="rect">
            <a:avLst/>
          </a:prstGeom>
        </p:spPr>
      </p:pic>
      <p:pic>
        <p:nvPicPr>
          <p:cNvPr id="8"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pic>
        <p:nvPicPr>
          <p:cNvPr id="9"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0" y="2700237"/>
            <a:ext cx="2838042" cy="4369284"/>
          </a:xfrm>
          <a:prstGeom prst="rect">
            <a:avLst/>
          </a:prstGeom>
        </p:spPr>
      </p:pic>
      <p:grpSp>
        <p:nvGrpSpPr>
          <p:cNvPr id="4" name="Group 3"/>
          <p:cNvGrpSpPr/>
          <p:nvPr/>
        </p:nvGrpSpPr>
        <p:grpSpPr>
          <a:xfrm>
            <a:off x="4362093" y="2521149"/>
            <a:ext cx="3737788" cy="4156919"/>
            <a:chOff x="4362093" y="2521149"/>
            <a:chExt cx="3737788" cy="4156919"/>
          </a:xfrm>
        </p:grpSpPr>
        <p:pic>
          <p:nvPicPr>
            <p:cNvPr id="15" name="Hình ảnh 24">
              <a:extLst>
                <a:ext uri="{FF2B5EF4-FFF2-40B4-BE49-F238E27FC236}">
                  <a16:creationId xmlns:a16="http://schemas.microsoft.com/office/drawing/2014/main" id="{F0E724BC-ADB9-729E-1561-E0C22791DC25}"/>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5408" b="88571" l="29143" r="72082">
                          <a14:foregroundMark x1="44408" y1="20816" x2="37714" y2="33571"/>
                          <a14:foregroundMark x1="43592" y1="18571" x2="46531" y2="18776"/>
                          <a14:foregroundMark x1="47755" y1="16020" x2="50041" y2="15612"/>
                          <a14:foregroundMark x1="49224" y1="58571" x2="50857" y2="62551"/>
                          <a14:foregroundMark x1="51592" y1="58367" x2="52082" y2="65612"/>
                          <a14:foregroundMark x1="49878" y1="75000" x2="51184" y2="76224"/>
                          <a14:foregroundMark x1="46531" y1="85000" x2="45551" y2="86837"/>
                          <a14:foregroundMark x1="53878" y1="84184" x2="54857" y2="88571"/>
                          <a14:foregroundMark x1="49061" y1="64592" x2="50857" y2="71429"/>
                        </a14:backgroundRemoval>
                      </a14:imgEffect>
                    </a14:imgLayer>
                  </a14:imgProps>
                </a:ext>
                <a:ext uri="{28A0092B-C50C-407E-A947-70E740481C1C}">
                  <a14:useLocalDpi xmlns:a14="http://schemas.microsoft.com/office/drawing/2010/main" val="0"/>
                </a:ext>
              </a:extLst>
            </a:blip>
            <a:srcRect l="24030" t="12287" r="22418" b="7775"/>
            <a:stretch/>
          </p:blipFill>
          <p:spPr>
            <a:xfrm>
              <a:off x="4362093" y="2521149"/>
              <a:ext cx="3480959" cy="4156919"/>
            </a:xfrm>
            <a:prstGeom prst="rect">
              <a:avLst/>
            </a:prstGeom>
          </p:spPr>
        </p:pic>
        <p:pic>
          <p:nvPicPr>
            <p:cNvPr id="16" name="Picture 15"/>
            <p:cNvPicPr>
              <a:picLocks noChangeAspect="1"/>
            </p:cNvPicPr>
            <p:nvPr/>
          </p:nvPicPr>
          <p:blipFill rotWithShape="1">
            <a:blip r:embed="rId9">
              <a:extLst>
                <a:ext uri="{28A0092B-C50C-407E-A947-70E740481C1C}">
                  <a14:useLocalDpi xmlns:a14="http://schemas.microsoft.com/office/drawing/2010/main" val="0"/>
                </a:ext>
              </a:extLst>
            </a:blip>
            <a:srcRect l="44906" t="41029" r="40386" b="16653"/>
            <a:stretch/>
          </p:blipFill>
          <p:spPr>
            <a:xfrm rot="735104">
              <a:off x="6416868" y="3458710"/>
              <a:ext cx="1683013" cy="2723952"/>
            </a:xfrm>
            <a:prstGeom prst="rect">
              <a:avLst/>
            </a:prstGeom>
          </p:spPr>
        </p:pic>
      </p:gr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2704835" y="2521149"/>
            <a:ext cx="2318927" cy="3117885"/>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90834" y="818900"/>
            <a:ext cx="2689565" cy="3616222"/>
          </a:xfrm>
          <a:prstGeom prst="rect">
            <a:avLst/>
          </a:prstGeom>
        </p:spPr>
      </p:pic>
      <p:grpSp>
        <p:nvGrpSpPr>
          <p:cNvPr id="22" name="Nhóm 2">
            <a:extLst>
              <a:ext uri="{FF2B5EF4-FFF2-40B4-BE49-F238E27FC236}">
                <a16:creationId xmlns:a16="http://schemas.microsoft.com/office/drawing/2014/main" id="{F58F85D0-3FC6-679C-B09F-4574A6D87515}"/>
              </a:ext>
            </a:extLst>
          </p:cNvPr>
          <p:cNvGrpSpPr/>
          <p:nvPr/>
        </p:nvGrpSpPr>
        <p:grpSpPr>
          <a:xfrm flipH="1">
            <a:off x="546081" y="1302183"/>
            <a:ext cx="4656417" cy="1616150"/>
            <a:chOff x="1139185" y="2161570"/>
            <a:chExt cx="7173783" cy="3152268"/>
          </a:xfrm>
        </p:grpSpPr>
        <p:sp>
          <p:nvSpPr>
            <p:cNvPr id="23"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139185" y="2161570"/>
              <a:ext cx="7173783" cy="2662356"/>
            </a:xfrm>
            <a:prstGeom prst="wedgeRoundRectCallout">
              <a:avLst>
                <a:gd name="adj1" fmla="val -68035"/>
                <a:gd name="adj2" fmla="val 12726"/>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4" name="Text Placeholder 7">
              <a:extLst>
                <a:ext uri="{FF2B5EF4-FFF2-40B4-BE49-F238E27FC236}">
                  <a16:creationId xmlns:a16="http://schemas.microsoft.com/office/drawing/2014/main" id="{E5964B3C-8D91-6BC0-A655-FB65D469D7A8}"/>
                </a:ext>
              </a:extLst>
            </p:cNvPr>
            <p:cNvSpPr txBox="1">
              <a:spLocks/>
            </p:cNvSpPr>
            <p:nvPr/>
          </p:nvSpPr>
          <p:spPr>
            <a:xfrm>
              <a:off x="1553957" y="2325302"/>
              <a:ext cx="6213646" cy="2988536"/>
            </a:xfrm>
            <a:prstGeom prst="wedgeRoundRectCallou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Tiệm</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kem</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các</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cháu</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rất</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ngon</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Bà</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thích</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lắm</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a:t>
              </a:r>
            </a:p>
          </p:txBody>
        </p:sp>
      </p:grpSp>
      <p:pic>
        <p:nvPicPr>
          <p:cNvPr id="25"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804225" y="-616160"/>
            <a:ext cx="609600" cy="609600"/>
          </a:xfrm>
          <a:prstGeom prst="rect">
            <a:avLst/>
          </a:prstGeom>
        </p:spPr>
      </p:pic>
    </p:spTree>
    <p:extLst>
      <p:ext uri="{BB962C8B-B14F-4D97-AF65-F5344CB8AC3E}">
        <p14:creationId xmlns:p14="http://schemas.microsoft.com/office/powerpoint/2010/main" val="28156747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9"/>
                                        </p:tgtEl>
                                        <p:attrNameLst>
                                          <p:attrName>r</p:attrName>
                                        </p:attrNameLst>
                                      </p:cBhvr>
                                    </p:animRot>
                                    <p:animRot by="-240000">
                                      <p:cBhvr>
                                        <p:cTn id="30" dur="200" fill="hold">
                                          <p:stCondLst>
                                            <p:cond delay="200"/>
                                          </p:stCondLst>
                                        </p:cTn>
                                        <p:tgtEl>
                                          <p:spTgt spid="9"/>
                                        </p:tgtEl>
                                        <p:attrNameLst>
                                          <p:attrName>r</p:attrName>
                                        </p:attrNameLst>
                                      </p:cBhvr>
                                    </p:animRot>
                                    <p:animRot by="240000">
                                      <p:cBhvr>
                                        <p:cTn id="31" dur="200" fill="hold">
                                          <p:stCondLst>
                                            <p:cond delay="400"/>
                                          </p:stCondLst>
                                        </p:cTn>
                                        <p:tgtEl>
                                          <p:spTgt spid="9"/>
                                        </p:tgtEl>
                                        <p:attrNameLst>
                                          <p:attrName>r</p:attrName>
                                        </p:attrNameLst>
                                      </p:cBhvr>
                                    </p:animRot>
                                    <p:animRot by="-240000">
                                      <p:cBhvr>
                                        <p:cTn id="32" dur="200" fill="hold">
                                          <p:stCondLst>
                                            <p:cond delay="600"/>
                                          </p:stCondLst>
                                        </p:cTn>
                                        <p:tgtEl>
                                          <p:spTgt spid="9"/>
                                        </p:tgtEl>
                                        <p:attrNameLst>
                                          <p:attrName>r</p:attrName>
                                        </p:attrNameLst>
                                      </p:cBhvr>
                                    </p:animRot>
                                    <p:animRot by="120000">
                                      <p:cBhvr>
                                        <p:cTn id="33" dur="200" fill="hold">
                                          <p:stCondLst>
                                            <p:cond delay="800"/>
                                          </p:stCondLst>
                                        </p:cTn>
                                        <p:tgtEl>
                                          <p:spTgt spid="9"/>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 presetClass="mediacall" presetSubtype="0" fill="hold" nodeType="withEffect">
                                  <p:stCondLst>
                                    <p:cond delay="0"/>
                                  </p:stCondLst>
                                  <p:childTnLst>
                                    <p:cmd type="call" cmd="playFrom(0.0)">
                                      <p:cBhvr>
                                        <p:cTn id="38" dur="4414" fill="hold"/>
                                        <p:tgtEl>
                                          <p:spTgt spid="25"/>
                                        </p:tgtEl>
                                      </p:cBhvr>
                                    </p:cmd>
                                  </p:childTnLst>
                                </p:cTn>
                              </p:par>
                              <p:par>
                                <p:cTn id="39" presetID="32" presetClass="emph" presetSubtype="0" fill="hold" nodeType="withEffect">
                                  <p:stCondLst>
                                    <p:cond delay="0"/>
                                  </p:stCondLst>
                                  <p:childTnLst>
                                    <p:animRot by="120000">
                                      <p:cBhvr>
                                        <p:cTn id="40" dur="100" fill="hold">
                                          <p:stCondLst>
                                            <p:cond delay="0"/>
                                          </p:stCondLst>
                                        </p:cTn>
                                        <p:tgtEl>
                                          <p:spTgt spid="4"/>
                                        </p:tgtEl>
                                        <p:attrNameLst>
                                          <p:attrName>r</p:attrName>
                                        </p:attrNameLst>
                                      </p:cBhvr>
                                    </p:animRot>
                                    <p:animRot by="-240000">
                                      <p:cBhvr>
                                        <p:cTn id="41" dur="200" fill="hold">
                                          <p:stCondLst>
                                            <p:cond delay="200"/>
                                          </p:stCondLst>
                                        </p:cTn>
                                        <p:tgtEl>
                                          <p:spTgt spid="4"/>
                                        </p:tgtEl>
                                        <p:attrNameLst>
                                          <p:attrName>r</p:attrName>
                                        </p:attrNameLst>
                                      </p:cBhvr>
                                    </p:animRot>
                                    <p:animRot by="240000">
                                      <p:cBhvr>
                                        <p:cTn id="42" dur="200" fill="hold">
                                          <p:stCondLst>
                                            <p:cond delay="400"/>
                                          </p:stCondLst>
                                        </p:cTn>
                                        <p:tgtEl>
                                          <p:spTgt spid="4"/>
                                        </p:tgtEl>
                                        <p:attrNameLst>
                                          <p:attrName>r</p:attrName>
                                        </p:attrNameLst>
                                      </p:cBhvr>
                                    </p:animRot>
                                    <p:animRot by="-240000">
                                      <p:cBhvr>
                                        <p:cTn id="43" dur="200" fill="hold">
                                          <p:stCondLst>
                                            <p:cond delay="600"/>
                                          </p:stCondLst>
                                        </p:cTn>
                                        <p:tgtEl>
                                          <p:spTgt spid="4"/>
                                        </p:tgtEl>
                                        <p:attrNameLst>
                                          <p:attrName>r</p:attrName>
                                        </p:attrNameLst>
                                      </p:cBhvr>
                                    </p:animRot>
                                    <p:animRot by="120000">
                                      <p:cBhvr>
                                        <p:cTn id="4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25"/>
                </p:tgtEl>
              </p:cMediaNode>
            </p:audio>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469</Words>
  <Application>Microsoft Office PowerPoint</Application>
  <PresentationFormat>Widescreen</PresentationFormat>
  <Paragraphs>63</Paragraphs>
  <Slides>15</Slides>
  <Notes>6</Notes>
  <HiddenSlides>0</HiddenSlides>
  <MMClips>6</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Cambria</vt:lpstr>
      <vt:lpstr>Cambria Math</vt:lpstr>
      <vt:lpstr>Times New Roman</vt:lpstr>
      <vt:lpstr>UTM Cookies</vt:lpstr>
      <vt:lpstr>UTM Duepuntozero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A13740</cp:lastModifiedBy>
  <cp:revision>26</cp:revision>
  <dcterms:created xsi:type="dcterms:W3CDTF">2024-08-01T12:40:17Z</dcterms:created>
  <dcterms:modified xsi:type="dcterms:W3CDTF">2025-04-09T02:11:04Z</dcterms:modified>
</cp:coreProperties>
</file>